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3" r:id="rId2"/>
    <p:sldMasterId id="2147483678" r:id="rId3"/>
  </p:sldMasterIdLst>
  <p:notesMasterIdLst>
    <p:notesMasterId r:id="rId26"/>
  </p:notesMasterIdLst>
  <p:sldIdLst>
    <p:sldId id="257" r:id="rId4"/>
    <p:sldId id="372" r:id="rId5"/>
    <p:sldId id="1498" r:id="rId6"/>
    <p:sldId id="261" r:id="rId7"/>
    <p:sldId id="358" r:id="rId8"/>
    <p:sldId id="329" r:id="rId9"/>
    <p:sldId id="365" r:id="rId10"/>
    <p:sldId id="271" r:id="rId11"/>
    <p:sldId id="266" r:id="rId12"/>
    <p:sldId id="267" r:id="rId13"/>
    <p:sldId id="269" r:id="rId14"/>
    <p:sldId id="270" r:id="rId15"/>
    <p:sldId id="272" r:id="rId16"/>
    <p:sldId id="275" r:id="rId17"/>
    <p:sldId id="273" r:id="rId18"/>
    <p:sldId id="274" r:id="rId19"/>
    <p:sldId id="276" r:id="rId20"/>
    <p:sldId id="277" r:id="rId21"/>
    <p:sldId id="278" r:id="rId22"/>
    <p:sldId id="279" r:id="rId23"/>
    <p:sldId id="280" r:id="rId24"/>
    <p:sldId id="281"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6405"/>
  </p:normalViewPr>
  <p:slideViewPr>
    <p:cSldViewPr snapToGrid="0" snapToObjects="1">
      <p:cViewPr varScale="1">
        <p:scale>
          <a:sx n="80" d="100"/>
          <a:sy n="80" d="100"/>
        </p:scale>
        <p:origin x="112"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18F0E4D-379D-9A4A-987E-B52794BF8FCC}" type="datetimeFigureOut">
              <a:rPr lang="en-US" smtClean="0"/>
              <a:t>5/5/2020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5EA054-4008-C042-AD66-D521BD99A5C1}" type="slidenum">
              <a:rPr lang="en-US" smtClean="0"/>
              <a:t>‹#›</a:t>
            </a:fld>
            <a:endParaRPr lang="en-US"/>
          </a:p>
        </p:txBody>
      </p:sp>
    </p:spTree>
    <p:extLst>
      <p:ext uri="{BB962C8B-B14F-4D97-AF65-F5344CB8AC3E}">
        <p14:creationId xmlns:p14="http://schemas.microsoft.com/office/powerpoint/2010/main" val="4939032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100" b="0" i="0" u="none" strike="noStrike" cap="none" dirty="0">
                <a:solidFill>
                  <a:schemeClr val="dk1"/>
                </a:solidFill>
                <a:effectLst/>
                <a:latin typeface="Calibri"/>
                <a:ea typeface="Calibri"/>
                <a:cs typeface="Calibri"/>
                <a:sym typeface="Calibri"/>
              </a:rPr>
              <a:t>For those of you who are new to ThoughtSpot, let me give you a quick overview of the company.</a:t>
            </a:r>
          </a:p>
          <a:p>
            <a:pPr rtl="0"/>
            <a:endParaRPr lang="en-US" sz="1100" b="0" i="0" u="none" strike="noStrike" cap="none" dirty="0">
              <a:solidFill>
                <a:schemeClr val="dk1"/>
              </a:solidFill>
              <a:effectLst/>
              <a:latin typeface="Calibri"/>
              <a:ea typeface="Calibri"/>
              <a:cs typeface="Calibri"/>
              <a:sym typeface="Calibri"/>
            </a:endParaRPr>
          </a:p>
          <a:p>
            <a:pPr rtl="0"/>
            <a:r>
              <a:rPr lang="en-US" sz="1100" b="0" i="0" u="none" strike="noStrike" cap="none" dirty="0">
                <a:solidFill>
                  <a:schemeClr val="dk1"/>
                </a:solidFill>
                <a:effectLst/>
                <a:latin typeface="Calibri"/>
                <a:ea typeface="Calibri"/>
                <a:cs typeface="Calibri"/>
                <a:sym typeface="Calibri"/>
              </a:rPr>
              <a:t>We’ve brought two disruptive technology innovations to the world of analytics that led us to be named a leader in the Gartner Magic Quadrant last year – making us the fastest ever vendor to reach the Leader’s quadrant, </a:t>
            </a:r>
          </a:p>
          <a:p>
            <a:pPr rtl="0"/>
            <a:r>
              <a:rPr lang="en-US" sz="1100" b="0" i="0" u="none" strike="noStrike" cap="none" dirty="0">
                <a:solidFill>
                  <a:schemeClr val="dk1"/>
                </a:solidFill>
                <a:effectLst/>
                <a:latin typeface="Calibri"/>
                <a:ea typeface="Calibri"/>
                <a:cs typeface="Calibri"/>
                <a:sym typeface="Calibri"/>
              </a:rPr>
              <a:t>and the first new vendor there in 6 years.</a:t>
            </a:r>
          </a:p>
          <a:p>
            <a:pPr rtl="0"/>
            <a:endParaRPr lang="en-US" sz="1100" b="0" i="0" u="none" strike="noStrike" cap="none" dirty="0">
              <a:solidFill>
                <a:schemeClr val="dk1"/>
              </a:solidFill>
              <a:effectLst/>
              <a:latin typeface="Calibri"/>
              <a:ea typeface="Calibri"/>
              <a:cs typeface="Calibri"/>
              <a:sym typeface="Calibri"/>
            </a:endParaRPr>
          </a:p>
          <a:p>
            <a:pPr rtl="0"/>
            <a:endParaRPr lang="en-US" sz="1100" b="0" i="0" u="none" strike="noStrike" cap="none" dirty="0">
              <a:solidFill>
                <a:schemeClr val="dk1"/>
              </a:solidFill>
              <a:effectLst/>
              <a:latin typeface="Calibri"/>
              <a:ea typeface="Calibri"/>
              <a:cs typeface="Calibri"/>
              <a:sym typeface="Calibri"/>
            </a:endParaRPr>
          </a:p>
          <a:p>
            <a:pPr rtl="0"/>
            <a:r>
              <a:rPr lang="en-US" sz="1100" b="1" i="0" u="none" strike="noStrike" cap="none" dirty="0">
                <a:solidFill>
                  <a:schemeClr val="dk1"/>
                </a:solidFill>
                <a:effectLst/>
                <a:latin typeface="Calibri"/>
                <a:ea typeface="Calibri"/>
                <a:cs typeface="Calibri"/>
                <a:sym typeface="Calibri"/>
              </a:rPr>
              <a:t>First</a:t>
            </a:r>
            <a:r>
              <a:rPr lang="en-US" sz="1100" b="0" i="0" u="none" strike="noStrike" cap="none" dirty="0">
                <a:solidFill>
                  <a:schemeClr val="dk1"/>
                </a:solidFill>
                <a:effectLst/>
                <a:latin typeface="Calibri"/>
                <a:ea typeface="Calibri"/>
                <a:cs typeface="Calibri"/>
                <a:sym typeface="Calibri"/>
              </a:rPr>
              <a:t>, we’ve built an entirely new breed of search engine designed from the ground up for analytics. Anyone can ask data questions and get answers in seconds.</a:t>
            </a:r>
          </a:p>
          <a:p>
            <a:pPr rtl="0"/>
            <a:endParaRPr lang="en-US" sz="1100" b="0" i="0" u="none" strike="noStrike" cap="none" dirty="0">
              <a:solidFill>
                <a:schemeClr val="dk1"/>
              </a:solidFill>
              <a:effectLst/>
              <a:latin typeface="Calibri"/>
              <a:ea typeface="Calibri"/>
              <a:cs typeface="Calibri"/>
              <a:sym typeface="Calibri"/>
            </a:endParaRPr>
          </a:p>
          <a:p>
            <a:pPr rtl="0"/>
            <a:r>
              <a:rPr lang="en-US" sz="1100" b="1" i="0" u="none" strike="noStrike" cap="none" dirty="0">
                <a:solidFill>
                  <a:schemeClr val="dk1"/>
                </a:solidFill>
                <a:effectLst/>
                <a:latin typeface="Calibri"/>
                <a:ea typeface="Calibri"/>
                <a:cs typeface="Calibri"/>
                <a:sym typeface="Calibri"/>
              </a:rPr>
              <a:t>Second</a:t>
            </a:r>
            <a:r>
              <a:rPr lang="en-US" sz="1100" b="0" i="0" u="none" strike="noStrike" cap="none" dirty="0">
                <a:solidFill>
                  <a:schemeClr val="dk1"/>
                </a:solidFill>
                <a:effectLst/>
                <a:latin typeface="Calibri"/>
                <a:ea typeface="Calibri"/>
                <a:cs typeface="Calibri"/>
                <a:sym typeface="Calibri"/>
              </a:rPr>
              <a:t> we’ve led the industry with the introduction of a AI-driven insights engine we call </a:t>
            </a:r>
            <a:r>
              <a:rPr lang="en-US" sz="1100" b="0" i="0" u="none" strike="noStrike" cap="none" dirty="0" err="1">
                <a:solidFill>
                  <a:schemeClr val="dk1"/>
                </a:solidFill>
                <a:effectLst/>
                <a:latin typeface="Calibri"/>
                <a:ea typeface="Calibri"/>
                <a:cs typeface="Calibri"/>
                <a:sym typeface="Calibri"/>
              </a:rPr>
              <a:t>SpotIQ</a:t>
            </a:r>
            <a:r>
              <a:rPr lang="en-US" sz="1100" b="0" i="0" u="none" strike="noStrike" cap="none" dirty="0">
                <a:solidFill>
                  <a:schemeClr val="dk1"/>
                </a:solidFill>
                <a:effectLst/>
                <a:latin typeface="Calibri"/>
                <a:ea typeface="Calibri"/>
                <a:cs typeface="Calibri"/>
                <a:sym typeface="Calibri"/>
              </a:rPr>
              <a:t> that automatically provides you with relevant data questions you might not have thought to ask.</a:t>
            </a:r>
          </a:p>
          <a:p>
            <a:pPr rtl="0"/>
            <a:endParaRPr lang="en-US" sz="1100" b="0" i="0" u="none" strike="noStrike" cap="none" dirty="0">
              <a:solidFill>
                <a:schemeClr val="dk1"/>
              </a:solidFill>
              <a:effectLst/>
              <a:latin typeface="Calibri"/>
              <a:ea typeface="Calibri"/>
              <a:cs typeface="Calibri"/>
              <a:sym typeface="Calibri"/>
            </a:endParaRPr>
          </a:p>
          <a:p>
            <a:pPr rtl="0"/>
            <a:r>
              <a:rPr lang="en-US" sz="1100" b="0" i="0" u="none" strike="noStrike" cap="none" dirty="0">
                <a:solidFill>
                  <a:schemeClr val="dk1"/>
                </a:solidFill>
                <a:effectLst/>
                <a:latin typeface="Calibri"/>
                <a:ea typeface="Calibri"/>
                <a:cs typeface="Calibri"/>
                <a:sym typeface="Calibri"/>
              </a:rPr>
              <a:t>This technology is being used by the largest enterprise customers in the world, across all major industry verticals like Walmart, BT, Apple, and Fannie Mae.</a:t>
            </a:r>
          </a:p>
          <a:p>
            <a:pPr rtl="0"/>
            <a:endParaRPr lang="en-US" sz="1100" b="0" i="0" u="none" strike="noStrike" cap="none" dirty="0">
              <a:solidFill>
                <a:schemeClr val="dk1"/>
              </a:solidFill>
              <a:effectLst/>
              <a:latin typeface="Calibri"/>
              <a:ea typeface="Calibri"/>
              <a:cs typeface="Calibri"/>
              <a:sym typeface="Calibri"/>
            </a:endParaRPr>
          </a:p>
          <a:p>
            <a:pPr rtl="0"/>
            <a:endParaRPr lang="en-US" sz="1100" b="0" i="0" u="none" strike="noStrike" cap="none" dirty="0">
              <a:solidFill>
                <a:schemeClr val="dk1"/>
              </a:solidFill>
              <a:effectLst/>
              <a:latin typeface="Calibri"/>
              <a:ea typeface="Calibri"/>
              <a:cs typeface="Calibri"/>
              <a:sym typeface="Calibri"/>
            </a:endParaRPr>
          </a:p>
          <a:p>
            <a:pPr rtl="0"/>
            <a:r>
              <a:rPr lang="en-US" sz="1100" b="0" i="0" u="none" strike="noStrike" cap="none" dirty="0">
                <a:solidFill>
                  <a:schemeClr val="dk1"/>
                </a:solidFill>
                <a:effectLst/>
                <a:latin typeface="Calibri"/>
                <a:ea typeface="Calibri"/>
                <a:cs typeface="Calibri"/>
                <a:sym typeface="Calibri"/>
              </a:rPr>
              <a:t>As an example, Walmart has been a customer since 2014. As you know Walmart has a massive amount of data – hundreds of </a:t>
            </a:r>
            <a:r>
              <a:rPr lang="en-US" sz="1100" b="0" i="0" u="none" strike="noStrike" cap="none" dirty="0" err="1">
                <a:solidFill>
                  <a:schemeClr val="dk1"/>
                </a:solidFill>
                <a:effectLst/>
                <a:latin typeface="Calibri"/>
                <a:ea typeface="Calibri"/>
                <a:cs typeface="Calibri"/>
                <a:sym typeface="Calibri"/>
              </a:rPr>
              <a:t>TBs.</a:t>
            </a:r>
            <a:r>
              <a:rPr lang="en-US" sz="1100" b="0" i="0" u="none" strike="noStrike" cap="none" dirty="0">
                <a:solidFill>
                  <a:schemeClr val="dk1"/>
                </a:solidFill>
                <a:effectLst/>
                <a:latin typeface="Calibri"/>
                <a:ea typeface="Calibri"/>
                <a:cs typeface="Calibri"/>
                <a:sym typeface="Calibri"/>
              </a:rPr>
              <a:t> But due to the constraints of traditional BI platforms they could never get insights at the shelf-level, </a:t>
            </a:r>
          </a:p>
          <a:p>
            <a:pPr rtl="0"/>
            <a:endParaRPr lang="en-US" sz="1100" b="0" i="0" u="none" strike="noStrike" cap="none" dirty="0">
              <a:solidFill>
                <a:schemeClr val="dk1"/>
              </a:solidFill>
              <a:effectLst/>
              <a:latin typeface="Calibri"/>
              <a:ea typeface="Calibri"/>
              <a:cs typeface="Calibri"/>
              <a:sym typeface="Calibri"/>
            </a:endParaRPr>
          </a:p>
          <a:p>
            <a:pPr rtl="0"/>
            <a:r>
              <a:rPr lang="en-US" sz="1100" b="0" i="0" u="none" strike="noStrike" cap="none" dirty="0">
                <a:solidFill>
                  <a:schemeClr val="dk1"/>
                </a:solidFill>
                <a:effectLst/>
                <a:latin typeface="Calibri"/>
                <a:ea typeface="Calibri"/>
                <a:cs typeface="Calibri"/>
                <a:sym typeface="Calibri"/>
              </a:rPr>
              <a:t>they were only looking at aggregate by region or store…</a:t>
            </a:r>
          </a:p>
          <a:p>
            <a:pPr rtl="0"/>
            <a:endParaRPr lang="en-US" sz="1100" b="0" i="0" u="none" strike="noStrike" cap="none" dirty="0">
              <a:solidFill>
                <a:schemeClr val="dk1"/>
              </a:solidFill>
              <a:effectLst/>
              <a:latin typeface="Calibri"/>
              <a:ea typeface="Calibri"/>
              <a:cs typeface="Calibri"/>
              <a:sym typeface="Calibri"/>
            </a:endParaRPr>
          </a:p>
          <a:p>
            <a:pPr rtl="0"/>
            <a:endParaRPr lang="en-US" sz="1100" b="0" i="0" u="none" strike="noStrike" cap="none" dirty="0">
              <a:solidFill>
                <a:schemeClr val="dk1"/>
              </a:solidFill>
              <a:effectLst/>
              <a:latin typeface="Calibri"/>
              <a:ea typeface="Calibri"/>
              <a:cs typeface="Calibri"/>
              <a:sym typeface="Calibri"/>
            </a:endParaRPr>
          </a:p>
          <a:p>
            <a:pPr rtl="0"/>
            <a:r>
              <a:rPr lang="en-US" sz="1100" b="0" i="0" u="none" strike="noStrike" cap="none" dirty="0">
                <a:solidFill>
                  <a:schemeClr val="dk1"/>
                </a:solidFill>
                <a:effectLst/>
                <a:latin typeface="Calibri"/>
                <a:ea typeface="Calibri"/>
                <a:cs typeface="Calibri"/>
                <a:sym typeface="Calibri"/>
              </a:rPr>
              <a:t>With ThoughtSpot, they know how much a product-X is selling with women ages 35-50 in store z, last week which means they can more accurately forecast inventory and do SKU-level mark-downs that have led to to hundreds of </a:t>
            </a:r>
          </a:p>
          <a:p>
            <a:pPr rtl="0"/>
            <a:r>
              <a:rPr lang="en-US" sz="1100" b="0" i="0" u="none" strike="noStrike" cap="none" dirty="0">
                <a:solidFill>
                  <a:schemeClr val="dk1"/>
                </a:solidFill>
                <a:effectLst/>
                <a:latin typeface="Calibri"/>
                <a:ea typeface="Calibri"/>
                <a:cs typeface="Calibri"/>
                <a:sym typeface="Calibri"/>
              </a:rPr>
              <a:t>millions of dollars in savings.</a:t>
            </a:r>
          </a:p>
          <a:p>
            <a:pPr rtl="0"/>
            <a:endParaRPr lang="en-US" sz="1100" b="0" i="0" u="none" strike="noStrike" cap="none" dirty="0">
              <a:solidFill>
                <a:schemeClr val="dk1"/>
              </a:solidFill>
              <a:effectLst/>
              <a:latin typeface="Calibri"/>
              <a:ea typeface="Calibri"/>
              <a:cs typeface="Calibri"/>
              <a:sym typeface="Calibri"/>
            </a:endParaRPr>
          </a:p>
          <a:p>
            <a:pPr rtl="0"/>
            <a:r>
              <a:rPr lang="en-US" sz="1100" b="0" i="0" u="none" strike="noStrike" cap="none" dirty="0">
                <a:solidFill>
                  <a:schemeClr val="dk1"/>
                </a:solidFill>
                <a:effectLst/>
                <a:latin typeface="Calibri"/>
                <a:ea typeface="Calibri"/>
                <a:cs typeface="Calibri"/>
                <a:sym typeface="Calibri"/>
              </a:rPr>
              <a:t>This success with the world’s largest companies is why we’re growing faster than any of the other companies in our space. 100% year over year at a 100M run rate.</a:t>
            </a:r>
          </a:p>
          <a:p>
            <a:pPr rtl="0"/>
            <a:endParaRPr lang="en-US" sz="1100" b="0" i="0" u="none" strike="noStrike" cap="none" dirty="0">
              <a:solidFill>
                <a:schemeClr val="dk1"/>
              </a:solidFill>
              <a:effectLst/>
              <a:latin typeface="Calibri"/>
              <a:ea typeface="Calibri"/>
              <a:cs typeface="Calibri"/>
              <a:sym typeface="Calibri"/>
            </a:endParaRPr>
          </a:p>
          <a:p>
            <a:pPr rtl="0"/>
            <a:r>
              <a:rPr lang="en-US" sz="1100" b="0" i="0" u="none" strike="noStrike" cap="none" dirty="0">
                <a:solidFill>
                  <a:schemeClr val="dk1"/>
                </a:solidFill>
                <a:effectLst/>
                <a:latin typeface="Calibri"/>
                <a:ea typeface="Calibri"/>
                <a:cs typeface="Calibri"/>
                <a:sym typeface="Calibri"/>
              </a:rPr>
              <a:t>Lastly, we are the top funded private analytics company, backed by top venture firms like LightSpeed, Fidelity, and SAP Sapphire, with a nearly $2B valuation.</a:t>
            </a:r>
          </a:p>
          <a:p>
            <a:pPr rtl="0"/>
            <a:endParaRPr lang="en-US" sz="1100" b="0" i="0" u="none" strike="noStrike" cap="none" dirty="0">
              <a:solidFill>
                <a:schemeClr val="dk1"/>
              </a:solidFill>
              <a:effectLst/>
              <a:latin typeface="Calibri"/>
              <a:ea typeface="Calibri"/>
              <a:cs typeface="Calibri"/>
              <a:sym typeface="Calibri"/>
            </a:endParaRPr>
          </a:p>
          <a:p>
            <a:pPr rtl="0"/>
            <a:br>
              <a:rPr lang="en-US" sz="1100" b="0" i="0" u="none" strike="noStrike" cap="none" dirty="0">
                <a:solidFill>
                  <a:schemeClr val="dk1"/>
                </a:solidFill>
                <a:effectLst/>
                <a:latin typeface="Calibri"/>
                <a:ea typeface="Calibri"/>
                <a:cs typeface="Calibri"/>
                <a:sym typeface="Calibri"/>
              </a:rPr>
            </a:br>
            <a:endParaRPr lang="en-US" sz="1100" b="0" i="0" u="none" strike="noStrike" cap="none" dirty="0">
              <a:solidFill>
                <a:schemeClr val="dk1"/>
              </a:solidFill>
              <a:effectLst/>
              <a:latin typeface="Calibri"/>
              <a:ea typeface="Calibri"/>
              <a:cs typeface="Calibri"/>
              <a:sym typeface="Calibri"/>
            </a:endParaRPr>
          </a:p>
          <a:p>
            <a:pPr rtl="0"/>
            <a:endParaRPr lang="en-US" sz="1100" b="0" i="0" u="none" strike="noStrike" cap="none" dirty="0">
              <a:solidFill>
                <a:schemeClr val="dk1"/>
              </a:solidFill>
              <a:effectLst/>
              <a:latin typeface="Calibri"/>
              <a:ea typeface="Calibri"/>
              <a:cs typeface="Calibri"/>
              <a:sym typeface="Calibri"/>
            </a:endParaRPr>
          </a:p>
          <a:p>
            <a:pPr rtl="0"/>
            <a:endParaRPr lang="en-US" sz="1100" b="0" i="0" u="none" strike="noStrike" cap="none" dirty="0">
              <a:solidFill>
                <a:schemeClr val="dk1"/>
              </a:solidFill>
              <a:effectLst/>
              <a:latin typeface="Calibri"/>
              <a:ea typeface="Calibri"/>
              <a:cs typeface="Calibri"/>
              <a:sym typeface="Calibri"/>
            </a:endParaRPr>
          </a:p>
          <a:p>
            <a:pPr marL="228600" indent="0" algn="l" rtl="0" fontAlgn="base">
              <a:buFont typeface="Arial" panose="020B0604020202020204" pitchFamily="34" charset="0"/>
              <a:buNone/>
            </a:pPr>
            <a:endParaRPr lang="en-US" sz="1100" b="0" i="0" u="none" strike="noStrike" cap="none" dirty="0">
              <a:solidFill>
                <a:schemeClr val="dk1"/>
              </a:solidFill>
              <a:effectLst/>
              <a:latin typeface="Calibri"/>
              <a:ea typeface="Calibri"/>
              <a:cs typeface="Calibri"/>
              <a:sym typeface="Calibri"/>
            </a:endParaRPr>
          </a:p>
          <a:p>
            <a:pPr rtl="0"/>
            <a:endParaRPr lang="en-US" sz="1100" b="0" i="0" u="none" strike="noStrike" cap="none" dirty="0">
              <a:solidFill>
                <a:schemeClr val="dk1"/>
              </a:solidFill>
              <a:effectLst/>
              <a:latin typeface="Calibri"/>
              <a:ea typeface="Calibri"/>
              <a:cs typeface="Calibri"/>
              <a:sym typeface="Calibri"/>
            </a:endParaRPr>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2</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42715917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816262" rtl="0" eaLnBrk="1" fontAlgn="auto" latinLnBrk="0" hangingPunct="1">
              <a:lnSpc>
                <a:spcPct val="100000"/>
              </a:lnSpc>
              <a:spcBef>
                <a:spcPts val="0"/>
              </a:spcBef>
              <a:spcAft>
                <a:spcPts val="0"/>
              </a:spcAft>
              <a:buClrTx/>
              <a:buSzTx/>
              <a:buFontTx/>
              <a:buNone/>
              <a:tabLst/>
              <a:defRPr/>
            </a:pPr>
            <a:fld id="{62B6A04B-1903-48B0-A7A4-6406534664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816262"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471296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6"/>
        <p:cNvGrpSpPr/>
        <p:nvPr/>
      </p:nvGrpSpPr>
      <p:grpSpPr>
        <a:xfrm>
          <a:off x="0" y="0"/>
          <a:ext cx="0" cy="0"/>
          <a:chOff x="0" y="0"/>
          <a:chExt cx="0" cy="0"/>
        </a:xfrm>
      </p:grpSpPr>
      <p:sp>
        <p:nvSpPr>
          <p:cNvPr id="847" name="Google Shape;847;g7a9be54722_0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8" name="Google Shape;848;g7a9be54722_0_5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rtl="0"/>
            <a:r>
              <a:rPr lang="en-US" sz="1100" b="0" i="0" u="none" strike="noStrike" cap="none" dirty="0">
                <a:solidFill>
                  <a:schemeClr val="dk1"/>
                </a:solidFill>
                <a:effectLst/>
                <a:latin typeface="Calibri"/>
                <a:ea typeface="Calibri"/>
                <a:cs typeface="Calibri"/>
                <a:sym typeface="Calibri"/>
              </a:rPr>
              <a:t>Let’s take a step back at the state of the analytics industry much of what you might be feeling in your organization today.</a:t>
            </a:r>
          </a:p>
          <a:p>
            <a:pPr rtl="0"/>
            <a:endParaRPr lang="en-US" sz="1100" b="0" i="0" u="none" strike="noStrike" cap="none" dirty="0">
              <a:solidFill>
                <a:schemeClr val="dk1"/>
              </a:solidFill>
              <a:effectLst/>
              <a:latin typeface="Calibri"/>
              <a:ea typeface="Calibri"/>
              <a:cs typeface="Calibri"/>
              <a:sym typeface="Calibri"/>
            </a:endParaRPr>
          </a:p>
          <a:p>
            <a:pPr rtl="0"/>
            <a:r>
              <a:rPr lang="en-US" sz="1100" b="0" i="0" u="none" strike="noStrike" cap="none" dirty="0">
                <a:solidFill>
                  <a:schemeClr val="dk1"/>
                </a:solidFill>
                <a:effectLst/>
                <a:latin typeface="Calibri"/>
                <a:ea typeface="Calibri"/>
                <a:cs typeface="Calibri"/>
                <a:sym typeface="Calibri"/>
              </a:rPr>
              <a:t>For most organizations we work with, analytics means running your business on thousands of reports and dashboards. This paradigm is completely broken.</a:t>
            </a:r>
          </a:p>
          <a:p>
            <a:pPr rtl="0"/>
            <a:endParaRPr lang="en-US" sz="1100" b="0" i="0" u="none" strike="noStrike" cap="none" dirty="0">
              <a:solidFill>
                <a:schemeClr val="dk1"/>
              </a:solidFill>
              <a:effectLst/>
              <a:latin typeface="Calibri"/>
              <a:ea typeface="Calibri"/>
              <a:cs typeface="Calibri"/>
              <a:sym typeface="Calibri"/>
            </a:endParaRPr>
          </a:p>
          <a:p>
            <a:pPr rtl="0"/>
            <a:r>
              <a:rPr lang="en-US" sz="1100" b="0" i="0" u="none" strike="noStrike" cap="none" dirty="0">
                <a:solidFill>
                  <a:schemeClr val="dk1"/>
                </a:solidFill>
                <a:effectLst/>
                <a:latin typeface="Calibri"/>
                <a:ea typeface="Calibri"/>
                <a:cs typeface="Calibri"/>
                <a:sym typeface="Calibri"/>
              </a:rPr>
              <a:t>Why? Because these static, lifeless artifacts that is incredibly hard to create and change, and often go stale before anyone has looked at them. </a:t>
            </a:r>
          </a:p>
          <a:p>
            <a:pPr rtl="0"/>
            <a:endParaRPr lang="en-US" sz="1100" b="0" i="0" u="none" strike="noStrike" cap="none" dirty="0">
              <a:solidFill>
                <a:schemeClr val="dk1"/>
              </a:solidFill>
              <a:effectLst/>
              <a:latin typeface="Calibri"/>
              <a:ea typeface="Calibri"/>
              <a:cs typeface="Calibri"/>
              <a:sym typeface="Calibri"/>
            </a:endParaRPr>
          </a:p>
          <a:p>
            <a:pPr rtl="0"/>
            <a:r>
              <a:rPr lang="en-US" sz="1100" b="0" i="0" u="none" strike="noStrike" cap="none" dirty="0">
                <a:solidFill>
                  <a:schemeClr val="dk1"/>
                </a:solidFill>
                <a:effectLst/>
                <a:latin typeface="Calibri"/>
                <a:ea typeface="Calibri"/>
                <a:cs typeface="Calibri"/>
                <a:sym typeface="Calibri"/>
              </a:rPr>
              <a:t>As business people see charts on a dashboard, their natural inclination is to ask that dreaded next question – something that they have in their mind, driven by the current state of their business, but not something </a:t>
            </a:r>
          </a:p>
          <a:p>
            <a:pPr rtl="0"/>
            <a:r>
              <a:rPr lang="en-US" sz="1100" b="0" i="0" u="none" strike="noStrike" cap="none" dirty="0">
                <a:solidFill>
                  <a:schemeClr val="dk1"/>
                </a:solidFill>
                <a:effectLst/>
                <a:latin typeface="Calibri"/>
                <a:ea typeface="Calibri"/>
                <a:cs typeface="Calibri"/>
                <a:sym typeface="Calibri"/>
              </a:rPr>
              <a:t>that can be answered immediately by the dashboard.</a:t>
            </a:r>
          </a:p>
          <a:p>
            <a:pPr rtl="0"/>
            <a:endParaRPr lang="en-US" sz="1100" b="0" i="0" u="none" strike="noStrike" cap="none" dirty="0">
              <a:solidFill>
                <a:schemeClr val="dk1"/>
              </a:solidFill>
              <a:effectLst/>
              <a:latin typeface="Calibri"/>
              <a:ea typeface="Calibri"/>
              <a:cs typeface="Calibri"/>
              <a:sym typeface="Calibri"/>
            </a:endParaRPr>
          </a:p>
          <a:p>
            <a:pPr rtl="0"/>
            <a:r>
              <a:rPr lang="en-US" sz="1100" b="0" i="0" u="none" strike="noStrike" cap="none" dirty="0">
                <a:solidFill>
                  <a:schemeClr val="dk1"/>
                </a:solidFill>
                <a:effectLst/>
                <a:latin typeface="Calibri"/>
                <a:ea typeface="Calibri"/>
                <a:cs typeface="Calibri"/>
                <a:sym typeface="Calibri"/>
              </a:rPr>
              <a:t>To make matters worse, dashboards have to be aggregated for performance reasons which buries the insights so many business people crave.</a:t>
            </a:r>
          </a:p>
          <a:p>
            <a:pPr rtl="0"/>
            <a:endParaRPr lang="en-US" sz="1100" b="0" i="0" u="none" strike="noStrike" cap="none" dirty="0">
              <a:solidFill>
                <a:schemeClr val="dk1"/>
              </a:solidFill>
              <a:effectLst/>
              <a:latin typeface="Calibri"/>
              <a:ea typeface="Calibri"/>
              <a:cs typeface="Calibri"/>
              <a:sym typeface="Calibri"/>
            </a:endParaRPr>
          </a:p>
          <a:p>
            <a:pPr rtl="0"/>
            <a:r>
              <a:rPr lang="en-US" sz="1100" b="0" i="0" u="none" strike="noStrike" cap="none" dirty="0">
                <a:solidFill>
                  <a:schemeClr val="dk1"/>
                </a:solidFill>
                <a:effectLst/>
                <a:latin typeface="Calibri"/>
                <a:ea typeface="Calibri"/>
                <a:cs typeface="Calibri"/>
                <a:sym typeface="Calibri"/>
              </a:rPr>
              <a:t>As a result, we’re now all victim to the tyranny of averages. We don’t see our customers as individuals or the details about our products and people. We only see summaries that obscure the truth.</a:t>
            </a:r>
          </a:p>
          <a:p>
            <a:pPr rtl="0"/>
            <a:endParaRPr lang="en-US" sz="1100" b="0" i="0" u="none" strike="noStrike" cap="none" dirty="0">
              <a:solidFill>
                <a:schemeClr val="dk1"/>
              </a:solidFill>
              <a:effectLst/>
              <a:latin typeface="Calibri"/>
              <a:ea typeface="Calibri"/>
              <a:cs typeface="Calibri"/>
              <a:sym typeface="Calibri"/>
            </a:endParaRPr>
          </a:p>
          <a:p>
            <a:pPr rtl="0"/>
            <a:r>
              <a:rPr lang="en-US" sz="1100" b="0" i="0" u="none" strike="noStrike" cap="none" dirty="0">
                <a:solidFill>
                  <a:schemeClr val="dk1"/>
                </a:solidFill>
                <a:effectLst/>
                <a:latin typeface="Calibri"/>
                <a:ea typeface="Calibri"/>
                <a:cs typeface="Calibri"/>
                <a:sym typeface="Calibri"/>
              </a:rPr>
              <a:t>If DO you want to get into the granular details, as business people we are reliant on the data teams to do the heavy-lifting.</a:t>
            </a:r>
          </a:p>
          <a:p>
            <a:pPr rtl="0"/>
            <a:endParaRPr lang="en-US" sz="1100" b="0" i="0" u="none" strike="noStrike" cap="none" dirty="0">
              <a:solidFill>
                <a:schemeClr val="dk1"/>
              </a:solidFill>
              <a:effectLst/>
              <a:latin typeface="Calibri"/>
              <a:ea typeface="Calibri"/>
              <a:cs typeface="Calibri"/>
              <a:sym typeface="Calibri"/>
            </a:endParaRPr>
          </a:p>
          <a:p>
            <a:pPr rtl="0"/>
            <a:br>
              <a:rPr lang="en-US" sz="1100" b="0" i="0" u="none" strike="noStrike" cap="none" dirty="0">
                <a:solidFill>
                  <a:schemeClr val="dk1"/>
                </a:solidFill>
                <a:effectLst/>
                <a:latin typeface="Calibri"/>
                <a:ea typeface="Calibri"/>
                <a:cs typeface="Calibri"/>
                <a:sym typeface="Calibri"/>
              </a:rPr>
            </a:br>
            <a:endParaRPr lang="en-US" sz="1100" b="0" i="0" u="none" strike="noStrike" cap="none" dirty="0">
              <a:solidFill>
                <a:schemeClr val="dk1"/>
              </a:solidFill>
              <a:effectLst/>
              <a:latin typeface="Calibri"/>
              <a:ea typeface="Calibri"/>
              <a:cs typeface="Calibri"/>
              <a:sym typeface="Calibri"/>
            </a:endParaRPr>
          </a:p>
          <a:p>
            <a:pPr rtl="0"/>
            <a:endParaRPr lang="en-US" sz="1100" b="0" i="0" u="none" strike="noStrike" cap="none" dirty="0">
              <a:solidFill>
                <a:schemeClr val="dk1"/>
              </a:solidFill>
              <a:effectLst/>
              <a:latin typeface="Calibri"/>
              <a:ea typeface="Calibri"/>
              <a:cs typeface="Calibri"/>
              <a:sym typeface="Calibri"/>
            </a:endParaRPr>
          </a:p>
          <a:p>
            <a:pPr rtl="0"/>
            <a:br>
              <a:rPr lang="en-US" sz="1100" b="0" i="0" u="none" strike="noStrike" cap="none" dirty="0">
                <a:solidFill>
                  <a:schemeClr val="dk1"/>
                </a:solidFill>
                <a:effectLst/>
                <a:latin typeface="Calibri"/>
                <a:ea typeface="Calibri"/>
                <a:cs typeface="Calibri"/>
                <a:sym typeface="Calibri"/>
              </a:rPr>
            </a:br>
            <a:endParaRPr lang="en-US" sz="1100" b="0" i="0" u="none" strike="noStrike" cap="none" dirty="0">
              <a:solidFill>
                <a:schemeClr val="dk1"/>
              </a:solidFill>
              <a:effectLst/>
              <a:latin typeface="Calibri"/>
              <a:ea typeface="Calibri"/>
              <a:cs typeface="Calibri"/>
              <a:sym typeface="Calibri"/>
            </a:endParaRPr>
          </a:p>
          <a:p>
            <a:pPr rtl="0"/>
            <a:endParaRPr lang="en-US" sz="1100" b="0" i="0" u="none" strike="noStrike" cap="none" dirty="0">
              <a:solidFill>
                <a:schemeClr val="dk1"/>
              </a:solidFill>
              <a:effectLst/>
              <a:latin typeface="Calibri"/>
              <a:ea typeface="Calibri"/>
              <a:cs typeface="Calibri"/>
              <a:sym typeface="Calibri"/>
            </a:endParaRPr>
          </a:p>
          <a:p>
            <a:pPr rtl="0"/>
            <a:endParaRPr lang="en-US" sz="1100" b="0" i="0" u="none" strike="noStrike" cap="none" dirty="0">
              <a:solidFill>
                <a:schemeClr val="dk1"/>
              </a:solidFill>
              <a:effectLst/>
              <a:latin typeface="Calibri"/>
              <a:ea typeface="Calibri"/>
              <a:cs typeface="Calibri"/>
              <a:sym typeface="Calibri"/>
            </a:endParaRPr>
          </a:p>
        </p:txBody>
      </p:sp>
      <p:sp>
        <p:nvSpPr>
          <p:cNvPr id="849" name="Google Shape;849;g7a9be54722_0_58: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a:t>
            </a:fld>
            <a:endParaRPr/>
          </a:p>
        </p:txBody>
      </p:sp>
    </p:spTree>
    <p:extLst>
      <p:ext uri="{BB962C8B-B14F-4D97-AF65-F5344CB8AC3E}">
        <p14:creationId xmlns:p14="http://schemas.microsoft.com/office/powerpoint/2010/main" val="24229814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8"/>
        <p:cNvGrpSpPr/>
        <p:nvPr/>
      </p:nvGrpSpPr>
      <p:grpSpPr>
        <a:xfrm>
          <a:off x="0" y="0"/>
          <a:ext cx="0" cy="0"/>
          <a:chOff x="0" y="0"/>
          <a:chExt cx="0" cy="0"/>
        </a:xfrm>
      </p:grpSpPr>
      <p:sp>
        <p:nvSpPr>
          <p:cNvPr id="889" name="Google Shape;889;g6be3f03eaa_11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90" name="Google Shape;890;g6be3f03eaa_11_1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rtl="0"/>
            <a:r>
              <a:rPr lang="en-US" sz="1100" b="0" i="0" u="none" strike="noStrike" cap="none" dirty="0">
                <a:solidFill>
                  <a:schemeClr val="dk1"/>
                </a:solidFill>
                <a:effectLst/>
                <a:latin typeface="Calibri"/>
                <a:ea typeface="Calibri"/>
                <a:cs typeface="Calibri"/>
                <a:sym typeface="Calibri"/>
              </a:rPr>
              <a:t>Our reliance on data teams has created a massive bottleneck –  where business people wait, and wait, and wait for answers.</a:t>
            </a:r>
          </a:p>
          <a:p>
            <a:pPr rtl="0"/>
            <a:endParaRPr lang="en-US" sz="1100" b="0" i="0" u="none" strike="noStrike" cap="none" dirty="0">
              <a:solidFill>
                <a:schemeClr val="dk1"/>
              </a:solidFill>
              <a:effectLst/>
              <a:latin typeface="Calibri"/>
              <a:ea typeface="Calibri"/>
              <a:cs typeface="Calibri"/>
              <a:sym typeface="Calibri"/>
            </a:endParaRPr>
          </a:p>
          <a:p>
            <a:pPr rtl="0"/>
            <a:r>
              <a:rPr lang="en-US" sz="1100" b="0" i="0" u="none" strike="noStrike" cap="none" dirty="0">
                <a:solidFill>
                  <a:schemeClr val="dk1"/>
                </a:solidFill>
                <a:effectLst/>
                <a:latin typeface="Calibri"/>
                <a:ea typeface="Calibri"/>
                <a:cs typeface="Calibri"/>
                <a:sym typeface="Calibri"/>
              </a:rPr>
              <a:t>With only 1.5M million data experts in the world (according to McKinsey) on one side…</a:t>
            </a:r>
          </a:p>
          <a:p>
            <a:pPr rtl="0"/>
            <a:endParaRPr lang="en-US" sz="1100" b="0" i="0" u="none" strike="noStrike" cap="none" dirty="0">
              <a:solidFill>
                <a:schemeClr val="dk1"/>
              </a:solidFill>
              <a:effectLst/>
              <a:latin typeface="Calibri"/>
              <a:ea typeface="Calibri"/>
              <a:cs typeface="Calibri"/>
              <a:sym typeface="Calibri"/>
            </a:endParaRPr>
          </a:p>
          <a:p>
            <a:pPr rtl="0"/>
            <a:r>
              <a:rPr lang="en-US" sz="1100" b="0" i="0" u="none" strike="noStrike" cap="none" dirty="0">
                <a:solidFill>
                  <a:schemeClr val="dk1"/>
                </a:solidFill>
                <a:effectLst/>
                <a:latin typeface="Calibri"/>
                <a:ea typeface="Calibri"/>
                <a:cs typeface="Calibri"/>
                <a:sym typeface="Calibri"/>
              </a:rPr>
              <a:t>And over a billion knowledge workers on the other and an average report build time of 5 days...</a:t>
            </a:r>
          </a:p>
          <a:p>
            <a:pPr rtl="0"/>
            <a:endParaRPr lang="en-US" sz="1100" b="0" i="0" u="none" strike="noStrike" cap="none" dirty="0">
              <a:solidFill>
                <a:schemeClr val="dk1"/>
              </a:solidFill>
              <a:effectLst/>
              <a:latin typeface="Calibri"/>
              <a:ea typeface="Calibri"/>
              <a:cs typeface="Calibri"/>
              <a:sym typeface="Calibri"/>
            </a:endParaRPr>
          </a:p>
          <a:p>
            <a:pPr rtl="0"/>
            <a:r>
              <a:rPr lang="en-US" sz="1100" b="0" i="0" u="none" strike="noStrike" cap="none" dirty="0">
                <a:solidFill>
                  <a:schemeClr val="dk1"/>
                </a:solidFill>
                <a:effectLst/>
                <a:latin typeface="Calibri"/>
                <a:ea typeface="Calibri"/>
                <a:cs typeface="Calibri"/>
                <a:sym typeface="Calibri"/>
              </a:rPr>
              <a:t>It’s obvious why so many of us are left waiting weeks or sometimes even months for reports.</a:t>
            </a:r>
          </a:p>
          <a:p>
            <a:pPr rtl="0"/>
            <a:endParaRPr lang="en-US" sz="1100" b="0" i="0" u="none" strike="noStrike" cap="none" dirty="0">
              <a:solidFill>
                <a:schemeClr val="dk1"/>
              </a:solidFill>
              <a:effectLst/>
              <a:latin typeface="Calibri"/>
              <a:ea typeface="Calibri"/>
              <a:cs typeface="Calibri"/>
              <a:sym typeface="Calibri"/>
            </a:endParaRPr>
          </a:p>
          <a:p>
            <a:pPr rtl="0"/>
            <a:r>
              <a:rPr lang="en-US" sz="1100" b="0" i="0" u="none" strike="noStrike" cap="none" dirty="0">
                <a:solidFill>
                  <a:schemeClr val="dk1"/>
                </a:solidFill>
                <a:effectLst/>
                <a:latin typeface="Calibri"/>
                <a:ea typeface="Calibri"/>
                <a:cs typeface="Calibri"/>
                <a:sym typeface="Calibri"/>
              </a:rPr>
              <a:t>And it creates a vicious cycle.  </a:t>
            </a:r>
          </a:p>
          <a:p>
            <a:pPr rtl="0"/>
            <a:endParaRPr lang="en-US" sz="1100" b="0" i="0" u="none" strike="noStrike" cap="none" dirty="0">
              <a:solidFill>
                <a:schemeClr val="dk1"/>
              </a:solidFill>
              <a:effectLst/>
              <a:latin typeface="Calibri"/>
              <a:ea typeface="Calibri"/>
              <a:cs typeface="Calibri"/>
              <a:sym typeface="Calibri"/>
            </a:endParaRPr>
          </a:p>
          <a:p>
            <a:pPr rtl="0"/>
            <a:r>
              <a:rPr lang="en-US" sz="1100" b="0" i="0" u="none" strike="noStrike" cap="none" dirty="0">
                <a:solidFill>
                  <a:schemeClr val="dk1"/>
                </a:solidFill>
                <a:effectLst/>
                <a:latin typeface="Calibri"/>
                <a:ea typeface="Calibri"/>
                <a:cs typeface="Calibri"/>
                <a:sym typeface="Calibri"/>
              </a:rPr>
              <a:t>If you’re a business person and you know this bottleneck exists.  What happens?</a:t>
            </a:r>
          </a:p>
          <a:p>
            <a:pPr rtl="0"/>
            <a:endParaRPr lang="en-US" sz="1100" b="0" i="0" u="none" strike="noStrike" cap="none" dirty="0">
              <a:solidFill>
                <a:schemeClr val="dk1"/>
              </a:solidFill>
              <a:effectLst/>
              <a:latin typeface="Calibri"/>
              <a:ea typeface="Calibri"/>
              <a:cs typeface="Calibri"/>
              <a:sym typeface="Calibri"/>
            </a:endParaRPr>
          </a:p>
          <a:p>
            <a:pPr rtl="0"/>
            <a:r>
              <a:rPr lang="en-US" sz="1100" b="0" i="0" u="none" strike="noStrike" cap="none" dirty="0">
                <a:solidFill>
                  <a:schemeClr val="dk1"/>
                </a:solidFill>
                <a:effectLst/>
                <a:latin typeface="Calibri"/>
                <a:ea typeface="Calibri"/>
                <a:cs typeface="Calibri"/>
                <a:sym typeface="Calibri"/>
              </a:rPr>
              <a:t>You give up! You might use what you’re given, but it’s not worth waiting in line for more.</a:t>
            </a:r>
          </a:p>
          <a:p>
            <a:pPr rtl="0"/>
            <a:endParaRPr lang="en-US" sz="1100" b="0" i="0" u="none" strike="noStrike" cap="none" dirty="0">
              <a:solidFill>
                <a:schemeClr val="dk1"/>
              </a:solidFill>
              <a:effectLst/>
              <a:latin typeface="Calibri"/>
              <a:ea typeface="Calibri"/>
              <a:cs typeface="Calibri"/>
              <a:sym typeface="Calibri"/>
            </a:endParaRPr>
          </a:p>
          <a:p>
            <a:pPr rtl="0"/>
            <a:r>
              <a:rPr lang="en-US" sz="1100" b="0" i="0" u="none" strike="noStrike" cap="none" dirty="0">
                <a:solidFill>
                  <a:schemeClr val="dk1"/>
                </a:solidFill>
                <a:effectLst/>
                <a:latin typeface="Calibri"/>
                <a:ea typeface="Calibri"/>
                <a:cs typeface="Calibri"/>
                <a:sym typeface="Calibri"/>
              </a:rPr>
              <a:t>We call this the curiosity tax. Curiosity is the currency of innovation and business. And here we are with a massive tax that no one wants to pay.</a:t>
            </a:r>
          </a:p>
          <a:p>
            <a:pPr rtl="0"/>
            <a:endParaRPr lang="en-US" sz="1100" b="0" i="0" u="none" strike="noStrike" cap="none" dirty="0">
              <a:solidFill>
                <a:schemeClr val="dk1"/>
              </a:solidFill>
              <a:effectLst/>
              <a:latin typeface="Calibri"/>
              <a:ea typeface="Calibri"/>
              <a:cs typeface="Calibri"/>
              <a:sym typeface="Calibri"/>
            </a:endParaRPr>
          </a:p>
          <a:p>
            <a:pPr rtl="0"/>
            <a:br>
              <a:rPr lang="en-US" sz="1100" b="0" i="0" u="none" strike="noStrike" cap="none" dirty="0">
                <a:solidFill>
                  <a:schemeClr val="dk1"/>
                </a:solidFill>
                <a:effectLst/>
                <a:latin typeface="Calibri"/>
                <a:ea typeface="Calibri"/>
                <a:cs typeface="Calibri"/>
                <a:sym typeface="Calibri"/>
              </a:rPr>
            </a:br>
            <a:endParaRPr lang="en-US" sz="1100" b="0" i="0" u="none" strike="noStrike" cap="none" dirty="0">
              <a:solidFill>
                <a:schemeClr val="dk1"/>
              </a:solidFill>
              <a:effectLst/>
              <a:latin typeface="Calibri"/>
              <a:ea typeface="Calibri"/>
              <a:cs typeface="Calibri"/>
              <a:sym typeface="Calibri"/>
            </a:endParaRPr>
          </a:p>
          <a:p>
            <a:pPr rtl="0"/>
            <a:endParaRPr lang="en-US" sz="1100" b="0" i="0" u="none" strike="noStrike" cap="none" dirty="0">
              <a:solidFill>
                <a:schemeClr val="dk1"/>
              </a:solidFill>
              <a:effectLst/>
              <a:latin typeface="Calibri"/>
              <a:ea typeface="Calibri"/>
              <a:cs typeface="Calibri"/>
              <a:sym typeface="Calibri"/>
            </a:endParaRPr>
          </a:p>
          <a:p>
            <a:pPr rtl="0"/>
            <a:endParaRPr lang="en-US" sz="1100" b="0" i="0" u="none" strike="noStrike" cap="none" dirty="0">
              <a:solidFill>
                <a:schemeClr val="dk1"/>
              </a:solidFill>
              <a:effectLst/>
              <a:latin typeface="Calibri"/>
              <a:ea typeface="Calibri"/>
              <a:cs typeface="Calibri"/>
              <a:sym typeface="Calibri"/>
            </a:endParaRPr>
          </a:p>
        </p:txBody>
      </p:sp>
      <p:sp>
        <p:nvSpPr>
          <p:cNvPr id="891" name="Google Shape;891;g6be3f03eaa_11_1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extLst>
      <p:ext uri="{BB962C8B-B14F-4D97-AF65-F5344CB8AC3E}">
        <p14:creationId xmlns:p14="http://schemas.microsoft.com/office/powerpoint/2010/main" val="19540287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6"/>
        <p:cNvGrpSpPr/>
        <p:nvPr/>
      </p:nvGrpSpPr>
      <p:grpSpPr>
        <a:xfrm>
          <a:off x="0" y="0"/>
          <a:ext cx="0" cy="0"/>
          <a:chOff x="0" y="0"/>
          <a:chExt cx="0" cy="0"/>
        </a:xfrm>
      </p:grpSpPr>
      <p:sp>
        <p:nvSpPr>
          <p:cNvPr id="847" name="Google Shape;847;g7a9be54722_0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8" name="Google Shape;848;g7a9be54722_0_5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rtl="0"/>
            <a:r>
              <a:rPr lang="en-US" sz="1100" b="0" i="0" u="none" strike="noStrike" cap="none" dirty="0">
                <a:solidFill>
                  <a:schemeClr val="dk1"/>
                </a:solidFill>
                <a:effectLst/>
                <a:latin typeface="Calibri"/>
                <a:ea typeface="Calibri"/>
                <a:cs typeface="Calibri"/>
                <a:sym typeface="Calibri"/>
              </a:rPr>
              <a:t>So why does it take so long to get answers? Because the dashboard creation pipeline is slow and complicated.</a:t>
            </a:r>
          </a:p>
          <a:p>
            <a:pPr rtl="0"/>
            <a:endParaRPr lang="en-US" sz="1100" b="0" i="0" u="none" strike="noStrike" cap="none" dirty="0">
              <a:solidFill>
                <a:schemeClr val="dk1"/>
              </a:solidFill>
              <a:effectLst/>
              <a:latin typeface="Calibri"/>
              <a:ea typeface="Calibri"/>
              <a:cs typeface="Calibri"/>
              <a:sym typeface="Calibri"/>
            </a:endParaRPr>
          </a:p>
          <a:p>
            <a:pPr rtl="0"/>
            <a:r>
              <a:rPr lang="en-US" sz="1100" b="0" i="0" u="none" strike="noStrike" cap="none" dirty="0">
                <a:solidFill>
                  <a:schemeClr val="dk1"/>
                </a:solidFill>
                <a:effectLst/>
                <a:latin typeface="Calibri"/>
                <a:ea typeface="Calibri"/>
                <a:cs typeface="Calibri"/>
                <a:sym typeface="Calibri"/>
              </a:rPr>
              <a:t>Across all the companies we work with, the typical pipeline looks like this? It might look painfully familiar to you? </a:t>
            </a:r>
          </a:p>
          <a:p>
            <a:pPr rtl="0"/>
            <a:endParaRPr lang="en-US" sz="1100" b="0" i="0" u="none" strike="noStrike" cap="none" dirty="0">
              <a:solidFill>
                <a:schemeClr val="dk1"/>
              </a:solidFill>
              <a:effectLst/>
              <a:latin typeface="Calibri"/>
              <a:ea typeface="Calibri"/>
              <a:cs typeface="Calibri"/>
              <a:sym typeface="Calibri"/>
            </a:endParaRPr>
          </a:p>
          <a:p>
            <a:pPr rtl="0"/>
            <a:r>
              <a:rPr lang="en-US" sz="1100" b="0" i="0" u="none" strike="noStrike" cap="none" dirty="0">
                <a:solidFill>
                  <a:schemeClr val="dk1"/>
                </a:solidFill>
                <a:effectLst/>
                <a:latin typeface="Calibri"/>
                <a:ea typeface="Calibri"/>
                <a:cs typeface="Calibri"/>
                <a:sym typeface="Calibri"/>
              </a:rPr>
              <a:t>You’ve probably got data is usually scattered across tables across dozens of data sources. Which your data teams must be extract and put through a complicated ETL process to simplify the data model.</a:t>
            </a:r>
          </a:p>
          <a:p>
            <a:pPr rtl="0"/>
            <a:endParaRPr lang="en-US" sz="1100" b="0" i="0" u="none" strike="noStrike" cap="none" dirty="0">
              <a:solidFill>
                <a:schemeClr val="dk1"/>
              </a:solidFill>
              <a:effectLst/>
              <a:latin typeface="Calibri"/>
              <a:ea typeface="Calibri"/>
              <a:cs typeface="Calibri"/>
              <a:sym typeface="Calibri"/>
            </a:endParaRPr>
          </a:p>
          <a:p>
            <a:pPr rtl="0"/>
            <a:r>
              <a:rPr lang="en-US" sz="1100" b="0" i="0" u="none" strike="noStrike" cap="none" dirty="0">
                <a:solidFill>
                  <a:schemeClr val="dk1"/>
                </a:solidFill>
                <a:effectLst/>
                <a:latin typeface="Calibri"/>
                <a:ea typeface="Calibri"/>
                <a:cs typeface="Calibri"/>
                <a:sym typeface="Calibri"/>
              </a:rPr>
              <a:t>Then the data needs to be moved into a data warehouse or data lake for centralized storage. In order to get around performance issues, you have to segment data into data marts, and then summarize data even further into cubes and views.</a:t>
            </a:r>
          </a:p>
          <a:p>
            <a:pPr rtl="0"/>
            <a:endParaRPr lang="en-US" sz="1100" b="0" i="0" u="none" strike="noStrike" cap="none" dirty="0">
              <a:solidFill>
                <a:schemeClr val="dk1"/>
              </a:solidFill>
              <a:effectLst/>
              <a:latin typeface="Calibri"/>
              <a:ea typeface="Calibri"/>
              <a:cs typeface="Calibri"/>
              <a:sym typeface="Calibri"/>
            </a:endParaRPr>
          </a:p>
          <a:p>
            <a:pPr rtl="0"/>
            <a:r>
              <a:rPr lang="en-US" sz="1100" b="0" i="0" u="none" strike="noStrike" cap="none" dirty="0">
                <a:solidFill>
                  <a:schemeClr val="dk1"/>
                </a:solidFill>
                <a:effectLst/>
                <a:latin typeface="Calibri"/>
                <a:ea typeface="Calibri"/>
                <a:cs typeface="Calibri"/>
                <a:sym typeface="Calibri"/>
              </a:rPr>
              <a:t>This process for most companies we talk to? It can takes almost two months before the business gets a usable data set they can get insights from.</a:t>
            </a:r>
          </a:p>
          <a:p>
            <a:pPr rtl="0"/>
            <a:endParaRPr lang="en-US" sz="1100" b="0" i="0" u="none" strike="noStrike" cap="none" dirty="0">
              <a:solidFill>
                <a:schemeClr val="dk1"/>
              </a:solidFill>
              <a:effectLst/>
              <a:latin typeface="Calibri"/>
              <a:ea typeface="Calibri"/>
              <a:cs typeface="Calibri"/>
              <a:sym typeface="Calibri"/>
            </a:endParaRPr>
          </a:p>
          <a:p>
            <a:pPr rtl="0"/>
            <a:r>
              <a:rPr lang="en-US" sz="1100" b="0" i="0" u="none" strike="noStrike" cap="none" dirty="0">
                <a:solidFill>
                  <a:schemeClr val="dk1"/>
                </a:solidFill>
                <a:effectLst/>
                <a:latin typeface="Calibri"/>
                <a:ea typeface="Calibri"/>
                <a:cs typeface="Calibri"/>
                <a:sym typeface="Calibri"/>
              </a:rPr>
              <a:t>And we haven’t even touched on the skill required to create dashboards – which given the complexity of today’s analytics products takes days and requires highly skilled data analysts to use.</a:t>
            </a:r>
          </a:p>
          <a:p>
            <a:pPr rtl="0"/>
            <a:r>
              <a:rPr lang="en-US" sz="1100" b="0" i="0" u="none" strike="noStrike" cap="none" dirty="0">
                <a:solidFill>
                  <a:schemeClr val="dk1"/>
                </a:solidFill>
                <a:effectLst/>
                <a:latin typeface="Calibri"/>
                <a:ea typeface="Calibri"/>
                <a:cs typeface="Calibri"/>
                <a:sym typeface="Calibri"/>
              </a:rPr>
              <a:t>Even if you make it all the way though this nasty pipeline, that dreaded “next question” from the business person often sends you back to square one.</a:t>
            </a:r>
          </a:p>
          <a:p>
            <a:pPr rtl="0"/>
            <a:endParaRPr lang="en-US" sz="1100" b="0" i="0" u="none" strike="noStrike" cap="none" dirty="0">
              <a:solidFill>
                <a:schemeClr val="dk1"/>
              </a:solidFill>
              <a:effectLst/>
              <a:latin typeface="Calibri"/>
              <a:ea typeface="Calibri"/>
              <a:cs typeface="Calibri"/>
              <a:sym typeface="Calibri"/>
            </a:endParaRPr>
          </a:p>
          <a:p>
            <a:pPr rtl="0"/>
            <a:r>
              <a:rPr lang="en-US" sz="1100" b="0" i="0" u="none" strike="noStrike" cap="none" dirty="0">
                <a:solidFill>
                  <a:schemeClr val="dk1"/>
                </a:solidFill>
                <a:effectLst/>
                <a:latin typeface="Calibri"/>
                <a:ea typeface="Calibri"/>
                <a:cs typeface="Calibri"/>
                <a:sym typeface="Calibri"/>
              </a:rPr>
              <a:t>This is why most companies are plagued with a massive reporting backlog. </a:t>
            </a:r>
          </a:p>
          <a:p>
            <a:pPr rtl="0"/>
            <a:endParaRPr lang="en-US" sz="1100" b="0" i="0" u="none" strike="noStrike" cap="none" dirty="0">
              <a:solidFill>
                <a:schemeClr val="dk1"/>
              </a:solidFill>
              <a:effectLst/>
              <a:latin typeface="Calibri"/>
              <a:ea typeface="Calibri"/>
              <a:cs typeface="Calibri"/>
              <a:sym typeface="Calibri"/>
            </a:endParaRPr>
          </a:p>
          <a:p>
            <a:pPr rtl="0"/>
            <a:br>
              <a:rPr lang="en-US" sz="1100" b="0" i="0" u="none" strike="noStrike" cap="none" dirty="0">
                <a:solidFill>
                  <a:schemeClr val="dk1"/>
                </a:solidFill>
                <a:effectLst/>
                <a:latin typeface="Calibri"/>
                <a:ea typeface="Calibri"/>
                <a:cs typeface="Calibri"/>
                <a:sym typeface="Calibri"/>
              </a:rPr>
            </a:br>
            <a:endParaRPr lang="en-US" sz="1100" b="0" i="0" u="none" strike="noStrike" cap="none" dirty="0">
              <a:solidFill>
                <a:schemeClr val="dk1"/>
              </a:solidFill>
              <a:effectLst/>
              <a:latin typeface="Calibri"/>
              <a:ea typeface="Calibri"/>
              <a:cs typeface="Calibri"/>
              <a:sym typeface="Calibri"/>
            </a:endParaRPr>
          </a:p>
          <a:p>
            <a:pPr rtl="0"/>
            <a:endParaRPr lang="en-US" sz="1100" b="0" i="0" u="none" strike="noStrike" cap="none" dirty="0">
              <a:solidFill>
                <a:schemeClr val="dk1"/>
              </a:solidFill>
              <a:effectLst/>
              <a:latin typeface="Calibri"/>
              <a:ea typeface="Calibri"/>
              <a:cs typeface="Calibri"/>
              <a:sym typeface="Calibri"/>
            </a:endParaRPr>
          </a:p>
          <a:p>
            <a:pPr rtl="0"/>
            <a:br>
              <a:rPr lang="en-US" sz="1100" b="0" i="0" u="none" strike="noStrike" cap="none" dirty="0">
                <a:solidFill>
                  <a:schemeClr val="dk1"/>
                </a:solidFill>
                <a:effectLst/>
                <a:latin typeface="Calibri"/>
                <a:ea typeface="Calibri"/>
                <a:cs typeface="Calibri"/>
                <a:sym typeface="Calibri"/>
              </a:rPr>
            </a:br>
            <a:endParaRPr lang="en-US" sz="1100" b="0" i="0" u="none" strike="noStrike" cap="none" dirty="0">
              <a:solidFill>
                <a:schemeClr val="dk1"/>
              </a:solidFill>
              <a:effectLst/>
              <a:latin typeface="Calibri"/>
              <a:ea typeface="Calibri"/>
              <a:cs typeface="Calibri"/>
              <a:sym typeface="Calibri"/>
            </a:endParaRPr>
          </a:p>
          <a:p>
            <a:pPr rtl="0"/>
            <a:endParaRPr lang="en-US" sz="1100" b="0" i="0" u="none" strike="noStrike" cap="none" dirty="0">
              <a:solidFill>
                <a:schemeClr val="dk1"/>
              </a:solidFill>
              <a:effectLst/>
              <a:latin typeface="Calibri"/>
              <a:ea typeface="Calibri"/>
              <a:cs typeface="Calibri"/>
              <a:sym typeface="Calibri"/>
            </a:endParaRPr>
          </a:p>
          <a:p>
            <a:pPr rtl="0"/>
            <a:endParaRPr lang="en-US" sz="1100" b="0" i="0" u="none" strike="noStrike" cap="none" dirty="0">
              <a:solidFill>
                <a:schemeClr val="dk1"/>
              </a:solidFill>
              <a:effectLst/>
              <a:latin typeface="Calibri"/>
              <a:ea typeface="Calibri"/>
              <a:cs typeface="Calibri"/>
              <a:sym typeface="Calibri"/>
            </a:endParaRPr>
          </a:p>
        </p:txBody>
      </p:sp>
      <p:sp>
        <p:nvSpPr>
          <p:cNvPr id="849" name="Google Shape;849;g7a9be54722_0_58: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a:t>
            </a:fld>
            <a:endParaRPr/>
          </a:p>
        </p:txBody>
      </p:sp>
    </p:spTree>
    <p:extLst>
      <p:ext uri="{BB962C8B-B14F-4D97-AF65-F5344CB8AC3E}">
        <p14:creationId xmlns:p14="http://schemas.microsoft.com/office/powerpoint/2010/main" val="7737448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8"/>
        <p:cNvGrpSpPr/>
        <p:nvPr/>
      </p:nvGrpSpPr>
      <p:grpSpPr>
        <a:xfrm>
          <a:off x="0" y="0"/>
          <a:ext cx="0" cy="0"/>
          <a:chOff x="0" y="0"/>
          <a:chExt cx="0" cy="0"/>
        </a:xfrm>
      </p:grpSpPr>
      <p:sp>
        <p:nvSpPr>
          <p:cNvPr id="1059" name="Google Shape;1059;g6be6151207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60" name="Google Shape;1060;g6be6151207_0_2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rtl="0"/>
            <a:r>
              <a:rPr lang="en-US" sz="1100" b="0" i="0" u="none" strike="noStrike" cap="none" dirty="0">
                <a:solidFill>
                  <a:schemeClr val="dk1"/>
                </a:solidFill>
                <a:effectLst/>
                <a:latin typeface="Calibri"/>
                <a:ea typeface="Calibri"/>
                <a:cs typeface="Calibri"/>
                <a:sym typeface="Calibri"/>
              </a:rPr>
              <a:t>So how does it work?</a:t>
            </a:r>
          </a:p>
          <a:p>
            <a:pPr rtl="0"/>
            <a:endParaRPr lang="en-US" sz="1100" b="0" i="0" u="none" strike="noStrike" cap="none" dirty="0">
              <a:solidFill>
                <a:schemeClr val="dk1"/>
              </a:solidFill>
              <a:effectLst/>
              <a:latin typeface="Calibri"/>
              <a:ea typeface="Calibri"/>
              <a:cs typeface="Calibri"/>
              <a:sym typeface="Calibri"/>
            </a:endParaRPr>
          </a:p>
          <a:p>
            <a:pPr rtl="0"/>
            <a:r>
              <a:rPr lang="en-US" sz="1100" b="0" i="0" u="none" strike="noStrike" cap="none" dirty="0">
                <a:solidFill>
                  <a:schemeClr val="dk1"/>
                </a:solidFill>
                <a:effectLst/>
                <a:latin typeface="Calibri"/>
                <a:ea typeface="Calibri"/>
                <a:cs typeface="Calibri"/>
                <a:sym typeface="Calibri"/>
              </a:rPr>
              <a:t>ThoughtSpot provides value in 3 unique ways:</a:t>
            </a:r>
            <a:endParaRPr lang="en-US" b="0" dirty="0">
              <a:effectLst/>
            </a:endParaRPr>
          </a:p>
          <a:p>
            <a:pPr rtl="0" fontAlgn="base"/>
            <a:endParaRPr lang="en-US" sz="1100" b="0" i="0" u="none" strike="noStrike" cap="none" dirty="0">
              <a:solidFill>
                <a:schemeClr val="dk1"/>
              </a:solidFill>
              <a:effectLst/>
              <a:latin typeface="Calibri"/>
              <a:ea typeface="Calibri"/>
              <a:cs typeface="Calibri"/>
              <a:sym typeface="Calibri"/>
            </a:endParaRPr>
          </a:p>
          <a:p>
            <a:pPr rtl="0" fontAlgn="base"/>
            <a:r>
              <a:rPr lang="en-US" sz="1100" b="1" i="0" u="none" strike="noStrike" cap="none" dirty="0">
                <a:solidFill>
                  <a:schemeClr val="dk1"/>
                </a:solidFill>
                <a:effectLst/>
                <a:latin typeface="Calibri"/>
                <a:ea typeface="Calibri"/>
                <a:cs typeface="Calibri"/>
                <a:sym typeface="Calibri"/>
              </a:rPr>
              <a:t>1. It’s simple. </a:t>
            </a:r>
            <a:r>
              <a:rPr lang="en-US" sz="1100" b="0" i="0" u="none" strike="noStrike" cap="none" dirty="0">
                <a:solidFill>
                  <a:schemeClr val="dk1"/>
                </a:solidFill>
                <a:effectLst/>
                <a:latin typeface="Calibri"/>
                <a:ea typeface="Calibri"/>
                <a:cs typeface="Calibri"/>
                <a:sym typeface="Calibri"/>
              </a:rPr>
              <a:t>We empower everyone in your organization to make  smarter decisions with easy access to data.</a:t>
            </a:r>
          </a:p>
          <a:p>
            <a:pPr rtl="0" fontAlgn="base"/>
            <a:r>
              <a:rPr lang="en-US" sz="1100" b="1" i="0" u="none" strike="noStrike" cap="none" dirty="0">
                <a:solidFill>
                  <a:schemeClr val="dk1"/>
                </a:solidFill>
                <a:effectLst/>
                <a:latin typeface="Calibri"/>
                <a:ea typeface="Calibri"/>
                <a:cs typeface="Calibri"/>
                <a:sym typeface="Calibri"/>
              </a:rPr>
              <a:t>2. It’s smart. </a:t>
            </a:r>
            <a:r>
              <a:rPr lang="en-US" sz="1100" b="0" i="0" u="none" strike="noStrike" cap="none" dirty="0">
                <a:solidFill>
                  <a:schemeClr val="dk1"/>
                </a:solidFill>
                <a:effectLst/>
                <a:latin typeface="Calibri"/>
                <a:ea typeface="Calibri"/>
                <a:cs typeface="Calibri"/>
                <a:sym typeface="Calibri"/>
              </a:rPr>
              <a:t>Our AI asks questions of data to detect anomalies, identify root causes, and uncover opportunities that users might never have thought to ask.</a:t>
            </a:r>
          </a:p>
          <a:p>
            <a:pPr rtl="0" fontAlgn="base"/>
            <a:r>
              <a:rPr lang="en-US" sz="1100" b="1" i="0" u="none" strike="noStrike" cap="none" dirty="0">
                <a:solidFill>
                  <a:schemeClr val="dk1"/>
                </a:solidFill>
                <a:effectLst/>
                <a:latin typeface="Calibri"/>
                <a:ea typeface="Calibri"/>
                <a:cs typeface="Calibri"/>
                <a:sym typeface="Calibri"/>
              </a:rPr>
              <a:t>3. It’s fast.</a:t>
            </a:r>
            <a:r>
              <a:rPr lang="en-US" sz="1100" b="0" i="0" u="none" strike="noStrike" cap="none" dirty="0">
                <a:solidFill>
                  <a:schemeClr val="dk1"/>
                </a:solidFill>
                <a:effectLst/>
                <a:latin typeface="Calibri"/>
                <a:ea typeface="Calibri"/>
                <a:cs typeface="Calibri"/>
                <a:sym typeface="Calibri"/>
              </a:rPr>
              <a:t> We help you uncover granular insights from billions of rows in seconds.</a:t>
            </a:r>
          </a:p>
          <a:p>
            <a:pPr marL="0" lvl="0" indent="0" algn="l" rtl="0">
              <a:spcBef>
                <a:spcPts val="0"/>
              </a:spcBef>
              <a:spcAft>
                <a:spcPts val="0"/>
              </a:spcAft>
              <a:buNone/>
            </a:pPr>
            <a:endParaRPr lang="en-US" dirty="0"/>
          </a:p>
        </p:txBody>
      </p:sp>
      <p:sp>
        <p:nvSpPr>
          <p:cNvPr id="1061" name="Google Shape;1061;g6be6151207_0_2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extLst>
      <p:ext uri="{BB962C8B-B14F-4D97-AF65-F5344CB8AC3E}">
        <p14:creationId xmlns:p14="http://schemas.microsoft.com/office/powerpoint/2010/main" val="6350503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0"/>
        <p:cNvGrpSpPr/>
        <p:nvPr/>
      </p:nvGrpSpPr>
      <p:grpSpPr>
        <a:xfrm>
          <a:off x="0" y="0"/>
          <a:ext cx="0" cy="0"/>
          <a:chOff x="0" y="0"/>
          <a:chExt cx="0" cy="0"/>
        </a:xfrm>
      </p:grpSpPr>
      <p:sp>
        <p:nvSpPr>
          <p:cNvPr id="1091" name="Google Shape;1091;p1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Let’s take a look!</a:t>
            </a:r>
            <a:endParaRPr/>
          </a:p>
        </p:txBody>
      </p:sp>
      <p:sp>
        <p:nvSpPr>
          <p:cNvPr id="1092" name="Google Shape;1092;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93837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2B6A04B-1903-48B0-A7A4-6406534664AF}" type="slidenum">
              <a:rPr lang="en-US" smtClean="0"/>
              <a:pPr/>
              <a:t>13</a:t>
            </a:fld>
            <a:endParaRPr lang="en-US"/>
          </a:p>
        </p:txBody>
      </p:sp>
    </p:spTree>
    <p:extLst>
      <p:ext uri="{BB962C8B-B14F-4D97-AF65-F5344CB8AC3E}">
        <p14:creationId xmlns:p14="http://schemas.microsoft.com/office/powerpoint/2010/main" val="11403501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Google Shape;473;g632e6e71e3_0_2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4" name="Google Shape;474;g632e6e71e3_0_22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457200" lvl="0" indent="-317500" algn="l" rtl="0">
              <a:spcBef>
                <a:spcPts val="0"/>
              </a:spcBef>
              <a:spcAft>
                <a:spcPts val="0"/>
              </a:spcAft>
              <a:buSzPts val="1400"/>
              <a:buChar char="●"/>
            </a:pPr>
            <a:r>
              <a:rPr lang="en-US"/>
              <a:t>SearchIQ is a smart, flexible yet transparent engine designed specifically for business users who have not received any training. </a:t>
            </a:r>
            <a:endParaRPr/>
          </a:p>
          <a:p>
            <a:pPr marL="457200" lvl="0" indent="-317500" algn="l" rtl="0">
              <a:spcBef>
                <a:spcPts val="0"/>
              </a:spcBef>
              <a:spcAft>
                <a:spcPts val="0"/>
              </a:spcAft>
              <a:buSzPts val="1400"/>
              <a:buChar char="●"/>
            </a:pPr>
            <a:r>
              <a:rPr lang="en-US"/>
              <a:t>We built SearchIQ to leverage the current capabilities of ThoughtSpot’s relational search and  in-memory database to be an interactive natural language search interface for end users. </a:t>
            </a:r>
            <a:endParaRPr/>
          </a:p>
          <a:p>
            <a:pPr marL="457200" lvl="0" indent="0" algn="l" rtl="0">
              <a:spcBef>
                <a:spcPts val="0"/>
              </a:spcBef>
              <a:spcAft>
                <a:spcPts val="0"/>
              </a:spcAft>
              <a:buNone/>
            </a:pPr>
            <a:endParaRPr/>
          </a:p>
          <a:p>
            <a:pPr marL="457200" lvl="0" indent="0" algn="l" rtl="0">
              <a:spcBef>
                <a:spcPts val="0"/>
              </a:spcBef>
              <a:spcAft>
                <a:spcPts val="0"/>
              </a:spcAft>
              <a:buNone/>
            </a:pPr>
            <a:endParaRPr/>
          </a:p>
        </p:txBody>
      </p:sp>
      <p:sp>
        <p:nvSpPr>
          <p:cNvPr id="475" name="Google Shape;475;g632e6e71e3_0_22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extLst>
      <p:ext uri="{BB962C8B-B14F-4D97-AF65-F5344CB8AC3E}">
        <p14:creationId xmlns:p14="http://schemas.microsoft.com/office/powerpoint/2010/main" val="14576439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2"/>
        <p:cNvGrpSpPr/>
        <p:nvPr/>
      </p:nvGrpSpPr>
      <p:grpSpPr>
        <a:xfrm>
          <a:off x="0" y="0"/>
          <a:ext cx="0" cy="0"/>
          <a:chOff x="0" y="0"/>
          <a:chExt cx="0" cy="0"/>
        </a:xfrm>
      </p:grpSpPr>
      <p:sp>
        <p:nvSpPr>
          <p:cNvPr id="523" name="Google Shape;523;g6427689f82_0_3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4" name="Google Shape;524;g6427689f82_0_34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5" name="Google Shape;525;g6427689f82_0_348: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15</a:t>
            </a:fld>
            <a:endParaRPr/>
          </a:p>
        </p:txBody>
      </p:sp>
    </p:spTree>
    <p:extLst>
      <p:ext uri="{BB962C8B-B14F-4D97-AF65-F5344CB8AC3E}">
        <p14:creationId xmlns:p14="http://schemas.microsoft.com/office/powerpoint/2010/main" val="19081367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3"/>
        <p:cNvGrpSpPr/>
        <p:nvPr/>
      </p:nvGrpSpPr>
      <p:grpSpPr>
        <a:xfrm>
          <a:off x="0" y="0"/>
          <a:ext cx="0" cy="0"/>
          <a:chOff x="0" y="0"/>
          <a:chExt cx="0" cy="0"/>
        </a:xfrm>
      </p:grpSpPr>
      <p:sp>
        <p:nvSpPr>
          <p:cNvPr id="604" name="Google Shape;604;g6427689f82_0_3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5" name="Google Shape;605;g6427689f82_0_33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6" name="Google Shape;606;g6427689f82_0_330: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16</a:t>
            </a:fld>
            <a:endParaRPr/>
          </a:p>
        </p:txBody>
      </p:sp>
    </p:spTree>
    <p:extLst>
      <p:ext uri="{BB962C8B-B14F-4D97-AF65-F5344CB8AC3E}">
        <p14:creationId xmlns:p14="http://schemas.microsoft.com/office/powerpoint/2010/main" val="19915040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4"/>
        <p:cNvGrpSpPr/>
        <p:nvPr/>
      </p:nvGrpSpPr>
      <p:grpSpPr>
        <a:xfrm>
          <a:off x="0" y="0"/>
          <a:ext cx="0" cy="0"/>
          <a:chOff x="0" y="0"/>
          <a:chExt cx="0" cy="0"/>
        </a:xfrm>
      </p:grpSpPr>
      <p:sp>
        <p:nvSpPr>
          <p:cNvPr id="615" name="Google Shape;615;g64025e3686_0_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6" name="Google Shape;616;g64025e3686_0_7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457200" lvl="0" indent="-317500" algn="l" rtl="0">
              <a:spcBef>
                <a:spcPts val="0"/>
              </a:spcBef>
              <a:spcAft>
                <a:spcPts val="0"/>
              </a:spcAft>
              <a:buSzPts val="1400"/>
              <a:buChar char="●"/>
            </a:pPr>
            <a:r>
              <a:rPr lang="en-US"/>
              <a:t>After getting signals from the English language parse and data/metadata indices the engine parses for pre-defined patterns within the query to construct a meaningful question.</a:t>
            </a:r>
            <a:endParaRPr/>
          </a:p>
          <a:p>
            <a:pPr marL="457200" lvl="0" indent="-317500" algn="l" rtl="0">
              <a:spcBef>
                <a:spcPts val="0"/>
              </a:spcBef>
              <a:spcAft>
                <a:spcPts val="0"/>
              </a:spcAft>
              <a:buSzPts val="1400"/>
              <a:buChar char="●"/>
            </a:pPr>
            <a:r>
              <a:rPr lang="en-US"/>
              <a:t>This is done using a static list of highly used patterns in the English Language to translate user’s intent into SQL predicates.</a:t>
            </a:r>
            <a:endParaRPr/>
          </a:p>
          <a:p>
            <a:pPr marL="457200" lvl="0" indent="-317500" algn="l" rtl="0">
              <a:spcBef>
                <a:spcPts val="0"/>
              </a:spcBef>
              <a:spcAft>
                <a:spcPts val="0"/>
              </a:spcAft>
              <a:buSzPts val="1400"/>
              <a:buChar char="●"/>
            </a:pPr>
            <a:r>
              <a:rPr lang="en-US"/>
              <a:t>Eg. for the query “hottest Adidas products” a match on a pattern that encodes </a:t>
            </a:r>
            <a:r>
              <a:rPr lang="en-US" i="1"/>
              <a:t>&lt;superlative&gt; &lt;attribute&gt;</a:t>
            </a:r>
            <a:r>
              <a:rPr lang="en-US"/>
              <a:t> is found and translated into a sort+filter phrase that picks the top 10 products and displays them to the user.</a:t>
            </a:r>
            <a:endParaRPr/>
          </a:p>
        </p:txBody>
      </p:sp>
      <p:sp>
        <p:nvSpPr>
          <p:cNvPr id="617" name="Google Shape;617;g64025e3686_0_74: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17</a:t>
            </a:fld>
            <a:endParaRPr/>
          </a:p>
        </p:txBody>
      </p:sp>
    </p:spTree>
    <p:extLst>
      <p:ext uri="{BB962C8B-B14F-4D97-AF65-F5344CB8AC3E}">
        <p14:creationId xmlns:p14="http://schemas.microsoft.com/office/powerpoint/2010/main" val="13435895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8"/>
        <p:cNvGrpSpPr/>
        <p:nvPr/>
      </p:nvGrpSpPr>
      <p:grpSpPr>
        <a:xfrm>
          <a:off x="0" y="0"/>
          <a:ext cx="0" cy="0"/>
          <a:chOff x="0" y="0"/>
          <a:chExt cx="0" cy="0"/>
        </a:xfrm>
      </p:grpSpPr>
      <p:sp>
        <p:nvSpPr>
          <p:cNvPr id="629" name="Google Shape;629;g632e6e71e3_0_9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0" name="Google Shape;630;g632e6e71e3_0_96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457200" lvl="0" indent="-317500" algn="l" rtl="0">
              <a:spcBef>
                <a:spcPts val="0"/>
              </a:spcBef>
              <a:spcAft>
                <a:spcPts val="0"/>
              </a:spcAft>
              <a:buSzPts val="1400"/>
              <a:buChar char="●"/>
            </a:pPr>
            <a:r>
              <a:rPr lang="en-US"/>
              <a:t>One of the fundamental challenges that any search engine faces is understanding the business context of the end-user. </a:t>
            </a:r>
            <a:endParaRPr/>
          </a:p>
          <a:p>
            <a:pPr marL="457200" lvl="0" indent="-317500" algn="l" rtl="0">
              <a:spcBef>
                <a:spcPts val="0"/>
              </a:spcBef>
              <a:spcAft>
                <a:spcPts val="0"/>
              </a:spcAft>
              <a:buSzPts val="1400"/>
              <a:buChar char="●"/>
            </a:pPr>
            <a:r>
              <a:rPr lang="en-US"/>
              <a:t>For eg. in the aforementioned query the word “</a:t>
            </a:r>
            <a:r>
              <a:rPr lang="en-US" i="1"/>
              <a:t>hottest</a:t>
            </a:r>
            <a:r>
              <a:rPr lang="en-US"/>
              <a:t>” could be sort by “</a:t>
            </a:r>
            <a:r>
              <a:rPr lang="en-US" i="1"/>
              <a:t>sales</a:t>
            </a:r>
            <a:r>
              <a:rPr lang="en-US"/>
              <a:t>”,  “</a:t>
            </a:r>
            <a:r>
              <a:rPr lang="en-US" i="1"/>
              <a:t>quantity</a:t>
            </a:r>
            <a:r>
              <a:rPr lang="en-US"/>
              <a:t>”, “</a:t>
            </a:r>
            <a:r>
              <a:rPr lang="en-US" i="1"/>
              <a:t>profit</a:t>
            </a:r>
            <a:r>
              <a:rPr lang="en-US"/>
              <a:t>” or “</a:t>
            </a:r>
            <a:r>
              <a:rPr lang="en-US" i="1"/>
              <a:t>loss</a:t>
            </a:r>
            <a:r>
              <a:rPr lang="en-US"/>
              <a:t>”.</a:t>
            </a:r>
            <a:endParaRPr/>
          </a:p>
          <a:p>
            <a:pPr marL="457200" lvl="0" indent="-317500" algn="l" rtl="0">
              <a:spcBef>
                <a:spcPts val="0"/>
              </a:spcBef>
              <a:spcAft>
                <a:spcPts val="0"/>
              </a:spcAft>
              <a:buSzPts val="1400"/>
              <a:buChar char="●"/>
            </a:pPr>
            <a:r>
              <a:rPr lang="en-US"/>
              <a:t>In order to learn that we have designed a smart learning algorithm within the engine that learns from crowdsourcing. The algorithm for the smart learning is as following:</a:t>
            </a:r>
            <a:endParaRPr/>
          </a:p>
          <a:p>
            <a:pPr marL="914400" lvl="1" indent="-317500" algn="l" rtl="0">
              <a:spcBef>
                <a:spcPts val="0"/>
              </a:spcBef>
              <a:spcAft>
                <a:spcPts val="0"/>
              </a:spcAft>
              <a:buSzPts val="1400"/>
              <a:buChar char="○"/>
            </a:pPr>
            <a:r>
              <a:rPr lang="en-US"/>
              <a:t>If the interpretation is incorrect, get feedback from the user.</a:t>
            </a:r>
            <a:endParaRPr/>
          </a:p>
          <a:p>
            <a:pPr marL="914400" lvl="1" indent="-317500" algn="l" rtl="0">
              <a:spcBef>
                <a:spcPts val="0"/>
              </a:spcBef>
              <a:spcAft>
                <a:spcPts val="0"/>
              </a:spcAft>
              <a:buSzPts val="1400"/>
              <a:buChar char="○"/>
            </a:pPr>
            <a:r>
              <a:rPr lang="en-US"/>
              <a:t>Learn the feedback in the context of the query made the user.</a:t>
            </a:r>
            <a:endParaRPr/>
          </a:p>
          <a:p>
            <a:pPr marL="914400" lvl="1" indent="-317500" algn="l" rtl="0">
              <a:spcBef>
                <a:spcPts val="0"/>
              </a:spcBef>
              <a:spcAft>
                <a:spcPts val="0"/>
              </a:spcAft>
              <a:buSzPts val="1400"/>
              <a:buChar char="○"/>
            </a:pPr>
            <a:r>
              <a:rPr lang="en-US"/>
              <a:t>Pool in the feedback across all the users.</a:t>
            </a:r>
            <a:endParaRPr/>
          </a:p>
          <a:p>
            <a:pPr marL="914400" lvl="1" indent="-317500" algn="l" rtl="0">
              <a:spcBef>
                <a:spcPts val="0"/>
              </a:spcBef>
              <a:spcAft>
                <a:spcPts val="0"/>
              </a:spcAft>
              <a:buSzPts val="1400"/>
              <a:buChar char="○"/>
            </a:pPr>
            <a:r>
              <a:rPr lang="en-US"/>
              <a:t>Apply the feedback in a new and a similar query made by any user in the business. </a:t>
            </a:r>
            <a:endParaRPr/>
          </a:p>
        </p:txBody>
      </p:sp>
      <p:sp>
        <p:nvSpPr>
          <p:cNvPr id="631" name="Google Shape;631;g632e6e71e3_0_96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18</a:t>
            </a:fld>
            <a:endParaRPr/>
          </a:p>
        </p:txBody>
      </p:sp>
    </p:spTree>
    <p:extLst>
      <p:ext uri="{BB962C8B-B14F-4D97-AF65-F5344CB8AC3E}">
        <p14:creationId xmlns:p14="http://schemas.microsoft.com/office/powerpoint/2010/main" val="21034496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png"/><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5" Type="http://schemas.openxmlformats.org/officeDocument/2006/relationships/image" Target="../media/image1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 Id="rId14" Type="http://schemas.openxmlformats.org/officeDocument/2006/relationships/image" Target="../media/image17.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BFEAA15-2C3E-6542-AAD7-3E0ED279A232}" type="datetimeFigureOut">
              <a:rPr lang="en-US" smtClean="0"/>
              <a:t>5/5/2020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BCBFFD-860F-C044-BC1D-090C29911781}" type="slidenum">
              <a:rPr lang="en-US" smtClean="0"/>
              <a:t>‹#›</a:t>
            </a:fld>
            <a:endParaRPr lang="en-US"/>
          </a:p>
        </p:txBody>
      </p:sp>
    </p:spTree>
    <p:extLst>
      <p:ext uri="{BB962C8B-B14F-4D97-AF65-F5344CB8AC3E}">
        <p14:creationId xmlns:p14="http://schemas.microsoft.com/office/powerpoint/2010/main" val="8589369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BFEAA15-2C3E-6542-AAD7-3E0ED279A232}" type="datetimeFigureOut">
              <a:rPr lang="en-US" smtClean="0"/>
              <a:t>5/5/2020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BCBFFD-860F-C044-BC1D-090C29911781}" type="slidenum">
              <a:rPr lang="en-US" smtClean="0"/>
              <a:t>‹#›</a:t>
            </a:fld>
            <a:endParaRPr lang="en-US"/>
          </a:p>
        </p:txBody>
      </p:sp>
    </p:spTree>
    <p:extLst>
      <p:ext uri="{BB962C8B-B14F-4D97-AF65-F5344CB8AC3E}">
        <p14:creationId xmlns:p14="http://schemas.microsoft.com/office/powerpoint/2010/main" val="7674199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BFEAA15-2C3E-6542-AAD7-3E0ED279A232}" type="datetimeFigureOut">
              <a:rPr lang="en-US" smtClean="0"/>
              <a:t>5/5/2020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BCBFFD-860F-C044-BC1D-090C29911781}" type="slidenum">
              <a:rPr lang="en-US" smtClean="0"/>
              <a:t>‹#›</a:t>
            </a:fld>
            <a:endParaRPr lang="en-US"/>
          </a:p>
        </p:txBody>
      </p:sp>
    </p:spTree>
    <p:extLst>
      <p:ext uri="{BB962C8B-B14F-4D97-AF65-F5344CB8AC3E}">
        <p14:creationId xmlns:p14="http://schemas.microsoft.com/office/powerpoint/2010/main" val="2407023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BFEAA15-2C3E-6542-AAD7-3E0ED279A232}" type="datetimeFigureOut">
              <a:rPr lang="en-US" smtClean="0"/>
              <a:t>5/5/2020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BCBFFD-860F-C044-BC1D-090C29911781}" type="slidenum">
              <a:rPr lang="en-US" smtClean="0"/>
              <a:t>‹#›</a:t>
            </a:fld>
            <a:endParaRPr lang="en-US"/>
          </a:p>
        </p:txBody>
      </p:sp>
    </p:spTree>
    <p:extLst>
      <p:ext uri="{BB962C8B-B14F-4D97-AF65-F5344CB8AC3E}">
        <p14:creationId xmlns:p14="http://schemas.microsoft.com/office/powerpoint/2010/main" val="17723362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BFEAA15-2C3E-6542-AAD7-3E0ED279A232}" type="datetimeFigureOut">
              <a:rPr lang="en-US" smtClean="0"/>
              <a:t>5/5/2020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BCBFFD-860F-C044-BC1D-090C29911781}" type="slidenum">
              <a:rPr lang="en-US" smtClean="0"/>
              <a:t>‹#›</a:t>
            </a:fld>
            <a:endParaRPr lang="en-US"/>
          </a:p>
        </p:txBody>
      </p:sp>
    </p:spTree>
    <p:extLst>
      <p:ext uri="{BB962C8B-B14F-4D97-AF65-F5344CB8AC3E}">
        <p14:creationId xmlns:p14="http://schemas.microsoft.com/office/powerpoint/2010/main" val="20563631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BFEAA15-2C3E-6542-AAD7-3E0ED279A232}" type="datetimeFigureOut">
              <a:rPr lang="en-US" smtClean="0"/>
              <a:t>5/5/2020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BCBFFD-860F-C044-BC1D-090C29911781}" type="slidenum">
              <a:rPr lang="en-US" smtClean="0"/>
              <a:t>‹#›</a:t>
            </a:fld>
            <a:endParaRPr lang="en-US"/>
          </a:p>
        </p:txBody>
      </p:sp>
    </p:spTree>
    <p:extLst>
      <p:ext uri="{BB962C8B-B14F-4D97-AF65-F5344CB8AC3E}">
        <p14:creationId xmlns:p14="http://schemas.microsoft.com/office/powerpoint/2010/main" val="18406938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FEAA15-2C3E-6542-AAD7-3E0ED279A232}" type="datetimeFigureOut">
              <a:rPr lang="en-US" smtClean="0"/>
              <a:t>5/5/2020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BCBFFD-860F-C044-BC1D-090C29911781}" type="slidenum">
              <a:rPr lang="en-US" smtClean="0"/>
              <a:t>‹#›</a:t>
            </a:fld>
            <a:endParaRPr lang="en-US"/>
          </a:p>
        </p:txBody>
      </p:sp>
    </p:spTree>
    <p:extLst>
      <p:ext uri="{BB962C8B-B14F-4D97-AF65-F5344CB8AC3E}">
        <p14:creationId xmlns:p14="http://schemas.microsoft.com/office/powerpoint/2010/main" val="20403918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BFEAA15-2C3E-6542-AAD7-3E0ED279A232}" type="datetimeFigureOut">
              <a:rPr lang="en-US" smtClean="0"/>
              <a:t>5/5/2020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BCBFFD-860F-C044-BC1D-090C29911781}" type="slidenum">
              <a:rPr lang="en-US" smtClean="0"/>
              <a:t>‹#›</a:t>
            </a:fld>
            <a:endParaRPr lang="en-US"/>
          </a:p>
        </p:txBody>
      </p:sp>
    </p:spTree>
    <p:extLst>
      <p:ext uri="{BB962C8B-B14F-4D97-AF65-F5344CB8AC3E}">
        <p14:creationId xmlns:p14="http://schemas.microsoft.com/office/powerpoint/2010/main" val="18468468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BFEAA15-2C3E-6542-AAD7-3E0ED279A232}" type="datetimeFigureOut">
              <a:rPr lang="en-US" smtClean="0"/>
              <a:t>5/5/2020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BCBFFD-860F-C044-BC1D-090C29911781}" type="slidenum">
              <a:rPr lang="en-US" smtClean="0"/>
              <a:t>‹#›</a:t>
            </a:fld>
            <a:endParaRPr lang="en-US"/>
          </a:p>
        </p:txBody>
      </p:sp>
    </p:spTree>
    <p:extLst>
      <p:ext uri="{BB962C8B-B14F-4D97-AF65-F5344CB8AC3E}">
        <p14:creationId xmlns:p14="http://schemas.microsoft.com/office/powerpoint/2010/main" val="2257355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BFEAA15-2C3E-6542-AAD7-3E0ED279A232}" type="datetimeFigureOut">
              <a:rPr lang="en-US" smtClean="0"/>
              <a:t>5/5/2020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BCBFFD-860F-C044-BC1D-090C29911781}" type="slidenum">
              <a:rPr lang="en-US" smtClean="0"/>
              <a:t>‹#›</a:t>
            </a:fld>
            <a:endParaRPr lang="en-US"/>
          </a:p>
        </p:txBody>
      </p:sp>
    </p:spTree>
    <p:extLst>
      <p:ext uri="{BB962C8B-B14F-4D97-AF65-F5344CB8AC3E}">
        <p14:creationId xmlns:p14="http://schemas.microsoft.com/office/powerpoint/2010/main" val="1481201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BFEAA15-2C3E-6542-AAD7-3E0ED279A232}" type="datetimeFigureOut">
              <a:rPr lang="en-US" smtClean="0"/>
              <a:t>5/5/2020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BCBFFD-860F-C044-BC1D-090C29911781}" type="slidenum">
              <a:rPr lang="en-US" smtClean="0"/>
              <a:t>‹#›</a:t>
            </a:fld>
            <a:endParaRPr lang="en-US"/>
          </a:p>
        </p:txBody>
      </p:sp>
    </p:spTree>
    <p:extLst>
      <p:ext uri="{BB962C8B-B14F-4D97-AF65-F5344CB8AC3E}">
        <p14:creationId xmlns:p14="http://schemas.microsoft.com/office/powerpoint/2010/main" val="9151071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0_Title and Content">
    <p:spTree>
      <p:nvGrpSpPr>
        <p:cNvPr id="1" name=""/>
        <p:cNvGrpSpPr/>
        <p:nvPr/>
      </p:nvGrpSpPr>
      <p:grpSpPr>
        <a:xfrm>
          <a:off x="0" y="0"/>
          <a:ext cx="0" cy="0"/>
          <a:chOff x="0" y="0"/>
          <a:chExt cx="0" cy="0"/>
        </a:xfrm>
      </p:grpSpPr>
      <p:sp>
        <p:nvSpPr>
          <p:cNvPr id="10" name="Rectangle 9"/>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 name="Title 1"/>
          <p:cNvSpPr>
            <a:spLocks noGrp="1"/>
          </p:cNvSpPr>
          <p:nvPr>
            <p:ph type="title" hasCustomPrompt="1"/>
          </p:nvPr>
        </p:nvSpPr>
        <p:spPr>
          <a:xfrm>
            <a:off x="609600" y="2860348"/>
            <a:ext cx="10972800" cy="1143000"/>
          </a:xfrm>
          <a:prstGeom prst="rect">
            <a:avLst/>
          </a:prstGeom>
        </p:spPr>
        <p:txBody>
          <a:bodyPr lIns="34281" tIns="17140" rIns="34281" bIns="17140" anchor="ctr"/>
          <a:lstStyle>
            <a:lvl1pPr algn="ctr">
              <a:defRPr sz="5733" b="1" i="0">
                <a:solidFill>
                  <a:srgbClr val="FFFFFF"/>
                </a:solidFill>
                <a:latin typeface="Helvetica" charset="0"/>
                <a:ea typeface="Helvetica" charset="0"/>
                <a:cs typeface="Helvetica" charset="0"/>
              </a:defRPr>
            </a:lvl1pPr>
          </a:lstStyle>
          <a:p>
            <a:r>
              <a:rPr lang="en-US" dirty="0"/>
              <a:t>TITLE</a:t>
            </a:r>
          </a:p>
        </p:txBody>
      </p:sp>
      <p:sp>
        <p:nvSpPr>
          <p:cNvPr id="7" name="Text Placeholder 2"/>
          <p:cNvSpPr>
            <a:spLocks noGrp="1"/>
          </p:cNvSpPr>
          <p:nvPr>
            <p:ph type="body" idx="1" hasCustomPrompt="1"/>
          </p:nvPr>
        </p:nvSpPr>
        <p:spPr>
          <a:xfrm>
            <a:off x="914400" y="4705194"/>
            <a:ext cx="10363200" cy="754852"/>
          </a:xfrm>
        </p:spPr>
        <p:txBody>
          <a:bodyPr anchor="b"/>
          <a:lstStyle>
            <a:lvl1pPr marL="0" indent="0" algn="ctr">
              <a:buNone/>
              <a:defRPr sz="2400" baseline="0">
                <a:solidFill>
                  <a:schemeClr val="bg1"/>
                </a:solidFill>
              </a:defRPr>
            </a:lvl1pPr>
            <a:lvl2pPr marL="544161" indent="0">
              <a:buNone/>
              <a:defRPr sz="2133">
                <a:solidFill>
                  <a:schemeClr val="tx1">
                    <a:tint val="75000"/>
                  </a:schemeClr>
                </a:solidFill>
              </a:defRPr>
            </a:lvl2pPr>
            <a:lvl3pPr marL="1088322" indent="0">
              <a:buNone/>
              <a:defRPr sz="1867">
                <a:solidFill>
                  <a:schemeClr val="tx1">
                    <a:tint val="75000"/>
                  </a:schemeClr>
                </a:solidFill>
              </a:defRPr>
            </a:lvl3pPr>
            <a:lvl4pPr marL="1632482" indent="0">
              <a:buNone/>
              <a:defRPr sz="1600">
                <a:solidFill>
                  <a:schemeClr val="tx1">
                    <a:tint val="75000"/>
                  </a:schemeClr>
                </a:solidFill>
              </a:defRPr>
            </a:lvl4pPr>
            <a:lvl5pPr marL="2176643" indent="0">
              <a:buNone/>
              <a:defRPr sz="1600">
                <a:solidFill>
                  <a:schemeClr val="tx1">
                    <a:tint val="75000"/>
                  </a:schemeClr>
                </a:solidFill>
              </a:defRPr>
            </a:lvl5pPr>
            <a:lvl6pPr marL="2720804" indent="0">
              <a:buNone/>
              <a:defRPr sz="1600">
                <a:solidFill>
                  <a:schemeClr val="tx1">
                    <a:tint val="75000"/>
                  </a:schemeClr>
                </a:solidFill>
              </a:defRPr>
            </a:lvl6pPr>
            <a:lvl7pPr marL="3264965" indent="0">
              <a:buNone/>
              <a:defRPr sz="1600">
                <a:solidFill>
                  <a:schemeClr val="tx1">
                    <a:tint val="75000"/>
                  </a:schemeClr>
                </a:solidFill>
              </a:defRPr>
            </a:lvl7pPr>
            <a:lvl8pPr marL="3809125" indent="0">
              <a:buNone/>
              <a:defRPr sz="1600">
                <a:solidFill>
                  <a:schemeClr val="tx1">
                    <a:tint val="75000"/>
                  </a:schemeClr>
                </a:solidFill>
              </a:defRPr>
            </a:lvl8pPr>
            <a:lvl9pPr marL="4353286" indent="0">
              <a:buNone/>
              <a:defRPr sz="1600">
                <a:solidFill>
                  <a:schemeClr val="tx1">
                    <a:tint val="75000"/>
                  </a:schemeClr>
                </a:solidFill>
              </a:defRPr>
            </a:lvl9pPr>
          </a:lstStyle>
          <a:p>
            <a:pPr lvl="0"/>
            <a:r>
              <a:rPr lang="en-US" dirty="0"/>
              <a:t>Month DD, YYYY</a:t>
            </a:r>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478583" y="519960"/>
            <a:ext cx="1234831" cy="917024"/>
          </a:xfrm>
          <a:prstGeom prst="rect">
            <a:avLst/>
          </a:prstGeom>
        </p:spPr>
      </p:pic>
    </p:spTree>
    <p:extLst>
      <p:ext uri="{BB962C8B-B14F-4D97-AF65-F5344CB8AC3E}">
        <p14:creationId xmlns:p14="http://schemas.microsoft.com/office/powerpoint/2010/main" val="963799531"/>
      </p:ext>
    </p:extLst>
  </p:cSld>
  <p:clrMapOvr>
    <a:masterClrMapping/>
  </p:clrMapOvr>
  <p:transition>
    <p:fade/>
  </p:transition>
  <p:extLst>
    <p:ext uri="{DCECCB84-F9BA-43D5-87BE-67443E8EF086}">
      <p15:sldGuideLst xmlns:p15="http://schemas.microsoft.com/office/powerpoint/2012/main">
        <p15:guide id="1" orient="horz" pos="4320">
          <p15:clr>
            <a:srgbClr val="FBAE40"/>
          </p15:clr>
        </p15:guide>
        <p15:guide id="2" pos="768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Vertical Text">
  <p:cSld name="1_Title and Vertical Text">
    <p:spTree>
      <p:nvGrpSpPr>
        <p:cNvPr id="1" name="Shape 38"/>
        <p:cNvGrpSpPr/>
        <p:nvPr/>
      </p:nvGrpSpPr>
      <p:grpSpPr>
        <a:xfrm>
          <a:off x="0" y="0"/>
          <a:ext cx="0" cy="0"/>
          <a:chOff x="0" y="0"/>
          <a:chExt cx="0" cy="0"/>
        </a:xfrm>
      </p:grpSpPr>
      <p:sp>
        <p:nvSpPr>
          <p:cNvPr id="39" name="Google Shape;39;p49"/>
          <p:cNvSpPr txBox="1">
            <a:spLocks noGrp="1"/>
          </p:cNvSpPr>
          <p:nvPr>
            <p:ph type="dt" idx="10"/>
          </p:nvPr>
        </p:nvSpPr>
        <p:spPr>
          <a:xfrm>
            <a:off x="609600" y="6356351"/>
            <a:ext cx="2844800" cy="365125"/>
          </a:xfrm>
          <a:prstGeom prst="rect">
            <a:avLst/>
          </a:prstGeom>
          <a:noFill/>
          <a:ln>
            <a:noFill/>
          </a:ln>
        </p:spPr>
        <p:txBody>
          <a:bodyPr spcFirstLastPara="1" wrap="square" lIns="81625" tIns="40800" rIns="81625" bIns="408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49"/>
          <p:cNvSpPr txBox="1">
            <a:spLocks noGrp="1"/>
          </p:cNvSpPr>
          <p:nvPr>
            <p:ph type="ftr" idx="11"/>
          </p:nvPr>
        </p:nvSpPr>
        <p:spPr>
          <a:xfrm>
            <a:off x="4165600" y="6356351"/>
            <a:ext cx="3860800" cy="365125"/>
          </a:xfrm>
          <a:prstGeom prst="rect">
            <a:avLst/>
          </a:prstGeom>
          <a:noFill/>
          <a:ln>
            <a:noFill/>
          </a:ln>
        </p:spPr>
        <p:txBody>
          <a:bodyPr spcFirstLastPara="1" wrap="square" lIns="81625" tIns="40800" rIns="81625" bIns="408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49"/>
          <p:cNvSpPr txBox="1">
            <a:spLocks noGrp="1"/>
          </p:cNvSpPr>
          <p:nvPr>
            <p:ph type="sldNum" idx="12"/>
          </p:nvPr>
        </p:nvSpPr>
        <p:spPr>
          <a:xfrm>
            <a:off x="8737600" y="6356351"/>
            <a:ext cx="2844800" cy="365125"/>
          </a:xfrm>
          <a:prstGeom prst="rect">
            <a:avLst/>
          </a:prstGeom>
          <a:noFill/>
          <a:ln>
            <a:noFill/>
          </a:ln>
        </p:spPr>
        <p:txBody>
          <a:bodyPr spcFirstLastPara="1" wrap="square" lIns="81625" tIns="40800" rIns="81625" bIns="40800" anchor="ctr" anchorCtr="0">
            <a:noAutofit/>
          </a:bodyPr>
          <a:lstStyle>
            <a:lvl1pPr marL="0" marR="0" lvl="0" indent="0" algn="r">
              <a:lnSpc>
                <a:spcPct val="100000"/>
              </a:lnSpc>
              <a:spcBef>
                <a:spcPts val="0"/>
              </a:spcBef>
              <a:spcAft>
                <a:spcPts val="0"/>
              </a:spcAft>
              <a:buClr>
                <a:srgbClr val="000000"/>
              </a:buClr>
              <a:buSzPts val="1100"/>
              <a:buFont typeface="Arial"/>
              <a:buNone/>
              <a:defRPr sz="1467"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100"/>
              <a:buFont typeface="Arial"/>
              <a:buNone/>
              <a:defRPr sz="1467"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100"/>
              <a:buFont typeface="Arial"/>
              <a:buNone/>
              <a:defRPr sz="1467"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100"/>
              <a:buFont typeface="Arial"/>
              <a:buNone/>
              <a:defRPr sz="1467"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100"/>
              <a:buFont typeface="Arial"/>
              <a:buNone/>
              <a:defRPr sz="1467"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100"/>
              <a:buFont typeface="Arial"/>
              <a:buNone/>
              <a:defRPr sz="1467"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100"/>
              <a:buFont typeface="Arial"/>
              <a:buNone/>
              <a:defRPr sz="1467"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100"/>
              <a:buFont typeface="Arial"/>
              <a:buNone/>
              <a:defRPr sz="1467"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100"/>
              <a:buFont typeface="Arial"/>
              <a:buNone/>
              <a:defRPr sz="1467" b="0" i="0" u="none" strike="noStrike" cap="none">
                <a:solidFill>
                  <a:srgbClr val="888888"/>
                </a:solidFill>
                <a:latin typeface="Calibri"/>
                <a:ea typeface="Calibri"/>
                <a:cs typeface="Calibri"/>
                <a:sym typeface="Calibri"/>
              </a:defRPr>
            </a:lvl9pPr>
          </a:lstStyle>
          <a:p>
            <a:fld id="{00000000-1234-1234-1234-123412341234}" type="slidenum">
              <a:rPr lang="uk-UA" smtClean="0"/>
              <a:pPr/>
              <a:t>‹#›</a:t>
            </a:fld>
            <a:endParaRPr lang="uk-UA"/>
          </a:p>
        </p:txBody>
      </p:sp>
      <p:sp>
        <p:nvSpPr>
          <p:cNvPr id="42" name="Google Shape;42;p49"/>
          <p:cNvSpPr txBox="1">
            <a:spLocks noGrp="1"/>
          </p:cNvSpPr>
          <p:nvPr>
            <p:ph type="title"/>
          </p:nvPr>
        </p:nvSpPr>
        <p:spPr>
          <a:xfrm>
            <a:off x="261427" y="367755"/>
            <a:ext cx="10972800" cy="639763"/>
          </a:xfrm>
          <a:prstGeom prst="rect">
            <a:avLst/>
          </a:prstGeom>
          <a:noFill/>
          <a:ln>
            <a:noFill/>
          </a:ln>
        </p:spPr>
        <p:txBody>
          <a:bodyPr spcFirstLastPara="1" wrap="square" lIns="34275" tIns="17125" rIns="34275" bIns="17125" anchor="b" anchorCtr="0">
            <a:noAutofit/>
          </a:bodyPr>
          <a:lstStyle>
            <a:lvl1pPr marR="0" lvl="0" algn="l" rtl="0">
              <a:lnSpc>
                <a:spcPct val="100000"/>
              </a:lnSpc>
              <a:spcBef>
                <a:spcPts val="0"/>
              </a:spcBef>
              <a:spcAft>
                <a:spcPts val="0"/>
              </a:spcAft>
              <a:buClr>
                <a:schemeClr val="dk1"/>
              </a:buClr>
              <a:buSzPts val="1900"/>
              <a:buFont typeface="Helvetica Neue"/>
              <a:buNone/>
              <a:defRPr sz="2533" b="1" i="0" u="none" strike="noStrike" cap="none">
                <a:solidFill>
                  <a:schemeClr val="dk1"/>
                </a:solidFill>
                <a:latin typeface="Helvetica Neue"/>
                <a:ea typeface="Helvetica Neue"/>
                <a:cs typeface="Helvetica Neue"/>
                <a:sym typeface="Helvetica Neue"/>
              </a:defRPr>
            </a:lvl1pPr>
            <a:lvl2pPr marR="0" lvl="1"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491758696"/>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2_Title Only">
  <p:cSld name="2_Title Only">
    <p:spTree>
      <p:nvGrpSpPr>
        <p:cNvPr id="1" name="Shape 20"/>
        <p:cNvGrpSpPr/>
        <p:nvPr/>
      </p:nvGrpSpPr>
      <p:grpSpPr>
        <a:xfrm>
          <a:off x="0" y="0"/>
          <a:ext cx="0" cy="0"/>
          <a:chOff x="0" y="0"/>
          <a:chExt cx="0" cy="0"/>
        </a:xfrm>
      </p:grpSpPr>
      <p:sp>
        <p:nvSpPr>
          <p:cNvPr id="21" name="Google Shape;21;p3"/>
          <p:cNvSpPr/>
          <p:nvPr/>
        </p:nvSpPr>
        <p:spPr>
          <a:xfrm>
            <a:off x="0" y="0"/>
            <a:ext cx="12192000" cy="6858000"/>
          </a:xfrm>
          <a:prstGeom prst="rect">
            <a:avLst/>
          </a:prstGeom>
          <a:solidFill>
            <a:schemeClr val="dk1"/>
          </a:solidFill>
          <a:ln>
            <a:noFill/>
          </a:ln>
        </p:spPr>
        <p:txBody>
          <a:bodyPr spcFirstLastPara="1" wrap="square" lIns="121900" tIns="60933" rIns="121900" bIns="60933"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2133" b="0" i="0" u="none" strike="noStrike" cap="none">
              <a:solidFill>
                <a:schemeClr val="lt1"/>
              </a:solidFill>
              <a:latin typeface="Calibri"/>
              <a:ea typeface="Calibri"/>
              <a:cs typeface="Calibri"/>
              <a:sym typeface="Calibri"/>
            </a:endParaRPr>
          </a:p>
        </p:txBody>
      </p:sp>
      <p:grpSp>
        <p:nvGrpSpPr>
          <p:cNvPr id="2" name="Google Shape;22;p3"/>
          <p:cNvGrpSpPr/>
          <p:nvPr/>
        </p:nvGrpSpPr>
        <p:grpSpPr>
          <a:xfrm>
            <a:off x="4762255" y="2441416"/>
            <a:ext cx="2667667" cy="1975608"/>
            <a:chOff x="3571691" y="1831062"/>
            <a:chExt cx="2000750" cy="1481706"/>
          </a:xfrm>
          <a:solidFill>
            <a:srgbClr val="FFFFFF"/>
          </a:solidFill>
        </p:grpSpPr>
        <p:sp>
          <p:nvSpPr>
            <p:cNvPr id="3" name="Freeform 2">
              <a:extLst>
                <a:ext uri="{FF2B5EF4-FFF2-40B4-BE49-F238E27FC236}">
                  <a16:creationId xmlns:a16="http://schemas.microsoft.com/office/drawing/2014/main" id="{96CA1F0E-C9BD-B14C-B46B-10879BCA3025}"/>
                </a:ext>
              </a:extLst>
            </p:cNvPr>
            <p:cNvSpPr/>
            <p:nvPr/>
          </p:nvSpPr>
          <p:spPr>
            <a:xfrm>
              <a:off x="5460019" y="2996175"/>
              <a:ext cx="112422" cy="243840"/>
            </a:xfrm>
            <a:custGeom>
              <a:avLst/>
              <a:gdLst>
                <a:gd name="connsiteX0" fmla="*/ 111293 w 112422"/>
                <a:gd name="connsiteY0" fmla="*/ 86573 h 243840"/>
                <a:gd name="connsiteX1" fmla="*/ 111027 w 112422"/>
                <a:gd name="connsiteY1" fmla="*/ 50960 h 243840"/>
                <a:gd name="connsiteX2" fmla="*/ 68836 w 112422"/>
                <a:gd name="connsiteY2" fmla="*/ 51226 h 243840"/>
                <a:gd name="connsiteX3" fmla="*/ 68437 w 112422"/>
                <a:gd name="connsiteY3" fmla="*/ 0 h 243840"/>
                <a:gd name="connsiteX4" fmla="*/ 32757 w 112422"/>
                <a:gd name="connsiteY4" fmla="*/ 266 h 243840"/>
                <a:gd name="connsiteX5" fmla="*/ 33155 w 112422"/>
                <a:gd name="connsiteY5" fmla="*/ 51492 h 243840"/>
                <a:gd name="connsiteX6" fmla="*/ 0 w 112422"/>
                <a:gd name="connsiteY6" fmla="*/ 51758 h 243840"/>
                <a:gd name="connsiteX7" fmla="*/ 266 w 112422"/>
                <a:gd name="connsiteY7" fmla="*/ 87370 h 243840"/>
                <a:gd name="connsiteX8" fmla="*/ 33421 w 112422"/>
                <a:gd name="connsiteY8" fmla="*/ 87171 h 243840"/>
                <a:gd name="connsiteX9" fmla="*/ 34152 w 112422"/>
                <a:gd name="connsiteY9" fmla="*/ 189955 h 243840"/>
                <a:gd name="connsiteX10" fmla="*/ 88902 w 112422"/>
                <a:gd name="connsiteY10" fmla="*/ 243839 h 243840"/>
                <a:gd name="connsiteX11" fmla="*/ 112423 w 112422"/>
                <a:gd name="connsiteY11" fmla="*/ 243639 h 243840"/>
                <a:gd name="connsiteX12" fmla="*/ 112157 w 112422"/>
                <a:gd name="connsiteY12" fmla="*/ 208027 h 243840"/>
                <a:gd name="connsiteX13" fmla="*/ 88636 w 112422"/>
                <a:gd name="connsiteY13" fmla="*/ 208160 h 243840"/>
                <a:gd name="connsiteX14" fmla="*/ 69832 w 112422"/>
                <a:gd name="connsiteY14" fmla="*/ 189889 h 243840"/>
                <a:gd name="connsiteX15" fmla="*/ 69832 w 112422"/>
                <a:gd name="connsiteY15" fmla="*/ 189689 h 243840"/>
                <a:gd name="connsiteX16" fmla="*/ 69035 w 112422"/>
                <a:gd name="connsiteY16" fmla="*/ 86905 h 243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2422" h="243840">
                  <a:moveTo>
                    <a:pt x="111293" y="86573"/>
                  </a:moveTo>
                  <a:lnTo>
                    <a:pt x="111027" y="50960"/>
                  </a:lnTo>
                  <a:lnTo>
                    <a:pt x="68836" y="51226"/>
                  </a:lnTo>
                  <a:lnTo>
                    <a:pt x="68437" y="0"/>
                  </a:lnTo>
                  <a:lnTo>
                    <a:pt x="32757" y="266"/>
                  </a:lnTo>
                  <a:lnTo>
                    <a:pt x="33155" y="51492"/>
                  </a:lnTo>
                  <a:lnTo>
                    <a:pt x="0" y="51758"/>
                  </a:lnTo>
                  <a:lnTo>
                    <a:pt x="266" y="87370"/>
                  </a:lnTo>
                  <a:lnTo>
                    <a:pt x="33421" y="87171"/>
                  </a:lnTo>
                  <a:lnTo>
                    <a:pt x="34152" y="189955"/>
                  </a:lnTo>
                  <a:cubicBezTo>
                    <a:pt x="34405" y="219947"/>
                    <a:pt x="58909" y="244058"/>
                    <a:pt x="88902" y="243839"/>
                  </a:cubicBezTo>
                  <a:lnTo>
                    <a:pt x="112423" y="243639"/>
                  </a:lnTo>
                  <a:lnTo>
                    <a:pt x="112157" y="208027"/>
                  </a:lnTo>
                  <a:lnTo>
                    <a:pt x="88636" y="208160"/>
                  </a:lnTo>
                  <a:cubicBezTo>
                    <a:pt x="78397" y="208306"/>
                    <a:pt x="69978" y="200127"/>
                    <a:pt x="69832" y="189889"/>
                  </a:cubicBezTo>
                  <a:cubicBezTo>
                    <a:pt x="69832" y="189822"/>
                    <a:pt x="69832" y="189756"/>
                    <a:pt x="69832" y="189689"/>
                  </a:cubicBezTo>
                  <a:lnTo>
                    <a:pt x="69035" y="86905"/>
                  </a:lnTo>
                  <a:close/>
                </a:path>
              </a:pathLst>
            </a:custGeom>
            <a:solidFill>
              <a:schemeClr val="bg1"/>
            </a:solidFill>
            <a:ln w="664" cap="flat">
              <a:noFill/>
              <a:prstDash val="solid"/>
              <a:miter/>
            </a:ln>
          </p:spPr>
          <p:txBody>
            <a:bodyPr rtlCol="0" anchor="ctr"/>
            <a:lstStyle/>
            <a:p>
              <a:endParaRPr lang="en-US" sz="2400"/>
            </a:p>
          </p:txBody>
        </p:sp>
        <p:sp>
          <p:nvSpPr>
            <p:cNvPr id="4" name="Freeform 3">
              <a:extLst>
                <a:ext uri="{FF2B5EF4-FFF2-40B4-BE49-F238E27FC236}">
                  <a16:creationId xmlns:a16="http://schemas.microsoft.com/office/drawing/2014/main" id="{8B5922C4-1C8F-8341-B85C-8FAD6B17965F}"/>
                </a:ext>
              </a:extLst>
            </p:cNvPr>
            <p:cNvSpPr/>
            <p:nvPr/>
          </p:nvSpPr>
          <p:spPr>
            <a:xfrm>
              <a:off x="5282014" y="3045272"/>
              <a:ext cx="151894" cy="196205"/>
            </a:xfrm>
            <a:custGeom>
              <a:avLst/>
              <a:gdLst>
                <a:gd name="connsiteX0" fmla="*/ 81928 w 151894"/>
                <a:gd name="connsiteY0" fmla="*/ 3 h 196205"/>
                <a:gd name="connsiteX1" fmla="*/ 151494 w 151894"/>
                <a:gd name="connsiteY1" fmla="*/ 68232 h 196205"/>
                <a:gd name="connsiteX2" fmla="*/ 151494 w 151894"/>
                <a:gd name="connsiteY2" fmla="*/ 68570 h 196205"/>
                <a:gd name="connsiteX3" fmla="*/ 151893 w 151894"/>
                <a:gd name="connsiteY3" fmla="*/ 126507 h 196205"/>
                <a:gd name="connsiteX4" fmla="*/ 83323 w 151894"/>
                <a:gd name="connsiteY4" fmla="*/ 196071 h 196205"/>
                <a:gd name="connsiteX5" fmla="*/ 69968 w 151894"/>
                <a:gd name="connsiteY5" fmla="*/ 196204 h 196205"/>
                <a:gd name="connsiteX6" fmla="*/ 401 w 151894"/>
                <a:gd name="connsiteY6" fmla="*/ 127637 h 196205"/>
                <a:gd name="connsiteX7" fmla="*/ 3 w 151894"/>
                <a:gd name="connsiteY7" fmla="*/ 69700 h 196205"/>
                <a:gd name="connsiteX8" fmla="*/ 68572 w 151894"/>
                <a:gd name="connsiteY8" fmla="*/ 136 h 196205"/>
                <a:gd name="connsiteX9" fmla="*/ 35616 w 151894"/>
                <a:gd name="connsiteY9" fmla="*/ 69434 h 196205"/>
                <a:gd name="connsiteX10" fmla="*/ 36081 w 151894"/>
                <a:gd name="connsiteY10" fmla="*/ 127371 h 196205"/>
                <a:gd name="connsiteX11" fmla="*/ 69702 w 151894"/>
                <a:gd name="connsiteY11" fmla="*/ 160525 h 196205"/>
                <a:gd name="connsiteX12" fmla="*/ 83124 w 151894"/>
                <a:gd name="connsiteY12" fmla="*/ 160525 h 196205"/>
                <a:gd name="connsiteX13" fmla="*/ 116279 w 151894"/>
                <a:gd name="connsiteY13" fmla="*/ 127105 h 196205"/>
                <a:gd name="connsiteX14" fmla="*/ 116279 w 151894"/>
                <a:gd name="connsiteY14" fmla="*/ 126839 h 196205"/>
                <a:gd name="connsiteX15" fmla="*/ 115814 w 151894"/>
                <a:gd name="connsiteY15" fmla="*/ 68903 h 196205"/>
                <a:gd name="connsiteX16" fmla="*/ 82393 w 151894"/>
                <a:gd name="connsiteY16" fmla="*/ 35749 h 196205"/>
                <a:gd name="connsiteX17" fmla="*/ 82193 w 151894"/>
                <a:gd name="connsiteY17" fmla="*/ 35749 h 196205"/>
                <a:gd name="connsiteX18" fmla="*/ 68838 w 151894"/>
                <a:gd name="connsiteY18" fmla="*/ 35749 h 196205"/>
                <a:gd name="connsiteX19" fmla="*/ 35616 w 151894"/>
                <a:gd name="connsiteY19" fmla="*/ 69434 h 196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51894" h="196205">
                  <a:moveTo>
                    <a:pt x="81928" y="3"/>
                  </a:moveTo>
                  <a:cubicBezTo>
                    <a:pt x="119980" y="-362"/>
                    <a:pt x="151122" y="30181"/>
                    <a:pt x="151494" y="68232"/>
                  </a:cubicBezTo>
                  <a:cubicBezTo>
                    <a:pt x="151494" y="68345"/>
                    <a:pt x="151494" y="68457"/>
                    <a:pt x="151494" y="68570"/>
                  </a:cubicBezTo>
                  <a:lnTo>
                    <a:pt x="151893" y="126507"/>
                  </a:lnTo>
                  <a:cubicBezTo>
                    <a:pt x="152152" y="164644"/>
                    <a:pt x="121461" y="195779"/>
                    <a:pt x="83323" y="196071"/>
                  </a:cubicBezTo>
                  <a:lnTo>
                    <a:pt x="69968" y="196204"/>
                  </a:lnTo>
                  <a:cubicBezTo>
                    <a:pt x="32095" y="196469"/>
                    <a:pt x="667" y="165508"/>
                    <a:pt x="401" y="127637"/>
                  </a:cubicBezTo>
                  <a:lnTo>
                    <a:pt x="3" y="69700"/>
                  </a:lnTo>
                  <a:cubicBezTo>
                    <a:pt x="-330" y="31430"/>
                    <a:pt x="30700" y="402"/>
                    <a:pt x="68572" y="136"/>
                  </a:cubicBezTo>
                  <a:close/>
                  <a:moveTo>
                    <a:pt x="35616" y="69434"/>
                  </a:moveTo>
                  <a:lnTo>
                    <a:pt x="36081" y="127371"/>
                  </a:lnTo>
                  <a:cubicBezTo>
                    <a:pt x="36261" y="145788"/>
                    <a:pt x="51284" y="160598"/>
                    <a:pt x="69702" y="160525"/>
                  </a:cubicBezTo>
                  <a:lnTo>
                    <a:pt x="83124" y="160525"/>
                  </a:lnTo>
                  <a:cubicBezTo>
                    <a:pt x="101509" y="160452"/>
                    <a:pt x="116352" y="145489"/>
                    <a:pt x="116279" y="127105"/>
                  </a:cubicBezTo>
                  <a:cubicBezTo>
                    <a:pt x="116279" y="127019"/>
                    <a:pt x="116279" y="126926"/>
                    <a:pt x="116279" y="126839"/>
                  </a:cubicBezTo>
                  <a:lnTo>
                    <a:pt x="115814" y="68903"/>
                  </a:lnTo>
                  <a:cubicBezTo>
                    <a:pt x="115741" y="50518"/>
                    <a:pt x="100778" y="35675"/>
                    <a:pt x="82393" y="35749"/>
                  </a:cubicBezTo>
                  <a:cubicBezTo>
                    <a:pt x="82326" y="35749"/>
                    <a:pt x="82260" y="35749"/>
                    <a:pt x="82193" y="35749"/>
                  </a:cubicBezTo>
                  <a:lnTo>
                    <a:pt x="68838" y="35749"/>
                  </a:lnTo>
                  <a:cubicBezTo>
                    <a:pt x="50387" y="35928"/>
                    <a:pt x="35543" y="50984"/>
                    <a:pt x="35616" y="69434"/>
                  </a:cubicBezTo>
                  <a:close/>
                </a:path>
              </a:pathLst>
            </a:custGeom>
            <a:solidFill>
              <a:schemeClr val="bg1"/>
            </a:solidFill>
            <a:ln w="664" cap="flat">
              <a:noFill/>
              <a:prstDash val="solid"/>
              <a:miter/>
            </a:ln>
          </p:spPr>
          <p:txBody>
            <a:bodyPr rtlCol="0" anchor="ctr"/>
            <a:lstStyle/>
            <a:p>
              <a:endParaRPr lang="en-US" sz="2400"/>
            </a:p>
          </p:txBody>
        </p:sp>
        <p:sp>
          <p:nvSpPr>
            <p:cNvPr id="5" name="Freeform 4">
              <a:extLst>
                <a:ext uri="{FF2B5EF4-FFF2-40B4-BE49-F238E27FC236}">
                  <a16:creationId xmlns:a16="http://schemas.microsoft.com/office/drawing/2014/main" id="{1D9E95B7-3942-4F4D-B1D7-B05792190064}"/>
                </a:ext>
              </a:extLst>
            </p:cNvPr>
            <p:cNvSpPr/>
            <p:nvPr/>
          </p:nvSpPr>
          <p:spPr>
            <a:xfrm>
              <a:off x="5090924" y="3046667"/>
              <a:ext cx="152424" cy="257860"/>
            </a:xfrm>
            <a:custGeom>
              <a:avLst/>
              <a:gdLst>
                <a:gd name="connsiteX0" fmla="*/ 152023 w 152424"/>
                <a:gd name="connsiteY0" fmla="*/ 68570 h 257860"/>
                <a:gd name="connsiteX1" fmla="*/ 152422 w 152424"/>
                <a:gd name="connsiteY1" fmla="*/ 126507 h 257860"/>
                <a:gd name="connsiteX2" fmla="*/ 84191 w 152424"/>
                <a:gd name="connsiteY2" fmla="*/ 196071 h 257860"/>
                <a:gd name="connsiteX3" fmla="*/ 83852 w 152424"/>
                <a:gd name="connsiteY3" fmla="*/ 196071 h 257860"/>
                <a:gd name="connsiteX4" fmla="*/ 79400 w 152424"/>
                <a:gd name="connsiteY4" fmla="*/ 196071 h 257860"/>
                <a:gd name="connsiteX5" fmla="*/ 36943 w 152424"/>
                <a:gd name="connsiteY5" fmla="*/ 181121 h 257860"/>
                <a:gd name="connsiteX6" fmla="*/ 37541 w 152424"/>
                <a:gd name="connsiteY6" fmla="*/ 257595 h 257860"/>
                <a:gd name="connsiteX7" fmla="*/ 1860 w 152424"/>
                <a:gd name="connsiteY7" fmla="*/ 257861 h 257860"/>
                <a:gd name="connsiteX8" fmla="*/ 0 w 152424"/>
                <a:gd name="connsiteY8" fmla="*/ 3857 h 257860"/>
                <a:gd name="connsiteX9" fmla="*/ 35680 w 152424"/>
                <a:gd name="connsiteY9" fmla="*/ 3658 h 257860"/>
                <a:gd name="connsiteX10" fmla="*/ 35680 w 152424"/>
                <a:gd name="connsiteY10" fmla="*/ 15484 h 257860"/>
                <a:gd name="connsiteX11" fmla="*/ 77938 w 152424"/>
                <a:gd name="connsiteY11" fmla="*/ 3 h 257860"/>
                <a:gd name="connsiteX12" fmla="*/ 82390 w 152424"/>
                <a:gd name="connsiteY12" fmla="*/ 3 h 257860"/>
                <a:gd name="connsiteX13" fmla="*/ 152023 w 152424"/>
                <a:gd name="connsiteY13" fmla="*/ 68298 h 257860"/>
                <a:gd name="connsiteX14" fmla="*/ 152023 w 152424"/>
                <a:gd name="connsiteY14" fmla="*/ 68570 h 257860"/>
                <a:gd name="connsiteX15" fmla="*/ 116343 w 152424"/>
                <a:gd name="connsiteY15" fmla="*/ 68836 h 257860"/>
                <a:gd name="connsiteX16" fmla="*/ 82722 w 152424"/>
                <a:gd name="connsiteY16" fmla="*/ 35682 h 257860"/>
                <a:gd name="connsiteX17" fmla="*/ 69301 w 152424"/>
                <a:gd name="connsiteY17" fmla="*/ 35682 h 257860"/>
                <a:gd name="connsiteX18" fmla="*/ 36145 w 152424"/>
                <a:gd name="connsiteY18" fmla="*/ 69368 h 257860"/>
                <a:gd name="connsiteX19" fmla="*/ 36544 w 152424"/>
                <a:gd name="connsiteY19" fmla="*/ 127304 h 257860"/>
                <a:gd name="connsiteX20" fmla="*/ 70231 w 152424"/>
                <a:gd name="connsiteY20" fmla="*/ 160458 h 257860"/>
                <a:gd name="connsiteX21" fmla="*/ 83586 w 152424"/>
                <a:gd name="connsiteY21" fmla="*/ 160458 h 257860"/>
                <a:gd name="connsiteX22" fmla="*/ 116808 w 152424"/>
                <a:gd name="connsiteY22" fmla="*/ 126972 h 257860"/>
                <a:gd name="connsiteX23" fmla="*/ 116808 w 152424"/>
                <a:gd name="connsiteY23" fmla="*/ 126773 h 257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2424" h="257860">
                  <a:moveTo>
                    <a:pt x="152023" y="68570"/>
                  </a:moveTo>
                  <a:lnTo>
                    <a:pt x="152422" y="126507"/>
                  </a:lnTo>
                  <a:cubicBezTo>
                    <a:pt x="152787" y="164558"/>
                    <a:pt x="122243" y="195699"/>
                    <a:pt x="84191" y="196071"/>
                  </a:cubicBezTo>
                  <a:cubicBezTo>
                    <a:pt x="84078" y="196071"/>
                    <a:pt x="83965" y="196071"/>
                    <a:pt x="83852" y="196071"/>
                  </a:cubicBezTo>
                  <a:lnTo>
                    <a:pt x="79400" y="196071"/>
                  </a:lnTo>
                  <a:cubicBezTo>
                    <a:pt x="63939" y="196204"/>
                    <a:pt x="48916" y="190915"/>
                    <a:pt x="36943" y="181121"/>
                  </a:cubicBezTo>
                  <a:lnTo>
                    <a:pt x="37541" y="257595"/>
                  </a:lnTo>
                  <a:lnTo>
                    <a:pt x="1860" y="257861"/>
                  </a:lnTo>
                  <a:lnTo>
                    <a:pt x="0" y="3857"/>
                  </a:lnTo>
                  <a:lnTo>
                    <a:pt x="35680" y="3658"/>
                  </a:lnTo>
                  <a:lnTo>
                    <a:pt x="35680" y="15484"/>
                  </a:lnTo>
                  <a:cubicBezTo>
                    <a:pt x="47494" y="5498"/>
                    <a:pt x="62464" y="10"/>
                    <a:pt x="77938" y="3"/>
                  </a:cubicBezTo>
                  <a:lnTo>
                    <a:pt x="82390" y="3"/>
                  </a:lnTo>
                  <a:cubicBezTo>
                    <a:pt x="120476" y="-362"/>
                    <a:pt x="151651" y="30214"/>
                    <a:pt x="152023" y="68298"/>
                  </a:cubicBezTo>
                  <a:cubicBezTo>
                    <a:pt x="152023" y="68391"/>
                    <a:pt x="152023" y="68477"/>
                    <a:pt x="152023" y="68570"/>
                  </a:cubicBezTo>
                  <a:close/>
                  <a:moveTo>
                    <a:pt x="116343" y="68836"/>
                  </a:moveTo>
                  <a:cubicBezTo>
                    <a:pt x="116163" y="50419"/>
                    <a:pt x="101140" y="35609"/>
                    <a:pt x="82722" y="35682"/>
                  </a:cubicBezTo>
                  <a:lnTo>
                    <a:pt x="69301" y="35682"/>
                  </a:lnTo>
                  <a:cubicBezTo>
                    <a:pt x="51095" y="35815"/>
                    <a:pt x="36012" y="51163"/>
                    <a:pt x="36145" y="69368"/>
                  </a:cubicBezTo>
                  <a:lnTo>
                    <a:pt x="36544" y="127304"/>
                  </a:lnTo>
                  <a:cubicBezTo>
                    <a:pt x="36763" y="145728"/>
                    <a:pt x="51799" y="160531"/>
                    <a:pt x="70231" y="160458"/>
                  </a:cubicBezTo>
                  <a:lnTo>
                    <a:pt x="83586" y="160458"/>
                  </a:lnTo>
                  <a:cubicBezTo>
                    <a:pt x="102004" y="160385"/>
                    <a:pt x="116881" y="145396"/>
                    <a:pt x="116808" y="126972"/>
                  </a:cubicBezTo>
                  <a:cubicBezTo>
                    <a:pt x="116808" y="126906"/>
                    <a:pt x="116808" y="126839"/>
                    <a:pt x="116808" y="126773"/>
                  </a:cubicBezTo>
                  <a:close/>
                </a:path>
              </a:pathLst>
            </a:custGeom>
            <a:solidFill>
              <a:schemeClr val="bg1"/>
            </a:solidFill>
            <a:ln w="664" cap="flat">
              <a:noFill/>
              <a:prstDash val="solid"/>
              <a:miter/>
            </a:ln>
          </p:spPr>
          <p:txBody>
            <a:bodyPr rtlCol="0" anchor="ctr"/>
            <a:lstStyle/>
            <a:p>
              <a:endParaRPr lang="en-US" sz="2400"/>
            </a:p>
          </p:txBody>
        </p:sp>
        <p:sp>
          <p:nvSpPr>
            <p:cNvPr id="6" name="Freeform 5">
              <a:extLst>
                <a:ext uri="{FF2B5EF4-FFF2-40B4-BE49-F238E27FC236}">
                  <a16:creationId xmlns:a16="http://schemas.microsoft.com/office/drawing/2014/main" id="{086DD236-986E-4A44-B3EC-13B4C5824F25}"/>
                </a:ext>
              </a:extLst>
            </p:cNvPr>
            <p:cNvSpPr/>
            <p:nvPr/>
          </p:nvSpPr>
          <p:spPr>
            <a:xfrm>
              <a:off x="4891527" y="2983482"/>
              <a:ext cx="161060" cy="260851"/>
            </a:xfrm>
            <a:custGeom>
              <a:avLst/>
              <a:gdLst>
                <a:gd name="connsiteX0" fmla="*/ 34086 w 161060"/>
                <a:gd name="connsiteY0" fmla="*/ 198728 h 260851"/>
                <a:gd name="connsiteX1" fmla="*/ 67374 w 161060"/>
                <a:gd name="connsiteY1" fmla="*/ 225171 h 260851"/>
                <a:gd name="connsiteX2" fmla="*/ 92224 w 161060"/>
                <a:gd name="connsiteY2" fmla="*/ 225038 h 260851"/>
                <a:gd name="connsiteX3" fmla="*/ 125446 w 161060"/>
                <a:gd name="connsiteY3" fmla="*/ 191353 h 260851"/>
                <a:gd name="connsiteX4" fmla="*/ 93154 w 161060"/>
                <a:gd name="connsiteY4" fmla="*/ 151089 h 260851"/>
                <a:gd name="connsiteX5" fmla="*/ 60397 w 161060"/>
                <a:gd name="connsiteY5" fmla="*/ 139064 h 260851"/>
                <a:gd name="connsiteX6" fmla="*/ 4186 w 161060"/>
                <a:gd name="connsiteY6" fmla="*/ 69699 h 260851"/>
                <a:gd name="connsiteX7" fmla="*/ 72417 w 161060"/>
                <a:gd name="connsiteY7" fmla="*/ 135 h 260851"/>
                <a:gd name="connsiteX8" fmla="*/ 72756 w 161060"/>
                <a:gd name="connsiteY8" fmla="*/ 135 h 260851"/>
                <a:gd name="connsiteX9" fmla="*/ 90230 w 161060"/>
                <a:gd name="connsiteY9" fmla="*/ 2 h 260851"/>
                <a:gd name="connsiteX10" fmla="*/ 157471 w 161060"/>
                <a:gd name="connsiteY10" fmla="*/ 51494 h 260851"/>
                <a:gd name="connsiteX11" fmla="*/ 122987 w 161060"/>
                <a:gd name="connsiteY11" fmla="*/ 61726 h 260851"/>
                <a:gd name="connsiteX12" fmla="*/ 90496 w 161060"/>
                <a:gd name="connsiteY12" fmla="*/ 35615 h 260851"/>
                <a:gd name="connsiteX13" fmla="*/ 73022 w 161060"/>
                <a:gd name="connsiteY13" fmla="*/ 35748 h 260851"/>
                <a:gd name="connsiteX14" fmla="*/ 39866 w 161060"/>
                <a:gd name="connsiteY14" fmla="*/ 69168 h 260851"/>
                <a:gd name="connsiteX15" fmla="*/ 39866 w 161060"/>
                <a:gd name="connsiteY15" fmla="*/ 69433 h 260851"/>
                <a:gd name="connsiteX16" fmla="*/ 73885 w 161060"/>
                <a:gd name="connsiteY16" fmla="*/ 105909 h 260851"/>
                <a:gd name="connsiteX17" fmla="*/ 106708 w 161060"/>
                <a:gd name="connsiteY17" fmla="*/ 118334 h 260851"/>
                <a:gd name="connsiteX18" fmla="*/ 161059 w 161060"/>
                <a:gd name="connsiteY18" fmla="*/ 191087 h 260851"/>
                <a:gd name="connsiteX19" fmla="*/ 92490 w 161060"/>
                <a:gd name="connsiteY19" fmla="*/ 260651 h 260851"/>
                <a:gd name="connsiteX20" fmla="*/ 67640 w 161060"/>
                <a:gd name="connsiteY20" fmla="*/ 260850 h 260851"/>
                <a:gd name="connsiteX21" fmla="*/ 0 w 161060"/>
                <a:gd name="connsiteY21" fmla="*/ 208960 h 260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61060" h="260851">
                  <a:moveTo>
                    <a:pt x="34086" y="198728"/>
                  </a:moveTo>
                  <a:cubicBezTo>
                    <a:pt x="37587" y="214275"/>
                    <a:pt x="51441" y="225278"/>
                    <a:pt x="67374" y="225171"/>
                  </a:cubicBezTo>
                  <a:lnTo>
                    <a:pt x="92224" y="225038"/>
                  </a:lnTo>
                  <a:cubicBezTo>
                    <a:pt x="110429" y="224905"/>
                    <a:pt x="125578" y="209558"/>
                    <a:pt x="125446" y="191353"/>
                  </a:cubicBezTo>
                  <a:cubicBezTo>
                    <a:pt x="125246" y="170557"/>
                    <a:pt x="112556" y="158398"/>
                    <a:pt x="93154" y="151089"/>
                  </a:cubicBezTo>
                  <a:lnTo>
                    <a:pt x="60397" y="139064"/>
                  </a:lnTo>
                  <a:cubicBezTo>
                    <a:pt x="29900" y="127436"/>
                    <a:pt x="4452" y="107571"/>
                    <a:pt x="4186" y="69699"/>
                  </a:cubicBezTo>
                  <a:cubicBezTo>
                    <a:pt x="3821" y="31648"/>
                    <a:pt x="34365" y="507"/>
                    <a:pt x="72417" y="135"/>
                  </a:cubicBezTo>
                  <a:cubicBezTo>
                    <a:pt x="72530" y="135"/>
                    <a:pt x="72643" y="135"/>
                    <a:pt x="72756" y="135"/>
                  </a:cubicBezTo>
                  <a:lnTo>
                    <a:pt x="90230" y="2"/>
                  </a:lnTo>
                  <a:cubicBezTo>
                    <a:pt x="122123" y="-263"/>
                    <a:pt x="149432" y="21463"/>
                    <a:pt x="157471" y="51494"/>
                  </a:cubicBezTo>
                  <a:lnTo>
                    <a:pt x="122987" y="61726"/>
                  </a:lnTo>
                  <a:cubicBezTo>
                    <a:pt x="119804" y="46365"/>
                    <a:pt x="106184" y="35416"/>
                    <a:pt x="90496" y="35615"/>
                  </a:cubicBezTo>
                  <a:lnTo>
                    <a:pt x="73022" y="35748"/>
                  </a:lnTo>
                  <a:cubicBezTo>
                    <a:pt x="54637" y="35821"/>
                    <a:pt x="39793" y="50783"/>
                    <a:pt x="39866" y="69168"/>
                  </a:cubicBezTo>
                  <a:cubicBezTo>
                    <a:pt x="39866" y="69254"/>
                    <a:pt x="39866" y="69347"/>
                    <a:pt x="39866" y="69433"/>
                  </a:cubicBezTo>
                  <a:cubicBezTo>
                    <a:pt x="39933" y="83918"/>
                    <a:pt x="45248" y="95013"/>
                    <a:pt x="73885" y="105909"/>
                  </a:cubicBezTo>
                  <a:lnTo>
                    <a:pt x="106708" y="118334"/>
                  </a:lnTo>
                  <a:cubicBezTo>
                    <a:pt x="139797" y="131423"/>
                    <a:pt x="160794" y="156538"/>
                    <a:pt x="161059" y="191087"/>
                  </a:cubicBezTo>
                  <a:cubicBezTo>
                    <a:pt x="161279" y="229211"/>
                    <a:pt x="130615" y="260319"/>
                    <a:pt x="92490" y="260651"/>
                  </a:cubicBezTo>
                  <a:lnTo>
                    <a:pt x="67640" y="260850"/>
                  </a:lnTo>
                  <a:cubicBezTo>
                    <a:pt x="35282" y="261049"/>
                    <a:pt x="8040" y="238991"/>
                    <a:pt x="0" y="208960"/>
                  </a:cubicBezTo>
                  <a:close/>
                </a:path>
              </a:pathLst>
            </a:custGeom>
            <a:solidFill>
              <a:schemeClr val="bg1"/>
            </a:solidFill>
            <a:ln w="664" cap="flat">
              <a:noFill/>
              <a:prstDash val="solid"/>
              <a:miter/>
            </a:ln>
          </p:spPr>
          <p:txBody>
            <a:bodyPr rtlCol="0" anchor="ctr"/>
            <a:lstStyle/>
            <a:p>
              <a:endParaRPr lang="en-US" sz="2400"/>
            </a:p>
          </p:txBody>
        </p:sp>
        <p:sp>
          <p:nvSpPr>
            <p:cNvPr id="7" name="Freeform 6">
              <a:extLst>
                <a:ext uri="{FF2B5EF4-FFF2-40B4-BE49-F238E27FC236}">
                  <a16:creationId xmlns:a16="http://schemas.microsoft.com/office/drawing/2014/main" id="{635541EF-9B35-4549-9E97-DDE6A1F133ED}"/>
                </a:ext>
              </a:extLst>
            </p:cNvPr>
            <p:cNvSpPr/>
            <p:nvPr/>
          </p:nvSpPr>
          <p:spPr>
            <a:xfrm>
              <a:off x="4745683" y="3001424"/>
              <a:ext cx="112422" cy="243840"/>
            </a:xfrm>
            <a:custGeom>
              <a:avLst/>
              <a:gdLst>
                <a:gd name="connsiteX0" fmla="*/ 111293 w 112422"/>
                <a:gd name="connsiteY0" fmla="*/ 86573 h 243840"/>
                <a:gd name="connsiteX1" fmla="*/ 111027 w 112422"/>
                <a:gd name="connsiteY1" fmla="*/ 50894 h 243840"/>
                <a:gd name="connsiteX2" fmla="*/ 68836 w 112422"/>
                <a:gd name="connsiteY2" fmla="*/ 51226 h 243840"/>
                <a:gd name="connsiteX3" fmla="*/ 68437 w 112422"/>
                <a:gd name="connsiteY3" fmla="*/ 0 h 243840"/>
                <a:gd name="connsiteX4" fmla="*/ 32757 w 112422"/>
                <a:gd name="connsiteY4" fmla="*/ 266 h 243840"/>
                <a:gd name="connsiteX5" fmla="*/ 33155 w 112422"/>
                <a:gd name="connsiteY5" fmla="*/ 51492 h 243840"/>
                <a:gd name="connsiteX6" fmla="*/ 0 w 112422"/>
                <a:gd name="connsiteY6" fmla="*/ 51691 h 243840"/>
                <a:gd name="connsiteX7" fmla="*/ 266 w 112422"/>
                <a:gd name="connsiteY7" fmla="*/ 87370 h 243840"/>
                <a:gd name="connsiteX8" fmla="*/ 33421 w 112422"/>
                <a:gd name="connsiteY8" fmla="*/ 87104 h 243840"/>
                <a:gd name="connsiteX9" fmla="*/ 34152 w 112422"/>
                <a:gd name="connsiteY9" fmla="*/ 189889 h 243840"/>
                <a:gd name="connsiteX10" fmla="*/ 88902 w 112422"/>
                <a:gd name="connsiteY10" fmla="*/ 243839 h 243840"/>
                <a:gd name="connsiteX11" fmla="*/ 88902 w 112422"/>
                <a:gd name="connsiteY11" fmla="*/ 243839 h 243840"/>
                <a:gd name="connsiteX12" fmla="*/ 112423 w 112422"/>
                <a:gd name="connsiteY12" fmla="*/ 243639 h 243840"/>
                <a:gd name="connsiteX13" fmla="*/ 112157 w 112422"/>
                <a:gd name="connsiteY13" fmla="*/ 207961 h 243840"/>
                <a:gd name="connsiteX14" fmla="*/ 88636 w 112422"/>
                <a:gd name="connsiteY14" fmla="*/ 208160 h 243840"/>
                <a:gd name="connsiteX15" fmla="*/ 69832 w 112422"/>
                <a:gd name="connsiteY15" fmla="*/ 189623 h 243840"/>
                <a:gd name="connsiteX16" fmla="*/ 69832 w 112422"/>
                <a:gd name="connsiteY16" fmla="*/ 189623 h 243840"/>
                <a:gd name="connsiteX17" fmla="*/ 69101 w 112422"/>
                <a:gd name="connsiteY17" fmla="*/ 86839 h 243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2422" h="243840">
                  <a:moveTo>
                    <a:pt x="111293" y="86573"/>
                  </a:moveTo>
                  <a:lnTo>
                    <a:pt x="111027" y="50894"/>
                  </a:lnTo>
                  <a:lnTo>
                    <a:pt x="68836" y="51226"/>
                  </a:lnTo>
                  <a:lnTo>
                    <a:pt x="68437" y="0"/>
                  </a:lnTo>
                  <a:lnTo>
                    <a:pt x="32757" y="266"/>
                  </a:lnTo>
                  <a:lnTo>
                    <a:pt x="33155" y="51492"/>
                  </a:lnTo>
                  <a:lnTo>
                    <a:pt x="0" y="51691"/>
                  </a:lnTo>
                  <a:lnTo>
                    <a:pt x="266" y="87370"/>
                  </a:lnTo>
                  <a:lnTo>
                    <a:pt x="33421" y="87104"/>
                  </a:lnTo>
                  <a:lnTo>
                    <a:pt x="34152" y="189889"/>
                  </a:lnTo>
                  <a:cubicBezTo>
                    <a:pt x="34371" y="219907"/>
                    <a:pt x="58882" y="244058"/>
                    <a:pt x="88902" y="243839"/>
                  </a:cubicBezTo>
                  <a:cubicBezTo>
                    <a:pt x="88902" y="243839"/>
                    <a:pt x="88902" y="243839"/>
                    <a:pt x="88902" y="243839"/>
                  </a:cubicBezTo>
                  <a:lnTo>
                    <a:pt x="112423" y="243639"/>
                  </a:lnTo>
                  <a:lnTo>
                    <a:pt x="112157" y="207961"/>
                  </a:lnTo>
                  <a:lnTo>
                    <a:pt x="88636" y="208160"/>
                  </a:lnTo>
                  <a:cubicBezTo>
                    <a:pt x="78324" y="208233"/>
                    <a:pt x="69905" y="199935"/>
                    <a:pt x="69832" y="189623"/>
                  </a:cubicBezTo>
                  <a:cubicBezTo>
                    <a:pt x="69832" y="189623"/>
                    <a:pt x="69832" y="189623"/>
                    <a:pt x="69832" y="189623"/>
                  </a:cubicBezTo>
                  <a:lnTo>
                    <a:pt x="69101" y="86839"/>
                  </a:lnTo>
                  <a:close/>
                </a:path>
              </a:pathLst>
            </a:custGeom>
            <a:solidFill>
              <a:schemeClr val="bg1"/>
            </a:solidFill>
            <a:ln w="664" cap="flat">
              <a:noFill/>
              <a:prstDash val="solid"/>
              <a:miter/>
            </a:ln>
          </p:spPr>
          <p:txBody>
            <a:bodyPr rtlCol="0" anchor="ctr"/>
            <a:lstStyle/>
            <a:p>
              <a:endParaRPr lang="en-US" sz="2400"/>
            </a:p>
          </p:txBody>
        </p:sp>
        <p:sp>
          <p:nvSpPr>
            <p:cNvPr id="8" name="Freeform 7">
              <a:extLst>
                <a:ext uri="{FF2B5EF4-FFF2-40B4-BE49-F238E27FC236}">
                  <a16:creationId xmlns:a16="http://schemas.microsoft.com/office/drawing/2014/main" id="{081EF0B8-C385-5F4C-94A9-5D1E92A2E53E}"/>
                </a:ext>
              </a:extLst>
            </p:cNvPr>
            <p:cNvSpPr/>
            <p:nvPr/>
          </p:nvSpPr>
          <p:spPr>
            <a:xfrm>
              <a:off x="4562697" y="2989531"/>
              <a:ext cx="153351" cy="254269"/>
            </a:xfrm>
            <a:custGeom>
              <a:avLst/>
              <a:gdLst>
                <a:gd name="connsiteX0" fmla="*/ 152422 w 153351"/>
                <a:gd name="connsiteY0" fmla="*/ 129560 h 254269"/>
                <a:gd name="connsiteX1" fmla="*/ 153352 w 153351"/>
                <a:gd name="connsiteY1" fmla="*/ 253207 h 254269"/>
                <a:gd name="connsiteX2" fmla="*/ 117672 w 153351"/>
                <a:gd name="connsiteY2" fmla="*/ 253473 h 254269"/>
                <a:gd name="connsiteX3" fmla="*/ 116808 w 153351"/>
                <a:gd name="connsiteY3" fmla="*/ 129826 h 254269"/>
                <a:gd name="connsiteX4" fmla="*/ 83387 w 153351"/>
                <a:gd name="connsiteY4" fmla="*/ 96672 h 254269"/>
                <a:gd name="connsiteX5" fmla="*/ 83121 w 153351"/>
                <a:gd name="connsiteY5" fmla="*/ 96672 h 254269"/>
                <a:gd name="connsiteX6" fmla="*/ 69766 w 153351"/>
                <a:gd name="connsiteY6" fmla="*/ 96672 h 254269"/>
                <a:gd name="connsiteX7" fmla="*/ 36610 w 153351"/>
                <a:gd name="connsiteY7" fmla="*/ 130357 h 254269"/>
                <a:gd name="connsiteX8" fmla="*/ 37474 w 153351"/>
                <a:gd name="connsiteY8" fmla="*/ 254004 h 254269"/>
                <a:gd name="connsiteX9" fmla="*/ 1860 w 153351"/>
                <a:gd name="connsiteY9" fmla="*/ 254270 h 254269"/>
                <a:gd name="connsiteX10" fmla="*/ 0 w 153351"/>
                <a:gd name="connsiteY10" fmla="*/ 266 h 254269"/>
                <a:gd name="connsiteX11" fmla="*/ 35614 w 153351"/>
                <a:gd name="connsiteY11" fmla="*/ 0 h 254269"/>
                <a:gd name="connsiteX12" fmla="*/ 36212 w 153351"/>
                <a:gd name="connsiteY12" fmla="*/ 76540 h 254269"/>
                <a:gd name="connsiteX13" fmla="*/ 78403 w 153351"/>
                <a:gd name="connsiteY13" fmla="*/ 60993 h 254269"/>
                <a:gd name="connsiteX14" fmla="*/ 82855 w 153351"/>
                <a:gd name="connsiteY14" fmla="*/ 60993 h 254269"/>
                <a:gd name="connsiteX15" fmla="*/ 152422 w 153351"/>
                <a:gd name="connsiteY15" fmla="*/ 129221 h 254269"/>
                <a:gd name="connsiteX16" fmla="*/ 152422 w 153351"/>
                <a:gd name="connsiteY16" fmla="*/ 129560 h 254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3351" h="254269">
                  <a:moveTo>
                    <a:pt x="152422" y="129560"/>
                  </a:moveTo>
                  <a:lnTo>
                    <a:pt x="153352" y="253207"/>
                  </a:lnTo>
                  <a:lnTo>
                    <a:pt x="117672" y="253473"/>
                  </a:lnTo>
                  <a:lnTo>
                    <a:pt x="116808" y="129826"/>
                  </a:lnTo>
                  <a:cubicBezTo>
                    <a:pt x="116735" y="111442"/>
                    <a:pt x="101772" y="96599"/>
                    <a:pt x="83387" y="96672"/>
                  </a:cubicBezTo>
                  <a:cubicBezTo>
                    <a:pt x="83300" y="96672"/>
                    <a:pt x="83207" y="96672"/>
                    <a:pt x="83121" y="96672"/>
                  </a:cubicBezTo>
                  <a:lnTo>
                    <a:pt x="69766" y="96672"/>
                  </a:lnTo>
                  <a:cubicBezTo>
                    <a:pt x="51321" y="96851"/>
                    <a:pt x="36498" y="111913"/>
                    <a:pt x="36610" y="130357"/>
                  </a:cubicBezTo>
                  <a:lnTo>
                    <a:pt x="37474" y="254004"/>
                  </a:lnTo>
                  <a:lnTo>
                    <a:pt x="1860" y="254270"/>
                  </a:lnTo>
                  <a:lnTo>
                    <a:pt x="0" y="266"/>
                  </a:lnTo>
                  <a:lnTo>
                    <a:pt x="35614" y="0"/>
                  </a:lnTo>
                  <a:lnTo>
                    <a:pt x="36212" y="76540"/>
                  </a:lnTo>
                  <a:cubicBezTo>
                    <a:pt x="47986" y="66514"/>
                    <a:pt x="62942" y="61006"/>
                    <a:pt x="78403" y="60993"/>
                  </a:cubicBezTo>
                  <a:lnTo>
                    <a:pt x="82855" y="60993"/>
                  </a:lnTo>
                  <a:cubicBezTo>
                    <a:pt x="120907" y="60627"/>
                    <a:pt x="152050" y="91170"/>
                    <a:pt x="152422" y="129221"/>
                  </a:cubicBezTo>
                  <a:cubicBezTo>
                    <a:pt x="152422" y="129334"/>
                    <a:pt x="152422" y="129447"/>
                    <a:pt x="152422" y="129560"/>
                  </a:cubicBezTo>
                  <a:close/>
                </a:path>
              </a:pathLst>
            </a:custGeom>
            <a:solidFill>
              <a:schemeClr val="bg1"/>
            </a:solidFill>
            <a:ln w="664" cap="flat">
              <a:noFill/>
              <a:prstDash val="solid"/>
              <a:miter/>
            </a:ln>
          </p:spPr>
          <p:txBody>
            <a:bodyPr rtlCol="0" anchor="ctr"/>
            <a:lstStyle/>
            <a:p>
              <a:endParaRPr lang="en-US" sz="2400"/>
            </a:p>
          </p:txBody>
        </p:sp>
        <p:sp>
          <p:nvSpPr>
            <p:cNvPr id="9" name="Freeform 8">
              <a:extLst>
                <a:ext uri="{FF2B5EF4-FFF2-40B4-BE49-F238E27FC236}">
                  <a16:creationId xmlns:a16="http://schemas.microsoft.com/office/drawing/2014/main" id="{4AA5E1FE-2B1B-FC46-83AB-690BE6BBEECC}"/>
                </a:ext>
              </a:extLst>
            </p:cNvPr>
            <p:cNvSpPr/>
            <p:nvPr/>
          </p:nvSpPr>
          <p:spPr>
            <a:xfrm>
              <a:off x="4365890" y="3052115"/>
              <a:ext cx="152425" cy="260653"/>
            </a:xfrm>
            <a:custGeom>
              <a:avLst/>
              <a:gdLst>
                <a:gd name="connsiteX0" fmla="*/ 151094 w 152425"/>
                <a:gd name="connsiteY0" fmla="*/ 2728 h 260653"/>
                <a:gd name="connsiteX1" fmla="*/ 152423 w 152425"/>
                <a:gd name="connsiteY1" fmla="*/ 190955 h 260653"/>
                <a:gd name="connsiteX2" fmla="*/ 84252 w 152425"/>
                <a:gd name="connsiteY2" fmla="*/ 260519 h 260653"/>
                <a:gd name="connsiteX3" fmla="*/ 70166 w 152425"/>
                <a:gd name="connsiteY3" fmla="*/ 260652 h 260653"/>
                <a:gd name="connsiteX4" fmla="*/ 2925 w 152425"/>
                <a:gd name="connsiteY4" fmla="*/ 209160 h 260653"/>
                <a:gd name="connsiteX5" fmla="*/ 37011 w 152425"/>
                <a:gd name="connsiteY5" fmla="*/ 198862 h 260653"/>
                <a:gd name="connsiteX6" fmla="*/ 69900 w 152425"/>
                <a:gd name="connsiteY6" fmla="*/ 224973 h 260653"/>
                <a:gd name="connsiteX7" fmla="*/ 83986 w 152425"/>
                <a:gd name="connsiteY7" fmla="*/ 224973 h 260653"/>
                <a:gd name="connsiteX8" fmla="*/ 116810 w 152425"/>
                <a:gd name="connsiteY8" fmla="*/ 191287 h 260653"/>
                <a:gd name="connsiteX9" fmla="*/ 116610 w 152425"/>
                <a:gd name="connsiteY9" fmla="*/ 169030 h 260653"/>
                <a:gd name="connsiteX10" fmla="*/ 74419 w 152425"/>
                <a:gd name="connsiteY10" fmla="*/ 184577 h 260653"/>
                <a:gd name="connsiteX11" fmla="*/ 69967 w 152425"/>
                <a:gd name="connsiteY11" fmla="*/ 184577 h 260653"/>
                <a:gd name="connsiteX12" fmla="*/ 400 w 152425"/>
                <a:gd name="connsiteY12" fmla="*/ 116010 h 260653"/>
                <a:gd name="connsiteX13" fmla="*/ 2 w 152425"/>
                <a:gd name="connsiteY13" fmla="*/ 69634 h 260653"/>
                <a:gd name="connsiteX14" fmla="*/ 68572 w 152425"/>
                <a:gd name="connsiteY14" fmla="*/ 4 h 260653"/>
                <a:gd name="connsiteX15" fmla="*/ 73090 w 152425"/>
                <a:gd name="connsiteY15" fmla="*/ 4 h 260653"/>
                <a:gd name="connsiteX16" fmla="*/ 115481 w 152425"/>
                <a:gd name="connsiteY16" fmla="*/ 14554 h 260653"/>
                <a:gd name="connsiteX17" fmla="*/ 115481 w 152425"/>
                <a:gd name="connsiteY17" fmla="*/ 2993 h 260653"/>
                <a:gd name="connsiteX18" fmla="*/ 116212 w 152425"/>
                <a:gd name="connsiteY18" fmla="*/ 115079 h 260653"/>
                <a:gd name="connsiteX19" fmla="*/ 115879 w 152425"/>
                <a:gd name="connsiteY19" fmla="*/ 68704 h 260653"/>
                <a:gd name="connsiteX20" fmla="*/ 82525 w 152425"/>
                <a:gd name="connsiteY20" fmla="*/ 35483 h 260653"/>
                <a:gd name="connsiteX21" fmla="*/ 82259 w 152425"/>
                <a:gd name="connsiteY21" fmla="*/ 35483 h 260653"/>
                <a:gd name="connsiteX22" fmla="*/ 68837 w 152425"/>
                <a:gd name="connsiteY22" fmla="*/ 35616 h 260653"/>
                <a:gd name="connsiteX23" fmla="*/ 35682 w 152425"/>
                <a:gd name="connsiteY23" fmla="*/ 69302 h 260653"/>
                <a:gd name="connsiteX24" fmla="*/ 36014 w 152425"/>
                <a:gd name="connsiteY24" fmla="*/ 115677 h 260653"/>
                <a:gd name="connsiteX25" fmla="*/ 69701 w 152425"/>
                <a:gd name="connsiteY25" fmla="*/ 148898 h 260653"/>
                <a:gd name="connsiteX26" fmla="*/ 83056 w 152425"/>
                <a:gd name="connsiteY26" fmla="*/ 148765 h 260653"/>
                <a:gd name="connsiteX27" fmla="*/ 116212 w 152425"/>
                <a:gd name="connsiteY27" fmla="*/ 115079 h 26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52425" h="260653">
                  <a:moveTo>
                    <a:pt x="151094" y="2728"/>
                  </a:moveTo>
                  <a:lnTo>
                    <a:pt x="152423" y="190955"/>
                  </a:lnTo>
                  <a:cubicBezTo>
                    <a:pt x="152689" y="229225"/>
                    <a:pt x="122524" y="260253"/>
                    <a:pt x="84252" y="260519"/>
                  </a:cubicBezTo>
                  <a:lnTo>
                    <a:pt x="70166" y="260652"/>
                  </a:lnTo>
                  <a:cubicBezTo>
                    <a:pt x="38619" y="260865"/>
                    <a:pt x="10938" y="239670"/>
                    <a:pt x="2925" y="209160"/>
                  </a:cubicBezTo>
                  <a:lnTo>
                    <a:pt x="37011" y="198862"/>
                  </a:lnTo>
                  <a:cubicBezTo>
                    <a:pt x="40466" y="213678"/>
                    <a:pt x="53887" y="225106"/>
                    <a:pt x="69900" y="224973"/>
                  </a:cubicBezTo>
                  <a:lnTo>
                    <a:pt x="83986" y="224973"/>
                  </a:lnTo>
                  <a:cubicBezTo>
                    <a:pt x="102192" y="224840"/>
                    <a:pt x="116943" y="209492"/>
                    <a:pt x="116810" y="191287"/>
                  </a:cubicBezTo>
                  <a:lnTo>
                    <a:pt x="116610" y="169030"/>
                  </a:lnTo>
                  <a:cubicBezTo>
                    <a:pt x="104803" y="178996"/>
                    <a:pt x="89873" y="184497"/>
                    <a:pt x="74419" y="184577"/>
                  </a:cubicBezTo>
                  <a:lnTo>
                    <a:pt x="69967" y="184577"/>
                  </a:lnTo>
                  <a:cubicBezTo>
                    <a:pt x="32094" y="184843"/>
                    <a:pt x="666" y="154280"/>
                    <a:pt x="400" y="116010"/>
                  </a:cubicBezTo>
                  <a:lnTo>
                    <a:pt x="2" y="69634"/>
                  </a:lnTo>
                  <a:cubicBezTo>
                    <a:pt x="-264" y="31364"/>
                    <a:pt x="30699" y="336"/>
                    <a:pt x="68572" y="4"/>
                  </a:cubicBezTo>
                  <a:lnTo>
                    <a:pt x="73090" y="4"/>
                  </a:lnTo>
                  <a:cubicBezTo>
                    <a:pt x="88471" y="-156"/>
                    <a:pt x="103441" y="4987"/>
                    <a:pt x="115481" y="14554"/>
                  </a:cubicBezTo>
                  <a:lnTo>
                    <a:pt x="115481" y="2993"/>
                  </a:lnTo>
                  <a:close/>
                  <a:moveTo>
                    <a:pt x="116212" y="115079"/>
                  </a:moveTo>
                  <a:lnTo>
                    <a:pt x="115879" y="68704"/>
                  </a:lnTo>
                  <a:cubicBezTo>
                    <a:pt x="115846" y="50319"/>
                    <a:pt x="100910" y="35443"/>
                    <a:pt x="82525" y="35483"/>
                  </a:cubicBezTo>
                  <a:cubicBezTo>
                    <a:pt x="82438" y="35483"/>
                    <a:pt x="82345" y="35483"/>
                    <a:pt x="82259" y="35483"/>
                  </a:cubicBezTo>
                  <a:lnTo>
                    <a:pt x="68837" y="35616"/>
                  </a:lnTo>
                  <a:cubicBezTo>
                    <a:pt x="50412" y="35835"/>
                    <a:pt x="35609" y="50871"/>
                    <a:pt x="35682" y="69302"/>
                  </a:cubicBezTo>
                  <a:lnTo>
                    <a:pt x="36014" y="115677"/>
                  </a:lnTo>
                  <a:cubicBezTo>
                    <a:pt x="36147" y="133882"/>
                    <a:pt x="51496" y="149031"/>
                    <a:pt x="69701" y="148898"/>
                  </a:cubicBezTo>
                  <a:lnTo>
                    <a:pt x="83056" y="148765"/>
                  </a:lnTo>
                  <a:cubicBezTo>
                    <a:pt x="101481" y="148546"/>
                    <a:pt x="116285" y="133510"/>
                    <a:pt x="116212" y="115079"/>
                  </a:cubicBezTo>
                  <a:close/>
                </a:path>
              </a:pathLst>
            </a:custGeom>
            <a:solidFill>
              <a:schemeClr val="bg1"/>
            </a:solidFill>
            <a:ln w="664" cap="flat">
              <a:noFill/>
              <a:prstDash val="solid"/>
              <a:miter/>
            </a:ln>
          </p:spPr>
          <p:txBody>
            <a:bodyPr rtlCol="0" anchor="ctr"/>
            <a:lstStyle/>
            <a:p>
              <a:endParaRPr lang="en-US" sz="2400"/>
            </a:p>
          </p:txBody>
        </p:sp>
        <p:sp>
          <p:nvSpPr>
            <p:cNvPr id="10" name="Freeform 9">
              <a:extLst>
                <a:ext uri="{FF2B5EF4-FFF2-40B4-BE49-F238E27FC236}">
                  <a16:creationId xmlns:a16="http://schemas.microsoft.com/office/drawing/2014/main" id="{94E09A5B-3A65-EF43-BF62-5D158FD99BB0}"/>
                </a:ext>
              </a:extLst>
            </p:cNvPr>
            <p:cNvSpPr/>
            <p:nvPr/>
          </p:nvSpPr>
          <p:spPr>
            <a:xfrm>
              <a:off x="4174268" y="3056238"/>
              <a:ext cx="152424" cy="193214"/>
            </a:xfrm>
            <a:custGeom>
              <a:avLst/>
              <a:gdLst>
                <a:gd name="connsiteX0" fmla="*/ 35680 w 152424"/>
                <a:gd name="connsiteY0" fmla="*/ 797 h 193214"/>
                <a:gd name="connsiteX1" fmla="*/ 36544 w 152424"/>
                <a:gd name="connsiteY1" fmla="*/ 124511 h 193214"/>
                <a:gd name="connsiteX2" fmla="*/ 69965 w 152424"/>
                <a:gd name="connsiteY2" fmla="*/ 157665 h 193214"/>
                <a:gd name="connsiteX3" fmla="*/ 70231 w 152424"/>
                <a:gd name="connsiteY3" fmla="*/ 157665 h 193214"/>
                <a:gd name="connsiteX4" fmla="*/ 83586 w 152424"/>
                <a:gd name="connsiteY4" fmla="*/ 157532 h 193214"/>
                <a:gd name="connsiteX5" fmla="*/ 116741 w 152424"/>
                <a:gd name="connsiteY5" fmla="*/ 124245 h 193214"/>
                <a:gd name="connsiteX6" fmla="*/ 116741 w 152424"/>
                <a:gd name="connsiteY6" fmla="*/ 123913 h 193214"/>
                <a:gd name="connsiteX7" fmla="*/ 115878 w 152424"/>
                <a:gd name="connsiteY7" fmla="*/ 266 h 193214"/>
                <a:gd name="connsiteX8" fmla="*/ 151492 w 152424"/>
                <a:gd name="connsiteY8" fmla="*/ 0 h 193214"/>
                <a:gd name="connsiteX9" fmla="*/ 152422 w 152424"/>
                <a:gd name="connsiteY9" fmla="*/ 123647 h 193214"/>
                <a:gd name="connsiteX10" fmla="*/ 84058 w 152424"/>
                <a:gd name="connsiteY10" fmla="*/ 193211 h 193214"/>
                <a:gd name="connsiteX11" fmla="*/ 83852 w 152424"/>
                <a:gd name="connsiteY11" fmla="*/ 193211 h 193214"/>
                <a:gd name="connsiteX12" fmla="*/ 70497 w 152424"/>
                <a:gd name="connsiteY12" fmla="*/ 193211 h 193214"/>
                <a:gd name="connsiteX13" fmla="*/ 934 w 152424"/>
                <a:gd name="connsiteY13" fmla="*/ 125115 h 193214"/>
                <a:gd name="connsiteX14" fmla="*/ 930 w 152424"/>
                <a:gd name="connsiteY14" fmla="*/ 124643 h 193214"/>
                <a:gd name="connsiteX15" fmla="*/ 0 w 152424"/>
                <a:gd name="connsiteY15" fmla="*/ 997 h 193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2424" h="193214">
                  <a:moveTo>
                    <a:pt x="35680" y="797"/>
                  </a:moveTo>
                  <a:lnTo>
                    <a:pt x="36544" y="124511"/>
                  </a:lnTo>
                  <a:cubicBezTo>
                    <a:pt x="36616" y="142895"/>
                    <a:pt x="51578" y="157738"/>
                    <a:pt x="69965" y="157665"/>
                  </a:cubicBezTo>
                  <a:cubicBezTo>
                    <a:pt x="70052" y="157665"/>
                    <a:pt x="70145" y="157665"/>
                    <a:pt x="70231" y="157665"/>
                  </a:cubicBezTo>
                  <a:lnTo>
                    <a:pt x="83586" y="157532"/>
                  </a:lnTo>
                  <a:cubicBezTo>
                    <a:pt x="101931" y="157499"/>
                    <a:pt x="116781" y="142596"/>
                    <a:pt x="116741" y="124245"/>
                  </a:cubicBezTo>
                  <a:cubicBezTo>
                    <a:pt x="116741" y="124139"/>
                    <a:pt x="116741" y="124026"/>
                    <a:pt x="116741" y="123913"/>
                  </a:cubicBezTo>
                  <a:lnTo>
                    <a:pt x="115878" y="266"/>
                  </a:lnTo>
                  <a:lnTo>
                    <a:pt x="151492" y="0"/>
                  </a:lnTo>
                  <a:lnTo>
                    <a:pt x="152422" y="123647"/>
                  </a:lnTo>
                  <a:cubicBezTo>
                    <a:pt x="152754" y="161731"/>
                    <a:pt x="122143" y="192878"/>
                    <a:pt x="84058" y="193211"/>
                  </a:cubicBezTo>
                  <a:cubicBezTo>
                    <a:pt x="83985" y="193211"/>
                    <a:pt x="83918" y="193211"/>
                    <a:pt x="83852" y="193211"/>
                  </a:cubicBezTo>
                  <a:lnTo>
                    <a:pt x="70497" y="193211"/>
                  </a:lnTo>
                  <a:cubicBezTo>
                    <a:pt x="32482" y="193616"/>
                    <a:pt x="1338" y="163126"/>
                    <a:pt x="934" y="125115"/>
                  </a:cubicBezTo>
                  <a:cubicBezTo>
                    <a:pt x="932" y="124956"/>
                    <a:pt x="931" y="124803"/>
                    <a:pt x="930" y="124643"/>
                  </a:cubicBezTo>
                  <a:lnTo>
                    <a:pt x="0" y="997"/>
                  </a:lnTo>
                  <a:close/>
                </a:path>
              </a:pathLst>
            </a:custGeom>
            <a:solidFill>
              <a:schemeClr val="bg1"/>
            </a:solidFill>
            <a:ln w="664" cap="flat">
              <a:noFill/>
              <a:prstDash val="solid"/>
              <a:miter/>
            </a:ln>
          </p:spPr>
          <p:txBody>
            <a:bodyPr rtlCol="0" anchor="ctr"/>
            <a:lstStyle/>
            <a:p>
              <a:endParaRPr lang="en-US" sz="2400"/>
            </a:p>
          </p:txBody>
        </p:sp>
        <p:sp>
          <p:nvSpPr>
            <p:cNvPr id="11" name="Freeform 10">
              <a:extLst>
                <a:ext uri="{FF2B5EF4-FFF2-40B4-BE49-F238E27FC236}">
                  <a16:creationId xmlns:a16="http://schemas.microsoft.com/office/drawing/2014/main" id="{C4CCC53C-3DDB-1F4E-8E9A-B5BEFC145494}"/>
                </a:ext>
              </a:extLst>
            </p:cNvPr>
            <p:cNvSpPr/>
            <p:nvPr/>
          </p:nvSpPr>
          <p:spPr>
            <a:xfrm>
              <a:off x="3981514" y="3054773"/>
              <a:ext cx="151892" cy="196205"/>
            </a:xfrm>
            <a:custGeom>
              <a:avLst/>
              <a:gdLst>
                <a:gd name="connsiteX0" fmla="*/ 81926 w 151892"/>
                <a:gd name="connsiteY0" fmla="*/ 3 h 196205"/>
                <a:gd name="connsiteX1" fmla="*/ 151490 w 151892"/>
                <a:gd name="connsiteY1" fmla="*/ 68232 h 196205"/>
                <a:gd name="connsiteX2" fmla="*/ 151493 w 151892"/>
                <a:gd name="connsiteY2" fmla="*/ 68570 h 196205"/>
                <a:gd name="connsiteX3" fmla="*/ 151891 w 151892"/>
                <a:gd name="connsiteY3" fmla="*/ 126507 h 196205"/>
                <a:gd name="connsiteX4" fmla="*/ 83322 w 151892"/>
                <a:gd name="connsiteY4" fmla="*/ 196071 h 196205"/>
                <a:gd name="connsiteX5" fmla="*/ 69966 w 151892"/>
                <a:gd name="connsiteY5" fmla="*/ 196204 h 196205"/>
                <a:gd name="connsiteX6" fmla="*/ 400 w 151892"/>
                <a:gd name="connsiteY6" fmla="*/ 127637 h 196205"/>
                <a:gd name="connsiteX7" fmla="*/ 1 w 151892"/>
                <a:gd name="connsiteY7" fmla="*/ 69700 h 196205"/>
                <a:gd name="connsiteX8" fmla="*/ 68571 w 151892"/>
                <a:gd name="connsiteY8" fmla="*/ 136 h 196205"/>
                <a:gd name="connsiteX9" fmla="*/ 35615 w 151892"/>
                <a:gd name="connsiteY9" fmla="*/ 69434 h 196205"/>
                <a:gd name="connsiteX10" fmla="*/ 36080 w 151892"/>
                <a:gd name="connsiteY10" fmla="*/ 127371 h 196205"/>
                <a:gd name="connsiteX11" fmla="*/ 69701 w 151892"/>
                <a:gd name="connsiteY11" fmla="*/ 160525 h 196205"/>
                <a:gd name="connsiteX12" fmla="*/ 83122 w 151892"/>
                <a:gd name="connsiteY12" fmla="*/ 160525 h 196205"/>
                <a:gd name="connsiteX13" fmla="*/ 116280 w 151892"/>
                <a:gd name="connsiteY13" fmla="*/ 127105 h 196205"/>
                <a:gd name="connsiteX14" fmla="*/ 116278 w 151892"/>
                <a:gd name="connsiteY14" fmla="*/ 126839 h 196205"/>
                <a:gd name="connsiteX15" fmla="*/ 115879 w 151892"/>
                <a:gd name="connsiteY15" fmla="*/ 68903 h 196205"/>
                <a:gd name="connsiteX16" fmla="*/ 82327 w 151892"/>
                <a:gd name="connsiteY16" fmla="*/ 35749 h 196205"/>
                <a:gd name="connsiteX17" fmla="*/ 82192 w 151892"/>
                <a:gd name="connsiteY17" fmla="*/ 35749 h 196205"/>
                <a:gd name="connsiteX18" fmla="*/ 68837 w 151892"/>
                <a:gd name="connsiteY18" fmla="*/ 35749 h 196205"/>
                <a:gd name="connsiteX19" fmla="*/ 35615 w 151892"/>
                <a:gd name="connsiteY19" fmla="*/ 69434 h 196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51892" h="196205">
                  <a:moveTo>
                    <a:pt x="81926" y="3"/>
                  </a:moveTo>
                  <a:cubicBezTo>
                    <a:pt x="119978" y="-362"/>
                    <a:pt x="151123" y="30181"/>
                    <a:pt x="151490" y="68232"/>
                  </a:cubicBezTo>
                  <a:cubicBezTo>
                    <a:pt x="151491" y="68345"/>
                    <a:pt x="151492" y="68457"/>
                    <a:pt x="151493" y="68570"/>
                  </a:cubicBezTo>
                  <a:lnTo>
                    <a:pt x="151891" y="126507"/>
                  </a:lnTo>
                  <a:cubicBezTo>
                    <a:pt x="152149" y="164644"/>
                    <a:pt x="121460" y="195778"/>
                    <a:pt x="83322" y="196071"/>
                  </a:cubicBezTo>
                  <a:lnTo>
                    <a:pt x="69966" y="196204"/>
                  </a:lnTo>
                  <a:cubicBezTo>
                    <a:pt x="32093" y="196469"/>
                    <a:pt x="666" y="165508"/>
                    <a:pt x="400" y="127637"/>
                  </a:cubicBezTo>
                  <a:lnTo>
                    <a:pt x="1" y="69700"/>
                  </a:lnTo>
                  <a:cubicBezTo>
                    <a:pt x="-220" y="31576"/>
                    <a:pt x="30448" y="468"/>
                    <a:pt x="68571" y="136"/>
                  </a:cubicBezTo>
                  <a:close/>
                  <a:moveTo>
                    <a:pt x="35615" y="69434"/>
                  </a:moveTo>
                  <a:lnTo>
                    <a:pt x="36080" y="127371"/>
                  </a:lnTo>
                  <a:cubicBezTo>
                    <a:pt x="36263" y="145788"/>
                    <a:pt x="51283" y="160598"/>
                    <a:pt x="69701" y="160525"/>
                  </a:cubicBezTo>
                  <a:lnTo>
                    <a:pt x="83122" y="160525"/>
                  </a:lnTo>
                  <a:cubicBezTo>
                    <a:pt x="101506" y="160452"/>
                    <a:pt x="116352" y="145489"/>
                    <a:pt x="116280" y="127105"/>
                  </a:cubicBezTo>
                  <a:cubicBezTo>
                    <a:pt x="116280" y="127019"/>
                    <a:pt x="116279" y="126926"/>
                    <a:pt x="116278" y="126839"/>
                  </a:cubicBezTo>
                  <a:lnTo>
                    <a:pt x="115879" y="68903"/>
                  </a:lnTo>
                  <a:cubicBezTo>
                    <a:pt x="115770" y="50485"/>
                    <a:pt x="100748" y="35636"/>
                    <a:pt x="82327" y="35749"/>
                  </a:cubicBezTo>
                  <a:cubicBezTo>
                    <a:pt x="82282" y="35749"/>
                    <a:pt x="82237" y="35749"/>
                    <a:pt x="82192" y="35749"/>
                  </a:cubicBezTo>
                  <a:lnTo>
                    <a:pt x="68837" y="35749"/>
                  </a:lnTo>
                  <a:cubicBezTo>
                    <a:pt x="50383" y="35928"/>
                    <a:pt x="35541" y="50983"/>
                    <a:pt x="35615" y="69434"/>
                  </a:cubicBezTo>
                  <a:close/>
                </a:path>
              </a:pathLst>
            </a:custGeom>
            <a:solidFill>
              <a:schemeClr val="bg1"/>
            </a:solidFill>
            <a:ln w="664" cap="flat">
              <a:noFill/>
              <a:prstDash val="solid"/>
              <a:miter/>
            </a:ln>
          </p:spPr>
          <p:txBody>
            <a:bodyPr rtlCol="0" anchor="ctr"/>
            <a:lstStyle/>
            <a:p>
              <a:endParaRPr lang="en-US" sz="2400"/>
            </a:p>
          </p:txBody>
        </p:sp>
        <p:sp>
          <p:nvSpPr>
            <p:cNvPr id="12" name="Freeform 11">
              <a:extLst>
                <a:ext uri="{FF2B5EF4-FFF2-40B4-BE49-F238E27FC236}">
                  <a16:creationId xmlns:a16="http://schemas.microsoft.com/office/drawing/2014/main" id="{D82D34B4-41E1-F848-B4AA-9BD0CE5A8BFE}"/>
                </a:ext>
              </a:extLst>
            </p:cNvPr>
            <p:cNvSpPr/>
            <p:nvPr/>
          </p:nvSpPr>
          <p:spPr>
            <a:xfrm>
              <a:off x="3787765" y="2995178"/>
              <a:ext cx="153351" cy="254269"/>
            </a:xfrm>
            <a:custGeom>
              <a:avLst/>
              <a:gdLst>
                <a:gd name="connsiteX0" fmla="*/ 152488 w 153351"/>
                <a:gd name="connsiteY0" fmla="*/ 129560 h 254269"/>
                <a:gd name="connsiteX1" fmla="*/ 153352 w 153351"/>
                <a:gd name="connsiteY1" fmla="*/ 253207 h 254269"/>
                <a:gd name="connsiteX2" fmla="*/ 117738 w 153351"/>
                <a:gd name="connsiteY2" fmla="*/ 253473 h 254269"/>
                <a:gd name="connsiteX3" fmla="*/ 116808 w 153351"/>
                <a:gd name="connsiteY3" fmla="*/ 129826 h 254269"/>
                <a:gd name="connsiteX4" fmla="*/ 83389 w 153351"/>
                <a:gd name="connsiteY4" fmla="*/ 96672 h 254269"/>
                <a:gd name="connsiteX5" fmla="*/ 83187 w 153351"/>
                <a:gd name="connsiteY5" fmla="*/ 96672 h 254269"/>
                <a:gd name="connsiteX6" fmla="*/ 69766 w 153351"/>
                <a:gd name="connsiteY6" fmla="*/ 96672 h 254269"/>
                <a:gd name="connsiteX7" fmla="*/ 36610 w 153351"/>
                <a:gd name="connsiteY7" fmla="*/ 130357 h 254269"/>
                <a:gd name="connsiteX8" fmla="*/ 37541 w 153351"/>
                <a:gd name="connsiteY8" fmla="*/ 254004 h 254269"/>
                <a:gd name="connsiteX9" fmla="*/ 1860 w 153351"/>
                <a:gd name="connsiteY9" fmla="*/ 254270 h 254269"/>
                <a:gd name="connsiteX10" fmla="*/ 0 w 153351"/>
                <a:gd name="connsiteY10" fmla="*/ 266 h 254269"/>
                <a:gd name="connsiteX11" fmla="*/ 35680 w 153351"/>
                <a:gd name="connsiteY11" fmla="*/ 0 h 254269"/>
                <a:gd name="connsiteX12" fmla="*/ 36212 w 153351"/>
                <a:gd name="connsiteY12" fmla="*/ 76540 h 254269"/>
                <a:gd name="connsiteX13" fmla="*/ 78470 w 153351"/>
                <a:gd name="connsiteY13" fmla="*/ 60993 h 254269"/>
                <a:gd name="connsiteX14" fmla="*/ 82922 w 153351"/>
                <a:gd name="connsiteY14" fmla="*/ 60993 h 254269"/>
                <a:gd name="connsiteX15" fmla="*/ 152487 w 153351"/>
                <a:gd name="connsiteY15" fmla="*/ 129354 h 254269"/>
                <a:gd name="connsiteX16" fmla="*/ 152488 w 153351"/>
                <a:gd name="connsiteY16" fmla="*/ 129560 h 254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3351" h="254269">
                  <a:moveTo>
                    <a:pt x="152488" y="129560"/>
                  </a:moveTo>
                  <a:lnTo>
                    <a:pt x="153352" y="253207"/>
                  </a:lnTo>
                  <a:lnTo>
                    <a:pt x="117738" y="253473"/>
                  </a:lnTo>
                  <a:lnTo>
                    <a:pt x="116808" y="129826"/>
                  </a:lnTo>
                  <a:cubicBezTo>
                    <a:pt x="116735" y="111442"/>
                    <a:pt x="101773" y="96599"/>
                    <a:pt x="83389" y="96672"/>
                  </a:cubicBezTo>
                  <a:cubicBezTo>
                    <a:pt x="83322" y="96672"/>
                    <a:pt x="83255" y="96672"/>
                    <a:pt x="83187" y="96672"/>
                  </a:cubicBezTo>
                  <a:lnTo>
                    <a:pt x="69766" y="96672"/>
                  </a:lnTo>
                  <a:cubicBezTo>
                    <a:pt x="51338" y="96891"/>
                    <a:pt x="36536" y="111927"/>
                    <a:pt x="36610" y="130357"/>
                  </a:cubicBezTo>
                  <a:lnTo>
                    <a:pt x="37541" y="254004"/>
                  </a:lnTo>
                  <a:lnTo>
                    <a:pt x="1860" y="254270"/>
                  </a:lnTo>
                  <a:lnTo>
                    <a:pt x="0" y="266"/>
                  </a:lnTo>
                  <a:lnTo>
                    <a:pt x="35680" y="0"/>
                  </a:lnTo>
                  <a:lnTo>
                    <a:pt x="36212" y="76540"/>
                  </a:lnTo>
                  <a:cubicBezTo>
                    <a:pt x="48021" y="66534"/>
                    <a:pt x="62991" y="61026"/>
                    <a:pt x="78470" y="60993"/>
                  </a:cubicBezTo>
                  <a:lnTo>
                    <a:pt x="82922" y="60993"/>
                  </a:lnTo>
                  <a:cubicBezTo>
                    <a:pt x="121010" y="60661"/>
                    <a:pt x="152156" y="91270"/>
                    <a:pt x="152487" y="129354"/>
                  </a:cubicBezTo>
                  <a:cubicBezTo>
                    <a:pt x="152487" y="129427"/>
                    <a:pt x="152487" y="129494"/>
                    <a:pt x="152488" y="129560"/>
                  </a:cubicBezTo>
                  <a:close/>
                </a:path>
              </a:pathLst>
            </a:custGeom>
            <a:solidFill>
              <a:schemeClr val="bg1"/>
            </a:solidFill>
            <a:ln w="664" cap="flat">
              <a:noFill/>
              <a:prstDash val="solid"/>
              <a:miter/>
            </a:ln>
          </p:spPr>
          <p:txBody>
            <a:bodyPr rtlCol="0" anchor="ctr"/>
            <a:lstStyle/>
            <a:p>
              <a:endParaRPr lang="en-US" sz="2400"/>
            </a:p>
          </p:txBody>
        </p:sp>
        <p:sp>
          <p:nvSpPr>
            <p:cNvPr id="13" name="Freeform 12">
              <a:extLst>
                <a:ext uri="{FF2B5EF4-FFF2-40B4-BE49-F238E27FC236}">
                  <a16:creationId xmlns:a16="http://schemas.microsoft.com/office/drawing/2014/main" id="{FD66A114-D28D-F74F-A2B6-EA4B9EE98608}"/>
                </a:ext>
              </a:extLst>
            </p:cNvPr>
            <p:cNvSpPr/>
            <p:nvPr/>
          </p:nvSpPr>
          <p:spPr>
            <a:xfrm>
              <a:off x="3571691" y="2995776"/>
              <a:ext cx="178733" cy="254801"/>
            </a:xfrm>
            <a:custGeom>
              <a:avLst/>
              <a:gdLst>
                <a:gd name="connsiteX0" fmla="*/ 178534 w 178733"/>
                <a:gd name="connsiteY0" fmla="*/ 0 h 254801"/>
                <a:gd name="connsiteX1" fmla="*/ 178733 w 178733"/>
                <a:gd name="connsiteY1" fmla="*/ 35679 h 254801"/>
                <a:gd name="connsiteX2" fmla="*/ 107306 w 178733"/>
                <a:gd name="connsiteY2" fmla="*/ 36210 h 254801"/>
                <a:gd name="connsiteX3" fmla="*/ 108901 w 178733"/>
                <a:gd name="connsiteY3" fmla="*/ 254536 h 254801"/>
                <a:gd name="connsiteX4" fmla="*/ 73287 w 178733"/>
                <a:gd name="connsiteY4" fmla="*/ 254801 h 254801"/>
                <a:gd name="connsiteX5" fmla="*/ 71693 w 178733"/>
                <a:gd name="connsiteY5" fmla="*/ 36476 h 254801"/>
                <a:gd name="connsiteX6" fmla="*/ 266 w 178733"/>
                <a:gd name="connsiteY6" fmla="*/ 37008 h 254801"/>
                <a:gd name="connsiteX7" fmla="*/ 0 w 178733"/>
                <a:gd name="connsiteY7" fmla="*/ 1329 h 254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8733" h="254801">
                  <a:moveTo>
                    <a:pt x="178534" y="0"/>
                  </a:moveTo>
                  <a:lnTo>
                    <a:pt x="178733" y="35679"/>
                  </a:lnTo>
                  <a:lnTo>
                    <a:pt x="107306" y="36210"/>
                  </a:lnTo>
                  <a:lnTo>
                    <a:pt x="108901" y="254536"/>
                  </a:lnTo>
                  <a:lnTo>
                    <a:pt x="73287" y="254801"/>
                  </a:lnTo>
                  <a:lnTo>
                    <a:pt x="71693" y="36476"/>
                  </a:lnTo>
                  <a:lnTo>
                    <a:pt x="266" y="37008"/>
                  </a:lnTo>
                  <a:lnTo>
                    <a:pt x="0" y="1329"/>
                  </a:lnTo>
                  <a:close/>
                </a:path>
              </a:pathLst>
            </a:custGeom>
            <a:solidFill>
              <a:schemeClr val="bg1"/>
            </a:solidFill>
            <a:ln w="664" cap="flat">
              <a:noFill/>
              <a:prstDash val="solid"/>
              <a:miter/>
            </a:ln>
          </p:spPr>
          <p:txBody>
            <a:bodyPr rtlCol="0" anchor="ctr"/>
            <a:lstStyle/>
            <a:p>
              <a:endParaRPr lang="en-US" sz="2400"/>
            </a:p>
          </p:txBody>
        </p:sp>
        <p:sp>
          <p:nvSpPr>
            <p:cNvPr id="14" name="Freeform 13">
              <a:extLst>
                <a:ext uri="{FF2B5EF4-FFF2-40B4-BE49-F238E27FC236}">
                  <a16:creationId xmlns:a16="http://schemas.microsoft.com/office/drawing/2014/main" id="{181416BF-364E-9E4F-8FE8-E3A3990C5897}"/>
                </a:ext>
              </a:extLst>
            </p:cNvPr>
            <p:cNvSpPr/>
            <p:nvPr/>
          </p:nvSpPr>
          <p:spPr>
            <a:xfrm>
              <a:off x="4783490" y="2464447"/>
              <a:ext cx="208898" cy="208890"/>
            </a:xfrm>
            <a:custGeom>
              <a:avLst/>
              <a:gdLst>
                <a:gd name="connsiteX0" fmla="*/ 208899 w 208898"/>
                <a:gd name="connsiteY0" fmla="*/ 104445 h 208890"/>
                <a:gd name="connsiteX1" fmla="*/ 104449 w 208898"/>
                <a:gd name="connsiteY1" fmla="*/ 208891 h 208890"/>
                <a:gd name="connsiteX2" fmla="*/ 0 w 208898"/>
                <a:gd name="connsiteY2" fmla="*/ 104445 h 208890"/>
                <a:gd name="connsiteX3" fmla="*/ 104449 w 208898"/>
                <a:gd name="connsiteY3" fmla="*/ 0 h 208890"/>
                <a:gd name="connsiteX4" fmla="*/ 208899 w 208898"/>
                <a:gd name="connsiteY4" fmla="*/ 104445 h 208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898" h="208890">
                  <a:moveTo>
                    <a:pt x="208899" y="104445"/>
                  </a:moveTo>
                  <a:cubicBezTo>
                    <a:pt x="208899" y="162129"/>
                    <a:pt x="162135" y="208891"/>
                    <a:pt x="104449" y="208891"/>
                  </a:cubicBezTo>
                  <a:cubicBezTo>
                    <a:pt x="46764" y="208891"/>
                    <a:pt x="0" y="162129"/>
                    <a:pt x="0" y="104445"/>
                  </a:cubicBezTo>
                  <a:cubicBezTo>
                    <a:pt x="0" y="46762"/>
                    <a:pt x="46764" y="0"/>
                    <a:pt x="104449" y="0"/>
                  </a:cubicBezTo>
                  <a:cubicBezTo>
                    <a:pt x="162135" y="0"/>
                    <a:pt x="208899" y="46762"/>
                    <a:pt x="208899" y="104445"/>
                  </a:cubicBezTo>
                  <a:close/>
                </a:path>
              </a:pathLst>
            </a:custGeom>
            <a:solidFill>
              <a:schemeClr val="bg1"/>
            </a:solidFill>
            <a:ln w="664" cap="flat">
              <a:noFill/>
              <a:prstDash val="solid"/>
              <a:miter/>
            </a:ln>
          </p:spPr>
          <p:txBody>
            <a:bodyPr rtlCol="0" anchor="ctr"/>
            <a:lstStyle/>
            <a:p>
              <a:endParaRPr lang="en-US" sz="2400"/>
            </a:p>
          </p:txBody>
        </p:sp>
        <p:sp>
          <p:nvSpPr>
            <p:cNvPr id="15" name="Freeform 14">
              <a:extLst>
                <a:ext uri="{FF2B5EF4-FFF2-40B4-BE49-F238E27FC236}">
                  <a16:creationId xmlns:a16="http://schemas.microsoft.com/office/drawing/2014/main" id="{8516D0FE-86BC-BA48-AEFA-B09CECFCA261}"/>
                </a:ext>
              </a:extLst>
            </p:cNvPr>
            <p:cNvSpPr/>
            <p:nvPr/>
          </p:nvSpPr>
          <p:spPr>
            <a:xfrm>
              <a:off x="4146428" y="2039490"/>
              <a:ext cx="835927" cy="630658"/>
            </a:xfrm>
            <a:custGeom>
              <a:avLst/>
              <a:gdLst>
                <a:gd name="connsiteX0" fmla="*/ 835529 w 835927"/>
                <a:gd name="connsiteY0" fmla="*/ 0 h 630658"/>
                <a:gd name="connsiteX1" fmla="*/ 0 w 835927"/>
                <a:gd name="connsiteY1" fmla="*/ 6113 h 630658"/>
                <a:gd name="connsiteX2" fmla="*/ 399 w 835927"/>
                <a:gd name="connsiteY2" fmla="*/ 58335 h 630658"/>
                <a:gd name="connsiteX3" fmla="*/ 287568 w 835927"/>
                <a:gd name="connsiteY3" fmla="*/ 56209 h 630658"/>
                <a:gd name="connsiteX4" fmla="*/ 291820 w 835927"/>
                <a:gd name="connsiteY4" fmla="*/ 630659 h 630658"/>
                <a:gd name="connsiteX5" fmla="*/ 344045 w 835927"/>
                <a:gd name="connsiteY5" fmla="*/ 630260 h 630658"/>
                <a:gd name="connsiteX6" fmla="*/ 339793 w 835927"/>
                <a:gd name="connsiteY6" fmla="*/ 55810 h 630658"/>
                <a:gd name="connsiteX7" fmla="*/ 392017 w 835927"/>
                <a:gd name="connsiteY7" fmla="*/ 55478 h 630658"/>
                <a:gd name="connsiteX8" fmla="*/ 396270 w 835927"/>
                <a:gd name="connsiteY8" fmla="*/ 629861 h 630658"/>
                <a:gd name="connsiteX9" fmla="*/ 448495 w 835927"/>
                <a:gd name="connsiteY9" fmla="*/ 629463 h 630658"/>
                <a:gd name="connsiteX10" fmla="*/ 444242 w 835927"/>
                <a:gd name="connsiteY10" fmla="*/ 55080 h 630658"/>
                <a:gd name="connsiteX11" fmla="*/ 496467 w 835927"/>
                <a:gd name="connsiteY11" fmla="*/ 54681 h 630658"/>
                <a:gd name="connsiteX12" fmla="*/ 500653 w 835927"/>
                <a:gd name="connsiteY12" fmla="*/ 629130 h 630658"/>
                <a:gd name="connsiteX13" fmla="*/ 552878 w 835927"/>
                <a:gd name="connsiteY13" fmla="*/ 628732 h 630658"/>
                <a:gd name="connsiteX14" fmla="*/ 548692 w 835927"/>
                <a:gd name="connsiteY14" fmla="*/ 54282 h 630658"/>
                <a:gd name="connsiteX15" fmla="*/ 835928 w 835927"/>
                <a:gd name="connsiteY15" fmla="*/ 52223 h 630658"/>
                <a:gd name="connsiteX16" fmla="*/ 835529 w 835927"/>
                <a:gd name="connsiteY16" fmla="*/ 0 h 630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35927" h="630658">
                  <a:moveTo>
                    <a:pt x="835529" y="0"/>
                  </a:moveTo>
                  <a:lnTo>
                    <a:pt x="0" y="6113"/>
                  </a:lnTo>
                  <a:lnTo>
                    <a:pt x="399" y="58335"/>
                  </a:lnTo>
                  <a:lnTo>
                    <a:pt x="287568" y="56209"/>
                  </a:lnTo>
                  <a:lnTo>
                    <a:pt x="291820" y="630659"/>
                  </a:lnTo>
                  <a:lnTo>
                    <a:pt x="344045" y="630260"/>
                  </a:lnTo>
                  <a:lnTo>
                    <a:pt x="339793" y="55810"/>
                  </a:lnTo>
                  <a:lnTo>
                    <a:pt x="392017" y="55478"/>
                  </a:lnTo>
                  <a:lnTo>
                    <a:pt x="396270" y="629861"/>
                  </a:lnTo>
                  <a:lnTo>
                    <a:pt x="448495" y="629463"/>
                  </a:lnTo>
                  <a:lnTo>
                    <a:pt x="444242" y="55080"/>
                  </a:lnTo>
                  <a:lnTo>
                    <a:pt x="496467" y="54681"/>
                  </a:lnTo>
                  <a:lnTo>
                    <a:pt x="500653" y="629130"/>
                  </a:lnTo>
                  <a:lnTo>
                    <a:pt x="552878" y="628732"/>
                  </a:lnTo>
                  <a:lnTo>
                    <a:pt x="548692" y="54282"/>
                  </a:lnTo>
                  <a:lnTo>
                    <a:pt x="835928" y="52223"/>
                  </a:lnTo>
                  <a:lnTo>
                    <a:pt x="835529" y="0"/>
                  </a:lnTo>
                  <a:close/>
                </a:path>
              </a:pathLst>
            </a:custGeom>
            <a:solidFill>
              <a:schemeClr val="bg1"/>
            </a:solidFill>
            <a:ln w="664" cap="flat">
              <a:noFill/>
              <a:prstDash val="solid"/>
              <a:miter/>
            </a:ln>
          </p:spPr>
          <p:txBody>
            <a:bodyPr rtlCol="0" anchor="ctr"/>
            <a:lstStyle/>
            <a:p>
              <a:endParaRPr lang="en-US" sz="2400"/>
            </a:p>
          </p:txBody>
        </p:sp>
        <p:sp>
          <p:nvSpPr>
            <p:cNvPr id="16" name="Freeform 15">
              <a:extLst>
                <a:ext uri="{FF2B5EF4-FFF2-40B4-BE49-F238E27FC236}">
                  <a16:creationId xmlns:a16="http://schemas.microsoft.com/office/drawing/2014/main" id="{7B483A57-3002-1543-AD1D-08D97551145F}"/>
                </a:ext>
              </a:extLst>
            </p:cNvPr>
            <p:cNvSpPr/>
            <p:nvPr/>
          </p:nvSpPr>
          <p:spPr>
            <a:xfrm rot="-24000">
              <a:off x="4145809" y="1938415"/>
              <a:ext cx="835595" cy="52222"/>
            </a:xfrm>
            <a:custGeom>
              <a:avLst/>
              <a:gdLst>
                <a:gd name="connsiteX0" fmla="*/ 0 w 835595"/>
                <a:gd name="connsiteY0" fmla="*/ 0 h 52222"/>
                <a:gd name="connsiteX1" fmla="*/ 835595 w 835595"/>
                <a:gd name="connsiteY1" fmla="*/ 0 h 52222"/>
                <a:gd name="connsiteX2" fmla="*/ 835595 w 835595"/>
                <a:gd name="connsiteY2" fmla="*/ 52223 h 52222"/>
                <a:gd name="connsiteX3" fmla="*/ 0 w 835595"/>
                <a:gd name="connsiteY3" fmla="*/ 52223 h 52222"/>
              </a:gdLst>
              <a:ahLst/>
              <a:cxnLst>
                <a:cxn ang="0">
                  <a:pos x="connsiteX0" y="connsiteY0"/>
                </a:cxn>
                <a:cxn ang="0">
                  <a:pos x="connsiteX1" y="connsiteY1"/>
                </a:cxn>
                <a:cxn ang="0">
                  <a:pos x="connsiteX2" y="connsiteY2"/>
                </a:cxn>
                <a:cxn ang="0">
                  <a:pos x="connsiteX3" y="connsiteY3"/>
                </a:cxn>
              </a:cxnLst>
              <a:rect l="l" t="t" r="r" b="b"/>
              <a:pathLst>
                <a:path w="835595" h="52222">
                  <a:moveTo>
                    <a:pt x="0" y="0"/>
                  </a:moveTo>
                  <a:lnTo>
                    <a:pt x="835595" y="0"/>
                  </a:lnTo>
                  <a:lnTo>
                    <a:pt x="835595" y="52223"/>
                  </a:lnTo>
                  <a:lnTo>
                    <a:pt x="0" y="52223"/>
                  </a:lnTo>
                  <a:close/>
                </a:path>
              </a:pathLst>
            </a:custGeom>
            <a:solidFill>
              <a:schemeClr val="bg1"/>
            </a:solidFill>
            <a:ln w="664" cap="flat">
              <a:noFill/>
              <a:prstDash val="solid"/>
              <a:miter/>
            </a:ln>
          </p:spPr>
          <p:txBody>
            <a:bodyPr rtlCol="0" anchor="ctr"/>
            <a:lstStyle/>
            <a:p>
              <a:endParaRPr lang="en-US" sz="2400"/>
            </a:p>
          </p:txBody>
        </p:sp>
        <p:sp>
          <p:nvSpPr>
            <p:cNvPr id="17" name="Freeform 16">
              <a:extLst>
                <a:ext uri="{FF2B5EF4-FFF2-40B4-BE49-F238E27FC236}">
                  <a16:creationId xmlns:a16="http://schemas.microsoft.com/office/drawing/2014/main" id="{148A898C-5FAE-CA4D-AFED-8AF02F895668}"/>
                </a:ext>
              </a:extLst>
            </p:cNvPr>
            <p:cNvSpPr/>
            <p:nvPr/>
          </p:nvSpPr>
          <p:spPr>
            <a:xfrm rot="-24000">
              <a:off x="4145079" y="1833978"/>
              <a:ext cx="835595" cy="52222"/>
            </a:xfrm>
            <a:custGeom>
              <a:avLst/>
              <a:gdLst>
                <a:gd name="connsiteX0" fmla="*/ 0 w 835595"/>
                <a:gd name="connsiteY0" fmla="*/ 0 h 52222"/>
                <a:gd name="connsiteX1" fmla="*/ 835596 w 835595"/>
                <a:gd name="connsiteY1" fmla="*/ 0 h 52222"/>
                <a:gd name="connsiteX2" fmla="*/ 835596 w 835595"/>
                <a:gd name="connsiteY2" fmla="*/ 52223 h 52222"/>
                <a:gd name="connsiteX3" fmla="*/ 0 w 835595"/>
                <a:gd name="connsiteY3" fmla="*/ 52223 h 52222"/>
              </a:gdLst>
              <a:ahLst/>
              <a:cxnLst>
                <a:cxn ang="0">
                  <a:pos x="connsiteX0" y="connsiteY0"/>
                </a:cxn>
                <a:cxn ang="0">
                  <a:pos x="connsiteX1" y="connsiteY1"/>
                </a:cxn>
                <a:cxn ang="0">
                  <a:pos x="connsiteX2" y="connsiteY2"/>
                </a:cxn>
                <a:cxn ang="0">
                  <a:pos x="connsiteX3" y="connsiteY3"/>
                </a:cxn>
              </a:cxnLst>
              <a:rect l="l" t="t" r="r" b="b"/>
              <a:pathLst>
                <a:path w="835595" h="52222">
                  <a:moveTo>
                    <a:pt x="0" y="0"/>
                  </a:moveTo>
                  <a:lnTo>
                    <a:pt x="835596" y="0"/>
                  </a:lnTo>
                  <a:lnTo>
                    <a:pt x="835596" y="52223"/>
                  </a:lnTo>
                  <a:lnTo>
                    <a:pt x="0" y="52223"/>
                  </a:lnTo>
                  <a:close/>
                </a:path>
              </a:pathLst>
            </a:custGeom>
            <a:solidFill>
              <a:schemeClr val="bg1"/>
            </a:solidFill>
            <a:ln w="664" cap="flat">
              <a:noFill/>
              <a:prstDash val="solid"/>
              <a:miter/>
            </a:ln>
          </p:spPr>
          <p:txBody>
            <a:bodyPr rtlCol="0" anchor="ctr"/>
            <a:lstStyle/>
            <a:p>
              <a:endParaRPr lang="en-US" sz="2400"/>
            </a:p>
          </p:txBody>
        </p:sp>
      </p:grpSp>
    </p:spTree>
    <p:extLst>
      <p:ext uri="{BB962C8B-B14F-4D97-AF65-F5344CB8AC3E}">
        <p14:creationId xmlns:p14="http://schemas.microsoft.com/office/powerpoint/2010/main" val="4012180469"/>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Vertical Text">
  <p:cSld name="Title and Vertical Text">
    <p:spTree>
      <p:nvGrpSpPr>
        <p:cNvPr id="1" name="Shape 23"/>
        <p:cNvGrpSpPr/>
        <p:nvPr/>
      </p:nvGrpSpPr>
      <p:grpSpPr>
        <a:xfrm>
          <a:off x="0" y="0"/>
          <a:ext cx="0" cy="0"/>
          <a:chOff x="0" y="0"/>
          <a:chExt cx="0" cy="0"/>
        </a:xfrm>
      </p:grpSpPr>
      <p:sp>
        <p:nvSpPr>
          <p:cNvPr id="24" name="Google Shape;24;p4"/>
          <p:cNvSpPr txBox="1">
            <a:spLocks noGrp="1"/>
          </p:cNvSpPr>
          <p:nvPr>
            <p:ph type="dt" idx="10"/>
          </p:nvPr>
        </p:nvSpPr>
        <p:spPr>
          <a:xfrm>
            <a:off x="609600" y="6356351"/>
            <a:ext cx="2844800" cy="365125"/>
          </a:xfrm>
          <a:prstGeom prst="rect">
            <a:avLst/>
          </a:prstGeom>
          <a:noFill/>
          <a:ln>
            <a:noFill/>
          </a:ln>
        </p:spPr>
        <p:txBody>
          <a:bodyPr spcFirstLastPara="1" wrap="square" lIns="81625" tIns="40800" rIns="81625" bIns="408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5" name="Google Shape;25;p4"/>
          <p:cNvSpPr txBox="1">
            <a:spLocks noGrp="1"/>
          </p:cNvSpPr>
          <p:nvPr>
            <p:ph type="ftr" idx="11"/>
          </p:nvPr>
        </p:nvSpPr>
        <p:spPr>
          <a:xfrm>
            <a:off x="4165600" y="6356351"/>
            <a:ext cx="3860800" cy="365125"/>
          </a:xfrm>
          <a:prstGeom prst="rect">
            <a:avLst/>
          </a:prstGeom>
          <a:noFill/>
          <a:ln>
            <a:noFill/>
          </a:ln>
        </p:spPr>
        <p:txBody>
          <a:bodyPr spcFirstLastPara="1" wrap="square" lIns="81625" tIns="40800" rIns="81625" bIns="408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6" name="Google Shape;26;p4"/>
          <p:cNvSpPr txBox="1">
            <a:spLocks noGrp="1"/>
          </p:cNvSpPr>
          <p:nvPr>
            <p:ph type="sldNum" idx="12"/>
          </p:nvPr>
        </p:nvSpPr>
        <p:spPr>
          <a:xfrm>
            <a:off x="8737600" y="6356351"/>
            <a:ext cx="2844800" cy="365125"/>
          </a:xfrm>
          <a:prstGeom prst="rect">
            <a:avLst/>
          </a:prstGeom>
          <a:noFill/>
          <a:ln>
            <a:noFill/>
          </a:ln>
        </p:spPr>
        <p:txBody>
          <a:bodyPr spcFirstLastPara="1" wrap="square" lIns="81625" tIns="40800" rIns="81625" bIns="40800" anchor="ctr" anchorCtr="0">
            <a:noAutofit/>
          </a:bodyPr>
          <a:lstStyle>
            <a:lvl1pPr marL="0" marR="0" lvl="0" indent="0" algn="r">
              <a:lnSpc>
                <a:spcPct val="100000"/>
              </a:lnSpc>
              <a:spcBef>
                <a:spcPts val="0"/>
              </a:spcBef>
              <a:spcAft>
                <a:spcPts val="0"/>
              </a:spcAft>
              <a:buClr>
                <a:srgbClr val="000000"/>
              </a:buClr>
              <a:buSzPts val="1100"/>
              <a:buFont typeface="Arial"/>
              <a:buNone/>
              <a:defRPr sz="1467"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100"/>
              <a:buFont typeface="Arial"/>
              <a:buNone/>
              <a:defRPr sz="1467"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100"/>
              <a:buFont typeface="Arial"/>
              <a:buNone/>
              <a:defRPr sz="1467"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100"/>
              <a:buFont typeface="Arial"/>
              <a:buNone/>
              <a:defRPr sz="1467"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100"/>
              <a:buFont typeface="Arial"/>
              <a:buNone/>
              <a:defRPr sz="1467"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100"/>
              <a:buFont typeface="Arial"/>
              <a:buNone/>
              <a:defRPr sz="1467"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100"/>
              <a:buFont typeface="Arial"/>
              <a:buNone/>
              <a:defRPr sz="1467"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100"/>
              <a:buFont typeface="Arial"/>
              <a:buNone/>
              <a:defRPr sz="1467"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100"/>
              <a:buFont typeface="Arial"/>
              <a:buNone/>
              <a:defRPr sz="1467"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
        <p:nvSpPr>
          <p:cNvPr id="27" name="Google Shape;27;p4"/>
          <p:cNvSpPr txBox="1">
            <a:spLocks noGrp="1"/>
          </p:cNvSpPr>
          <p:nvPr>
            <p:ph type="title"/>
          </p:nvPr>
        </p:nvSpPr>
        <p:spPr>
          <a:xfrm>
            <a:off x="261427" y="367755"/>
            <a:ext cx="10972800" cy="639763"/>
          </a:xfrm>
          <a:prstGeom prst="rect">
            <a:avLst/>
          </a:prstGeom>
          <a:noFill/>
          <a:ln>
            <a:noFill/>
          </a:ln>
        </p:spPr>
        <p:txBody>
          <a:bodyPr spcFirstLastPara="1" wrap="square" lIns="34275" tIns="17125" rIns="34275" bIns="17125" anchor="b" anchorCtr="0">
            <a:noAutofit/>
          </a:bodyPr>
          <a:lstStyle>
            <a:lvl1pPr marR="0" lvl="0" algn="l" rtl="0">
              <a:lnSpc>
                <a:spcPct val="100000"/>
              </a:lnSpc>
              <a:spcBef>
                <a:spcPts val="0"/>
              </a:spcBef>
              <a:spcAft>
                <a:spcPts val="0"/>
              </a:spcAft>
              <a:buClr>
                <a:schemeClr val="dk1"/>
              </a:buClr>
              <a:buSzPts val="1900"/>
              <a:buFont typeface="Helvetica Neue"/>
              <a:buNone/>
              <a:defRPr sz="2533" b="1" i="0" u="none" strike="noStrike" cap="none">
                <a:solidFill>
                  <a:schemeClr val="dk1"/>
                </a:solidFill>
                <a:latin typeface="Helvetica Neue"/>
                <a:ea typeface="Helvetica Neue"/>
                <a:cs typeface="Helvetica Neue"/>
                <a:sym typeface="Helvetica Neue"/>
              </a:defRPr>
            </a:lvl1pPr>
            <a:lvl2pPr marR="0" lvl="1"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9pPr>
          </a:lstStyle>
          <a:p>
            <a:endParaRPr dirty="0"/>
          </a:p>
        </p:txBody>
      </p:sp>
    </p:spTree>
    <p:extLst>
      <p:ext uri="{BB962C8B-B14F-4D97-AF65-F5344CB8AC3E}">
        <p14:creationId xmlns:p14="http://schemas.microsoft.com/office/powerpoint/2010/main" val="1643129956"/>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p:cSld name="Comparison">
    <p:spTree>
      <p:nvGrpSpPr>
        <p:cNvPr id="1" name="Shape 28"/>
        <p:cNvGrpSpPr/>
        <p:nvPr/>
      </p:nvGrpSpPr>
      <p:grpSpPr>
        <a:xfrm>
          <a:off x="0" y="0"/>
          <a:ext cx="0" cy="0"/>
          <a:chOff x="0" y="0"/>
          <a:chExt cx="0" cy="0"/>
        </a:xfrm>
      </p:grpSpPr>
      <p:sp>
        <p:nvSpPr>
          <p:cNvPr id="29" name="Google Shape;29;p5"/>
          <p:cNvSpPr txBox="1">
            <a:spLocks noGrp="1"/>
          </p:cNvSpPr>
          <p:nvPr>
            <p:ph type="body" idx="1"/>
          </p:nvPr>
        </p:nvSpPr>
        <p:spPr>
          <a:xfrm>
            <a:off x="609600" y="1535113"/>
            <a:ext cx="5386917" cy="639763"/>
          </a:xfrm>
          <a:prstGeom prst="rect">
            <a:avLst/>
          </a:prstGeom>
          <a:noFill/>
          <a:ln>
            <a:noFill/>
          </a:ln>
        </p:spPr>
        <p:txBody>
          <a:bodyPr spcFirstLastPara="1" wrap="square" lIns="81625" tIns="40800" rIns="81625" bIns="40800" anchor="b" anchorCtr="0">
            <a:noAutofit/>
          </a:bodyPr>
          <a:lstStyle>
            <a:lvl1pPr marL="609585" lvl="0" indent="-304792" algn="l">
              <a:lnSpc>
                <a:spcPct val="100000"/>
              </a:lnSpc>
              <a:spcBef>
                <a:spcPts val="400"/>
              </a:spcBef>
              <a:spcAft>
                <a:spcPts val="0"/>
              </a:spcAft>
              <a:buClr>
                <a:schemeClr val="dk1"/>
              </a:buClr>
              <a:buSzPts val="1500"/>
              <a:buNone/>
              <a:defRPr sz="2000" b="1"/>
            </a:lvl1pPr>
            <a:lvl2pPr marL="1219170" lvl="1" indent="-304792" algn="l">
              <a:lnSpc>
                <a:spcPct val="100000"/>
              </a:lnSpc>
              <a:spcBef>
                <a:spcPts val="480"/>
              </a:spcBef>
              <a:spcAft>
                <a:spcPts val="0"/>
              </a:spcAft>
              <a:buClr>
                <a:schemeClr val="dk1"/>
              </a:buClr>
              <a:buSzPts val="1800"/>
              <a:buNone/>
              <a:defRPr sz="2400" b="1"/>
            </a:lvl2pPr>
            <a:lvl3pPr marL="1828754" lvl="2" indent="-304792" algn="l">
              <a:lnSpc>
                <a:spcPct val="100000"/>
              </a:lnSpc>
              <a:spcBef>
                <a:spcPts val="427"/>
              </a:spcBef>
              <a:spcAft>
                <a:spcPts val="0"/>
              </a:spcAft>
              <a:buClr>
                <a:schemeClr val="dk1"/>
              </a:buClr>
              <a:buSzPts val="1600"/>
              <a:buNone/>
              <a:defRPr sz="2133" b="1"/>
            </a:lvl3pPr>
            <a:lvl4pPr marL="2438339" lvl="3" indent="-304792" algn="l">
              <a:lnSpc>
                <a:spcPct val="100000"/>
              </a:lnSpc>
              <a:spcBef>
                <a:spcPts val="373"/>
              </a:spcBef>
              <a:spcAft>
                <a:spcPts val="0"/>
              </a:spcAft>
              <a:buClr>
                <a:schemeClr val="dk1"/>
              </a:buClr>
              <a:buSzPts val="1400"/>
              <a:buNone/>
              <a:defRPr sz="1867" b="1"/>
            </a:lvl4pPr>
            <a:lvl5pPr marL="3047924" lvl="4" indent="-304792" algn="l">
              <a:lnSpc>
                <a:spcPct val="100000"/>
              </a:lnSpc>
              <a:spcBef>
                <a:spcPts val="373"/>
              </a:spcBef>
              <a:spcAft>
                <a:spcPts val="0"/>
              </a:spcAft>
              <a:buClr>
                <a:schemeClr val="dk1"/>
              </a:buClr>
              <a:buSzPts val="1400"/>
              <a:buNone/>
              <a:defRPr sz="1867" b="1"/>
            </a:lvl5pPr>
            <a:lvl6pPr marL="3657509" lvl="5" indent="-304792" algn="l">
              <a:lnSpc>
                <a:spcPct val="100000"/>
              </a:lnSpc>
              <a:spcBef>
                <a:spcPts val="373"/>
              </a:spcBef>
              <a:spcAft>
                <a:spcPts val="0"/>
              </a:spcAft>
              <a:buClr>
                <a:schemeClr val="dk1"/>
              </a:buClr>
              <a:buSzPts val="1400"/>
              <a:buNone/>
              <a:defRPr sz="1867" b="1"/>
            </a:lvl6pPr>
            <a:lvl7pPr marL="4267093" lvl="6" indent="-304792" algn="l">
              <a:lnSpc>
                <a:spcPct val="100000"/>
              </a:lnSpc>
              <a:spcBef>
                <a:spcPts val="373"/>
              </a:spcBef>
              <a:spcAft>
                <a:spcPts val="0"/>
              </a:spcAft>
              <a:buClr>
                <a:schemeClr val="dk1"/>
              </a:buClr>
              <a:buSzPts val="1400"/>
              <a:buNone/>
              <a:defRPr sz="1867" b="1"/>
            </a:lvl7pPr>
            <a:lvl8pPr marL="4876678" lvl="7" indent="-304792" algn="l">
              <a:lnSpc>
                <a:spcPct val="100000"/>
              </a:lnSpc>
              <a:spcBef>
                <a:spcPts val="373"/>
              </a:spcBef>
              <a:spcAft>
                <a:spcPts val="0"/>
              </a:spcAft>
              <a:buClr>
                <a:schemeClr val="dk1"/>
              </a:buClr>
              <a:buSzPts val="1400"/>
              <a:buNone/>
              <a:defRPr sz="1867" b="1"/>
            </a:lvl8pPr>
            <a:lvl9pPr marL="5486263" lvl="8" indent="-304792" algn="l">
              <a:lnSpc>
                <a:spcPct val="100000"/>
              </a:lnSpc>
              <a:spcBef>
                <a:spcPts val="373"/>
              </a:spcBef>
              <a:spcAft>
                <a:spcPts val="0"/>
              </a:spcAft>
              <a:buClr>
                <a:schemeClr val="dk1"/>
              </a:buClr>
              <a:buSzPts val="1400"/>
              <a:buNone/>
              <a:defRPr sz="1867" b="1"/>
            </a:lvl9pPr>
          </a:lstStyle>
          <a:p>
            <a:endParaRPr dirty="0"/>
          </a:p>
        </p:txBody>
      </p:sp>
      <p:sp>
        <p:nvSpPr>
          <p:cNvPr id="30" name="Google Shape;30;p5"/>
          <p:cNvSpPr txBox="1">
            <a:spLocks noGrp="1"/>
          </p:cNvSpPr>
          <p:nvPr>
            <p:ph type="body" idx="2"/>
          </p:nvPr>
        </p:nvSpPr>
        <p:spPr>
          <a:xfrm>
            <a:off x="609600" y="2174875"/>
            <a:ext cx="5386917" cy="3951288"/>
          </a:xfrm>
          <a:prstGeom prst="rect">
            <a:avLst/>
          </a:prstGeom>
          <a:noFill/>
          <a:ln>
            <a:noFill/>
          </a:ln>
        </p:spPr>
        <p:txBody>
          <a:bodyPr spcFirstLastPara="1" wrap="square" lIns="81625" tIns="40800" rIns="81625" bIns="40800" anchor="t" anchorCtr="0">
            <a:noAutofit/>
          </a:bodyPr>
          <a:lstStyle>
            <a:lvl1pPr marL="609585" lvl="0" indent="-431789" algn="l">
              <a:lnSpc>
                <a:spcPct val="100000"/>
              </a:lnSpc>
              <a:spcBef>
                <a:spcPts val="400"/>
              </a:spcBef>
              <a:spcAft>
                <a:spcPts val="0"/>
              </a:spcAft>
              <a:buClr>
                <a:schemeClr val="dk1"/>
              </a:buClr>
              <a:buSzPts val="1500"/>
              <a:buChar char="•"/>
              <a:defRPr sz="2000"/>
            </a:lvl1pPr>
            <a:lvl2pPr marL="1219170" lvl="1" indent="-406390" algn="l">
              <a:lnSpc>
                <a:spcPct val="100000"/>
              </a:lnSpc>
              <a:spcBef>
                <a:spcPts val="320"/>
              </a:spcBef>
              <a:spcAft>
                <a:spcPts val="0"/>
              </a:spcAft>
              <a:buClr>
                <a:schemeClr val="dk1"/>
              </a:buClr>
              <a:buSzPts val="1200"/>
              <a:buChar char="–"/>
              <a:defRPr sz="1600"/>
            </a:lvl2pPr>
            <a:lvl3pPr marL="1828754" lvl="2" indent="-389457" algn="l">
              <a:lnSpc>
                <a:spcPct val="100000"/>
              </a:lnSpc>
              <a:spcBef>
                <a:spcPts val="267"/>
              </a:spcBef>
              <a:spcAft>
                <a:spcPts val="0"/>
              </a:spcAft>
              <a:buClr>
                <a:schemeClr val="dk1"/>
              </a:buClr>
              <a:buSzPts val="1000"/>
              <a:buChar char="•"/>
              <a:defRPr sz="1333"/>
            </a:lvl3pPr>
            <a:lvl4pPr marL="2438339" lvl="3" indent="-380990" algn="l">
              <a:lnSpc>
                <a:spcPct val="100000"/>
              </a:lnSpc>
              <a:spcBef>
                <a:spcPts val="240"/>
              </a:spcBef>
              <a:spcAft>
                <a:spcPts val="0"/>
              </a:spcAft>
              <a:buClr>
                <a:schemeClr val="dk1"/>
              </a:buClr>
              <a:buSzPts val="900"/>
              <a:buChar char="–"/>
              <a:defRPr sz="1200"/>
            </a:lvl4pPr>
            <a:lvl5pPr marL="3047924" lvl="4" indent="-380990" algn="l">
              <a:lnSpc>
                <a:spcPct val="100000"/>
              </a:lnSpc>
              <a:spcBef>
                <a:spcPts val="240"/>
              </a:spcBef>
              <a:spcAft>
                <a:spcPts val="0"/>
              </a:spcAft>
              <a:buClr>
                <a:schemeClr val="dk1"/>
              </a:buClr>
              <a:buSzPts val="900"/>
              <a:buChar char="»"/>
              <a:defRPr sz="1200"/>
            </a:lvl5pPr>
            <a:lvl6pPr marL="3657509" lvl="5" indent="-423323" algn="l">
              <a:lnSpc>
                <a:spcPct val="100000"/>
              </a:lnSpc>
              <a:spcBef>
                <a:spcPts val="373"/>
              </a:spcBef>
              <a:spcAft>
                <a:spcPts val="0"/>
              </a:spcAft>
              <a:buClr>
                <a:schemeClr val="dk1"/>
              </a:buClr>
              <a:buSzPts val="1400"/>
              <a:buChar char="•"/>
              <a:defRPr sz="1867"/>
            </a:lvl6pPr>
            <a:lvl7pPr marL="4267093" lvl="6" indent="-423323" algn="l">
              <a:lnSpc>
                <a:spcPct val="100000"/>
              </a:lnSpc>
              <a:spcBef>
                <a:spcPts val="373"/>
              </a:spcBef>
              <a:spcAft>
                <a:spcPts val="0"/>
              </a:spcAft>
              <a:buClr>
                <a:schemeClr val="dk1"/>
              </a:buClr>
              <a:buSzPts val="1400"/>
              <a:buChar char="•"/>
              <a:defRPr sz="1867"/>
            </a:lvl7pPr>
            <a:lvl8pPr marL="4876678" lvl="7" indent="-423323" algn="l">
              <a:lnSpc>
                <a:spcPct val="100000"/>
              </a:lnSpc>
              <a:spcBef>
                <a:spcPts val="373"/>
              </a:spcBef>
              <a:spcAft>
                <a:spcPts val="0"/>
              </a:spcAft>
              <a:buClr>
                <a:schemeClr val="dk1"/>
              </a:buClr>
              <a:buSzPts val="1400"/>
              <a:buChar char="•"/>
              <a:defRPr sz="1867"/>
            </a:lvl8pPr>
            <a:lvl9pPr marL="5486263" lvl="8" indent="-423323" algn="l">
              <a:lnSpc>
                <a:spcPct val="100000"/>
              </a:lnSpc>
              <a:spcBef>
                <a:spcPts val="373"/>
              </a:spcBef>
              <a:spcAft>
                <a:spcPts val="0"/>
              </a:spcAft>
              <a:buClr>
                <a:schemeClr val="dk1"/>
              </a:buClr>
              <a:buSzPts val="1400"/>
              <a:buChar char="•"/>
              <a:defRPr sz="1867"/>
            </a:lvl9pPr>
          </a:lstStyle>
          <a:p>
            <a:endParaRPr/>
          </a:p>
        </p:txBody>
      </p:sp>
      <p:sp>
        <p:nvSpPr>
          <p:cNvPr id="31" name="Google Shape;31;p5"/>
          <p:cNvSpPr txBox="1">
            <a:spLocks noGrp="1"/>
          </p:cNvSpPr>
          <p:nvPr>
            <p:ph type="body" idx="3"/>
          </p:nvPr>
        </p:nvSpPr>
        <p:spPr>
          <a:xfrm>
            <a:off x="6193369" y="1535113"/>
            <a:ext cx="5389033" cy="639763"/>
          </a:xfrm>
          <a:prstGeom prst="rect">
            <a:avLst/>
          </a:prstGeom>
          <a:noFill/>
          <a:ln>
            <a:noFill/>
          </a:ln>
        </p:spPr>
        <p:txBody>
          <a:bodyPr spcFirstLastPara="1" wrap="square" lIns="81625" tIns="40800" rIns="81625" bIns="40800" anchor="b" anchorCtr="0">
            <a:noAutofit/>
          </a:bodyPr>
          <a:lstStyle>
            <a:lvl1pPr marL="609585" lvl="0" indent="-304792" algn="l">
              <a:lnSpc>
                <a:spcPct val="100000"/>
              </a:lnSpc>
              <a:spcBef>
                <a:spcPts val="400"/>
              </a:spcBef>
              <a:spcAft>
                <a:spcPts val="0"/>
              </a:spcAft>
              <a:buClr>
                <a:schemeClr val="dk1"/>
              </a:buClr>
              <a:buSzPts val="1500"/>
              <a:buNone/>
              <a:defRPr sz="2000" b="1"/>
            </a:lvl1pPr>
            <a:lvl2pPr marL="1219170" lvl="1" indent="-304792" algn="l">
              <a:lnSpc>
                <a:spcPct val="100000"/>
              </a:lnSpc>
              <a:spcBef>
                <a:spcPts val="480"/>
              </a:spcBef>
              <a:spcAft>
                <a:spcPts val="0"/>
              </a:spcAft>
              <a:buClr>
                <a:schemeClr val="dk1"/>
              </a:buClr>
              <a:buSzPts val="1800"/>
              <a:buNone/>
              <a:defRPr sz="2400" b="1"/>
            </a:lvl2pPr>
            <a:lvl3pPr marL="1828754" lvl="2" indent="-304792" algn="l">
              <a:lnSpc>
                <a:spcPct val="100000"/>
              </a:lnSpc>
              <a:spcBef>
                <a:spcPts val="427"/>
              </a:spcBef>
              <a:spcAft>
                <a:spcPts val="0"/>
              </a:spcAft>
              <a:buClr>
                <a:schemeClr val="dk1"/>
              </a:buClr>
              <a:buSzPts val="1600"/>
              <a:buNone/>
              <a:defRPr sz="2133" b="1"/>
            </a:lvl3pPr>
            <a:lvl4pPr marL="2438339" lvl="3" indent="-304792" algn="l">
              <a:lnSpc>
                <a:spcPct val="100000"/>
              </a:lnSpc>
              <a:spcBef>
                <a:spcPts val="373"/>
              </a:spcBef>
              <a:spcAft>
                <a:spcPts val="0"/>
              </a:spcAft>
              <a:buClr>
                <a:schemeClr val="dk1"/>
              </a:buClr>
              <a:buSzPts val="1400"/>
              <a:buNone/>
              <a:defRPr sz="1867" b="1"/>
            </a:lvl4pPr>
            <a:lvl5pPr marL="3047924" lvl="4" indent="-304792" algn="l">
              <a:lnSpc>
                <a:spcPct val="100000"/>
              </a:lnSpc>
              <a:spcBef>
                <a:spcPts val="373"/>
              </a:spcBef>
              <a:spcAft>
                <a:spcPts val="0"/>
              </a:spcAft>
              <a:buClr>
                <a:schemeClr val="dk1"/>
              </a:buClr>
              <a:buSzPts val="1400"/>
              <a:buNone/>
              <a:defRPr sz="1867" b="1"/>
            </a:lvl5pPr>
            <a:lvl6pPr marL="3657509" lvl="5" indent="-304792" algn="l">
              <a:lnSpc>
                <a:spcPct val="100000"/>
              </a:lnSpc>
              <a:spcBef>
                <a:spcPts val="373"/>
              </a:spcBef>
              <a:spcAft>
                <a:spcPts val="0"/>
              </a:spcAft>
              <a:buClr>
                <a:schemeClr val="dk1"/>
              </a:buClr>
              <a:buSzPts val="1400"/>
              <a:buNone/>
              <a:defRPr sz="1867" b="1"/>
            </a:lvl6pPr>
            <a:lvl7pPr marL="4267093" lvl="6" indent="-304792" algn="l">
              <a:lnSpc>
                <a:spcPct val="100000"/>
              </a:lnSpc>
              <a:spcBef>
                <a:spcPts val="373"/>
              </a:spcBef>
              <a:spcAft>
                <a:spcPts val="0"/>
              </a:spcAft>
              <a:buClr>
                <a:schemeClr val="dk1"/>
              </a:buClr>
              <a:buSzPts val="1400"/>
              <a:buNone/>
              <a:defRPr sz="1867" b="1"/>
            </a:lvl7pPr>
            <a:lvl8pPr marL="4876678" lvl="7" indent="-304792" algn="l">
              <a:lnSpc>
                <a:spcPct val="100000"/>
              </a:lnSpc>
              <a:spcBef>
                <a:spcPts val="373"/>
              </a:spcBef>
              <a:spcAft>
                <a:spcPts val="0"/>
              </a:spcAft>
              <a:buClr>
                <a:schemeClr val="dk1"/>
              </a:buClr>
              <a:buSzPts val="1400"/>
              <a:buNone/>
              <a:defRPr sz="1867" b="1"/>
            </a:lvl8pPr>
            <a:lvl9pPr marL="5486263" lvl="8" indent="-304792" algn="l">
              <a:lnSpc>
                <a:spcPct val="100000"/>
              </a:lnSpc>
              <a:spcBef>
                <a:spcPts val="373"/>
              </a:spcBef>
              <a:spcAft>
                <a:spcPts val="0"/>
              </a:spcAft>
              <a:buClr>
                <a:schemeClr val="dk1"/>
              </a:buClr>
              <a:buSzPts val="1400"/>
              <a:buNone/>
              <a:defRPr sz="1867" b="1"/>
            </a:lvl9pPr>
          </a:lstStyle>
          <a:p>
            <a:endParaRPr/>
          </a:p>
        </p:txBody>
      </p:sp>
      <p:sp>
        <p:nvSpPr>
          <p:cNvPr id="32" name="Google Shape;32;p5"/>
          <p:cNvSpPr txBox="1">
            <a:spLocks noGrp="1"/>
          </p:cNvSpPr>
          <p:nvPr>
            <p:ph type="body" idx="4"/>
          </p:nvPr>
        </p:nvSpPr>
        <p:spPr>
          <a:xfrm>
            <a:off x="6193369" y="2174875"/>
            <a:ext cx="5389033" cy="3951288"/>
          </a:xfrm>
          <a:prstGeom prst="rect">
            <a:avLst/>
          </a:prstGeom>
          <a:noFill/>
          <a:ln>
            <a:noFill/>
          </a:ln>
        </p:spPr>
        <p:txBody>
          <a:bodyPr spcFirstLastPara="1" wrap="square" lIns="81625" tIns="40800" rIns="81625" bIns="40800" anchor="t" anchorCtr="0">
            <a:noAutofit/>
          </a:bodyPr>
          <a:lstStyle>
            <a:lvl1pPr marL="609585" lvl="0" indent="-431789" algn="l">
              <a:lnSpc>
                <a:spcPct val="100000"/>
              </a:lnSpc>
              <a:spcBef>
                <a:spcPts val="400"/>
              </a:spcBef>
              <a:spcAft>
                <a:spcPts val="0"/>
              </a:spcAft>
              <a:buClr>
                <a:schemeClr val="dk1"/>
              </a:buClr>
              <a:buSzPts val="1500"/>
              <a:buChar char="•"/>
              <a:defRPr sz="2000"/>
            </a:lvl1pPr>
            <a:lvl2pPr marL="1219170" lvl="1" indent="-406390" algn="l">
              <a:lnSpc>
                <a:spcPct val="100000"/>
              </a:lnSpc>
              <a:spcBef>
                <a:spcPts val="320"/>
              </a:spcBef>
              <a:spcAft>
                <a:spcPts val="0"/>
              </a:spcAft>
              <a:buClr>
                <a:schemeClr val="dk1"/>
              </a:buClr>
              <a:buSzPts val="1200"/>
              <a:buChar char="–"/>
              <a:defRPr sz="1600"/>
            </a:lvl2pPr>
            <a:lvl3pPr marL="1828754" lvl="2" indent="-389457" algn="l">
              <a:lnSpc>
                <a:spcPct val="100000"/>
              </a:lnSpc>
              <a:spcBef>
                <a:spcPts val="267"/>
              </a:spcBef>
              <a:spcAft>
                <a:spcPts val="0"/>
              </a:spcAft>
              <a:buClr>
                <a:schemeClr val="dk1"/>
              </a:buClr>
              <a:buSzPts val="1000"/>
              <a:buChar char="•"/>
              <a:defRPr sz="1333"/>
            </a:lvl3pPr>
            <a:lvl4pPr marL="2438339" lvl="3" indent="-380990" algn="l">
              <a:lnSpc>
                <a:spcPct val="100000"/>
              </a:lnSpc>
              <a:spcBef>
                <a:spcPts val="240"/>
              </a:spcBef>
              <a:spcAft>
                <a:spcPts val="0"/>
              </a:spcAft>
              <a:buClr>
                <a:schemeClr val="dk1"/>
              </a:buClr>
              <a:buSzPts val="900"/>
              <a:buChar char="–"/>
              <a:defRPr sz="1200"/>
            </a:lvl4pPr>
            <a:lvl5pPr marL="3047924" lvl="4" indent="-380990" algn="l">
              <a:lnSpc>
                <a:spcPct val="100000"/>
              </a:lnSpc>
              <a:spcBef>
                <a:spcPts val="240"/>
              </a:spcBef>
              <a:spcAft>
                <a:spcPts val="0"/>
              </a:spcAft>
              <a:buClr>
                <a:schemeClr val="dk1"/>
              </a:buClr>
              <a:buSzPts val="900"/>
              <a:buChar char="»"/>
              <a:defRPr sz="1200"/>
            </a:lvl5pPr>
            <a:lvl6pPr marL="3657509" lvl="5" indent="-423323" algn="l">
              <a:lnSpc>
                <a:spcPct val="100000"/>
              </a:lnSpc>
              <a:spcBef>
                <a:spcPts val="373"/>
              </a:spcBef>
              <a:spcAft>
                <a:spcPts val="0"/>
              </a:spcAft>
              <a:buClr>
                <a:schemeClr val="dk1"/>
              </a:buClr>
              <a:buSzPts val="1400"/>
              <a:buChar char="•"/>
              <a:defRPr sz="1867"/>
            </a:lvl6pPr>
            <a:lvl7pPr marL="4267093" lvl="6" indent="-423323" algn="l">
              <a:lnSpc>
                <a:spcPct val="100000"/>
              </a:lnSpc>
              <a:spcBef>
                <a:spcPts val="373"/>
              </a:spcBef>
              <a:spcAft>
                <a:spcPts val="0"/>
              </a:spcAft>
              <a:buClr>
                <a:schemeClr val="dk1"/>
              </a:buClr>
              <a:buSzPts val="1400"/>
              <a:buChar char="•"/>
              <a:defRPr sz="1867"/>
            </a:lvl7pPr>
            <a:lvl8pPr marL="4876678" lvl="7" indent="-423323" algn="l">
              <a:lnSpc>
                <a:spcPct val="100000"/>
              </a:lnSpc>
              <a:spcBef>
                <a:spcPts val="373"/>
              </a:spcBef>
              <a:spcAft>
                <a:spcPts val="0"/>
              </a:spcAft>
              <a:buClr>
                <a:schemeClr val="dk1"/>
              </a:buClr>
              <a:buSzPts val="1400"/>
              <a:buChar char="•"/>
              <a:defRPr sz="1867"/>
            </a:lvl8pPr>
            <a:lvl9pPr marL="5486263" lvl="8" indent="-423323" algn="l">
              <a:lnSpc>
                <a:spcPct val="100000"/>
              </a:lnSpc>
              <a:spcBef>
                <a:spcPts val="373"/>
              </a:spcBef>
              <a:spcAft>
                <a:spcPts val="0"/>
              </a:spcAft>
              <a:buClr>
                <a:schemeClr val="dk1"/>
              </a:buClr>
              <a:buSzPts val="1400"/>
              <a:buChar char="•"/>
              <a:defRPr sz="1867"/>
            </a:lvl9pPr>
          </a:lstStyle>
          <a:p>
            <a:endParaRPr/>
          </a:p>
        </p:txBody>
      </p:sp>
      <p:sp>
        <p:nvSpPr>
          <p:cNvPr id="33" name="Google Shape;33;p5"/>
          <p:cNvSpPr txBox="1">
            <a:spLocks noGrp="1"/>
          </p:cNvSpPr>
          <p:nvPr>
            <p:ph type="dt" idx="10"/>
          </p:nvPr>
        </p:nvSpPr>
        <p:spPr>
          <a:xfrm>
            <a:off x="609600" y="6356351"/>
            <a:ext cx="2844800" cy="365125"/>
          </a:xfrm>
          <a:prstGeom prst="rect">
            <a:avLst/>
          </a:prstGeom>
          <a:noFill/>
          <a:ln>
            <a:noFill/>
          </a:ln>
        </p:spPr>
        <p:txBody>
          <a:bodyPr spcFirstLastPara="1" wrap="square" lIns="81625" tIns="40800" rIns="81625" bIns="408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5"/>
          <p:cNvSpPr txBox="1">
            <a:spLocks noGrp="1"/>
          </p:cNvSpPr>
          <p:nvPr>
            <p:ph type="ftr" idx="11"/>
          </p:nvPr>
        </p:nvSpPr>
        <p:spPr>
          <a:xfrm>
            <a:off x="4165600" y="6356351"/>
            <a:ext cx="3860800" cy="365125"/>
          </a:xfrm>
          <a:prstGeom prst="rect">
            <a:avLst/>
          </a:prstGeom>
          <a:noFill/>
          <a:ln>
            <a:noFill/>
          </a:ln>
        </p:spPr>
        <p:txBody>
          <a:bodyPr spcFirstLastPara="1" wrap="square" lIns="81625" tIns="40800" rIns="81625" bIns="408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5"/>
          <p:cNvSpPr txBox="1">
            <a:spLocks noGrp="1"/>
          </p:cNvSpPr>
          <p:nvPr>
            <p:ph type="sldNum" idx="12"/>
          </p:nvPr>
        </p:nvSpPr>
        <p:spPr>
          <a:xfrm>
            <a:off x="8737600" y="6356351"/>
            <a:ext cx="2844800" cy="365125"/>
          </a:xfrm>
          <a:prstGeom prst="rect">
            <a:avLst/>
          </a:prstGeom>
          <a:noFill/>
          <a:ln>
            <a:noFill/>
          </a:ln>
        </p:spPr>
        <p:txBody>
          <a:bodyPr spcFirstLastPara="1" wrap="square" lIns="81625" tIns="40800" rIns="81625" bIns="40800" anchor="ctr" anchorCtr="0">
            <a:noAutofit/>
          </a:bodyPr>
          <a:lstStyle>
            <a:lvl1pPr marL="0" marR="0" lvl="0" indent="0" algn="r">
              <a:lnSpc>
                <a:spcPct val="100000"/>
              </a:lnSpc>
              <a:spcBef>
                <a:spcPts val="0"/>
              </a:spcBef>
              <a:spcAft>
                <a:spcPts val="0"/>
              </a:spcAft>
              <a:buClr>
                <a:srgbClr val="000000"/>
              </a:buClr>
              <a:buSzPts val="1100"/>
              <a:buFont typeface="Arial"/>
              <a:buNone/>
              <a:defRPr sz="1467"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100"/>
              <a:buFont typeface="Arial"/>
              <a:buNone/>
              <a:defRPr sz="1467"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100"/>
              <a:buFont typeface="Arial"/>
              <a:buNone/>
              <a:defRPr sz="1467"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100"/>
              <a:buFont typeface="Arial"/>
              <a:buNone/>
              <a:defRPr sz="1467"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100"/>
              <a:buFont typeface="Arial"/>
              <a:buNone/>
              <a:defRPr sz="1467"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100"/>
              <a:buFont typeface="Arial"/>
              <a:buNone/>
              <a:defRPr sz="1467"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100"/>
              <a:buFont typeface="Arial"/>
              <a:buNone/>
              <a:defRPr sz="1467"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100"/>
              <a:buFont typeface="Arial"/>
              <a:buNone/>
              <a:defRPr sz="1467"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100"/>
              <a:buFont typeface="Arial"/>
              <a:buNone/>
              <a:defRPr sz="1467"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
        <p:nvSpPr>
          <p:cNvPr id="36" name="Google Shape;36;p5"/>
          <p:cNvSpPr txBox="1">
            <a:spLocks noGrp="1"/>
          </p:cNvSpPr>
          <p:nvPr>
            <p:ph type="title"/>
          </p:nvPr>
        </p:nvSpPr>
        <p:spPr>
          <a:xfrm>
            <a:off x="261427" y="367755"/>
            <a:ext cx="10972800" cy="639763"/>
          </a:xfrm>
          <a:prstGeom prst="rect">
            <a:avLst/>
          </a:prstGeom>
          <a:noFill/>
          <a:ln>
            <a:noFill/>
          </a:ln>
        </p:spPr>
        <p:txBody>
          <a:bodyPr spcFirstLastPara="1" wrap="square" lIns="34275" tIns="17125" rIns="34275" bIns="17125" anchor="b" anchorCtr="0">
            <a:noAutofit/>
          </a:bodyPr>
          <a:lstStyle>
            <a:lvl1pPr marR="0" lvl="0" algn="l" rtl="0">
              <a:lnSpc>
                <a:spcPct val="100000"/>
              </a:lnSpc>
              <a:spcBef>
                <a:spcPts val="0"/>
              </a:spcBef>
              <a:spcAft>
                <a:spcPts val="0"/>
              </a:spcAft>
              <a:buClr>
                <a:schemeClr val="dk1"/>
              </a:buClr>
              <a:buSzPts val="1900"/>
              <a:buFont typeface="Helvetica Neue"/>
              <a:buNone/>
              <a:defRPr sz="2533" b="1" i="0" u="none" strike="noStrike" cap="none">
                <a:solidFill>
                  <a:schemeClr val="dk1"/>
                </a:solidFill>
                <a:latin typeface="Helvetica Neue"/>
                <a:ea typeface="Helvetica Neue"/>
                <a:cs typeface="Helvetica Neue"/>
                <a:sym typeface="Helvetica Neue"/>
              </a:defRPr>
            </a:lvl1pPr>
            <a:lvl2pPr marR="0" lvl="1"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9pPr>
          </a:lstStyle>
          <a:p>
            <a:endParaRPr dirty="0"/>
          </a:p>
        </p:txBody>
      </p:sp>
    </p:spTree>
    <p:extLst>
      <p:ext uri="{BB962C8B-B14F-4D97-AF65-F5344CB8AC3E}">
        <p14:creationId xmlns:p14="http://schemas.microsoft.com/office/powerpoint/2010/main" val="2361186969"/>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4"/>
        <p:cNvGrpSpPr/>
        <p:nvPr/>
      </p:nvGrpSpPr>
      <p:grpSpPr>
        <a:xfrm>
          <a:off x="0" y="0"/>
          <a:ext cx="0" cy="0"/>
          <a:chOff x="0" y="0"/>
          <a:chExt cx="0" cy="0"/>
        </a:xfrm>
      </p:grpSpPr>
      <p:sp>
        <p:nvSpPr>
          <p:cNvPr id="45" name="Google Shape;45;p7"/>
          <p:cNvSpPr txBox="1">
            <a:spLocks noGrp="1"/>
          </p:cNvSpPr>
          <p:nvPr>
            <p:ph type="dt" idx="10"/>
          </p:nvPr>
        </p:nvSpPr>
        <p:spPr>
          <a:xfrm>
            <a:off x="609600" y="6356351"/>
            <a:ext cx="2844800" cy="365125"/>
          </a:xfrm>
          <a:prstGeom prst="rect">
            <a:avLst/>
          </a:prstGeom>
          <a:noFill/>
          <a:ln>
            <a:noFill/>
          </a:ln>
        </p:spPr>
        <p:txBody>
          <a:bodyPr spcFirstLastPara="1" wrap="square" lIns="81625" tIns="40800" rIns="81625" bIns="408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46" name="Google Shape;46;p7"/>
          <p:cNvSpPr txBox="1">
            <a:spLocks noGrp="1"/>
          </p:cNvSpPr>
          <p:nvPr>
            <p:ph type="ftr" idx="11"/>
          </p:nvPr>
        </p:nvSpPr>
        <p:spPr>
          <a:xfrm>
            <a:off x="4165600" y="6356351"/>
            <a:ext cx="3860800" cy="365125"/>
          </a:xfrm>
          <a:prstGeom prst="rect">
            <a:avLst/>
          </a:prstGeom>
          <a:noFill/>
          <a:ln>
            <a:noFill/>
          </a:ln>
        </p:spPr>
        <p:txBody>
          <a:bodyPr spcFirstLastPara="1" wrap="square" lIns="81625" tIns="40800" rIns="81625" bIns="408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7"/>
          <p:cNvSpPr txBox="1">
            <a:spLocks noGrp="1"/>
          </p:cNvSpPr>
          <p:nvPr>
            <p:ph type="sldNum" idx="12"/>
          </p:nvPr>
        </p:nvSpPr>
        <p:spPr>
          <a:xfrm>
            <a:off x="8737600" y="6356351"/>
            <a:ext cx="2844800" cy="365125"/>
          </a:xfrm>
          <a:prstGeom prst="rect">
            <a:avLst/>
          </a:prstGeom>
          <a:noFill/>
          <a:ln>
            <a:noFill/>
          </a:ln>
        </p:spPr>
        <p:txBody>
          <a:bodyPr spcFirstLastPara="1" wrap="square" lIns="81625" tIns="40800" rIns="81625" bIns="40800" anchor="ctr" anchorCtr="0">
            <a:noAutofit/>
          </a:bodyPr>
          <a:lstStyle>
            <a:lvl1pPr marL="0" marR="0" lvl="0" indent="0" algn="r">
              <a:lnSpc>
                <a:spcPct val="100000"/>
              </a:lnSpc>
              <a:spcBef>
                <a:spcPts val="0"/>
              </a:spcBef>
              <a:spcAft>
                <a:spcPts val="0"/>
              </a:spcAft>
              <a:buClr>
                <a:srgbClr val="000000"/>
              </a:buClr>
              <a:buSzPts val="1100"/>
              <a:buFont typeface="Arial"/>
              <a:buNone/>
              <a:defRPr sz="1467"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100"/>
              <a:buFont typeface="Arial"/>
              <a:buNone/>
              <a:defRPr sz="1467"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100"/>
              <a:buFont typeface="Arial"/>
              <a:buNone/>
              <a:defRPr sz="1467"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100"/>
              <a:buFont typeface="Arial"/>
              <a:buNone/>
              <a:defRPr sz="1467"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100"/>
              <a:buFont typeface="Arial"/>
              <a:buNone/>
              <a:defRPr sz="1467"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100"/>
              <a:buFont typeface="Arial"/>
              <a:buNone/>
              <a:defRPr sz="1467"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100"/>
              <a:buFont typeface="Arial"/>
              <a:buNone/>
              <a:defRPr sz="1467"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100"/>
              <a:buFont typeface="Arial"/>
              <a:buNone/>
              <a:defRPr sz="1467"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100"/>
              <a:buFont typeface="Arial"/>
              <a:buNone/>
              <a:defRPr sz="1467"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623451573"/>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5"/>
        <p:cNvGrpSpPr/>
        <p:nvPr/>
      </p:nvGrpSpPr>
      <p:grpSpPr>
        <a:xfrm>
          <a:off x="0" y="0"/>
          <a:ext cx="0" cy="0"/>
          <a:chOff x="0" y="0"/>
          <a:chExt cx="0" cy="0"/>
        </a:xfrm>
      </p:grpSpPr>
      <p:sp>
        <p:nvSpPr>
          <p:cNvPr id="66" name="Google Shape;66;p10"/>
          <p:cNvSpPr txBox="1">
            <a:spLocks noGrp="1"/>
          </p:cNvSpPr>
          <p:nvPr>
            <p:ph type="title"/>
          </p:nvPr>
        </p:nvSpPr>
        <p:spPr>
          <a:xfrm>
            <a:off x="2389717" y="4800600"/>
            <a:ext cx="7315200" cy="566739"/>
          </a:xfrm>
          <a:prstGeom prst="rect">
            <a:avLst/>
          </a:prstGeom>
          <a:noFill/>
          <a:ln>
            <a:noFill/>
          </a:ln>
        </p:spPr>
        <p:txBody>
          <a:bodyPr spcFirstLastPara="1" wrap="square" lIns="34275" tIns="17125" rIns="34275" bIns="17125" anchor="b" anchorCtr="0">
            <a:noAutofit/>
          </a:bodyPr>
          <a:lstStyle>
            <a:lvl1pPr marR="0" lvl="0" algn="ctr" rtl="0">
              <a:lnSpc>
                <a:spcPct val="100000"/>
              </a:lnSpc>
              <a:spcBef>
                <a:spcPts val="0"/>
              </a:spcBef>
              <a:spcAft>
                <a:spcPts val="0"/>
              </a:spcAft>
              <a:buClr>
                <a:schemeClr val="dk1"/>
              </a:buClr>
              <a:buSzPts val="1800"/>
              <a:buFont typeface="Helvetica Neue"/>
              <a:buNone/>
              <a:defRPr sz="2400" b="1" i="0" u="none" strike="noStrike" cap="none">
                <a:solidFill>
                  <a:schemeClr val="dk1"/>
                </a:solidFill>
                <a:latin typeface="Helvetica Neue"/>
                <a:ea typeface="Helvetica Neue"/>
                <a:cs typeface="Helvetica Neue"/>
                <a:sym typeface="Helvetica Neue"/>
              </a:defRPr>
            </a:lvl1pPr>
            <a:lvl2pPr marR="0" lvl="1"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9pPr>
          </a:lstStyle>
          <a:p>
            <a:endParaRPr dirty="0"/>
          </a:p>
        </p:txBody>
      </p:sp>
      <p:sp>
        <p:nvSpPr>
          <p:cNvPr id="67" name="Google Shape;67;p10"/>
          <p:cNvSpPr>
            <a:spLocks noGrp="1"/>
          </p:cNvSpPr>
          <p:nvPr>
            <p:ph type="pic" idx="2"/>
          </p:nvPr>
        </p:nvSpPr>
        <p:spPr>
          <a:xfrm>
            <a:off x="2389717" y="612775"/>
            <a:ext cx="7315200" cy="4114800"/>
          </a:xfrm>
          <a:prstGeom prst="rect">
            <a:avLst/>
          </a:prstGeom>
          <a:noFill/>
          <a:ln>
            <a:noFill/>
          </a:ln>
        </p:spPr>
        <p:txBody>
          <a:bodyPr spcFirstLastPara="1" wrap="square" lIns="81625" tIns="40800" rIns="81625" bIns="40800" anchor="t" anchorCtr="0">
            <a:noAutofit/>
          </a:bodyPr>
          <a:lstStyle>
            <a:lvl1pPr marR="0" lvl="0" algn="l" rtl="0">
              <a:lnSpc>
                <a:spcPct val="100000"/>
              </a:lnSpc>
              <a:spcBef>
                <a:spcPts val="747"/>
              </a:spcBef>
              <a:spcAft>
                <a:spcPts val="0"/>
              </a:spcAft>
              <a:buClr>
                <a:schemeClr val="dk1"/>
              </a:buClr>
              <a:buSzPts val="2800"/>
              <a:buFont typeface="Arial"/>
              <a:buNone/>
              <a:defRPr sz="3733" b="0" i="0" u="none" strike="noStrike" cap="none">
                <a:solidFill>
                  <a:schemeClr val="dk1"/>
                </a:solidFill>
                <a:latin typeface="Helvetica Neue"/>
                <a:ea typeface="Helvetica Neue"/>
                <a:cs typeface="Helvetica Neue"/>
                <a:sym typeface="Helvetica Neue"/>
              </a:defRPr>
            </a:lvl1pPr>
            <a:lvl2pPr marR="0" lvl="1" algn="l" rtl="0">
              <a:lnSpc>
                <a:spcPct val="100000"/>
              </a:lnSpc>
              <a:spcBef>
                <a:spcPts val="667"/>
              </a:spcBef>
              <a:spcAft>
                <a:spcPts val="0"/>
              </a:spcAft>
              <a:buClr>
                <a:schemeClr val="dk1"/>
              </a:buClr>
              <a:buSzPts val="2500"/>
              <a:buFont typeface="Arial"/>
              <a:buNone/>
              <a:defRPr sz="3333" b="0" i="0" u="none" strike="noStrike" cap="none">
                <a:solidFill>
                  <a:schemeClr val="dk1"/>
                </a:solidFill>
                <a:latin typeface="Helvetica Neue"/>
                <a:ea typeface="Helvetica Neue"/>
                <a:cs typeface="Helvetica Neue"/>
                <a:sym typeface="Helvetica Neue"/>
              </a:defRPr>
            </a:lvl2pPr>
            <a:lvl3pPr marR="0" lvl="2" algn="l" rtl="0">
              <a:lnSpc>
                <a:spcPct val="100000"/>
              </a:lnSpc>
              <a:spcBef>
                <a:spcPts val="560"/>
              </a:spcBef>
              <a:spcAft>
                <a:spcPts val="0"/>
              </a:spcAft>
              <a:buClr>
                <a:schemeClr val="dk1"/>
              </a:buClr>
              <a:buSzPts val="2100"/>
              <a:buFont typeface="Arial"/>
              <a:buNone/>
              <a:defRPr sz="2800" b="0" i="0" u="none" strike="noStrike" cap="none">
                <a:solidFill>
                  <a:schemeClr val="dk1"/>
                </a:solidFill>
                <a:latin typeface="Helvetica Neue"/>
                <a:ea typeface="Helvetica Neue"/>
                <a:cs typeface="Helvetica Neue"/>
                <a:sym typeface="Helvetica Neue"/>
              </a:defRPr>
            </a:lvl3pPr>
            <a:lvl4pPr marR="0" lvl="3" algn="l" rtl="0">
              <a:lnSpc>
                <a:spcPct val="100000"/>
              </a:lnSpc>
              <a:spcBef>
                <a:spcPts val="480"/>
              </a:spcBef>
              <a:spcAft>
                <a:spcPts val="0"/>
              </a:spcAft>
              <a:buClr>
                <a:schemeClr val="dk1"/>
              </a:buClr>
              <a:buSzPts val="1800"/>
              <a:buFont typeface="Arial"/>
              <a:buNone/>
              <a:defRPr sz="2400" b="0" i="0" u="none" strike="noStrike" cap="none">
                <a:solidFill>
                  <a:schemeClr val="dk1"/>
                </a:solidFill>
                <a:latin typeface="Helvetica Neue"/>
                <a:ea typeface="Helvetica Neue"/>
                <a:cs typeface="Helvetica Neue"/>
                <a:sym typeface="Helvetica Neue"/>
              </a:defRPr>
            </a:lvl4pPr>
            <a:lvl5pPr marR="0" lvl="4" algn="l" rtl="0">
              <a:lnSpc>
                <a:spcPct val="100000"/>
              </a:lnSpc>
              <a:spcBef>
                <a:spcPts val="480"/>
              </a:spcBef>
              <a:spcAft>
                <a:spcPts val="0"/>
              </a:spcAft>
              <a:buClr>
                <a:schemeClr val="dk1"/>
              </a:buClr>
              <a:buSzPts val="1800"/>
              <a:buFont typeface="Arial"/>
              <a:buNone/>
              <a:defRPr sz="2400" b="0" i="0" u="none" strike="noStrike" cap="none">
                <a:solidFill>
                  <a:schemeClr val="dk1"/>
                </a:solidFill>
                <a:latin typeface="Helvetica Neue"/>
                <a:ea typeface="Helvetica Neue"/>
                <a:cs typeface="Helvetica Neue"/>
                <a:sym typeface="Helvetica Neue"/>
              </a:defRPr>
            </a:lvl5pPr>
            <a:lvl6pPr marR="0" lvl="5" algn="l" rtl="0">
              <a:lnSpc>
                <a:spcPct val="100000"/>
              </a:lnSpc>
              <a:spcBef>
                <a:spcPts val="480"/>
              </a:spcBef>
              <a:spcAft>
                <a:spcPts val="0"/>
              </a:spcAft>
              <a:buClr>
                <a:schemeClr val="dk1"/>
              </a:buClr>
              <a:buSzPts val="1800"/>
              <a:buFont typeface="Arial"/>
              <a:buNone/>
              <a:defRPr sz="2400" b="0" i="0" u="none" strike="noStrike" cap="none">
                <a:solidFill>
                  <a:schemeClr val="dk1"/>
                </a:solidFill>
                <a:latin typeface="Calibri"/>
                <a:ea typeface="Calibri"/>
                <a:cs typeface="Calibri"/>
                <a:sym typeface="Calibri"/>
              </a:defRPr>
            </a:lvl6pPr>
            <a:lvl7pPr marR="0" lvl="6" algn="l" rtl="0">
              <a:lnSpc>
                <a:spcPct val="100000"/>
              </a:lnSpc>
              <a:spcBef>
                <a:spcPts val="480"/>
              </a:spcBef>
              <a:spcAft>
                <a:spcPts val="0"/>
              </a:spcAft>
              <a:buClr>
                <a:schemeClr val="dk1"/>
              </a:buClr>
              <a:buSzPts val="1800"/>
              <a:buFont typeface="Arial"/>
              <a:buNone/>
              <a:defRPr sz="2400" b="0" i="0" u="none" strike="noStrike" cap="none">
                <a:solidFill>
                  <a:schemeClr val="dk1"/>
                </a:solidFill>
                <a:latin typeface="Calibri"/>
                <a:ea typeface="Calibri"/>
                <a:cs typeface="Calibri"/>
                <a:sym typeface="Calibri"/>
              </a:defRPr>
            </a:lvl7pPr>
            <a:lvl8pPr marR="0" lvl="7" algn="l" rtl="0">
              <a:lnSpc>
                <a:spcPct val="100000"/>
              </a:lnSpc>
              <a:spcBef>
                <a:spcPts val="480"/>
              </a:spcBef>
              <a:spcAft>
                <a:spcPts val="0"/>
              </a:spcAft>
              <a:buClr>
                <a:schemeClr val="dk1"/>
              </a:buClr>
              <a:buSzPts val="1800"/>
              <a:buFont typeface="Arial"/>
              <a:buNone/>
              <a:defRPr sz="2400" b="0" i="0" u="none" strike="noStrike" cap="none">
                <a:solidFill>
                  <a:schemeClr val="dk1"/>
                </a:solidFill>
                <a:latin typeface="Calibri"/>
                <a:ea typeface="Calibri"/>
                <a:cs typeface="Calibri"/>
                <a:sym typeface="Calibri"/>
              </a:defRPr>
            </a:lvl8pPr>
            <a:lvl9pPr marR="0" lvl="8" algn="l" rtl="0">
              <a:lnSpc>
                <a:spcPct val="100000"/>
              </a:lnSpc>
              <a:spcBef>
                <a:spcPts val="480"/>
              </a:spcBef>
              <a:spcAft>
                <a:spcPts val="0"/>
              </a:spcAft>
              <a:buClr>
                <a:schemeClr val="dk1"/>
              </a:buClr>
              <a:buSzPts val="1800"/>
              <a:buFont typeface="Arial"/>
              <a:buNone/>
              <a:defRPr sz="2400" b="0" i="0" u="none" strike="noStrike" cap="none">
                <a:solidFill>
                  <a:schemeClr val="dk1"/>
                </a:solidFill>
                <a:latin typeface="Calibri"/>
                <a:ea typeface="Calibri"/>
                <a:cs typeface="Calibri"/>
                <a:sym typeface="Calibri"/>
              </a:defRPr>
            </a:lvl9pPr>
          </a:lstStyle>
          <a:p>
            <a:endParaRPr/>
          </a:p>
        </p:txBody>
      </p:sp>
      <p:sp>
        <p:nvSpPr>
          <p:cNvPr id="68" name="Google Shape;68;p10"/>
          <p:cNvSpPr txBox="1">
            <a:spLocks noGrp="1"/>
          </p:cNvSpPr>
          <p:nvPr>
            <p:ph type="body" idx="1"/>
          </p:nvPr>
        </p:nvSpPr>
        <p:spPr>
          <a:xfrm>
            <a:off x="2389717" y="5367338"/>
            <a:ext cx="7315200" cy="804863"/>
          </a:xfrm>
          <a:prstGeom prst="rect">
            <a:avLst/>
          </a:prstGeom>
          <a:noFill/>
          <a:ln>
            <a:noFill/>
          </a:ln>
        </p:spPr>
        <p:txBody>
          <a:bodyPr spcFirstLastPara="1" wrap="square" lIns="81625" tIns="40800" rIns="81625" bIns="40800" anchor="t" anchorCtr="0">
            <a:noAutofit/>
          </a:bodyPr>
          <a:lstStyle>
            <a:lvl1pPr marL="609585" lvl="0" indent="-304792" algn="ctr">
              <a:lnSpc>
                <a:spcPct val="100000"/>
              </a:lnSpc>
              <a:spcBef>
                <a:spcPts val="320"/>
              </a:spcBef>
              <a:spcAft>
                <a:spcPts val="0"/>
              </a:spcAft>
              <a:buClr>
                <a:schemeClr val="dk1"/>
              </a:buClr>
              <a:buSzPts val="1200"/>
              <a:buNone/>
              <a:defRPr sz="1600"/>
            </a:lvl1pPr>
            <a:lvl2pPr marL="1219170" lvl="1" indent="-304792" algn="l">
              <a:lnSpc>
                <a:spcPct val="100000"/>
              </a:lnSpc>
              <a:spcBef>
                <a:spcPts val="293"/>
              </a:spcBef>
              <a:spcAft>
                <a:spcPts val="0"/>
              </a:spcAft>
              <a:buClr>
                <a:schemeClr val="dk1"/>
              </a:buClr>
              <a:buSzPts val="1100"/>
              <a:buNone/>
              <a:defRPr sz="1467"/>
            </a:lvl2pPr>
            <a:lvl3pPr marL="1828754" lvl="2" indent="-304792" algn="l">
              <a:lnSpc>
                <a:spcPct val="100000"/>
              </a:lnSpc>
              <a:spcBef>
                <a:spcPts val="240"/>
              </a:spcBef>
              <a:spcAft>
                <a:spcPts val="0"/>
              </a:spcAft>
              <a:buClr>
                <a:schemeClr val="dk1"/>
              </a:buClr>
              <a:buSzPts val="900"/>
              <a:buNone/>
              <a:defRPr sz="1200"/>
            </a:lvl3pPr>
            <a:lvl4pPr marL="2438339" lvl="3" indent="-304792" algn="l">
              <a:lnSpc>
                <a:spcPct val="100000"/>
              </a:lnSpc>
              <a:spcBef>
                <a:spcPts val="213"/>
              </a:spcBef>
              <a:spcAft>
                <a:spcPts val="0"/>
              </a:spcAft>
              <a:buClr>
                <a:schemeClr val="dk1"/>
              </a:buClr>
              <a:buSzPts val="800"/>
              <a:buNone/>
              <a:defRPr sz="1067"/>
            </a:lvl4pPr>
            <a:lvl5pPr marL="3047924" lvl="4" indent="-304792" algn="l">
              <a:lnSpc>
                <a:spcPct val="100000"/>
              </a:lnSpc>
              <a:spcBef>
                <a:spcPts val="213"/>
              </a:spcBef>
              <a:spcAft>
                <a:spcPts val="0"/>
              </a:spcAft>
              <a:buClr>
                <a:schemeClr val="dk1"/>
              </a:buClr>
              <a:buSzPts val="800"/>
              <a:buNone/>
              <a:defRPr sz="1067"/>
            </a:lvl5pPr>
            <a:lvl6pPr marL="3657509" lvl="5" indent="-304792" algn="l">
              <a:lnSpc>
                <a:spcPct val="100000"/>
              </a:lnSpc>
              <a:spcBef>
                <a:spcPts val="213"/>
              </a:spcBef>
              <a:spcAft>
                <a:spcPts val="0"/>
              </a:spcAft>
              <a:buClr>
                <a:schemeClr val="dk1"/>
              </a:buClr>
              <a:buSzPts val="800"/>
              <a:buNone/>
              <a:defRPr sz="1067"/>
            </a:lvl6pPr>
            <a:lvl7pPr marL="4267093" lvl="6" indent="-304792" algn="l">
              <a:lnSpc>
                <a:spcPct val="100000"/>
              </a:lnSpc>
              <a:spcBef>
                <a:spcPts val="213"/>
              </a:spcBef>
              <a:spcAft>
                <a:spcPts val="0"/>
              </a:spcAft>
              <a:buClr>
                <a:schemeClr val="dk1"/>
              </a:buClr>
              <a:buSzPts val="800"/>
              <a:buNone/>
              <a:defRPr sz="1067"/>
            </a:lvl7pPr>
            <a:lvl8pPr marL="4876678" lvl="7" indent="-304792" algn="l">
              <a:lnSpc>
                <a:spcPct val="100000"/>
              </a:lnSpc>
              <a:spcBef>
                <a:spcPts val="213"/>
              </a:spcBef>
              <a:spcAft>
                <a:spcPts val="0"/>
              </a:spcAft>
              <a:buClr>
                <a:schemeClr val="dk1"/>
              </a:buClr>
              <a:buSzPts val="800"/>
              <a:buNone/>
              <a:defRPr sz="1067"/>
            </a:lvl8pPr>
            <a:lvl9pPr marL="5486263" lvl="8" indent="-304792" algn="l">
              <a:lnSpc>
                <a:spcPct val="100000"/>
              </a:lnSpc>
              <a:spcBef>
                <a:spcPts val="213"/>
              </a:spcBef>
              <a:spcAft>
                <a:spcPts val="0"/>
              </a:spcAft>
              <a:buClr>
                <a:schemeClr val="dk1"/>
              </a:buClr>
              <a:buSzPts val="800"/>
              <a:buNone/>
              <a:defRPr sz="1067"/>
            </a:lvl9pPr>
          </a:lstStyle>
          <a:p>
            <a:endParaRPr dirty="0"/>
          </a:p>
        </p:txBody>
      </p:sp>
      <p:sp>
        <p:nvSpPr>
          <p:cNvPr id="69" name="Google Shape;69;p10"/>
          <p:cNvSpPr txBox="1">
            <a:spLocks noGrp="1"/>
          </p:cNvSpPr>
          <p:nvPr>
            <p:ph type="dt" idx="10"/>
          </p:nvPr>
        </p:nvSpPr>
        <p:spPr>
          <a:xfrm>
            <a:off x="609600" y="6356351"/>
            <a:ext cx="2844800" cy="365125"/>
          </a:xfrm>
          <a:prstGeom prst="rect">
            <a:avLst/>
          </a:prstGeom>
          <a:noFill/>
          <a:ln>
            <a:noFill/>
          </a:ln>
        </p:spPr>
        <p:txBody>
          <a:bodyPr spcFirstLastPara="1" wrap="square" lIns="81625" tIns="40800" rIns="81625" bIns="40800" anchor="ctr" anchorCtr="0">
            <a:noAutofit/>
          </a:bodyPr>
          <a:lstStyle>
            <a:lvl1pPr lvl="0" algn="l">
              <a:lnSpc>
                <a:spcPct val="100000"/>
              </a:lnSpc>
              <a:spcBef>
                <a:spcPts val="0"/>
              </a:spcBef>
              <a:spcAft>
                <a:spcPts val="0"/>
              </a:spcAft>
              <a:buSzPts val="1400"/>
              <a:buNone/>
              <a:defRPr>
                <a:latin typeface="Helvetica Neue" panose="02000503000000020004" pitchFamily="2" charset="0"/>
                <a:ea typeface="Helvetica Neue" panose="02000503000000020004" pitchFamily="2" charset="0"/>
                <a:cs typeface="Helvetica Neue" panose="02000503000000020004" pitchFamily="2"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70" name="Google Shape;70;p10"/>
          <p:cNvSpPr txBox="1">
            <a:spLocks noGrp="1"/>
          </p:cNvSpPr>
          <p:nvPr>
            <p:ph type="ftr" idx="11"/>
          </p:nvPr>
        </p:nvSpPr>
        <p:spPr>
          <a:xfrm>
            <a:off x="4165600" y="6356351"/>
            <a:ext cx="3860800" cy="365125"/>
          </a:xfrm>
          <a:prstGeom prst="rect">
            <a:avLst/>
          </a:prstGeom>
          <a:noFill/>
          <a:ln>
            <a:noFill/>
          </a:ln>
        </p:spPr>
        <p:txBody>
          <a:bodyPr spcFirstLastPara="1" wrap="square" lIns="81625" tIns="40800" rIns="81625" bIns="40800" anchor="ctr" anchorCtr="0">
            <a:noAutofit/>
          </a:bodyPr>
          <a:lstStyle>
            <a:lvl1pPr lvl="0" algn="ctr">
              <a:lnSpc>
                <a:spcPct val="100000"/>
              </a:lnSpc>
              <a:spcBef>
                <a:spcPts val="0"/>
              </a:spcBef>
              <a:spcAft>
                <a:spcPts val="0"/>
              </a:spcAft>
              <a:buSzPts val="1400"/>
              <a:buNone/>
              <a:defRPr>
                <a:latin typeface="Helvetica Neue" panose="02000503000000020004" pitchFamily="2" charset="0"/>
                <a:ea typeface="Helvetica Neue" panose="02000503000000020004" pitchFamily="2" charset="0"/>
                <a:cs typeface="Helvetica Neue" panose="02000503000000020004" pitchFamily="2"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a:p>
        </p:txBody>
      </p:sp>
      <p:sp>
        <p:nvSpPr>
          <p:cNvPr id="71" name="Google Shape;71;p10"/>
          <p:cNvSpPr txBox="1">
            <a:spLocks noGrp="1"/>
          </p:cNvSpPr>
          <p:nvPr>
            <p:ph type="sldNum" idx="12"/>
          </p:nvPr>
        </p:nvSpPr>
        <p:spPr>
          <a:xfrm>
            <a:off x="8737600" y="6356351"/>
            <a:ext cx="2844800" cy="365125"/>
          </a:xfrm>
          <a:prstGeom prst="rect">
            <a:avLst/>
          </a:prstGeom>
          <a:noFill/>
          <a:ln>
            <a:noFill/>
          </a:ln>
        </p:spPr>
        <p:txBody>
          <a:bodyPr spcFirstLastPara="1" wrap="square" lIns="81625" tIns="40800" rIns="81625" bIns="40800" anchor="ctr" anchorCtr="0">
            <a:noAutofit/>
          </a:bodyPr>
          <a:lstStyle>
            <a:lvl1pPr marL="0" marR="0" lvl="0" indent="0" algn="r">
              <a:lnSpc>
                <a:spcPct val="100000"/>
              </a:lnSpc>
              <a:spcBef>
                <a:spcPts val="0"/>
              </a:spcBef>
              <a:spcAft>
                <a:spcPts val="0"/>
              </a:spcAft>
              <a:buClr>
                <a:srgbClr val="000000"/>
              </a:buClr>
              <a:buSzPts val="1100"/>
              <a:buFont typeface="Arial"/>
              <a:buNone/>
              <a:defRPr sz="1467" b="0" i="0" u="none" strike="noStrike" cap="none">
                <a:solidFill>
                  <a:srgbClr val="888888"/>
                </a:solidFill>
                <a:latin typeface="Helvetica Neue" panose="02000503000000020004" pitchFamily="2" charset="0"/>
                <a:ea typeface="Helvetica Neue" panose="02000503000000020004" pitchFamily="2" charset="0"/>
                <a:cs typeface="Helvetica Neue" panose="02000503000000020004" pitchFamily="2" charset="0"/>
                <a:sym typeface="Calibri"/>
              </a:defRPr>
            </a:lvl1pPr>
            <a:lvl2pPr marL="0" marR="0" lvl="1" indent="0" algn="r">
              <a:lnSpc>
                <a:spcPct val="100000"/>
              </a:lnSpc>
              <a:spcBef>
                <a:spcPts val="0"/>
              </a:spcBef>
              <a:spcAft>
                <a:spcPts val="0"/>
              </a:spcAft>
              <a:buClr>
                <a:srgbClr val="000000"/>
              </a:buClr>
              <a:buSzPts val="1100"/>
              <a:buFont typeface="Arial"/>
              <a:buNone/>
              <a:defRPr sz="1467"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100"/>
              <a:buFont typeface="Arial"/>
              <a:buNone/>
              <a:defRPr sz="1467"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100"/>
              <a:buFont typeface="Arial"/>
              <a:buNone/>
              <a:defRPr sz="1467"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100"/>
              <a:buFont typeface="Arial"/>
              <a:buNone/>
              <a:defRPr sz="1467"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100"/>
              <a:buFont typeface="Arial"/>
              <a:buNone/>
              <a:defRPr sz="1467"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100"/>
              <a:buFont typeface="Arial"/>
              <a:buNone/>
              <a:defRPr sz="1467"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100"/>
              <a:buFont typeface="Arial"/>
              <a:buNone/>
              <a:defRPr sz="1467"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100"/>
              <a:buFont typeface="Arial"/>
              <a:buNone/>
              <a:defRPr sz="1467"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896633108"/>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1_Title Only">
  <p:cSld name="1_Title Only">
    <p:spTree>
      <p:nvGrpSpPr>
        <p:cNvPr id="1" name="Shape 82"/>
        <p:cNvGrpSpPr/>
        <p:nvPr/>
      </p:nvGrpSpPr>
      <p:grpSpPr>
        <a:xfrm>
          <a:off x="0" y="0"/>
          <a:ext cx="0" cy="0"/>
          <a:chOff x="0" y="0"/>
          <a:chExt cx="0" cy="0"/>
        </a:xfrm>
      </p:grpSpPr>
      <p:sp>
        <p:nvSpPr>
          <p:cNvPr id="83" name="Google Shape;83;p12"/>
          <p:cNvSpPr txBox="1">
            <a:spLocks noGrp="1"/>
          </p:cNvSpPr>
          <p:nvPr>
            <p:ph type="dt" idx="10"/>
          </p:nvPr>
        </p:nvSpPr>
        <p:spPr>
          <a:xfrm>
            <a:off x="609600" y="6356351"/>
            <a:ext cx="2844800" cy="365125"/>
          </a:xfrm>
          <a:prstGeom prst="rect">
            <a:avLst/>
          </a:prstGeom>
          <a:noFill/>
          <a:ln>
            <a:noFill/>
          </a:ln>
        </p:spPr>
        <p:txBody>
          <a:bodyPr spcFirstLastPara="1" wrap="square" lIns="81625" tIns="40800" rIns="81625" bIns="408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84" name="Google Shape;84;p12"/>
          <p:cNvSpPr txBox="1">
            <a:spLocks noGrp="1"/>
          </p:cNvSpPr>
          <p:nvPr>
            <p:ph type="ftr" idx="11"/>
          </p:nvPr>
        </p:nvSpPr>
        <p:spPr>
          <a:xfrm>
            <a:off x="4165600" y="6356351"/>
            <a:ext cx="3860800" cy="365125"/>
          </a:xfrm>
          <a:prstGeom prst="rect">
            <a:avLst/>
          </a:prstGeom>
          <a:noFill/>
          <a:ln>
            <a:noFill/>
          </a:ln>
        </p:spPr>
        <p:txBody>
          <a:bodyPr spcFirstLastPara="1" wrap="square" lIns="81625" tIns="40800" rIns="81625" bIns="408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12"/>
          <p:cNvSpPr txBox="1">
            <a:spLocks noGrp="1"/>
          </p:cNvSpPr>
          <p:nvPr>
            <p:ph type="sldNum" idx="12"/>
          </p:nvPr>
        </p:nvSpPr>
        <p:spPr>
          <a:xfrm>
            <a:off x="8737600" y="6356351"/>
            <a:ext cx="2844800" cy="365125"/>
          </a:xfrm>
          <a:prstGeom prst="rect">
            <a:avLst/>
          </a:prstGeom>
          <a:noFill/>
          <a:ln>
            <a:noFill/>
          </a:ln>
        </p:spPr>
        <p:txBody>
          <a:bodyPr spcFirstLastPara="1" wrap="square" lIns="81625" tIns="40800" rIns="81625" bIns="40800" anchor="ctr" anchorCtr="0">
            <a:noAutofit/>
          </a:bodyPr>
          <a:lstStyle>
            <a:lvl1pPr marL="0" marR="0" lvl="0" indent="0" algn="r">
              <a:lnSpc>
                <a:spcPct val="100000"/>
              </a:lnSpc>
              <a:spcBef>
                <a:spcPts val="0"/>
              </a:spcBef>
              <a:spcAft>
                <a:spcPts val="0"/>
              </a:spcAft>
              <a:buClr>
                <a:srgbClr val="000000"/>
              </a:buClr>
              <a:buSzPts val="1100"/>
              <a:buFont typeface="Arial"/>
              <a:buNone/>
              <a:defRPr sz="1467"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100"/>
              <a:buFont typeface="Arial"/>
              <a:buNone/>
              <a:defRPr sz="1467"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100"/>
              <a:buFont typeface="Arial"/>
              <a:buNone/>
              <a:defRPr sz="1467"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100"/>
              <a:buFont typeface="Arial"/>
              <a:buNone/>
              <a:defRPr sz="1467"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100"/>
              <a:buFont typeface="Arial"/>
              <a:buNone/>
              <a:defRPr sz="1467"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100"/>
              <a:buFont typeface="Arial"/>
              <a:buNone/>
              <a:defRPr sz="1467"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100"/>
              <a:buFont typeface="Arial"/>
              <a:buNone/>
              <a:defRPr sz="1467"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100"/>
              <a:buFont typeface="Arial"/>
              <a:buNone/>
              <a:defRPr sz="1467"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100"/>
              <a:buFont typeface="Arial"/>
              <a:buNone/>
              <a:defRPr sz="1467"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
        <p:nvSpPr>
          <p:cNvPr id="86" name="Google Shape;86;p12"/>
          <p:cNvSpPr txBox="1"/>
          <p:nvPr/>
        </p:nvSpPr>
        <p:spPr>
          <a:xfrm>
            <a:off x="2559193" y="2964074"/>
            <a:ext cx="7068911" cy="543725"/>
          </a:xfrm>
          <a:prstGeom prst="rect">
            <a:avLst/>
          </a:prstGeom>
          <a:noFill/>
          <a:ln>
            <a:noFill/>
          </a:ln>
        </p:spPr>
        <p:txBody>
          <a:bodyPr spcFirstLastPara="1" wrap="square" lIns="25367" tIns="25367" rIns="25367" bIns="25367"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3200" b="1" i="0" u="none" strike="noStrike" cap="none">
                <a:solidFill>
                  <a:schemeClr val="dk1"/>
                </a:solidFill>
                <a:latin typeface="Helvetica Neue"/>
                <a:ea typeface="Helvetica Neue"/>
                <a:cs typeface="Helvetica Neue"/>
                <a:sym typeface="Helvetica Neue"/>
              </a:rPr>
              <a:t>Insights at the Speed of Thought.</a:t>
            </a:r>
            <a:endParaRPr sz="3200" b="1" i="0" u="none" strike="noStrike" cap="none">
              <a:solidFill>
                <a:schemeClr val="dk1"/>
              </a:solidFill>
              <a:latin typeface="Helvetica Neue"/>
              <a:ea typeface="Helvetica Neue"/>
              <a:cs typeface="Helvetica Neue"/>
              <a:sym typeface="Helvetica Neue"/>
            </a:endParaRPr>
          </a:p>
        </p:txBody>
      </p:sp>
      <p:pic>
        <p:nvPicPr>
          <p:cNvPr id="87" name="Google Shape;87;p12"/>
          <p:cNvPicPr preferRelativeResize="0"/>
          <p:nvPr/>
        </p:nvPicPr>
        <p:blipFill rotWithShape="1">
          <a:blip r:embed="rId2" cstate="hqprint">
            <a:alphaModFix/>
            <a:extLst>
              <a:ext uri="{28A0092B-C50C-407E-A947-70E740481C1C}">
                <a14:useLocalDpi xmlns:a14="http://schemas.microsoft.com/office/drawing/2010/main"/>
              </a:ext>
            </a:extLst>
          </a:blip>
          <a:srcRect/>
          <a:stretch/>
        </p:blipFill>
        <p:spPr>
          <a:xfrm>
            <a:off x="5546569" y="719181"/>
            <a:ext cx="1094155" cy="820616"/>
          </a:xfrm>
          <a:prstGeom prst="rect">
            <a:avLst/>
          </a:prstGeom>
          <a:noFill/>
          <a:ln>
            <a:noFill/>
          </a:ln>
        </p:spPr>
      </p:pic>
    </p:spTree>
    <p:extLst>
      <p:ext uri="{BB962C8B-B14F-4D97-AF65-F5344CB8AC3E}">
        <p14:creationId xmlns:p14="http://schemas.microsoft.com/office/powerpoint/2010/main" val="2340713229"/>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2_Title Only" preserve="1" userDrawn="1">
  <p:cSld name="3_Title Only">
    <p:spTree>
      <p:nvGrpSpPr>
        <p:cNvPr id="1" name="Shape 20"/>
        <p:cNvGrpSpPr/>
        <p:nvPr/>
      </p:nvGrpSpPr>
      <p:grpSpPr>
        <a:xfrm>
          <a:off x="0" y="0"/>
          <a:ext cx="0" cy="0"/>
          <a:chOff x="0" y="0"/>
          <a:chExt cx="0" cy="0"/>
        </a:xfrm>
      </p:grpSpPr>
      <p:grpSp>
        <p:nvGrpSpPr>
          <p:cNvPr id="2" name="Google Shape;22;p3"/>
          <p:cNvGrpSpPr/>
          <p:nvPr/>
        </p:nvGrpSpPr>
        <p:grpSpPr>
          <a:xfrm>
            <a:off x="4762255" y="2441416"/>
            <a:ext cx="2667667" cy="1975608"/>
            <a:chOff x="3571691" y="1831062"/>
            <a:chExt cx="2000750" cy="1481706"/>
          </a:xfrm>
          <a:solidFill>
            <a:srgbClr val="FFFFFF"/>
          </a:solidFill>
        </p:grpSpPr>
        <p:sp>
          <p:nvSpPr>
            <p:cNvPr id="3" name="Freeform 2">
              <a:extLst>
                <a:ext uri="{FF2B5EF4-FFF2-40B4-BE49-F238E27FC236}">
                  <a16:creationId xmlns:a16="http://schemas.microsoft.com/office/drawing/2014/main" id="{96CA1F0E-C9BD-B14C-B46B-10879BCA3025}"/>
                </a:ext>
              </a:extLst>
            </p:cNvPr>
            <p:cNvSpPr/>
            <p:nvPr/>
          </p:nvSpPr>
          <p:spPr>
            <a:xfrm>
              <a:off x="5460019" y="2996175"/>
              <a:ext cx="112422" cy="243840"/>
            </a:xfrm>
            <a:custGeom>
              <a:avLst/>
              <a:gdLst>
                <a:gd name="connsiteX0" fmla="*/ 111293 w 112422"/>
                <a:gd name="connsiteY0" fmla="*/ 86573 h 243840"/>
                <a:gd name="connsiteX1" fmla="*/ 111027 w 112422"/>
                <a:gd name="connsiteY1" fmla="*/ 50960 h 243840"/>
                <a:gd name="connsiteX2" fmla="*/ 68836 w 112422"/>
                <a:gd name="connsiteY2" fmla="*/ 51226 h 243840"/>
                <a:gd name="connsiteX3" fmla="*/ 68437 w 112422"/>
                <a:gd name="connsiteY3" fmla="*/ 0 h 243840"/>
                <a:gd name="connsiteX4" fmla="*/ 32757 w 112422"/>
                <a:gd name="connsiteY4" fmla="*/ 266 h 243840"/>
                <a:gd name="connsiteX5" fmla="*/ 33155 w 112422"/>
                <a:gd name="connsiteY5" fmla="*/ 51492 h 243840"/>
                <a:gd name="connsiteX6" fmla="*/ 0 w 112422"/>
                <a:gd name="connsiteY6" fmla="*/ 51758 h 243840"/>
                <a:gd name="connsiteX7" fmla="*/ 266 w 112422"/>
                <a:gd name="connsiteY7" fmla="*/ 87370 h 243840"/>
                <a:gd name="connsiteX8" fmla="*/ 33421 w 112422"/>
                <a:gd name="connsiteY8" fmla="*/ 87171 h 243840"/>
                <a:gd name="connsiteX9" fmla="*/ 34152 w 112422"/>
                <a:gd name="connsiteY9" fmla="*/ 189955 h 243840"/>
                <a:gd name="connsiteX10" fmla="*/ 88902 w 112422"/>
                <a:gd name="connsiteY10" fmla="*/ 243839 h 243840"/>
                <a:gd name="connsiteX11" fmla="*/ 112423 w 112422"/>
                <a:gd name="connsiteY11" fmla="*/ 243639 h 243840"/>
                <a:gd name="connsiteX12" fmla="*/ 112157 w 112422"/>
                <a:gd name="connsiteY12" fmla="*/ 208027 h 243840"/>
                <a:gd name="connsiteX13" fmla="*/ 88636 w 112422"/>
                <a:gd name="connsiteY13" fmla="*/ 208160 h 243840"/>
                <a:gd name="connsiteX14" fmla="*/ 69832 w 112422"/>
                <a:gd name="connsiteY14" fmla="*/ 189889 h 243840"/>
                <a:gd name="connsiteX15" fmla="*/ 69832 w 112422"/>
                <a:gd name="connsiteY15" fmla="*/ 189689 h 243840"/>
                <a:gd name="connsiteX16" fmla="*/ 69035 w 112422"/>
                <a:gd name="connsiteY16" fmla="*/ 86905 h 243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2422" h="243840">
                  <a:moveTo>
                    <a:pt x="111293" y="86573"/>
                  </a:moveTo>
                  <a:lnTo>
                    <a:pt x="111027" y="50960"/>
                  </a:lnTo>
                  <a:lnTo>
                    <a:pt x="68836" y="51226"/>
                  </a:lnTo>
                  <a:lnTo>
                    <a:pt x="68437" y="0"/>
                  </a:lnTo>
                  <a:lnTo>
                    <a:pt x="32757" y="266"/>
                  </a:lnTo>
                  <a:lnTo>
                    <a:pt x="33155" y="51492"/>
                  </a:lnTo>
                  <a:lnTo>
                    <a:pt x="0" y="51758"/>
                  </a:lnTo>
                  <a:lnTo>
                    <a:pt x="266" y="87370"/>
                  </a:lnTo>
                  <a:lnTo>
                    <a:pt x="33421" y="87171"/>
                  </a:lnTo>
                  <a:lnTo>
                    <a:pt x="34152" y="189955"/>
                  </a:lnTo>
                  <a:cubicBezTo>
                    <a:pt x="34405" y="219947"/>
                    <a:pt x="58909" y="244058"/>
                    <a:pt x="88902" y="243839"/>
                  </a:cubicBezTo>
                  <a:lnTo>
                    <a:pt x="112423" y="243639"/>
                  </a:lnTo>
                  <a:lnTo>
                    <a:pt x="112157" y="208027"/>
                  </a:lnTo>
                  <a:lnTo>
                    <a:pt x="88636" y="208160"/>
                  </a:lnTo>
                  <a:cubicBezTo>
                    <a:pt x="78397" y="208306"/>
                    <a:pt x="69978" y="200127"/>
                    <a:pt x="69832" y="189889"/>
                  </a:cubicBezTo>
                  <a:cubicBezTo>
                    <a:pt x="69832" y="189822"/>
                    <a:pt x="69832" y="189756"/>
                    <a:pt x="69832" y="189689"/>
                  </a:cubicBezTo>
                  <a:lnTo>
                    <a:pt x="69035" y="86905"/>
                  </a:lnTo>
                  <a:close/>
                </a:path>
              </a:pathLst>
            </a:custGeom>
            <a:solidFill>
              <a:schemeClr val="bg1"/>
            </a:solidFill>
            <a:ln w="664" cap="flat">
              <a:noFill/>
              <a:prstDash val="solid"/>
              <a:miter/>
            </a:ln>
          </p:spPr>
          <p:txBody>
            <a:bodyPr rtlCol="0" anchor="ctr"/>
            <a:lstStyle/>
            <a:p>
              <a:endParaRPr lang="en-US" sz="2400"/>
            </a:p>
          </p:txBody>
        </p:sp>
        <p:sp>
          <p:nvSpPr>
            <p:cNvPr id="4" name="Freeform 3">
              <a:extLst>
                <a:ext uri="{FF2B5EF4-FFF2-40B4-BE49-F238E27FC236}">
                  <a16:creationId xmlns:a16="http://schemas.microsoft.com/office/drawing/2014/main" id="{8B5922C4-1C8F-8341-B85C-8FAD6B17965F}"/>
                </a:ext>
              </a:extLst>
            </p:cNvPr>
            <p:cNvSpPr/>
            <p:nvPr/>
          </p:nvSpPr>
          <p:spPr>
            <a:xfrm>
              <a:off x="5282014" y="3045272"/>
              <a:ext cx="151894" cy="196205"/>
            </a:xfrm>
            <a:custGeom>
              <a:avLst/>
              <a:gdLst>
                <a:gd name="connsiteX0" fmla="*/ 81928 w 151894"/>
                <a:gd name="connsiteY0" fmla="*/ 3 h 196205"/>
                <a:gd name="connsiteX1" fmla="*/ 151494 w 151894"/>
                <a:gd name="connsiteY1" fmla="*/ 68232 h 196205"/>
                <a:gd name="connsiteX2" fmla="*/ 151494 w 151894"/>
                <a:gd name="connsiteY2" fmla="*/ 68570 h 196205"/>
                <a:gd name="connsiteX3" fmla="*/ 151893 w 151894"/>
                <a:gd name="connsiteY3" fmla="*/ 126507 h 196205"/>
                <a:gd name="connsiteX4" fmla="*/ 83323 w 151894"/>
                <a:gd name="connsiteY4" fmla="*/ 196071 h 196205"/>
                <a:gd name="connsiteX5" fmla="*/ 69968 w 151894"/>
                <a:gd name="connsiteY5" fmla="*/ 196204 h 196205"/>
                <a:gd name="connsiteX6" fmla="*/ 401 w 151894"/>
                <a:gd name="connsiteY6" fmla="*/ 127637 h 196205"/>
                <a:gd name="connsiteX7" fmla="*/ 3 w 151894"/>
                <a:gd name="connsiteY7" fmla="*/ 69700 h 196205"/>
                <a:gd name="connsiteX8" fmla="*/ 68572 w 151894"/>
                <a:gd name="connsiteY8" fmla="*/ 136 h 196205"/>
                <a:gd name="connsiteX9" fmla="*/ 35616 w 151894"/>
                <a:gd name="connsiteY9" fmla="*/ 69434 h 196205"/>
                <a:gd name="connsiteX10" fmla="*/ 36081 w 151894"/>
                <a:gd name="connsiteY10" fmla="*/ 127371 h 196205"/>
                <a:gd name="connsiteX11" fmla="*/ 69702 w 151894"/>
                <a:gd name="connsiteY11" fmla="*/ 160525 h 196205"/>
                <a:gd name="connsiteX12" fmla="*/ 83124 w 151894"/>
                <a:gd name="connsiteY12" fmla="*/ 160525 h 196205"/>
                <a:gd name="connsiteX13" fmla="*/ 116279 w 151894"/>
                <a:gd name="connsiteY13" fmla="*/ 127105 h 196205"/>
                <a:gd name="connsiteX14" fmla="*/ 116279 w 151894"/>
                <a:gd name="connsiteY14" fmla="*/ 126839 h 196205"/>
                <a:gd name="connsiteX15" fmla="*/ 115814 w 151894"/>
                <a:gd name="connsiteY15" fmla="*/ 68903 h 196205"/>
                <a:gd name="connsiteX16" fmla="*/ 82393 w 151894"/>
                <a:gd name="connsiteY16" fmla="*/ 35749 h 196205"/>
                <a:gd name="connsiteX17" fmla="*/ 82193 w 151894"/>
                <a:gd name="connsiteY17" fmla="*/ 35749 h 196205"/>
                <a:gd name="connsiteX18" fmla="*/ 68838 w 151894"/>
                <a:gd name="connsiteY18" fmla="*/ 35749 h 196205"/>
                <a:gd name="connsiteX19" fmla="*/ 35616 w 151894"/>
                <a:gd name="connsiteY19" fmla="*/ 69434 h 196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51894" h="196205">
                  <a:moveTo>
                    <a:pt x="81928" y="3"/>
                  </a:moveTo>
                  <a:cubicBezTo>
                    <a:pt x="119980" y="-362"/>
                    <a:pt x="151122" y="30181"/>
                    <a:pt x="151494" y="68232"/>
                  </a:cubicBezTo>
                  <a:cubicBezTo>
                    <a:pt x="151494" y="68345"/>
                    <a:pt x="151494" y="68457"/>
                    <a:pt x="151494" y="68570"/>
                  </a:cubicBezTo>
                  <a:lnTo>
                    <a:pt x="151893" y="126507"/>
                  </a:lnTo>
                  <a:cubicBezTo>
                    <a:pt x="152152" y="164644"/>
                    <a:pt x="121461" y="195779"/>
                    <a:pt x="83323" y="196071"/>
                  </a:cubicBezTo>
                  <a:lnTo>
                    <a:pt x="69968" y="196204"/>
                  </a:lnTo>
                  <a:cubicBezTo>
                    <a:pt x="32095" y="196469"/>
                    <a:pt x="667" y="165508"/>
                    <a:pt x="401" y="127637"/>
                  </a:cubicBezTo>
                  <a:lnTo>
                    <a:pt x="3" y="69700"/>
                  </a:lnTo>
                  <a:cubicBezTo>
                    <a:pt x="-330" y="31430"/>
                    <a:pt x="30700" y="402"/>
                    <a:pt x="68572" y="136"/>
                  </a:cubicBezTo>
                  <a:close/>
                  <a:moveTo>
                    <a:pt x="35616" y="69434"/>
                  </a:moveTo>
                  <a:lnTo>
                    <a:pt x="36081" y="127371"/>
                  </a:lnTo>
                  <a:cubicBezTo>
                    <a:pt x="36261" y="145788"/>
                    <a:pt x="51284" y="160598"/>
                    <a:pt x="69702" y="160525"/>
                  </a:cubicBezTo>
                  <a:lnTo>
                    <a:pt x="83124" y="160525"/>
                  </a:lnTo>
                  <a:cubicBezTo>
                    <a:pt x="101509" y="160452"/>
                    <a:pt x="116352" y="145489"/>
                    <a:pt x="116279" y="127105"/>
                  </a:cubicBezTo>
                  <a:cubicBezTo>
                    <a:pt x="116279" y="127019"/>
                    <a:pt x="116279" y="126926"/>
                    <a:pt x="116279" y="126839"/>
                  </a:cubicBezTo>
                  <a:lnTo>
                    <a:pt x="115814" y="68903"/>
                  </a:lnTo>
                  <a:cubicBezTo>
                    <a:pt x="115741" y="50518"/>
                    <a:pt x="100778" y="35675"/>
                    <a:pt x="82393" y="35749"/>
                  </a:cubicBezTo>
                  <a:cubicBezTo>
                    <a:pt x="82326" y="35749"/>
                    <a:pt x="82260" y="35749"/>
                    <a:pt x="82193" y="35749"/>
                  </a:cubicBezTo>
                  <a:lnTo>
                    <a:pt x="68838" y="35749"/>
                  </a:lnTo>
                  <a:cubicBezTo>
                    <a:pt x="50387" y="35928"/>
                    <a:pt x="35543" y="50984"/>
                    <a:pt x="35616" y="69434"/>
                  </a:cubicBezTo>
                  <a:close/>
                </a:path>
              </a:pathLst>
            </a:custGeom>
            <a:solidFill>
              <a:schemeClr val="bg1"/>
            </a:solidFill>
            <a:ln w="664" cap="flat">
              <a:noFill/>
              <a:prstDash val="solid"/>
              <a:miter/>
            </a:ln>
          </p:spPr>
          <p:txBody>
            <a:bodyPr rtlCol="0" anchor="ctr"/>
            <a:lstStyle/>
            <a:p>
              <a:endParaRPr lang="en-US" sz="2400"/>
            </a:p>
          </p:txBody>
        </p:sp>
        <p:sp>
          <p:nvSpPr>
            <p:cNvPr id="5" name="Freeform 4">
              <a:extLst>
                <a:ext uri="{FF2B5EF4-FFF2-40B4-BE49-F238E27FC236}">
                  <a16:creationId xmlns:a16="http://schemas.microsoft.com/office/drawing/2014/main" id="{1D9E95B7-3942-4F4D-B1D7-B05792190064}"/>
                </a:ext>
              </a:extLst>
            </p:cNvPr>
            <p:cNvSpPr/>
            <p:nvPr/>
          </p:nvSpPr>
          <p:spPr>
            <a:xfrm>
              <a:off x="5090924" y="3046667"/>
              <a:ext cx="152424" cy="257860"/>
            </a:xfrm>
            <a:custGeom>
              <a:avLst/>
              <a:gdLst>
                <a:gd name="connsiteX0" fmla="*/ 152023 w 152424"/>
                <a:gd name="connsiteY0" fmla="*/ 68570 h 257860"/>
                <a:gd name="connsiteX1" fmla="*/ 152422 w 152424"/>
                <a:gd name="connsiteY1" fmla="*/ 126507 h 257860"/>
                <a:gd name="connsiteX2" fmla="*/ 84191 w 152424"/>
                <a:gd name="connsiteY2" fmla="*/ 196071 h 257860"/>
                <a:gd name="connsiteX3" fmla="*/ 83852 w 152424"/>
                <a:gd name="connsiteY3" fmla="*/ 196071 h 257860"/>
                <a:gd name="connsiteX4" fmla="*/ 79400 w 152424"/>
                <a:gd name="connsiteY4" fmla="*/ 196071 h 257860"/>
                <a:gd name="connsiteX5" fmla="*/ 36943 w 152424"/>
                <a:gd name="connsiteY5" fmla="*/ 181121 h 257860"/>
                <a:gd name="connsiteX6" fmla="*/ 37541 w 152424"/>
                <a:gd name="connsiteY6" fmla="*/ 257595 h 257860"/>
                <a:gd name="connsiteX7" fmla="*/ 1860 w 152424"/>
                <a:gd name="connsiteY7" fmla="*/ 257861 h 257860"/>
                <a:gd name="connsiteX8" fmla="*/ 0 w 152424"/>
                <a:gd name="connsiteY8" fmla="*/ 3857 h 257860"/>
                <a:gd name="connsiteX9" fmla="*/ 35680 w 152424"/>
                <a:gd name="connsiteY9" fmla="*/ 3658 h 257860"/>
                <a:gd name="connsiteX10" fmla="*/ 35680 w 152424"/>
                <a:gd name="connsiteY10" fmla="*/ 15484 h 257860"/>
                <a:gd name="connsiteX11" fmla="*/ 77938 w 152424"/>
                <a:gd name="connsiteY11" fmla="*/ 3 h 257860"/>
                <a:gd name="connsiteX12" fmla="*/ 82390 w 152424"/>
                <a:gd name="connsiteY12" fmla="*/ 3 h 257860"/>
                <a:gd name="connsiteX13" fmla="*/ 152023 w 152424"/>
                <a:gd name="connsiteY13" fmla="*/ 68298 h 257860"/>
                <a:gd name="connsiteX14" fmla="*/ 152023 w 152424"/>
                <a:gd name="connsiteY14" fmla="*/ 68570 h 257860"/>
                <a:gd name="connsiteX15" fmla="*/ 116343 w 152424"/>
                <a:gd name="connsiteY15" fmla="*/ 68836 h 257860"/>
                <a:gd name="connsiteX16" fmla="*/ 82722 w 152424"/>
                <a:gd name="connsiteY16" fmla="*/ 35682 h 257860"/>
                <a:gd name="connsiteX17" fmla="*/ 69301 w 152424"/>
                <a:gd name="connsiteY17" fmla="*/ 35682 h 257860"/>
                <a:gd name="connsiteX18" fmla="*/ 36145 w 152424"/>
                <a:gd name="connsiteY18" fmla="*/ 69368 h 257860"/>
                <a:gd name="connsiteX19" fmla="*/ 36544 w 152424"/>
                <a:gd name="connsiteY19" fmla="*/ 127304 h 257860"/>
                <a:gd name="connsiteX20" fmla="*/ 70231 w 152424"/>
                <a:gd name="connsiteY20" fmla="*/ 160458 h 257860"/>
                <a:gd name="connsiteX21" fmla="*/ 83586 w 152424"/>
                <a:gd name="connsiteY21" fmla="*/ 160458 h 257860"/>
                <a:gd name="connsiteX22" fmla="*/ 116808 w 152424"/>
                <a:gd name="connsiteY22" fmla="*/ 126972 h 257860"/>
                <a:gd name="connsiteX23" fmla="*/ 116808 w 152424"/>
                <a:gd name="connsiteY23" fmla="*/ 126773 h 257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2424" h="257860">
                  <a:moveTo>
                    <a:pt x="152023" y="68570"/>
                  </a:moveTo>
                  <a:lnTo>
                    <a:pt x="152422" y="126507"/>
                  </a:lnTo>
                  <a:cubicBezTo>
                    <a:pt x="152787" y="164558"/>
                    <a:pt x="122243" y="195699"/>
                    <a:pt x="84191" y="196071"/>
                  </a:cubicBezTo>
                  <a:cubicBezTo>
                    <a:pt x="84078" y="196071"/>
                    <a:pt x="83965" y="196071"/>
                    <a:pt x="83852" y="196071"/>
                  </a:cubicBezTo>
                  <a:lnTo>
                    <a:pt x="79400" y="196071"/>
                  </a:lnTo>
                  <a:cubicBezTo>
                    <a:pt x="63939" y="196204"/>
                    <a:pt x="48916" y="190915"/>
                    <a:pt x="36943" y="181121"/>
                  </a:cubicBezTo>
                  <a:lnTo>
                    <a:pt x="37541" y="257595"/>
                  </a:lnTo>
                  <a:lnTo>
                    <a:pt x="1860" y="257861"/>
                  </a:lnTo>
                  <a:lnTo>
                    <a:pt x="0" y="3857"/>
                  </a:lnTo>
                  <a:lnTo>
                    <a:pt x="35680" y="3658"/>
                  </a:lnTo>
                  <a:lnTo>
                    <a:pt x="35680" y="15484"/>
                  </a:lnTo>
                  <a:cubicBezTo>
                    <a:pt x="47494" y="5498"/>
                    <a:pt x="62464" y="10"/>
                    <a:pt x="77938" y="3"/>
                  </a:cubicBezTo>
                  <a:lnTo>
                    <a:pt x="82390" y="3"/>
                  </a:lnTo>
                  <a:cubicBezTo>
                    <a:pt x="120476" y="-362"/>
                    <a:pt x="151651" y="30214"/>
                    <a:pt x="152023" y="68298"/>
                  </a:cubicBezTo>
                  <a:cubicBezTo>
                    <a:pt x="152023" y="68391"/>
                    <a:pt x="152023" y="68477"/>
                    <a:pt x="152023" y="68570"/>
                  </a:cubicBezTo>
                  <a:close/>
                  <a:moveTo>
                    <a:pt x="116343" y="68836"/>
                  </a:moveTo>
                  <a:cubicBezTo>
                    <a:pt x="116163" y="50419"/>
                    <a:pt x="101140" y="35609"/>
                    <a:pt x="82722" y="35682"/>
                  </a:cubicBezTo>
                  <a:lnTo>
                    <a:pt x="69301" y="35682"/>
                  </a:lnTo>
                  <a:cubicBezTo>
                    <a:pt x="51095" y="35815"/>
                    <a:pt x="36012" y="51163"/>
                    <a:pt x="36145" y="69368"/>
                  </a:cubicBezTo>
                  <a:lnTo>
                    <a:pt x="36544" y="127304"/>
                  </a:lnTo>
                  <a:cubicBezTo>
                    <a:pt x="36763" y="145728"/>
                    <a:pt x="51799" y="160531"/>
                    <a:pt x="70231" y="160458"/>
                  </a:cubicBezTo>
                  <a:lnTo>
                    <a:pt x="83586" y="160458"/>
                  </a:lnTo>
                  <a:cubicBezTo>
                    <a:pt x="102004" y="160385"/>
                    <a:pt x="116881" y="145396"/>
                    <a:pt x="116808" y="126972"/>
                  </a:cubicBezTo>
                  <a:cubicBezTo>
                    <a:pt x="116808" y="126906"/>
                    <a:pt x="116808" y="126839"/>
                    <a:pt x="116808" y="126773"/>
                  </a:cubicBezTo>
                  <a:close/>
                </a:path>
              </a:pathLst>
            </a:custGeom>
            <a:solidFill>
              <a:schemeClr val="bg1"/>
            </a:solidFill>
            <a:ln w="664" cap="flat">
              <a:noFill/>
              <a:prstDash val="solid"/>
              <a:miter/>
            </a:ln>
          </p:spPr>
          <p:txBody>
            <a:bodyPr rtlCol="0" anchor="ctr"/>
            <a:lstStyle/>
            <a:p>
              <a:endParaRPr lang="en-US" sz="2400"/>
            </a:p>
          </p:txBody>
        </p:sp>
        <p:sp>
          <p:nvSpPr>
            <p:cNvPr id="6" name="Freeform 5">
              <a:extLst>
                <a:ext uri="{FF2B5EF4-FFF2-40B4-BE49-F238E27FC236}">
                  <a16:creationId xmlns:a16="http://schemas.microsoft.com/office/drawing/2014/main" id="{086DD236-986E-4A44-B3EC-13B4C5824F25}"/>
                </a:ext>
              </a:extLst>
            </p:cNvPr>
            <p:cNvSpPr/>
            <p:nvPr/>
          </p:nvSpPr>
          <p:spPr>
            <a:xfrm>
              <a:off x="4891527" y="2983482"/>
              <a:ext cx="161060" cy="260851"/>
            </a:xfrm>
            <a:custGeom>
              <a:avLst/>
              <a:gdLst>
                <a:gd name="connsiteX0" fmla="*/ 34086 w 161060"/>
                <a:gd name="connsiteY0" fmla="*/ 198728 h 260851"/>
                <a:gd name="connsiteX1" fmla="*/ 67374 w 161060"/>
                <a:gd name="connsiteY1" fmla="*/ 225171 h 260851"/>
                <a:gd name="connsiteX2" fmla="*/ 92224 w 161060"/>
                <a:gd name="connsiteY2" fmla="*/ 225038 h 260851"/>
                <a:gd name="connsiteX3" fmla="*/ 125446 w 161060"/>
                <a:gd name="connsiteY3" fmla="*/ 191353 h 260851"/>
                <a:gd name="connsiteX4" fmla="*/ 93154 w 161060"/>
                <a:gd name="connsiteY4" fmla="*/ 151089 h 260851"/>
                <a:gd name="connsiteX5" fmla="*/ 60397 w 161060"/>
                <a:gd name="connsiteY5" fmla="*/ 139064 h 260851"/>
                <a:gd name="connsiteX6" fmla="*/ 4186 w 161060"/>
                <a:gd name="connsiteY6" fmla="*/ 69699 h 260851"/>
                <a:gd name="connsiteX7" fmla="*/ 72417 w 161060"/>
                <a:gd name="connsiteY7" fmla="*/ 135 h 260851"/>
                <a:gd name="connsiteX8" fmla="*/ 72756 w 161060"/>
                <a:gd name="connsiteY8" fmla="*/ 135 h 260851"/>
                <a:gd name="connsiteX9" fmla="*/ 90230 w 161060"/>
                <a:gd name="connsiteY9" fmla="*/ 2 h 260851"/>
                <a:gd name="connsiteX10" fmla="*/ 157471 w 161060"/>
                <a:gd name="connsiteY10" fmla="*/ 51494 h 260851"/>
                <a:gd name="connsiteX11" fmla="*/ 122987 w 161060"/>
                <a:gd name="connsiteY11" fmla="*/ 61726 h 260851"/>
                <a:gd name="connsiteX12" fmla="*/ 90496 w 161060"/>
                <a:gd name="connsiteY12" fmla="*/ 35615 h 260851"/>
                <a:gd name="connsiteX13" fmla="*/ 73022 w 161060"/>
                <a:gd name="connsiteY13" fmla="*/ 35748 h 260851"/>
                <a:gd name="connsiteX14" fmla="*/ 39866 w 161060"/>
                <a:gd name="connsiteY14" fmla="*/ 69168 h 260851"/>
                <a:gd name="connsiteX15" fmla="*/ 39866 w 161060"/>
                <a:gd name="connsiteY15" fmla="*/ 69433 h 260851"/>
                <a:gd name="connsiteX16" fmla="*/ 73885 w 161060"/>
                <a:gd name="connsiteY16" fmla="*/ 105909 h 260851"/>
                <a:gd name="connsiteX17" fmla="*/ 106708 w 161060"/>
                <a:gd name="connsiteY17" fmla="*/ 118334 h 260851"/>
                <a:gd name="connsiteX18" fmla="*/ 161059 w 161060"/>
                <a:gd name="connsiteY18" fmla="*/ 191087 h 260851"/>
                <a:gd name="connsiteX19" fmla="*/ 92490 w 161060"/>
                <a:gd name="connsiteY19" fmla="*/ 260651 h 260851"/>
                <a:gd name="connsiteX20" fmla="*/ 67640 w 161060"/>
                <a:gd name="connsiteY20" fmla="*/ 260850 h 260851"/>
                <a:gd name="connsiteX21" fmla="*/ 0 w 161060"/>
                <a:gd name="connsiteY21" fmla="*/ 208960 h 260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61060" h="260851">
                  <a:moveTo>
                    <a:pt x="34086" y="198728"/>
                  </a:moveTo>
                  <a:cubicBezTo>
                    <a:pt x="37587" y="214275"/>
                    <a:pt x="51441" y="225278"/>
                    <a:pt x="67374" y="225171"/>
                  </a:cubicBezTo>
                  <a:lnTo>
                    <a:pt x="92224" y="225038"/>
                  </a:lnTo>
                  <a:cubicBezTo>
                    <a:pt x="110429" y="224905"/>
                    <a:pt x="125578" y="209558"/>
                    <a:pt x="125446" y="191353"/>
                  </a:cubicBezTo>
                  <a:cubicBezTo>
                    <a:pt x="125246" y="170557"/>
                    <a:pt x="112556" y="158398"/>
                    <a:pt x="93154" y="151089"/>
                  </a:cubicBezTo>
                  <a:lnTo>
                    <a:pt x="60397" y="139064"/>
                  </a:lnTo>
                  <a:cubicBezTo>
                    <a:pt x="29900" y="127436"/>
                    <a:pt x="4452" y="107571"/>
                    <a:pt x="4186" y="69699"/>
                  </a:cubicBezTo>
                  <a:cubicBezTo>
                    <a:pt x="3821" y="31648"/>
                    <a:pt x="34365" y="507"/>
                    <a:pt x="72417" y="135"/>
                  </a:cubicBezTo>
                  <a:cubicBezTo>
                    <a:pt x="72530" y="135"/>
                    <a:pt x="72643" y="135"/>
                    <a:pt x="72756" y="135"/>
                  </a:cubicBezTo>
                  <a:lnTo>
                    <a:pt x="90230" y="2"/>
                  </a:lnTo>
                  <a:cubicBezTo>
                    <a:pt x="122123" y="-263"/>
                    <a:pt x="149432" y="21463"/>
                    <a:pt x="157471" y="51494"/>
                  </a:cubicBezTo>
                  <a:lnTo>
                    <a:pt x="122987" y="61726"/>
                  </a:lnTo>
                  <a:cubicBezTo>
                    <a:pt x="119804" y="46365"/>
                    <a:pt x="106184" y="35416"/>
                    <a:pt x="90496" y="35615"/>
                  </a:cubicBezTo>
                  <a:lnTo>
                    <a:pt x="73022" y="35748"/>
                  </a:lnTo>
                  <a:cubicBezTo>
                    <a:pt x="54637" y="35821"/>
                    <a:pt x="39793" y="50783"/>
                    <a:pt x="39866" y="69168"/>
                  </a:cubicBezTo>
                  <a:cubicBezTo>
                    <a:pt x="39866" y="69254"/>
                    <a:pt x="39866" y="69347"/>
                    <a:pt x="39866" y="69433"/>
                  </a:cubicBezTo>
                  <a:cubicBezTo>
                    <a:pt x="39933" y="83918"/>
                    <a:pt x="45248" y="95013"/>
                    <a:pt x="73885" y="105909"/>
                  </a:cubicBezTo>
                  <a:lnTo>
                    <a:pt x="106708" y="118334"/>
                  </a:lnTo>
                  <a:cubicBezTo>
                    <a:pt x="139797" y="131423"/>
                    <a:pt x="160794" y="156538"/>
                    <a:pt x="161059" y="191087"/>
                  </a:cubicBezTo>
                  <a:cubicBezTo>
                    <a:pt x="161279" y="229211"/>
                    <a:pt x="130615" y="260319"/>
                    <a:pt x="92490" y="260651"/>
                  </a:cubicBezTo>
                  <a:lnTo>
                    <a:pt x="67640" y="260850"/>
                  </a:lnTo>
                  <a:cubicBezTo>
                    <a:pt x="35282" y="261049"/>
                    <a:pt x="8040" y="238991"/>
                    <a:pt x="0" y="208960"/>
                  </a:cubicBezTo>
                  <a:close/>
                </a:path>
              </a:pathLst>
            </a:custGeom>
            <a:solidFill>
              <a:schemeClr val="bg1"/>
            </a:solidFill>
            <a:ln w="664" cap="flat">
              <a:noFill/>
              <a:prstDash val="solid"/>
              <a:miter/>
            </a:ln>
          </p:spPr>
          <p:txBody>
            <a:bodyPr rtlCol="0" anchor="ctr"/>
            <a:lstStyle/>
            <a:p>
              <a:endParaRPr lang="en-US" sz="2400"/>
            </a:p>
          </p:txBody>
        </p:sp>
        <p:sp>
          <p:nvSpPr>
            <p:cNvPr id="7" name="Freeform 6">
              <a:extLst>
                <a:ext uri="{FF2B5EF4-FFF2-40B4-BE49-F238E27FC236}">
                  <a16:creationId xmlns:a16="http://schemas.microsoft.com/office/drawing/2014/main" id="{635541EF-9B35-4549-9E97-DDE6A1F133ED}"/>
                </a:ext>
              </a:extLst>
            </p:cNvPr>
            <p:cNvSpPr/>
            <p:nvPr/>
          </p:nvSpPr>
          <p:spPr>
            <a:xfrm>
              <a:off x="4745683" y="3001424"/>
              <a:ext cx="112422" cy="243840"/>
            </a:xfrm>
            <a:custGeom>
              <a:avLst/>
              <a:gdLst>
                <a:gd name="connsiteX0" fmla="*/ 111293 w 112422"/>
                <a:gd name="connsiteY0" fmla="*/ 86573 h 243840"/>
                <a:gd name="connsiteX1" fmla="*/ 111027 w 112422"/>
                <a:gd name="connsiteY1" fmla="*/ 50894 h 243840"/>
                <a:gd name="connsiteX2" fmla="*/ 68836 w 112422"/>
                <a:gd name="connsiteY2" fmla="*/ 51226 h 243840"/>
                <a:gd name="connsiteX3" fmla="*/ 68437 w 112422"/>
                <a:gd name="connsiteY3" fmla="*/ 0 h 243840"/>
                <a:gd name="connsiteX4" fmla="*/ 32757 w 112422"/>
                <a:gd name="connsiteY4" fmla="*/ 266 h 243840"/>
                <a:gd name="connsiteX5" fmla="*/ 33155 w 112422"/>
                <a:gd name="connsiteY5" fmla="*/ 51492 h 243840"/>
                <a:gd name="connsiteX6" fmla="*/ 0 w 112422"/>
                <a:gd name="connsiteY6" fmla="*/ 51691 h 243840"/>
                <a:gd name="connsiteX7" fmla="*/ 266 w 112422"/>
                <a:gd name="connsiteY7" fmla="*/ 87370 h 243840"/>
                <a:gd name="connsiteX8" fmla="*/ 33421 w 112422"/>
                <a:gd name="connsiteY8" fmla="*/ 87104 h 243840"/>
                <a:gd name="connsiteX9" fmla="*/ 34152 w 112422"/>
                <a:gd name="connsiteY9" fmla="*/ 189889 h 243840"/>
                <a:gd name="connsiteX10" fmla="*/ 88902 w 112422"/>
                <a:gd name="connsiteY10" fmla="*/ 243839 h 243840"/>
                <a:gd name="connsiteX11" fmla="*/ 88902 w 112422"/>
                <a:gd name="connsiteY11" fmla="*/ 243839 h 243840"/>
                <a:gd name="connsiteX12" fmla="*/ 112423 w 112422"/>
                <a:gd name="connsiteY12" fmla="*/ 243639 h 243840"/>
                <a:gd name="connsiteX13" fmla="*/ 112157 w 112422"/>
                <a:gd name="connsiteY13" fmla="*/ 207961 h 243840"/>
                <a:gd name="connsiteX14" fmla="*/ 88636 w 112422"/>
                <a:gd name="connsiteY14" fmla="*/ 208160 h 243840"/>
                <a:gd name="connsiteX15" fmla="*/ 69832 w 112422"/>
                <a:gd name="connsiteY15" fmla="*/ 189623 h 243840"/>
                <a:gd name="connsiteX16" fmla="*/ 69832 w 112422"/>
                <a:gd name="connsiteY16" fmla="*/ 189623 h 243840"/>
                <a:gd name="connsiteX17" fmla="*/ 69101 w 112422"/>
                <a:gd name="connsiteY17" fmla="*/ 86839 h 243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2422" h="243840">
                  <a:moveTo>
                    <a:pt x="111293" y="86573"/>
                  </a:moveTo>
                  <a:lnTo>
                    <a:pt x="111027" y="50894"/>
                  </a:lnTo>
                  <a:lnTo>
                    <a:pt x="68836" y="51226"/>
                  </a:lnTo>
                  <a:lnTo>
                    <a:pt x="68437" y="0"/>
                  </a:lnTo>
                  <a:lnTo>
                    <a:pt x="32757" y="266"/>
                  </a:lnTo>
                  <a:lnTo>
                    <a:pt x="33155" y="51492"/>
                  </a:lnTo>
                  <a:lnTo>
                    <a:pt x="0" y="51691"/>
                  </a:lnTo>
                  <a:lnTo>
                    <a:pt x="266" y="87370"/>
                  </a:lnTo>
                  <a:lnTo>
                    <a:pt x="33421" y="87104"/>
                  </a:lnTo>
                  <a:lnTo>
                    <a:pt x="34152" y="189889"/>
                  </a:lnTo>
                  <a:cubicBezTo>
                    <a:pt x="34371" y="219907"/>
                    <a:pt x="58882" y="244058"/>
                    <a:pt x="88902" y="243839"/>
                  </a:cubicBezTo>
                  <a:cubicBezTo>
                    <a:pt x="88902" y="243839"/>
                    <a:pt x="88902" y="243839"/>
                    <a:pt x="88902" y="243839"/>
                  </a:cubicBezTo>
                  <a:lnTo>
                    <a:pt x="112423" y="243639"/>
                  </a:lnTo>
                  <a:lnTo>
                    <a:pt x="112157" y="207961"/>
                  </a:lnTo>
                  <a:lnTo>
                    <a:pt x="88636" y="208160"/>
                  </a:lnTo>
                  <a:cubicBezTo>
                    <a:pt x="78324" y="208233"/>
                    <a:pt x="69905" y="199935"/>
                    <a:pt x="69832" y="189623"/>
                  </a:cubicBezTo>
                  <a:cubicBezTo>
                    <a:pt x="69832" y="189623"/>
                    <a:pt x="69832" y="189623"/>
                    <a:pt x="69832" y="189623"/>
                  </a:cubicBezTo>
                  <a:lnTo>
                    <a:pt x="69101" y="86839"/>
                  </a:lnTo>
                  <a:close/>
                </a:path>
              </a:pathLst>
            </a:custGeom>
            <a:solidFill>
              <a:schemeClr val="bg1"/>
            </a:solidFill>
            <a:ln w="664" cap="flat">
              <a:noFill/>
              <a:prstDash val="solid"/>
              <a:miter/>
            </a:ln>
          </p:spPr>
          <p:txBody>
            <a:bodyPr rtlCol="0" anchor="ctr"/>
            <a:lstStyle/>
            <a:p>
              <a:endParaRPr lang="en-US" sz="2400"/>
            </a:p>
          </p:txBody>
        </p:sp>
        <p:sp>
          <p:nvSpPr>
            <p:cNvPr id="8" name="Freeform 7">
              <a:extLst>
                <a:ext uri="{FF2B5EF4-FFF2-40B4-BE49-F238E27FC236}">
                  <a16:creationId xmlns:a16="http://schemas.microsoft.com/office/drawing/2014/main" id="{081EF0B8-C385-5F4C-94A9-5D1E92A2E53E}"/>
                </a:ext>
              </a:extLst>
            </p:cNvPr>
            <p:cNvSpPr/>
            <p:nvPr/>
          </p:nvSpPr>
          <p:spPr>
            <a:xfrm>
              <a:off x="4562697" y="2989531"/>
              <a:ext cx="153351" cy="254269"/>
            </a:xfrm>
            <a:custGeom>
              <a:avLst/>
              <a:gdLst>
                <a:gd name="connsiteX0" fmla="*/ 152422 w 153351"/>
                <a:gd name="connsiteY0" fmla="*/ 129560 h 254269"/>
                <a:gd name="connsiteX1" fmla="*/ 153352 w 153351"/>
                <a:gd name="connsiteY1" fmla="*/ 253207 h 254269"/>
                <a:gd name="connsiteX2" fmla="*/ 117672 w 153351"/>
                <a:gd name="connsiteY2" fmla="*/ 253473 h 254269"/>
                <a:gd name="connsiteX3" fmla="*/ 116808 w 153351"/>
                <a:gd name="connsiteY3" fmla="*/ 129826 h 254269"/>
                <a:gd name="connsiteX4" fmla="*/ 83387 w 153351"/>
                <a:gd name="connsiteY4" fmla="*/ 96672 h 254269"/>
                <a:gd name="connsiteX5" fmla="*/ 83121 w 153351"/>
                <a:gd name="connsiteY5" fmla="*/ 96672 h 254269"/>
                <a:gd name="connsiteX6" fmla="*/ 69766 w 153351"/>
                <a:gd name="connsiteY6" fmla="*/ 96672 h 254269"/>
                <a:gd name="connsiteX7" fmla="*/ 36610 w 153351"/>
                <a:gd name="connsiteY7" fmla="*/ 130357 h 254269"/>
                <a:gd name="connsiteX8" fmla="*/ 37474 w 153351"/>
                <a:gd name="connsiteY8" fmla="*/ 254004 h 254269"/>
                <a:gd name="connsiteX9" fmla="*/ 1860 w 153351"/>
                <a:gd name="connsiteY9" fmla="*/ 254270 h 254269"/>
                <a:gd name="connsiteX10" fmla="*/ 0 w 153351"/>
                <a:gd name="connsiteY10" fmla="*/ 266 h 254269"/>
                <a:gd name="connsiteX11" fmla="*/ 35614 w 153351"/>
                <a:gd name="connsiteY11" fmla="*/ 0 h 254269"/>
                <a:gd name="connsiteX12" fmla="*/ 36212 w 153351"/>
                <a:gd name="connsiteY12" fmla="*/ 76540 h 254269"/>
                <a:gd name="connsiteX13" fmla="*/ 78403 w 153351"/>
                <a:gd name="connsiteY13" fmla="*/ 60993 h 254269"/>
                <a:gd name="connsiteX14" fmla="*/ 82855 w 153351"/>
                <a:gd name="connsiteY14" fmla="*/ 60993 h 254269"/>
                <a:gd name="connsiteX15" fmla="*/ 152422 w 153351"/>
                <a:gd name="connsiteY15" fmla="*/ 129221 h 254269"/>
                <a:gd name="connsiteX16" fmla="*/ 152422 w 153351"/>
                <a:gd name="connsiteY16" fmla="*/ 129560 h 254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3351" h="254269">
                  <a:moveTo>
                    <a:pt x="152422" y="129560"/>
                  </a:moveTo>
                  <a:lnTo>
                    <a:pt x="153352" y="253207"/>
                  </a:lnTo>
                  <a:lnTo>
                    <a:pt x="117672" y="253473"/>
                  </a:lnTo>
                  <a:lnTo>
                    <a:pt x="116808" y="129826"/>
                  </a:lnTo>
                  <a:cubicBezTo>
                    <a:pt x="116735" y="111442"/>
                    <a:pt x="101772" y="96599"/>
                    <a:pt x="83387" y="96672"/>
                  </a:cubicBezTo>
                  <a:cubicBezTo>
                    <a:pt x="83300" y="96672"/>
                    <a:pt x="83207" y="96672"/>
                    <a:pt x="83121" y="96672"/>
                  </a:cubicBezTo>
                  <a:lnTo>
                    <a:pt x="69766" y="96672"/>
                  </a:lnTo>
                  <a:cubicBezTo>
                    <a:pt x="51321" y="96851"/>
                    <a:pt x="36498" y="111913"/>
                    <a:pt x="36610" y="130357"/>
                  </a:cubicBezTo>
                  <a:lnTo>
                    <a:pt x="37474" y="254004"/>
                  </a:lnTo>
                  <a:lnTo>
                    <a:pt x="1860" y="254270"/>
                  </a:lnTo>
                  <a:lnTo>
                    <a:pt x="0" y="266"/>
                  </a:lnTo>
                  <a:lnTo>
                    <a:pt x="35614" y="0"/>
                  </a:lnTo>
                  <a:lnTo>
                    <a:pt x="36212" y="76540"/>
                  </a:lnTo>
                  <a:cubicBezTo>
                    <a:pt x="47986" y="66514"/>
                    <a:pt x="62942" y="61006"/>
                    <a:pt x="78403" y="60993"/>
                  </a:cubicBezTo>
                  <a:lnTo>
                    <a:pt x="82855" y="60993"/>
                  </a:lnTo>
                  <a:cubicBezTo>
                    <a:pt x="120907" y="60627"/>
                    <a:pt x="152050" y="91170"/>
                    <a:pt x="152422" y="129221"/>
                  </a:cubicBezTo>
                  <a:cubicBezTo>
                    <a:pt x="152422" y="129334"/>
                    <a:pt x="152422" y="129447"/>
                    <a:pt x="152422" y="129560"/>
                  </a:cubicBezTo>
                  <a:close/>
                </a:path>
              </a:pathLst>
            </a:custGeom>
            <a:solidFill>
              <a:schemeClr val="bg1"/>
            </a:solidFill>
            <a:ln w="664" cap="flat">
              <a:noFill/>
              <a:prstDash val="solid"/>
              <a:miter/>
            </a:ln>
          </p:spPr>
          <p:txBody>
            <a:bodyPr rtlCol="0" anchor="ctr"/>
            <a:lstStyle/>
            <a:p>
              <a:endParaRPr lang="en-US" sz="2400"/>
            </a:p>
          </p:txBody>
        </p:sp>
        <p:sp>
          <p:nvSpPr>
            <p:cNvPr id="9" name="Freeform 8">
              <a:extLst>
                <a:ext uri="{FF2B5EF4-FFF2-40B4-BE49-F238E27FC236}">
                  <a16:creationId xmlns:a16="http://schemas.microsoft.com/office/drawing/2014/main" id="{4AA5E1FE-2B1B-FC46-83AB-690BE6BBEECC}"/>
                </a:ext>
              </a:extLst>
            </p:cNvPr>
            <p:cNvSpPr/>
            <p:nvPr/>
          </p:nvSpPr>
          <p:spPr>
            <a:xfrm>
              <a:off x="4365890" y="3052115"/>
              <a:ext cx="152425" cy="260653"/>
            </a:xfrm>
            <a:custGeom>
              <a:avLst/>
              <a:gdLst>
                <a:gd name="connsiteX0" fmla="*/ 151094 w 152425"/>
                <a:gd name="connsiteY0" fmla="*/ 2728 h 260653"/>
                <a:gd name="connsiteX1" fmla="*/ 152423 w 152425"/>
                <a:gd name="connsiteY1" fmla="*/ 190955 h 260653"/>
                <a:gd name="connsiteX2" fmla="*/ 84252 w 152425"/>
                <a:gd name="connsiteY2" fmla="*/ 260519 h 260653"/>
                <a:gd name="connsiteX3" fmla="*/ 70166 w 152425"/>
                <a:gd name="connsiteY3" fmla="*/ 260652 h 260653"/>
                <a:gd name="connsiteX4" fmla="*/ 2925 w 152425"/>
                <a:gd name="connsiteY4" fmla="*/ 209160 h 260653"/>
                <a:gd name="connsiteX5" fmla="*/ 37011 w 152425"/>
                <a:gd name="connsiteY5" fmla="*/ 198862 h 260653"/>
                <a:gd name="connsiteX6" fmla="*/ 69900 w 152425"/>
                <a:gd name="connsiteY6" fmla="*/ 224973 h 260653"/>
                <a:gd name="connsiteX7" fmla="*/ 83986 w 152425"/>
                <a:gd name="connsiteY7" fmla="*/ 224973 h 260653"/>
                <a:gd name="connsiteX8" fmla="*/ 116810 w 152425"/>
                <a:gd name="connsiteY8" fmla="*/ 191287 h 260653"/>
                <a:gd name="connsiteX9" fmla="*/ 116610 w 152425"/>
                <a:gd name="connsiteY9" fmla="*/ 169030 h 260653"/>
                <a:gd name="connsiteX10" fmla="*/ 74419 w 152425"/>
                <a:gd name="connsiteY10" fmla="*/ 184577 h 260653"/>
                <a:gd name="connsiteX11" fmla="*/ 69967 w 152425"/>
                <a:gd name="connsiteY11" fmla="*/ 184577 h 260653"/>
                <a:gd name="connsiteX12" fmla="*/ 400 w 152425"/>
                <a:gd name="connsiteY12" fmla="*/ 116010 h 260653"/>
                <a:gd name="connsiteX13" fmla="*/ 2 w 152425"/>
                <a:gd name="connsiteY13" fmla="*/ 69634 h 260653"/>
                <a:gd name="connsiteX14" fmla="*/ 68572 w 152425"/>
                <a:gd name="connsiteY14" fmla="*/ 4 h 260653"/>
                <a:gd name="connsiteX15" fmla="*/ 73090 w 152425"/>
                <a:gd name="connsiteY15" fmla="*/ 4 h 260653"/>
                <a:gd name="connsiteX16" fmla="*/ 115481 w 152425"/>
                <a:gd name="connsiteY16" fmla="*/ 14554 h 260653"/>
                <a:gd name="connsiteX17" fmla="*/ 115481 w 152425"/>
                <a:gd name="connsiteY17" fmla="*/ 2993 h 260653"/>
                <a:gd name="connsiteX18" fmla="*/ 116212 w 152425"/>
                <a:gd name="connsiteY18" fmla="*/ 115079 h 260653"/>
                <a:gd name="connsiteX19" fmla="*/ 115879 w 152425"/>
                <a:gd name="connsiteY19" fmla="*/ 68704 h 260653"/>
                <a:gd name="connsiteX20" fmla="*/ 82525 w 152425"/>
                <a:gd name="connsiteY20" fmla="*/ 35483 h 260653"/>
                <a:gd name="connsiteX21" fmla="*/ 82259 w 152425"/>
                <a:gd name="connsiteY21" fmla="*/ 35483 h 260653"/>
                <a:gd name="connsiteX22" fmla="*/ 68837 w 152425"/>
                <a:gd name="connsiteY22" fmla="*/ 35616 h 260653"/>
                <a:gd name="connsiteX23" fmla="*/ 35682 w 152425"/>
                <a:gd name="connsiteY23" fmla="*/ 69302 h 260653"/>
                <a:gd name="connsiteX24" fmla="*/ 36014 w 152425"/>
                <a:gd name="connsiteY24" fmla="*/ 115677 h 260653"/>
                <a:gd name="connsiteX25" fmla="*/ 69701 w 152425"/>
                <a:gd name="connsiteY25" fmla="*/ 148898 h 260653"/>
                <a:gd name="connsiteX26" fmla="*/ 83056 w 152425"/>
                <a:gd name="connsiteY26" fmla="*/ 148765 h 260653"/>
                <a:gd name="connsiteX27" fmla="*/ 116212 w 152425"/>
                <a:gd name="connsiteY27" fmla="*/ 115079 h 26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52425" h="260653">
                  <a:moveTo>
                    <a:pt x="151094" y="2728"/>
                  </a:moveTo>
                  <a:lnTo>
                    <a:pt x="152423" y="190955"/>
                  </a:lnTo>
                  <a:cubicBezTo>
                    <a:pt x="152689" y="229225"/>
                    <a:pt x="122524" y="260253"/>
                    <a:pt x="84252" y="260519"/>
                  </a:cubicBezTo>
                  <a:lnTo>
                    <a:pt x="70166" y="260652"/>
                  </a:lnTo>
                  <a:cubicBezTo>
                    <a:pt x="38619" y="260865"/>
                    <a:pt x="10938" y="239670"/>
                    <a:pt x="2925" y="209160"/>
                  </a:cubicBezTo>
                  <a:lnTo>
                    <a:pt x="37011" y="198862"/>
                  </a:lnTo>
                  <a:cubicBezTo>
                    <a:pt x="40466" y="213678"/>
                    <a:pt x="53887" y="225106"/>
                    <a:pt x="69900" y="224973"/>
                  </a:cubicBezTo>
                  <a:lnTo>
                    <a:pt x="83986" y="224973"/>
                  </a:lnTo>
                  <a:cubicBezTo>
                    <a:pt x="102192" y="224840"/>
                    <a:pt x="116943" y="209492"/>
                    <a:pt x="116810" y="191287"/>
                  </a:cubicBezTo>
                  <a:lnTo>
                    <a:pt x="116610" y="169030"/>
                  </a:lnTo>
                  <a:cubicBezTo>
                    <a:pt x="104803" y="178996"/>
                    <a:pt x="89873" y="184497"/>
                    <a:pt x="74419" y="184577"/>
                  </a:cubicBezTo>
                  <a:lnTo>
                    <a:pt x="69967" y="184577"/>
                  </a:lnTo>
                  <a:cubicBezTo>
                    <a:pt x="32094" y="184843"/>
                    <a:pt x="666" y="154280"/>
                    <a:pt x="400" y="116010"/>
                  </a:cubicBezTo>
                  <a:lnTo>
                    <a:pt x="2" y="69634"/>
                  </a:lnTo>
                  <a:cubicBezTo>
                    <a:pt x="-264" y="31364"/>
                    <a:pt x="30699" y="336"/>
                    <a:pt x="68572" y="4"/>
                  </a:cubicBezTo>
                  <a:lnTo>
                    <a:pt x="73090" y="4"/>
                  </a:lnTo>
                  <a:cubicBezTo>
                    <a:pt x="88471" y="-156"/>
                    <a:pt x="103441" y="4987"/>
                    <a:pt x="115481" y="14554"/>
                  </a:cubicBezTo>
                  <a:lnTo>
                    <a:pt x="115481" y="2993"/>
                  </a:lnTo>
                  <a:close/>
                  <a:moveTo>
                    <a:pt x="116212" y="115079"/>
                  </a:moveTo>
                  <a:lnTo>
                    <a:pt x="115879" y="68704"/>
                  </a:lnTo>
                  <a:cubicBezTo>
                    <a:pt x="115846" y="50319"/>
                    <a:pt x="100910" y="35443"/>
                    <a:pt x="82525" y="35483"/>
                  </a:cubicBezTo>
                  <a:cubicBezTo>
                    <a:pt x="82438" y="35483"/>
                    <a:pt x="82345" y="35483"/>
                    <a:pt x="82259" y="35483"/>
                  </a:cubicBezTo>
                  <a:lnTo>
                    <a:pt x="68837" y="35616"/>
                  </a:lnTo>
                  <a:cubicBezTo>
                    <a:pt x="50412" y="35835"/>
                    <a:pt x="35609" y="50871"/>
                    <a:pt x="35682" y="69302"/>
                  </a:cubicBezTo>
                  <a:lnTo>
                    <a:pt x="36014" y="115677"/>
                  </a:lnTo>
                  <a:cubicBezTo>
                    <a:pt x="36147" y="133882"/>
                    <a:pt x="51496" y="149031"/>
                    <a:pt x="69701" y="148898"/>
                  </a:cubicBezTo>
                  <a:lnTo>
                    <a:pt x="83056" y="148765"/>
                  </a:lnTo>
                  <a:cubicBezTo>
                    <a:pt x="101481" y="148546"/>
                    <a:pt x="116285" y="133510"/>
                    <a:pt x="116212" y="115079"/>
                  </a:cubicBezTo>
                  <a:close/>
                </a:path>
              </a:pathLst>
            </a:custGeom>
            <a:solidFill>
              <a:schemeClr val="bg1"/>
            </a:solidFill>
            <a:ln w="664" cap="flat">
              <a:noFill/>
              <a:prstDash val="solid"/>
              <a:miter/>
            </a:ln>
          </p:spPr>
          <p:txBody>
            <a:bodyPr rtlCol="0" anchor="ctr"/>
            <a:lstStyle/>
            <a:p>
              <a:endParaRPr lang="en-US" sz="2400"/>
            </a:p>
          </p:txBody>
        </p:sp>
        <p:sp>
          <p:nvSpPr>
            <p:cNvPr id="10" name="Freeform 9">
              <a:extLst>
                <a:ext uri="{FF2B5EF4-FFF2-40B4-BE49-F238E27FC236}">
                  <a16:creationId xmlns:a16="http://schemas.microsoft.com/office/drawing/2014/main" id="{94E09A5B-3A65-EF43-BF62-5D158FD99BB0}"/>
                </a:ext>
              </a:extLst>
            </p:cNvPr>
            <p:cNvSpPr/>
            <p:nvPr/>
          </p:nvSpPr>
          <p:spPr>
            <a:xfrm>
              <a:off x="4174268" y="3056238"/>
              <a:ext cx="152424" cy="193214"/>
            </a:xfrm>
            <a:custGeom>
              <a:avLst/>
              <a:gdLst>
                <a:gd name="connsiteX0" fmla="*/ 35680 w 152424"/>
                <a:gd name="connsiteY0" fmla="*/ 797 h 193214"/>
                <a:gd name="connsiteX1" fmla="*/ 36544 w 152424"/>
                <a:gd name="connsiteY1" fmla="*/ 124511 h 193214"/>
                <a:gd name="connsiteX2" fmla="*/ 69965 w 152424"/>
                <a:gd name="connsiteY2" fmla="*/ 157665 h 193214"/>
                <a:gd name="connsiteX3" fmla="*/ 70231 w 152424"/>
                <a:gd name="connsiteY3" fmla="*/ 157665 h 193214"/>
                <a:gd name="connsiteX4" fmla="*/ 83586 w 152424"/>
                <a:gd name="connsiteY4" fmla="*/ 157532 h 193214"/>
                <a:gd name="connsiteX5" fmla="*/ 116741 w 152424"/>
                <a:gd name="connsiteY5" fmla="*/ 124245 h 193214"/>
                <a:gd name="connsiteX6" fmla="*/ 116741 w 152424"/>
                <a:gd name="connsiteY6" fmla="*/ 123913 h 193214"/>
                <a:gd name="connsiteX7" fmla="*/ 115878 w 152424"/>
                <a:gd name="connsiteY7" fmla="*/ 266 h 193214"/>
                <a:gd name="connsiteX8" fmla="*/ 151492 w 152424"/>
                <a:gd name="connsiteY8" fmla="*/ 0 h 193214"/>
                <a:gd name="connsiteX9" fmla="*/ 152422 w 152424"/>
                <a:gd name="connsiteY9" fmla="*/ 123647 h 193214"/>
                <a:gd name="connsiteX10" fmla="*/ 84058 w 152424"/>
                <a:gd name="connsiteY10" fmla="*/ 193211 h 193214"/>
                <a:gd name="connsiteX11" fmla="*/ 83852 w 152424"/>
                <a:gd name="connsiteY11" fmla="*/ 193211 h 193214"/>
                <a:gd name="connsiteX12" fmla="*/ 70497 w 152424"/>
                <a:gd name="connsiteY12" fmla="*/ 193211 h 193214"/>
                <a:gd name="connsiteX13" fmla="*/ 934 w 152424"/>
                <a:gd name="connsiteY13" fmla="*/ 125115 h 193214"/>
                <a:gd name="connsiteX14" fmla="*/ 930 w 152424"/>
                <a:gd name="connsiteY14" fmla="*/ 124643 h 193214"/>
                <a:gd name="connsiteX15" fmla="*/ 0 w 152424"/>
                <a:gd name="connsiteY15" fmla="*/ 997 h 193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2424" h="193214">
                  <a:moveTo>
                    <a:pt x="35680" y="797"/>
                  </a:moveTo>
                  <a:lnTo>
                    <a:pt x="36544" y="124511"/>
                  </a:lnTo>
                  <a:cubicBezTo>
                    <a:pt x="36616" y="142895"/>
                    <a:pt x="51578" y="157738"/>
                    <a:pt x="69965" y="157665"/>
                  </a:cubicBezTo>
                  <a:cubicBezTo>
                    <a:pt x="70052" y="157665"/>
                    <a:pt x="70145" y="157665"/>
                    <a:pt x="70231" y="157665"/>
                  </a:cubicBezTo>
                  <a:lnTo>
                    <a:pt x="83586" y="157532"/>
                  </a:lnTo>
                  <a:cubicBezTo>
                    <a:pt x="101931" y="157499"/>
                    <a:pt x="116781" y="142596"/>
                    <a:pt x="116741" y="124245"/>
                  </a:cubicBezTo>
                  <a:cubicBezTo>
                    <a:pt x="116741" y="124139"/>
                    <a:pt x="116741" y="124026"/>
                    <a:pt x="116741" y="123913"/>
                  </a:cubicBezTo>
                  <a:lnTo>
                    <a:pt x="115878" y="266"/>
                  </a:lnTo>
                  <a:lnTo>
                    <a:pt x="151492" y="0"/>
                  </a:lnTo>
                  <a:lnTo>
                    <a:pt x="152422" y="123647"/>
                  </a:lnTo>
                  <a:cubicBezTo>
                    <a:pt x="152754" y="161731"/>
                    <a:pt x="122143" y="192878"/>
                    <a:pt x="84058" y="193211"/>
                  </a:cubicBezTo>
                  <a:cubicBezTo>
                    <a:pt x="83985" y="193211"/>
                    <a:pt x="83918" y="193211"/>
                    <a:pt x="83852" y="193211"/>
                  </a:cubicBezTo>
                  <a:lnTo>
                    <a:pt x="70497" y="193211"/>
                  </a:lnTo>
                  <a:cubicBezTo>
                    <a:pt x="32482" y="193616"/>
                    <a:pt x="1338" y="163126"/>
                    <a:pt x="934" y="125115"/>
                  </a:cubicBezTo>
                  <a:cubicBezTo>
                    <a:pt x="932" y="124956"/>
                    <a:pt x="931" y="124803"/>
                    <a:pt x="930" y="124643"/>
                  </a:cubicBezTo>
                  <a:lnTo>
                    <a:pt x="0" y="997"/>
                  </a:lnTo>
                  <a:close/>
                </a:path>
              </a:pathLst>
            </a:custGeom>
            <a:solidFill>
              <a:schemeClr val="bg1"/>
            </a:solidFill>
            <a:ln w="664" cap="flat">
              <a:noFill/>
              <a:prstDash val="solid"/>
              <a:miter/>
            </a:ln>
          </p:spPr>
          <p:txBody>
            <a:bodyPr rtlCol="0" anchor="ctr"/>
            <a:lstStyle/>
            <a:p>
              <a:endParaRPr lang="en-US" sz="2400"/>
            </a:p>
          </p:txBody>
        </p:sp>
        <p:sp>
          <p:nvSpPr>
            <p:cNvPr id="11" name="Freeform 10">
              <a:extLst>
                <a:ext uri="{FF2B5EF4-FFF2-40B4-BE49-F238E27FC236}">
                  <a16:creationId xmlns:a16="http://schemas.microsoft.com/office/drawing/2014/main" id="{C4CCC53C-3DDB-1F4E-8E9A-B5BEFC145494}"/>
                </a:ext>
              </a:extLst>
            </p:cNvPr>
            <p:cNvSpPr/>
            <p:nvPr/>
          </p:nvSpPr>
          <p:spPr>
            <a:xfrm>
              <a:off x="3981514" y="3054773"/>
              <a:ext cx="151892" cy="196205"/>
            </a:xfrm>
            <a:custGeom>
              <a:avLst/>
              <a:gdLst>
                <a:gd name="connsiteX0" fmla="*/ 81926 w 151892"/>
                <a:gd name="connsiteY0" fmla="*/ 3 h 196205"/>
                <a:gd name="connsiteX1" fmla="*/ 151490 w 151892"/>
                <a:gd name="connsiteY1" fmla="*/ 68232 h 196205"/>
                <a:gd name="connsiteX2" fmla="*/ 151493 w 151892"/>
                <a:gd name="connsiteY2" fmla="*/ 68570 h 196205"/>
                <a:gd name="connsiteX3" fmla="*/ 151891 w 151892"/>
                <a:gd name="connsiteY3" fmla="*/ 126507 h 196205"/>
                <a:gd name="connsiteX4" fmla="*/ 83322 w 151892"/>
                <a:gd name="connsiteY4" fmla="*/ 196071 h 196205"/>
                <a:gd name="connsiteX5" fmla="*/ 69966 w 151892"/>
                <a:gd name="connsiteY5" fmla="*/ 196204 h 196205"/>
                <a:gd name="connsiteX6" fmla="*/ 400 w 151892"/>
                <a:gd name="connsiteY6" fmla="*/ 127637 h 196205"/>
                <a:gd name="connsiteX7" fmla="*/ 1 w 151892"/>
                <a:gd name="connsiteY7" fmla="*/ 69700 h 196205"/>
                <a:gd name="connsiteX8" fmla="*/ 68571 w 151892"/>
                <a:gd name="connsiteY8" fmla="*/ 136 h 196205"/>
                <a:gd name="connsiteX9" fmla="*/ 35615 w 151892"/>
                <a:gd name="connsiteY9" fmla="*/ 69434 h 196205"/>
                <a:gd name="connsiteX10" fmla="*/ 36080 w 151892"/>
                <a:gd name="connsiteY10" fmla="*/ 127371 h 196205"/>
                <a:gd name="connsiteX11" fmla="*/ 69701 w 151892"/>
                <a:gd name="connsiteY11" fmla="*/ 160525 h 196205"/>
                <a:gd name="connsiteX12" fmla="*/ 83122 w 151892"/>
                <a:gd name="connsiteY12" fmla="*/ 160525 h 196205"/>
                <a:gd name="connsiteX13" fmla="*/ 116280 w 151892"/>
                <a:gd name="connsiteY13" fmla="*/ 127105 h 196205"/>
                <a:gd name="connsiteX14" fmla="*/ 116278 w 151892"/>
                <a:gd name="connsiteY14" fmla="*/ 126839 h 196205"/>
                <a:gd name="connsiteX15" fmla="*/ 115879 w 151892"/>
                <a:gd name="connsiteY15" fmla="*/ 68903 h 196205"/>
                <a:gd name="connsiteX16" fmla="*/ 82327 w 151892"/>
                <a:gd name="connsiteY16" fmla="*/ 35749 h 196205"/>
                <a:gd name="connsiteX17" fmla="*/ 82192 w 151892"/>
                <a:gd name="connsiteY17" fmla="*/ 35749 h 196205"/>
                <a:gd name="connsiteX18" fmla="*/ 68837 w 151892"/>
                <a:gd name="connsiteY18" fmla="*/ 35749 h 196205"/>
                <a:gd name="connsiteX19" fmla="*/ 35615 w 151892"/>
                <a:gd name="connsiteY19" fmla="*/ 69434 h 196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51892" h="196205">
                  <a:moveTo>
                    <a:pt x="81926" y="3"/>
                  </a:moveTo>
                  <a:cubicBezTo>
                    <a:pt x="119978" y="-362"/>
                    <a:pt x="151123" y="30181"/>
                    <a:pt x="151490" y="68232"/>
                  </a:cubicBezTo>
                  <a:cubicBezTo>
                    <a:pt x="151491" y="68345"/>
                    <a:pt x="151492" y="68457"/>
                    <a:pt x="151493" y="68570"/>
                  </a:cubicBezTo>
                  <a:lnTo>
                    <a:pt x="151891" y="126507"/>
                  </a:lnTo>
                  <a:cubicBezTo>
                    <a:pt x="152149" y="164644"/>
                    <a:pt x="121460" y="195778"/>
                    <a:pt x="83322" y="196071"/>
                  </a:cubicBezTo>
                  <a:lnTo>
                    <a:pt x="69966" y="196204"/>
                  </a:lnTo>
                  <a:cubicBezTo>
                    <a:pt x="32093" y="196469"/>
                    <a:pt x="666" y="165508"/>
                    <a:pt x="400" y="127637"/>
                  </a:cubicBezTo>
                  <a:lnTo>
                    <a:pt x="1" y="69700"/>
                  </a:lnTo>
                  <a:cubicBezTo>
                    <a:pt x="-220" y="31576"/>
                    <a:pt x="30448" y="468"/>
                    <a:pt x="68571" y="136"/>
                  </a:cubicBezTo>
                  <a:close/>
                  <a:moveTo>
                    <a:pt x="35615" y="69434"/>
                  </a:moveTo>
                  <a:lnTo>
                    <a:pt x="36080" y="127371"/>
                  </a:lnTo>
                  <a:cubicBezTo>
                    <a:pt x="36263" y="145788"/>
                    <a:pt x="51283" y="160598"/>
                    <a:pt x="69701" y="160525"/>
                  </a:cubicBezTo>
                  <a:lnTo>
                    <a:pt x="83122" y="160525"/>
                  </a:lnTo>
                  <a:cubicBezTo>
                    <a:pt x="101506" y="160452"/>
                    <a:pt x="116352" y="145489"/>
                    <a:pt x="116280" y="127105"/>
                  </a:cubicBezTo>
                  <a:cubicBezTo>
                    <a:pt x="116280" y="127019"/>
                    <a:pt x="116279" y="126926"/>
                    <a:pt x="116278" y="126839"/>
                  </a:cubicBezTo>
                  <a:lnTo>
                    <a:pt x="115879" y="68903"/>
                  </a:lnTo>
                  <a:cubicBezTo>
                    <a:pt x="115770" y="50485"/>
                    <a:pt x="100748" y="35636"/>
                    <a:pt x="82327" y="35749"/>
                  </a:cubicBezTo>
                  <a:cubicBezTo>
                    <a:pt x="82282" y="35749"/>
                    <a:pt x="82237" y="35749"/>
                    <a:pt x="82192" y="35749"/>
                  </a:cubicBezTo>
                  <a:lnTo>
                    <a:pt x="68837" y="35749"/>
                  </a:lnTo>
                  <a:cubicBezTo>
                    <a:pt x="50383" y="35928"/>
                    <a:pt x="35541" y="50983"/>
                    <a:pt x="35615" y="69434"/>
                  </a:cubicBezTo>
                  <a:close/>
                </a:path>
              </a:pathLst>
            </a:custGeom>
            <a:solidFill>
              <a:schemeClr val="bg1"/>
            </a:solidFill>
            <a:ln w="664" cap="flat">
              <a:noFill/>
              <a:prstDash val="solid"/>
              <a:miter/>
            </a:ln>
          </p:spPr>
          <p:txBody>
            <a:bodyPr rtlCol="0" anchor="ctr"/>
            <a:lstStyle/>
            <a:p>
              <a:endParaRPr lang="en-US" sz="2400"/>
            </a:p>
          </p:txBody>
        </p:sp>
        <p:sp>
          <p:nvSpPr>
            <p:cNvPr id="12" name="Freeform 11">
              <a:extLst>
                <a:ext uri="{FF2B5EF4-FFF2-40B4-BE49-F238E27FC236}">
                  <a16:creationId xmlns:a16="http://schemas.microsoft.com/office/drawing/2014/main" id="{D82D34B4-41E1-F848-B4AA-9BD0CE5A8BFE}"/>
                </a:ext>
              </a:extLst>
            </p:cNvPr>
            <p:cNvSpPr/>
            <p:nvPr/>
          </p:nvSpPr>
          <p:spPr>
            <a:xfrm>
              <a:off x="3787765" y="2995178"/>
              <a:ext cx="153351" cy="254269"/>
            </a:xfrm>
            <a:custGeom>
              <a:avLst/>
              <a:gdLst>
                <a:gd name="connsiteX0" fmla="*/ 152488 w 153351"/>
                <a:gd name="connsiteY0" fmla="*/ 129560 h 254269"/>
                <a:gd name="connsiteX1" fmla="*/ 153352 w 153351"/>
                <a:gd name="connsiteY1" fmla="*/ 253207 h 254269"/>
                <a:gd name="connsiteX2" fmla="*/ 117738 w 153351"/>
                <a:gd name="connsiteY2" fmla="*/ 253473 h 254269"/>
                <a:gd name="connsiteX3" fmla="*/ 116808 w 153351"/>
                <a:gd name="connsiteY3" fmla="*/ 129826 h 254269"/>
                <a:gd name="connsiteX4" fmla="*/ 83389 w 153351"/>
                <a:gd name="connsiteY4" fmla="*/ 96672 h 254269"/>
                <a:gd name="connsiteX5" fmla="*/ 83187 w 153351"/>
                <a:gd name="connsiteY5" fmla="*/ 96672 h 254269"/>
                <a:gd name="connsiteX6" fmla="*/ 69766 w 153351"/>
                <a:gd name="connsiteY6" fmla="*/ 96672 h 254269"/>
                <a:gd name="connsiteX7" fmla="*/ 36610 w 153351"/>
                <a:gd name="connsiteY7" fmla="*/ 130357 h 254269"/>
                <a:gd name="connsiteX8" fmla="*/ 37541 w 153351"/>
                <a:gd name="connsiteY8" fmla="*/ 254004 h 254269"/>
                <a:gd name="connsiteX9" fmla="*/ 1860 w 153351"/>
                <a:gd name="connsiteY9" fmla="*/ 254270 h 254269"/>
                <a:gd name="connsiteX10" fmla="*/ 0 w 153351"/>
                <a:gd name="connsiteY10" fmla="*/ 266 h 254269"/>
                <a:gd name="connsiteX11" fmla="*/ 35680 w 153351"/>
                <a:gd name="connsiteY11" fmla="*/ 0 h 254269"/>
                <a:gd name="connsiteX12" fmla="*/ 36212 w 153351"/>
                <a:gd name="connsiteY12" fmla="*/ 76540 h 254269"/>
                <a:gd name="connsiteX13" fmla="*/ 78470 w 153351"/>
                <a:gd name="connsiteY13" fmla="*/ 60993 h 254269"/>
                <a:gd name="connsiteX14" fmla="*/ 82922 w 153351"/>
                <a:gd name="connsiteY14" fmla="*/ 60993 h 254269"/>
                <a:gd name="connsiteX15" fmla="*/ 152487 w 153351"/>
                <a:gd name="connsiteY15" fmla="*/ 129354 h 254269"/>
                <a:gd name="connsiteX16" fmla="*/ 152488 w 153351"/>
                <a:gd name="connsiteY16" fmla="*/ 129560 h 254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3351" h="254269">
                  <a:moveTo>
                    <a:pt x="152488" y="129560"/>
                  </a:moveTo>
                  <a:lnTo>
                    <a:pt x="153352" y="253207"/>
                  </a:lnTo>
                  <a:lnTo>
                    <a:pt x="117738" y="253473"/>
                  </a:lnTo>
                  <a:lnTo>
                    <a:pt x="116808" y="129826"/>
                  </a:lnTo>
                  <a:cubicBezTo>
                    <a:pt x="116735" y="111442"/>
                    <a:pt x="101773" y="96599"/>
                    <a:pt x="83389" y="96672"/>
                  </a:cubicBezTo>
                  <a:cubicBezTo>
                    <a:pt x="83322" y="96672"/>
                    <a:pt x="83255" y="96672"/>
                    <a:pt x="83187" y="96672"/>
                  </a:cubicBezTo>
                  <a:lnTo>
                    <a:pt x="69766" y="96672"/>
                  </a:lnTo>
                  <a:cubicBezTo>
                    <a:pt x="51338" y="96891"/>
                    <a:pt x="36536" y="111927"/>
                    <a:pt x="36610" y="130357"/>
                  </a:cubicBezTo>
                  <a:lnTo>
                    <a:pt x="37541" y="254004"/>
                  </a:lnTo>
                  <a:lnTo>
                    <a:pt x="1860" y="254270"/>
                  </a:lnTo>
                  <a:lnTo>
                    <a:pt x="0" y="266"/>
                  </a:lnTo>
                  <a:lnTo>
                    <a:pt x="35680" y="0"/>
                  </a:lnTo>
                  <a:lnTo>
                    <a:pt x="36212" y="76540"/>
                  </a:lnTo>
                  <a:cubicBezTo>
                    <a:pt x="48021" y="66534"/>
                    <a:pt x="62991" y="61026"/>
                    <a:pt x="78470" y="60993"/>
                  </a:cubicBezTo>
                  <a:lnTo>
                    <a:pt x="82922" y="60993"/>
                  </a:lnTo>
                  <a:cubicBezTo>
                    <a:pt x="121010" y="60661"/>
                    <a:pt x="152156" y="91270"/>
                    <a:pt x="152487" y="129354"/>
                  </a:cubicBezTo>
                  <a:cubicBezTo>
                    <a:pt x="152487" y="129427"/>
                    <a:pt x="152487" y="129494"/>
                    <a:pt x="152488" y="129560"/>
                  </a:cubicBezTo>
                  <a:close/>
                </a:path>
              </a:pathLst>
            </a:custGeom>
            <a:solidFill>
              <a:schemeClr val="bg1"/>
            </a:solidFill>
            <a:ln w="664" cap="flat">
              <a:noFill/>
              <a:prstDash val="solid"/>
              <a:miter/>
            </a:ln>
          </p:spPr>
          <p:txBody>
            <a:bodyPr rtlCol="0" anchor="ctr"/>
            <a:lstStyle/>
            <a:p>
              <a:endParaRPr lang="en-US" sz="2400"/>
            </a:p>
          </p:txBody>
        </p:sp>
        <p:sp>
          <p:nvSpPr>
            <p:cNvPr id="13" name="Freeform 12">
              <a:extLst>
                <a:ext uri="{FF2B5EF4-FFF2-40B4-BE49-F238E27FC236}">
                  <a16:creationId xmlns:a16="http://schemas.microsoft.com/office/drawing/2014/main" id="{FD66A114-D28D-F74F-A2B6-EA4B9EE98608}"/>
                </a:ext>
              </a:extLst>
            </p:cNvPr>
            <p:cNvSpPr/>
            <p:nvPr/>
          </p:nvSpPr>
          <p:spPr>
            <a:xfrm>
              <a:off x="3571691" y="2995776"/>
              <a:ext cx="178733" cy="254801"/>
            </a:xfrm>
            <a:custGeom>
              <a:avLst/>
              <a:gdLst>
                <a:gd name="connsiteX0" fmla="*/ 178534 w 178733"/>
                <a:gd name="connsiteY0" fmla="*/ 0 h 254801"/>
                <a:gd name="connsiteX1" fmla="*/ 178733 w 178733"/>
                <a:gd name="connsiteY1" fmla="*/ 35679 h 254801"/>
                <a:gd name="connsiteX2" fmla="*/ 107306 w 178733"/>
                <a:gd name="connsiteY2" fmla="*/ 36210 h 254801"/>
                <a:gd name="connsiteX3" fmla="*/ 108901 w 178733"/>
                <a:gd name="connsiteY3" fmla="*/ 254536 h 254801"/>
                <a:gd name="connsiteX4" fmla="*/ 73287 w 178733"/>
                <a:gd name="connsiteY4" fmla="*/ 254801 h 254801"/>
                <a:gd name="connsiteX5" fmla="*/ 71693 w 178733"/>
                <a:gd name="connsiteY5" fmla="*/ 36476 h 254801"/>
                <a:gd name="connsiteX6" fmla="*/ 266 w 178733"/>
                <a:gd name="connsiteY6" fmla="*/ 37008 h 254801"/>
                <a:gd name="connsiteX7" fmla="*/ 0 w 178733"/>
                <a:gd name="connsiteY7" fmla="*/ 1329 h 254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8733" h="254801">
                  <a:moveTo>
                    <a:pt x="178534" y="0"/>
                  </a:moveTo>
                  <a:lnTo>
                    <a:pt x="178733" y="35679"/>
                  </a:lnTo>
                  <a:lnTo>
                    <a:pt x="107306" y="36210"/>
                  </a:lnTo>
                  <a:lnTo>
                    <a:pt x="108901" y="254536"/>
                  </a:lnTo>
                  <a:lnTo>
                    <a:pt x="73287" y="254801"/>
                  </a:lnTo>
                  <a:lnTo>
                    <a:pt x="71693" y="36476"/>
                  </a:lnTo>
                  <a:lnTo>
                    <a:pt x="266" y="37008"/>
                  </a:lnTo>
                  <a:lnTo>
                    <a:pt x="0" y="1329"/>
                  </a:lnTo>
                  <a:close/>
                </a:path>
              </a:pathLst>
            </a:custGeom>
            <a:solidFill>
              <a:schemeClr val="bg1"/>
            </a:solidFill>
            <a:ln w="664" cap="flat">
              <a:noFill/>
              <a:prstDash val="solid"/>
              <a:miter/>
            </a:ln>
          </p:spPr>
          <p:txBody>
            <a:bodyPr rtlCol="0" anchor="ctr"/>
            <a:lstStyle/>
            <a:p>
              <a:endParaRPr lang="en-US" sz="2400"/>
            </a:p>
          </p:txBody>
        </p:sp>
        <p:sp>
          <p:nvSpPr>
            <p:cNvPr id="14" name="Freeform 13">
              <a:extLst>
                <a:ext uri="{FF2B5EF4-FFF2-40B4-BE49-F238E27FC236}">
                  <a16:creationId xmlns:a16="http://schemas.microsoft.com/office/drawing/2014/main" id="{181416BF-364E-9E4F-8FE8-E3A3990C5897}"/>
                </a:ext>
              </a:extLst>
            </p:cNvPr>
            <p:cNvSpPr/>
            <p:nvPr/>
          </p:nvSpPr>
          <p:spPr>
            <a:xfrm>
              <a:off x="4783490" y="2464447"/>
              <a:ext cx="208898" cy="208890"/>
            </a:xfrm>
            <a:custGeom>
              <a:avLst/>
              <a:gdLst>
                <a:gd name="connsiteX0" fmla="*/ 208899 w 208898"/>
                <a:gd name="connsiteY0" fmla="*/ 104445 h 208890"/>
                <a:gd name="connsiteX1" fmla="*/ 104449 w 208898"/>
                <a:gd name="connsiteY1" fmla="*/ 208891 h 208890"/>
                <a:gd name="connsiteX2" fmla="*/ 0 w 208898"/>
                <a:gd name="connsiteY2" fmla="*/ 104445 h 208890"/>
                <a:gd name="connsiteX3" fmla="*/ 104449 w 208898"/>
                <a:gd name="connsiteY3" fmla="*/ 0 h 208890"/>
                <a:gd name="connsiteX4" fmla="*/ 208899 w 208898"/>
                <a:gd name="connsiteY4" fmla="*/ 104445 h 208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898" h="208890">
                  <a:moveTo>
                    <a:pt x="208899" y="104445"/>
                  </a:moveTo>
                  <a:cubicBezTo>
                    <a:pt x="208899" y="162129"/>
                    <a:pt x="162135" y="208891"/>
                    <a:pt x="104449" y="208891"/>
                  </a:cubicBezTo>
                  <a:cubicBezTo>
                    <a:pt x="46764" y="208891"/>
                    <a:pt x="0" y="162129"/>
                    <a:pt x="0" y="104445"/>
                  </a:cubicBezTo>
                  <a:cubicBezTo>
                    <a:pt x="0" y="46762"/>
                    <a:pt x="46764" y="0"/>
                    <a:pt x="104449" y="0"/>
                  </a:cubicBezTo>
                  <a:cubicBezTo>
                    <a:pt x="162135" y="0"/>
                    <a:pt x="208899" y="46762"/>
                    <a:pt x="208899" y="104445"/>
                  </a:cubicBezTo>
                  <a:close/>
                </a:path>
              </a:pathLst>
            </a:custGeom>
            <a:solidFill>
              <a:schemeClr val="bg1"/>
            </a:solidFill>
            <a:ln w="664" cap="flat">
              <a:noFill/>
              <a:prstDash val="solid"/>
              <a:miter/>
            </a:ln>
          </p:spPr>
          <p:txBody>
            <a:bodyPr rtlCol="0" anchor="ctr"/>
            <a:lstStyle/>
            <a:p>
              <a:endParaRPr lang="en-US" sz="2400"/>
            </a:p>
          </p:txBody>
        </p:sp>
        <p:sp>
          <p:nvSpPr>
            <p:cNvPr id="15" name="Freeform 14">
              <a:extLst>
                <a:ext uri="{FF2B5EF4-FFF2-40B4-BE49-F238E27FC236}">
                  <a16:creationId xmlns:a16="http://schemas.microsoft.com/office/drawing/2014/main" id="{8516D0FE-86BC-BA48-AEFA-B09CECFCA261}"/>
                </a:ext>
              </a:extLst>
            </p:cNvPr>
            <p:cNvSpPr/>
            <p:nvPr/>
          </p:nvSpPr>
          <p:spPr>
            <a:xfrm>
              <a:off x="4146428" y="2039490"/>
              <a:ext cx="835927" cy="630658"/>
            </a:xfrm>
            <a:custGeom>
              <a:avLst/>
              <a:gdLst>
                <a:gd name="connsiteX0" fmla="*/ 835529 w 835927"/>
                <a:gd name="connsiteY0" fmla="*/ 0 h 630658"/>
                <a:gd name="connsiteX1" fmla="*/ 0 w 835927"/>
                <a:gd name="connsiteY1" fmla="*/ 6113 h 630658"/>
                <a:gd name="connsiteX2" fmla="*/ 399 w 835927"/>
                <a:gd name="connsiteY2" fmla="*/ 58335 h 630658"/>
                <a:gd name="connsiteX3" fmla="*/ 287568 w 835927"/>
                <a:gd name="connsiteY3" fmla="*/ 56209 h 630658"/>
                <a:gd name="connsiteX4" fmla="*/ 291820 w 835927"/>
                <a:gd name="connsiteY4" fmla="*/ 630659 h 630658"/>
                <a:gd name="connsiteX5" fmla="*/ 344045 w 835927"/>
                <a:gd name="connsiteY5" fmla="*/ 630260 h 630658"/>
                <a:gd name="connsiteX6" fmla="*/ 339793 w 835927"/>
                <a:gd name="connsiteY6" fmla="*/ 55810 h 630658"/>
                <a:gd name="connsiteX7" fmla="*/ 392017 w 835927"/>
                <a:gd name="connsiteY7" fmla="*/ 55478 h 630658"/>
                <a:gd name="connsiteX8" fmla="*/ 396270 w 835927"/>
                <a:gd name="connsiteY8" fmla="*/ 629861 h 630658"/>
                <a:gd name="connsiteX9" fmla="*/ 448495 w 835927"/>
                <a:gd name="connsiteY9" fmla="*/ 629463 h 630658"/>
                <a:gd name="connsiteX10" fmla="*/ 444242 w 835927"/>
                <a:gd name="connsiteY10" fmla="*/ 55080 h 630658"/>
                <a:gd name="connsiteX11" fmla="*/ 496467 w 835927"/>
                <a:gd name="connsiteY11" fmla="*/ 54681 h 630658"/>
                <a:gd name="connsiteX12" fmla="*/ 500653 w 835927"/>
                <a:gd name="connsiteY12" fmla="*/ 629130 h 630658"/>
                <a:gd name="connsiteX13" fmla="*/ 552878 w 835927"/>
                <a:gd name="connsiteY13" fmla="*/ 628732 h 630658"/>
                <a:gd name="connsiteX14" fmla="*/ 548692 w 835927"/>
                <a:gd name="connsiteY14" fmla="*/ 54282 h 630658"/>
                <a:gd name="connsiteX15" fmla="*/ 835928 w 835927"/>
                <a:gd name="connsiteY15" fmla="*/ 52223 h 630658"/>
                <a:gd name="connsiteX16" fmla="*/ 835529 w 835927"/>
                <a:gd name="connsiteY16" fmla="*/ 0 h 630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35927" h="630658">
                  <a:moveTo>
                    <a:pt x="835529" y="0"/>
                  </a:moveTo>
                  <a:lnTo>
                    <a:pt x="0" y="6113"/>
                  </a:lnTo>
                  <a:lnTo>
                    <a:pt x="399" y="58335"/>
                  </a:lnTo>
                  <a:lnTo>
                    <a:pt x="287568" y="56209"/>
                  </a:lnTo>
                  <a:lnTo>
                    <a:pt x="291820" y="630659"/>
                  </a:lnTo>
                  <a:lnTo>
                    <a:pt x="344045" y="630260"/>
                  </a:lnTo>
                  <a:lnTo>
                    <a:pt x="339793" y="55810"/>
                  </a:lnTo>
                  <a:lnTo>
                    <a:pt x="392017" y="55478"/>
                  </a:lnTo>
                  <a:lnTo>
                    <a:pt x="396270" y="629861"/>
                  </a:lnTo>
                  <a:lnTo>
                    <a:pt x="448495" y="629463"/>
                  </a:lnTo>
                  <a:lnTo>
                    <a:pt x="444242" y="55080"/>
                  </a:lnTo>
                  <a:lnTo>
                    <a:pt x="496467" y="54681"/>
                  </a:lnTo>
                  <a:lnTo>
                    <a:pt x="500653" y="629130"/>
                  </a:lnTo>
                  <a:lnTo>
                    <a:pt x="552878" y="628732"/>
                  </a:lnTo>
                  <a:lnTo>
                    <a:pt x="548692" y="54282"/>
                  </a:lnTo>
                  <a:lnTo>
                    <a:pt x="835928" y="52223"/>
                  </a:lnTo>
                  <a:lnTo>
                    <a:pt x="835529" y="0"/>
                  </a:lnTo>
                  <a:close/>
                </a:path>
              </a:pathLst>
            </a:custGeom>
            <a:solidFill>
              <a:schemeClr val="bg1"/>
            </a:solidFill>
            <a:ln w="664" cap="flat">
              <a:noFill/>
              <a:prstDash val="solid"/>
              <a:miter/>
            </a:ln>
          </p:spPr>
          <p:txBody>
            <a:bodyPr rtlCol="0" anchor="ctr"/>
            <a:lstStyle/>
            <a:p>
              <a:endParaRPr lang="en-US" sz="2400"/>
            </a:p>
          </p:txBody>
        </p:sp>
        <p:sp>
          <p:nvSpPr>
            <p:cNvPr id="16" name="Freeform 15">
              <a:extLst>
                <a:ext uri="{FF2B5EF4-FFF2-40B4-BE49-F238E27FC236}">
                  <a16:creationId xmlns:a16="http://schemas.microsoft.com/office/drawing/2014/main" id="{7B483A57-3002-1543-AD1D-08D97551145F}"/>
                </a:ext>
              </a:extLst>
            </p:cNvPr>
            <p:cNvSpPr/>
            <p:nvPr/>
          </p:nvSpPr>
          <p:spPr>
            <a:xfrm rot="-24000">
              <a:off x="4145809" y="1938415"/>
              <a:ext cx="835595" cy="52222"/>
            </a:xfrm>
            <a:custGeom>
              <a:avLst/>
              <a:gdLst>
                <a:gd name="connsiteX0" fmla="*/ 0 w 835595"/>
                <a:gd name="connsiteY0" fmla="*/ 0 h 52222"/>
                <a:gd name="connsiteX1" fmla="*/ 835595 w 835595"/>
                <a:gd name="connsiteY1" fmla="*/ 0 h 52222"/>
                <a:gd name="connsiteX2" fmla="*/ 835595 w 835595"/>
                <a:gd name="connsiteY2" fmla="*/ 52223 h 52222"/>
                <a:gd name="connsiteX3" fmla="*/ 0 w 835595"/>
                <a:gd name="connsiteY3" fmla="*/ 52223 h 52222"/>
              </a:gdLst>
              <a:ahLst/>
              <a:cxnLst>
                <a:cxn ang="0">
                  <a:pos x="connsiteX0" y="connsiteY0"/>
                </a:cxn>
                <a:cxn ang="0">
                  <a:pos x="connsiteX1" y="connsiteY1"/>
                </a:cxn>
                <a:cxn ang="0">
                  <a:pos x="connsiteX2" y="connsiteY2"/>
                </a:cxn>
                <a:cxn ang="0">
                  <a:pos x="connsiteX3" y="connsiteY3"/>
                </a:cxn>
              </a:cxnLst>
              <a:rect l="l" t="t" r="r" b="b"/>
              <a:pathLst>
                <a:path w="835595" h="52222">
                  <a:moveTo>
                    <a:pt x="0" y="0"/>
                  </a:moveTo>
                  <a:lnTo>
                    <a:pt x="835595" y="0"/>
                  </a:lnTo>
                  <a:lnTo>
                    <a:pt x="835595" y="52223"/>
                  </a:lnTo>
                  <a:lnTo>
                    <a:pt x="0" y="52223"/>
                  </a:lnTo>
                  <a:close/>
                </a:path>
              </a:pathLst>
            </a:custGeom>
            <a:solidFill>
              <a:schemeClr val="bg1"/>
            </a:solidFill>
            <a:ln w="664" cap="flat">
              <a:noFill/>
              <a:prstDash val="solid"/>
              <a:miter/>
            </a:ln>
          </p:spPr>
          <p:txBody>
            <a:bodyPr rtlCol="0" anchor="ctr"/>
            <a:lstStyle/>
            <a:p>
              <a:endParaRPr lang="en-US" sz="2400"/>
            </a:p>
          </p:txBody>
        </p:sp>
        <p:sp>
          <p:nvSpPr>
            <p:cNvPr id="17" name="Freeform 16">
              <a:extLst>
                <a:ext uri="{FF2B5EF4-FFF2-40B4-BE49-F238E27FC236}">
                  <a16:creationId xmlns:a16="http://schemas.microsoft.com/office/drawing/2014/main" id="{148A898C-5FAE-CA4D-AFED-8AF02F895668}"/>
                </a:ext>
              </a:extLst>
            </p:cNvPr>
            <p:cNvSpPr/>
            <p:nvPr/>
          </p:nvSpPr>
          <p:spPr>
            <a:xfrm rot="-24000">
              <a:off x="4145079" y="1833978"/>
              <a:ext cx="835595" cy="52222"/>
            </a:xfrm>
            <a:custGeom>
              <a:avLst/>
              <a:gdLst>
                <a:gd name="connsiteX0" fmla="*/ 0 w 835595"/>
                <a:gd name="connsiteY0" fmla="*/ 0 h 52222"/>
                <a:gd name="connsiteX1" fmla="*/ 835596 w 835595"/>
                <a:gd name="connsiteY1" fmla="*/ 0 h 52222"/>
                <a:gd name="connsiteX2" fmla="*/ 835596 w 835595"/>
                <a:gd name="connsiteY2" fmla="*/ 52223 h 52222"/>
                <a:gd name="connsiteX3" fmla="*/ 0 w 835595"/>
                <a:gd name="connsiteY3" fmla="*/ 52223 h 52222"/>
              </a:gdLst>
              <a:ahLst/>
              <a:cxnLst>
                <a:cxn ang="0">
                  <a:pos x="connsiteX0" y="connsiteY0"/>
                </a:cxn>
                <a:cxn ang="0">
                  <a:pos x="connsiteX1" y="connsiteY1"/>
                </a:cxn>
                <a:cxn ang="0">
                  <a:pos x="connsiteX2" y="connsiteY2"/>
                </a:cxn>
                <a:cxn ang="0">
                  <a:pos x="connsiteX3" y="connsiteY3"/>
                </a:cxn>
              </a:cxnLst>
              <a:rect l="l" t="t" r="r" b="b"/>
              <a:pathLst>
                <a:path w="835595" h="52222">
                  <a:moveTo>
                    <a:pt x="0" y="0"/>
                  </a:moveTo>
                  <a:lnTo>
                    <a:pt x="835596" y="0"/>
                  </a:lnTo>
                  <a:lnTo>
                    <a:pt x="835596" y="52223"/>
                  </a:lnTo>
                  <a:lnTo>
                    <a:pt x="0" y="52223"/>
                  </a:lnTo>
                  <a:close/>
                </a:path>
              </a:pathLst>
            </a:custGeom>
            <a:solidFill>
              <a:schemeClr val="bg1"/>
            </a:solidFill>
            <a:ln w="664" cap="flat">
              <a:noFill/>
              <a:prstDash val="solid"/>
              <a:miter/>
            </a:ln>
          </p:spPr>
          <p:txBody>
            <a:bodyPr rtlCol="0" anchor="ctr"/>
            <a:lstStyle/>
            <a:p>
              <a:endParaRPr lang="en-US" sz="2400"/>
            </a:p>
          </p:txBody>
        </p:sp>
      </p:grpSp>
      <p:sp>
        <p:nvSpPr>
          <p:cNvPr id="18" name="Rectangle 17"/>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 name="Google Shape;346;p60"/>
          <p:cNvSpPr txBox="1">
            <a:spLocks noGrp="1"/>
          </p:cNvSpPr>
          <p:nvPr>
            <p:ph type="title"/>
          </p:nvPr>
        </p:nvSpPr>
        <p:spPr>
          <a:xfrm>
            <a:off x="261427" y="367755"/>
            <a:ext cx="11320800" cy="639600"/>
          </a:xfrm>
          <a:prstGeom prst="rect">
            <a:avLst/>
          </a:prstGeom>
          <a:noFill/>
          <a:ln>
            <a:noFill/>
          </a:ln>
        </p:spPr>
        <p:txBody>
          <a:bodyPr spcFirstLastPara="1" wrap="square" lIns="34275" tIns="17125" rIns="34275" bIns="17125" anchor="b" anchorCtr="0">
            <a:noAutofit/>
          </a:bodyPr>
          <a:lstStyle>
            <a:lvl1pPr marR="0" lvl="0" algn="l" rtl="0">
              <a:lnSpc>
                <a:spcPct val="100000"/>
              </a:lnSpc>
              <a:spcBef>
                <a:spcPts val="0"/>
              </a:spcBef>
              <a:spcAft>
                <a:spcPts val="0"/>
              </a:spcAft>
              <a:buClr>
                <a:schemeClr val="dk1"/>
              </a:buClr>
              <a:buSzPts val="1900"/>
              <a:buFont typeface="Helvetica Neue"/>
              <a:buNone/>
              <a:defRPr sz="2533" b="1" i="0" u="none" strike="noStrike" cap="none">
                <a:solidFill>
                  <a:schemeClr val="bg1"/>
                </a:solidFill>
                <a:latin typeface="Helvetica Neue"/>
                <a:ea typeface="Helvetica Neue"/>
                <a:cs typeface="Helvetica Neue"/>
                <a:sym typeface="Helvetica Neue"/>
              </a:defRPr>
            </a:lvl1pPr>
            <a:lvl2pPr marR="0" lvl="1"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9pPr>
          </a:lstStyle>
          <a:p>
            <a:endParaRPr dirty="0"/>
          </a:p>
        </p:txBody>
      </p:sp>
    </p:spTree>
    <p:extLst>
      <p:ext uri="{BB962C8B-B14F-4D97-AF65-F5344CB8AC3E}">
        <p14:creationId xmlns:p14="http://schemas.microsoft.com/office/powerpoint/2010/main" val="954883177"/>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3_Title Only">
  <p:cSld name="3_Title Only">
    <p:spTree>
      <p:nvGrpSpPr>
        <p:cNvPr id="1" name="Shape 90"/>
        <p:cNvGrpSpPr/>
        <p:nvPr/>
      </p:nvGrpSpPr>
      <p:grpSpPr>
        <a:xfrm>
          <a:off x="0" y="0"/>
          <a:ext cx="0" cy="0"/>
          <a:chOff x="0" y="0"/>
          <a:chExt cx="0" cy="0"/>
        </a:xfrm>
      </p:grpSpPr>
      <p:sp>
        <p:nvSpPr>
          <p:cNvPr id="91" name="Google Shape;91;p14"/>
          <p:cNvSpPr/>
          <p:nvPr/>
        </p:nvSpPr>
        <p:spPr>
          <a:xfrm>
            <a:off x="0" y="0"/>
            <a:ext cx="12192000" cy="6858000"/>
          </a:xfrm>
          <a:prstGeom prst="rect">
            <a:avLst/>
          </a:prstGeom>
          <a:solidFill>
            <a:schemeClr val="dk1"/>
          </a:solidFill>
          <a:ln>
            <a:noFill/>
          </a:ln>
        </p:spPr>
        <p:txBody>
          <a:bodyPr spcFirstLastPara="1" wrap="square" lIns="121900" tIns="60933" rIns="121900" bIns="60933"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2133" b="0" i="0" u="none" strike="noStrike" cap="none">
              <a:solidFill>
                <a:schemeClr val="lt1"/>
              </a:solidFill>
              <a:latin typeface="Calibri"/>
              <a:ea typeface="Calibri"/>
              <a:cs typeface="Calibri"/>
              <a:sym typeface="Calibri"/>
            </a:endParaRPr>
          </a:p>
        </p:txBody>
      </p:sp>
      <p:pic>
        <p:nvPicPr>
          <p:cNvPr id="92" name="Google Shape;92;p14"/>
          <p:cNvPicPr preferRelativeResize="0"/>
          <p:nvPr/>
        </p:nvPicPr>
        <p:blipFill rotWithShape="1">
          <a:blip r:embed="rId2" cstate="hqprint">
            <a:alphaModFix/>
            <a:extLst>
              <a:ext uri="{28A0092B-C50C-407E-A947-70E740481C1C}">
                <a14:useLocalDpi xmlns:a14="http://schemas.microsoft.com/office/drawing/2010/main"/>
              </a:ext>
            </a:extLst>
          </a:blip>
          <a:srcRect/>
          <a:stretch/>
        </p:blipFill>
        <p:spPr>
          <a:xfrm>
            <a:off x="3779750" y="2360365"/>
            <a:ext cx="4632500" cy="2137271"/>
          </a:xfrm>
          <a:prstGeom prst="rect">
            <a:avLst/>
          </a:prstGeom>
          <a:noFill/>
          <a:ln>
            <a:noFill/>
          </a:ln>
        </p:spPr>
      </p:pic>
    </p:spTree>
    <p:extLst>
      <p:ext uri="{BB962C8B-B14F-4D97-AF65-F5344CB8AC3E}">
        <p14:creationId xmlns:p14="http://schemas.microsoft.com/office/powerpoint/2010/main" val="586180753"/>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1_Section Header" type="secHead">
  <p:cSld name="1_Section Header">
    <p:spTree>
      <p:nvGrpSpPr>
        <p:cNvPr id="1" name="Shape 93"/>
        <p:cNvGrpSpPr/>
        <p:nvPr/>
      </p:nvGrpSpPr>
      <p:grpSpPr>
        <a:xfrm>
          <a:off x="0" y="0"/>
          <a:ext cx="0" cy="0"/>
          <a:chOff x="0" y="0"/>
          <a:chExt cx="0" cy="0"/>
        </a:xfrm>
      </p:grpSpPr>
      <p:sp>
        <p:nvSpPr>
          <p:cNvPr id="94" name="Google Shape;94;p15"/>
          <p:cNvSpPr/>
          <p:nvPr/>
        </p:nvSpPr>
        <p:spPr>
          <a:xfrm>
            <a:off x="0" y="0"/>
            <a:ext cx="12192000" cy="6858000"/>
          </a:xfrm>
          <a:prstGeom prst="rect">
            <a:avLst/>
          </a:prstGeom>
          <a:solidFill>
            <a:srgbClr val="494EFF"/>
          </a:solidFill>
          <a:ln>
            <a:noFill/>
          </a:ln>
        </p:spPr>
        <p:txBody>
          <a:bodyPr spcFirstLastPara="1" wrap="square" lIns="121900" tIns="60933" rIns="121900" bIns="60933"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2133" b="0" i="0" u="none" strike="noStrike" cap="none">
              <a:solidFill>
                <a:schemeClr val="lt1"/>
              </a:solidFill>
              <a:latin typeface="Calibri"/>
              <a:ea typeface="Calibri"/>
              <a:cs typeface="Calibri"/>
              <a:sym typeface="Calibri"/>
            </a:endParaRPr>
          </a:p>
        </p:txBody>
      </p:sp>
      <p:sp>
        <p:nvSpPr>
          <p:cNvPr id="95" name="Google Shape;95;p15"/>
          <p:cNvSpPr txBox="1">
            <a:spLocks noGrp="1"/>
          </p:cNvSpPr>
          <p:nvPr>
            <p:ph type="title"/>
          </p:nvPr>
        </p:nvSpPr>
        <p:spPr>
          <a:xfrm>
            <a:off x="913561" y="2747963"/>
            <a:ext cx="10363200" cy="1362075"/>
          </a:xfrm>
          <a:prstGeom prst="rect">
            <a:avLst/>
          </a:prstGeom>
          <a:noFill/>
          <a:ln>
            <a:noFill/>
          </a:ln>
        </p:spPr>
        <p:txBody>
          <a:bodyPr spcFirstLastPara="1" wrap="square" lIns="34275" tIns="17125" rIns="34275" bIns="17125" anchor="ctr" anchorCtr="0">
            <a:noAutofit/>
          </a:bodyPr>
          <a:lstStyle>
            <a:lvl1pPr marR="0" lvl="0" algn="ctr" rtl="0">
              <a:lnSpc>
                <a:spcPct val="100000"/>
              </a:lnSpc>
              <a:spcBef>
                <a:spcPts val="0"/>
              </a:spcBef>
              <a:spcAft>
                <a:spcPts val="0"/>
              </a:spcAft>
              <a:buClr>
                <a:schemeClr val="lt1"/>
              </a:buClr>
              <a:buSzPts val="3600"/>
              <a:buFont typeface="Helvetica Neue"/>
              <a:buNone/>
              <a:defRPr sz="4800" b="1" i="0" u="none" strike="noStrike" cap="none">
                <a:solidFill>
                  <a:schemeClr val="lt1"/>
                </a:solidFill>
                <a:latin typeface="Helvetica Neue"/>
                <a:ea typeface="Helvetica Neue"/>
                <a:cs typeface="Helvetica Neue"/>
                <a:sym typeface="Helvetica Neue"/>
              </a:defRPr>
            </a:lvl1pPr>
            <a:lvl2pPr marR="0" lvl="1"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9pPr>
          </a:lstStyle>
          <a:p>
            <a:endParaRPr dirty="0"/>
          </a:p>
        </p:txBody>
      </p:sp>
      <p:sp>
        <p:nvSpPr>
          <p:cNvPr id="96" name="Google Shape;96;p15"/>
          <p:cNvSpPr txBox="1">
            <a:spLocks noGrp="1"/>
          </p:cNvSpPr>
          <p:nvPr>
            <p:ph type="body" idx="1"/>
          </p:nvPr>
        </p:nvSpPr>
        <p:spPr>
          <a:xfrm>
            <a:off x="913561" y="4869180"/>
            <a:ext cx="10363200" cy="502920"/>
          </a:xfrm>
          <a:prstGeom prst="rect">
            <a:avLst/>
          </a:prstGeom>
          <a:noFill/>
          <a:ln>
            <a:noFill/>
          </a:ln>
        </p:spPr>
        <p:txBody>
          <a:bodyPr spcFirstLastPara="1" wrap="square" lIns="81625" tIns="40800" rIns="81625" bIns="40800" anchor="ctr" anchorCtr="0">
            <a:noAutofit/>
          </a:bodyPr>
          <a:lstStyle>
            <a:lvl1pPr marL="609585" lvl="0" indent="-304792" algn="ctr">
              <a:lnSpc>
                <a:spcPct val="100000"/>
              </a:lnSpc>
              <a:spcBef>
                <a:spcPts val="480"/>
              </a:spcBef>
              <a:spcAft>
                <a:spcPts val="0"/>
              </a:spcAft>
              <a:buClr>
                <a:schemeClr val="lt1"/>
              </a:buClr>
              <a:buSzPts val="1800"/>
              <a:buNone/>
              <a:defRPr sz="2400">
                <a:solidFill>
                  <a:schemeClr val="lt1"/>
                </a:solidFill>
              </a:defRPr>
            </a:lvl1pPr>
            <a:lvl2pPr marL="1219170" lvl="1" indent="-304792" algn="l">
              <a:lnSpc>
                <a:spcPct val="100000"/>
              </a:lnSpc>
              <a:spcBef>
                <a:spcPts val="427"/>
              </a:spcBef>
              <a:spcAft>
                <a:spcPts val="0"/>
              </a:spcAft>
              <a:buClr>
                <a:srgbClr val="888888"/>
              </a:buClr>
              <a:buSzPts val="1600"/>
              <a:buNone/>
              <a:defRPr sz="2133">
                <a:solidFill>
                  <a:srgbClr val="888888"/>
                </a:solidFill>
              </a:defRPr>
            </a:lvl2pPr>
            <a:lvl3pPr marL="1828754" lvl="2" indent="-304792" algn="l">
              <a:lnSpc>
                <a:spcPct val="100000"/>
              </a:lnSpc>
              <a:spcBef>
                <a:spcPts val="373"/>
              </a:spcBef>
              <a:spcAft>
                <a:spcPts val="0"/>
              </a:spcAft>
              <a:buClr>
                <a:srgbClr val="888888"/>
              </a:buClr>
              <a:buSzPts val="1400"/>
              <a:buNone/>
              <a:defRPr sz="1867">
                <a:solidFill>
                  <a:srgbClr val="888888"/>
                </a:solidFill>
              </a:defRPr>
            </a:lvl3pPr>
            <a:lvl4pPr marL="2438339" lvl="3" indent="-304792" algn="l">
              <a:lnSpc>
                <a:spcPct val="100000"/>
              </a:lnSpc>
              <a:spcBef>
                <a:spcPts val="320"/>
              </a:spcBef>
              <a:spcAft>
                <a:spcPts val="0"/>
              </a:spcAft>
              <a:buClr>
                <a:srgbClr val="888888"/>
              </a:buClr>
              <a:buSzPts val="1200"/>
              <a:buNone/>
              <a:defRPr sz="1600">
                <a:solidFill>
                  <a:srgbClr val="888888"/>
                </a:solidFill>
              </a:defRPr>
            </a:lvl4pPr>
            <a:lvl5pPr marL="3047924" lvl="4" indent="-304792" algn="l">
              <a:lnSpc>
                <a:spcPct val="100000"/>
              </a:lnSpc>
              <a:spcBef>
                <a:spcPts val="320"/>
              </a:spcBef>
              <a:spcAft>
                <a:spcPts val="0"/>
              </a:spcAft>
              <a:buClr>
                <a:srgbClr val="888888"/>
              </a:buClr>
              <a:buSzPts val="1200"/>
              <a:buNone/>
              <a:defRPr sz="1600">
                <a:solidFill>
                  <a:srgbClr val="888888"/>
                </a:solidFill>
              </a:defRPr>
            </a:lvl5pPr>
            <a:lvl6pPr marL="3657509" lvl="5" indent="-304792" algn="l">
              <a:lnSpc>
                <a:spcPct val="100000"/>
              </a:lnSpc>
              <a:spcBef>
                <a:spcPts val="320"/>
              </a:spcBef>
              <a:spcAft>
                <a:spcPts val="0"/>
              </a:spcAft>
              <a:buClr>
                <a:srgbClr val="888888"/>
              </a:buClr>
              <a:buSzPts val="1200"/>
              <a:buNone/>
              <a:defRPr sz="1600">
                <a:solidFill>
                  <a:srgbClr val="888888"/>
                </a:solidFill>
              </a:defRPr>
            </a:lvl6pPr>
            <a:lvl7pPr marL="4267093" lvl="6" indent="-304792" algn="l">
              <a:lnSpc>
                <a:spcPct val="100000"/>
              </a:lnSpc>
              <a:spcBef>
                <a:spcPts val="320"/>
              </a:spcBef>
              <a:spcAft>
                <a:spcPts val="0"/>
              </a:spcAft>
              <a:buClr>
                <a:srgbClr val="888888"/>
              </a:buClr>
              <a:buSzPts val="1200"/>
              <a:buNone/>
              <a:defRPr sz="1600">
                <a:solidFill>
                  <a:srgbClr val="888888"/>
                </a:solidFill>
              </a:defRPr>
            </a:lvl7pPr>
            <a:lvl8pPr marL="4876678" lvl="7" indent="-304792" algn="l">
              <a:lnSpc>
                <a:spcPct val="100000"/>
              </a:lnSpc>
              <a:spcBef>
                <a:spcPts val="320"/>
              </a:spcBef>
              <a:spcAft>
                <a:spcPts val="0"/>
              </a:spcAft>
              <a:buClr>
                <a:srgbClr val="888888"/>
              </a:buClr>
              <a:buSzPts val="1200"/>
              <a:buNone/>
              <a:defRPr sz="1600">
                <a:solidFill>
                  <a:srgbClr val="888888"/>
                </a:solidFill>
              </a:defRPr>
            </a:lvl8pPr>
            <a:lvl9pPr marL="5486263" lvl="8" indent="-304792" algn="l">
              <a:lnSpc>
                <a:spcPct val="100000"/>
              </a:lnSpc>
              <a:spcBef>
                <a:spcPts val="320"/>
              </a:spcBef>
              <a:spcAft>
                <a:spcPts val="0"/>
              </a:spcAft>
              <a:buClr>
                <a:srgbClr val="888888"/>
              </a:buClr>
              <a:buSzPts val="1200"/>
              <a:buNone/>
              <a:defRPr sz="1600">
                <a:solidFill>
                  <a:srgbClr val="888888"/>
                </a:solidFill>
              </a:defRPr>
            </a:lvl9pPr>
          </a:lstStyle>
          <a:p>
            <a:endParaRPr dirty="0"/>
          </a:p>
        </p:txBody>
      </p:sp>
    </p:spTree>
    <p:extLst>
      <p:ext uri="{BB962C8B-B14F-4D97-AF65-F5344CB8AC3E}">
        <p14:creationId xmlns:p14="http://schemas.microsoft.com/office/powerpoint/2010/main" val="2781958215"/>
      </p:ext>
    </p:extLst>
  </p:cSld>
  <p:clrMapOvr>
    <a:masterClrMapping/>
  </p:clrMapOvr>
  <p:transition>
    <p:fade/>
  </p:transition>
  <p:extLst>
    <p:ext uri="{DCECCB84-F9BA-43D5-87BE-67443E8EF086}">
      <p15:sldGuideLst xmlns:p15="http://schemas.microsoft.com/office/powerpoint/2012/main">
        <p15:guide id="1" orient="horz" pos="4320">
          <p15:clr>
            <a:srgbClr val="FBAE40"/>
          </p15:clr>
        </p15:guide>
        <p15:guide id="2" pos="768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97"/>
        <p:cNvGrpSpPr/>
        <p:nvPr/>
      </p:nvGrpSpPr>
      <p:grpSpPr>
        <a:xfrm>
          <a:off x="0" y="0"/>
          <a:ext cx="0" cy="0"/>
          <a:chOff x="0" y="0"/>
          <a:chExt cx="0" cy="0"/>
        </a:xfrm>
      </p:grpSpPr>
      <p:sp>
        <p:nvSpPr>
          <p:cNvPr id="98" name="Google Shape;98;p16"/>
          <p:cNvSpPr/>
          <p:nvPr/>
        </p:nvSpPr>
        <p:spPr>
          <a:xfrm>
            <a:off x="0" y="0"/>
            <a:ext cx="12192000" cy="6858000"/>
          </a:xfrm>
          <a:prstGeom prst="rect">
            <a:avLst/>
          </a:prstGeom>
          <a:solidFill>
            <a:schemeClr val="dk1"/>
          </a:solidFill>
          <a:ln>
            <a:noFill/>
          </a:ln>
        </p:spPr>
        <p:txBody>
          <a:bodyPr spcFirstLastPara="1" wrap="square" lIns="121900" tIns="60933" rIns="121900" bIns="60933"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2133" b="0" i="0" u="none" strike="noStrike" cap="none">
              <a:solidFill>
                <a:schemeClr val="lt1"/>
              </a:solidFill>
              <a:latin typeface="Calibri"/>
              <a:ea typeface="Calibri"/>
              <a:cs typeface="Calibri"/>
              <a:sym typeface="Calibri"/>
            </a:endParaRPr>
          </a:p>
        </p:txBody>
      </p:sp>
      <p:sp>
        <p:nvSpPr>
          <p:cNvPr id="100" name="Google Shape;100;p16"/>
          <p:cNvSpPr txBox="1">
            <a:spLocks noGrp="1"/>
          </p:cNvSpPr>
          <p:nvPr>
            <p:ph type="title"/>
          </p:nvPr>
        </p:nvSpPr>
        <p:spPr>
          <a:xfrm>
            <a:off x="609600" y="2860348"/>
            <a:ext cx="10972800" cy="1143000"/>
          </a:xfrm>
          <a:prstGeom prst="rect">
            <a:avLst/>
          </a:prstGeom>
          <a:noFill/>
          <a:ln>
            <a:noFill/>
          </a:ln>
        </p:spPr>
        <p:txBody>
          <a:bodyPr spcFirstLastPara="1" wrap="square" lIns="34275" tIns="17125" rIns="34275" bIns="17125" anchor="ctr" anchorCtr="0">
            <a:noAutofit/>
          </a:bodyPr>
          <a:lstStyle>
            <a:lvl1pPr marR="0" lvl="0" algn="ctr" rtl="0">
              <a:lnSpc>
                <a:spcPct val="100000"/>
              </a:lnSpc>
              <a:spcBef>
                <a:spcPts val="0"/>
              </a:spcBef>
              <a:spcAft>
                <a:spcPts val="0"/>
              </a:spcAft>
              <a:buClr>
                <a:srgbClr val="FFFFFF"/>
              </a:buClr>
              <a:buSzPts val="2200"/>
              <a:buFont typeface="Helvetica Neue"/>
              <a:buNone/>
              <a:defRPr sz="2933" b="0" i="0" u="none" strike="noStrike" cap="none">
                <a:solidFill>
                  <a:srgbClr val="FFFFFF"/>
                </a:solidFill>
                <a:latin typeface="Helvetica Neue"/>
                <a:ea typeface="Helvetica Neue"/>
                <a:cs typeface="Helvetica Neue"/>
                <a:sym typeface="Helvetica Neue"/>
              </a:defRPr>
            </a:lvl1pPr>
            <a:lvl2pPr marR="0" lvl="1"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9pPr>
          </a:lstStyle>
          <a:p>
            <a:endParaRPr dirty="0"/>
          </a:p>
        </p:txBody>
      </p:sp>
      <p:grpSp>
        <p:nvGrpSpPr>
          <p:cNvPr id="2" name="Google Shape;99;p16"/>
          <p:cNvGrpSpPr/>
          <p:nvPr/>
        </p:nvGrpSpPr>
        <p:grpSpPr>
          <a:xfrm>
            <a:off x="5646749" y="5804025"/>
            <a:ext cx="883739" cy="654473"/>
            <a:chOff x="4235062" y="4353018"/>
            <a:chExt cx="662804" cy="490855"/>
          </a:xfrm>
          <a:solidFill>
            <a:srgbClr val="FFFFFF"/>
          </a:solidFill>
        </p:grpSpPr>
        <p:sp>
          <p:nvSpPr>
            <p:cNvPr id="3" name="Freeform 2">
              <a:extLst>
                <a:ext uri="{FF2B5EF4-FFF2-40B4-BE49-F238E27FC236}">
                  <a16:creationId xmlns:a16="http://schemas.microsoft.com/office/drawing/2014/main" id="{77CD1868-35ED-0640-BB06-5DB6608D98EB}"/>
                </a:ext>
              </a:extLst>
            </p:cNvPr>
            <p:cNvSpPr/>
            <p:nvPr/>
          </p:nvSpPr>
          <p:spPr>
            <a:xfrm>
              <a:off x="4860622" y="4738993"/>
              <a:ext cx="37243" cy="80778"/>
            </a:xfrm>
            <a:custGeom>
              <a:avLst/>
              <a:gdLst>
                <a:gd name="connsiteX0" fmla="*/ 36869 w 37243"/>
                <a:gd name="connsiteY0" fmla="*/ 28680 h 80778"/>
                <a:gd name="connsiteX1" fmla="*/ 36781 w 37243"/>
                <a:gd name="connsiteY1" fmla="*/ 16882 h 80778"/>
                <a:gd name="connsiteX2" fmla="*/ 22804 w 37243"/>
                <a:gd name="connsiteY2" fmla="*/ 16970 h 80778"/>
                <a:gd name="connsiteX3" fmla="*/ 22672 w 37243"/>
                <a:gd name="connsiteY3" fmla="*/ 0 h 80778"/>
                <a:gd name="connsiteX4" fmla="*/ 10852 w 37243"/>
                <a:gd name="connsiteY4" fmla="*/ 88 h 80778"/>
                <a:gd name="connsiteX5" fmla="*/ 10984 w 37243"/>
                <a:gd name="connsiteY5" fmla="*/ 17058 h 80778"/>
                <a:gd name="connsiteX6" fmla="*/ 0 w 37243"/>
                <a:gd name="connsiteY6" fmla="*/ 17146 h 80778"/>
                <a:gd name="connsiteX7" fmla="*/ 88 w 37243"/>
                <a:gd name="connsiteY7" fmla="*/ 28944 h 80778"/>
                <a:gd name="connsiteX8" fmla="*/ 11072 w 37243"/>
                <a:gd name="connsiteY8" fmla="*/ 28878 h 80778"/>
                <a:gd name="connsiteX9" fmla="*/ 11314 w 37243"/>
                <a:gd name="connsiteY9" fmla="*/ 62928 h 80778"/>
                <a:gd name="connsiteX10" fmla="*/ 29451 w 37243"/>
                <a:gd name="connsiteY10" fmla="*/ 80778 h 80778"/>
                <a:gd name="connsiteX11" fmla="*/ 37243 w 37243"/>
                <a:gd name="connsiteY11" fmla="*/ 80712 h 80778"/>
                <a:gd name="connsiteX12" fmla="*/ 37155 w 37243"/>
                <a:gd name="connsiteY12" fmla="*/ 68915 h 80778"/>
                <a:gd name="connsiteX13" fmla="*/ 29363 w 37243"/>
                <a:gd name="connsiteY13" fmla="*/ 68959 h 80778"/>
                <a:gd name="connsiteX14" fmla="*/ 23134 w 37243"/>
                <a:gd name="connsiteY14" fmla="*/ 62906 h 80778"/>
                <a:gd name="connsiteX15" fmla="*/ 23134 w 37243"/>
                <a:gd name="connsiteY15" fmla="*/ 62840 h 80778"/>
                <a:gd name="connsiteX16" fmla="*/ 22870 w 37243"/>
                <a:gd name="connsiteY16" fmla="*/ 28790 h 80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7243" h="80778">
                  <a:moveTo>
                    <a:pt x="36869" y="28680"/>
                  </a:moveTo>
                  <a:lnTo>
                    <a:pt x="36781" y="16882"/>
                  </a:lnTo>
                  <a:lnTo>
                    <a:pt x="22804" y="16970"/>
                  </a:lnTo>
                  <a:lnTo>
                    <a:pt x="22672" y="0"/>
                  </a:lnTo>
                  <a:lnTo>
                    <a:pt x="10852" y="88"/>
                  </a:lnTo>
                  <a:lnTo>
                    <a:pt x="10984" y="17058"/>
                  </a:lnTo>
                  <a:lnTo>
                    <a:pt x="0" y="17146"/>
                  </a:lnTo>
                  <a:lnTo>
                    <a:pt x="88" y="28944"/>
                  </a:lnTo>
                  <a:lnTo>
                    <a:pt x="11072" y="28878"/>
                  </a:lnTo>
                  <a:lnTo>
                    <a:pt x="11314" y="62928"/>
                  </a:lnTo>
                  <a:cubicBezTo>
                    <a:pt x="11397" y="72863"/>
                    <a:pt x="19515" y="80851"/>
                    <a:pt x="29451" y="80778"/>
                  </a:cubicBezTo>
                  <a:lnTo>
                    <a:pt x="37243" y="80712"/>
                  </a:lnTo>
                  <a:lnTo>
                    <a:pt x="37155" y="68915"/>
                  </a:lnTo>
                  <a:lnTo>
                    <a:pt x="29363" y="68959"/>
                  </a:lnTo>
                  <a:cubicBezTo>
                    <a:pt x="25971" y="69007"/>
                    <a:pt x="23182" y="66298"/>
                    <a:pt x="23134" y="62906"/>
                  </a:cubicBezTo>
                  <a:cubicBezTo>
                    <a:pt x="23134" y="62884"/>
                    <a:pt x="23134" y="62862"/>
                    <a:pt x="23134" y="62840"/>
                  </a:cubicBezTo>
                  <a:lnTo>
                    <a:pt x="22870" y="28790"/>
                  </a:lnTo>
                  <a:close/>
                </a:path>
              </a:pathLst>
            </a:custGeom>
            <a:solidFill>
              <a:schemeClr val="bg1"/>
            </a:solidFill>
            <a:ln w="218" cap="flat">
              <a:noFill/>
              <a:prstDash val="solid"/>
              <a:miter/>
            </a:ln>
          </p:spPr>
          <p:txBody>
            <a:bodyPr rtlCol="0" anchor="ctr"/>
            <a:lstStyle/>
            <a:p>
              <a:endParaRPr lang="en-US" sz="2400"/>
            </a:p>
          </p:txBody>
        </p:sp>
        <p:sp>
          <p:nvSpPr>
            <p:cNvPr id="4" name="Freeform 3">
              <a:extLst>
                <a:ext uri="{FF2B5EF4-FFF2-40B4-BE49-F238E27FC236}">
                  <a16:creationId xmlns:a16="http://schemas.microsoft.com/office/drawing/2014/main" id="{6F53CA0A-05E3-0D41-BC46-236469526B4A}"/>
                </a:ext>
              </a:extLst>
            </p:cNvPr>
            <p:cNvSpPr/>
            <p:nvPr/>
          </p:nvSpPr>
          <p:spPr>
            <a:xfrm>
              <a:off x="4801653" y="4755258"/>
              <a:ext cx="50319" cy="64998"/>
            </a:xfrm>
            <a:custGeom>
              <a:avLst/>
              <a:gdLst>
                <a:gd name="connsiteX0" fmla="*/ 27141 w 50319"/>
                <a:gd name="connsiteY0" fmla="*/ 1 h 64998"/>
                <a:gd name="connsiteX1" fmla="*/ 50187 w 50319"/>
                <a:gd name="connsiteY1" fmla="*/ 22604 h 64998"/>
                <a:gd name="connsiteX2" fmla="*/ 50187 w 50319"/>
                <a:gd name="connsiteY2" fmla="*/ 22716 h 64998"/>
                <a:gd name="connsiteX3" fmla="*/ 50319 w 50319"/>
                <a:gd name="connsiteY3" fmla="*/ 41909 h 64998"/>
                <a:gd name="connsiteX4" fmla="*/ 27603 w 50319"/>
                <a:gd name="connsiteY4" fmla="*/ 64954 h 64998"/>
                <a:gd name="connsiteX5" fmla="*/ 23179 w 50319"/>
                <a:gd name="connsiteY5" fmla="*/ 64998 h 64998"/>
                <a:gd name="connsiteX6" fmla="*/ 133 w 50319"/>
                <a:gd name="connsiteY6" fmla="*/ 42283 h 64998"/>
                <a:gd name="connsiteX7" fmla="*/ 1 w 50319"/>
                <a:gd name="connsiteY7" fmla="*/ 23090 h 64998"/>
                <a:gd name="connsiteX8" fmla="*/ 22717 w 50319"/>
                <a:gd name="connsiteY8" fmla="*/ 45 h 64998"/>
                <a:gd name="connsiteX9" fmla="*/ 11799 w 50319"/>
                <a:gd name="connsiteY9" fmla="*/ 23002 h 64998"/>
                <a:gd name="connsiteX10" fmla="*/ 11953 w 50319"/>
                <a:gd name="connsiteY10" fmla="*/ 42195 h 64998"/>
                <a:gd name="connsiteX11" fmla="*/ 23091 w 50319"/>
                <a:gd name="connsiteY11" fmla="*/ 53178 h 64998"/>
                <a:gd name="connsiteX12" fmla="*/ 27537 w 50319"/>
                <a:gd name="connsiteY12" fmla="*/ 53178 h 64998"/>
                <a:gd name="connsiteX13" fmla="*/ 38521 w 50319"/>
                <a:gd name="connsiteY13" fmla="*/ 42107 h 64998"/>
                <a:gd name="connsiteX14" fmla="*/ 38521 w 50319"/>
                <a:gd name="connsiteY14" fmla="*/ 42019 h 64998"/>
                <a:gd name="connsiteX15" fmla="*/ 38367 w 50319"/>
                <a:gd name="connsiteY15" fmla="*/ 22826 h 64998"/>
                <a:gd name="connsiteX16" fmla="*/ 27295 w 50319"/>
                <a:gd name="connsiteY16" fmla="*/ 11843 h 64998"/>
                <a:gd name="connsiteX17" fmla="*/ 27229 w 50319"/>
                <a:gd name="connsiteY17" fmla="*/ 11843 h 64998"/>
                <a:gd name="connsiteX18" fmla="*/ 22805 w 50319"/>
                <a:gd name="connsiteY18" fmla="*/ 11843 h 64998"/>
                <a:gd name="connsiteX19" fmla="*/ 11799 w 50319"/>
                <a:gd name="connsiteY19" fmla="*/ 23002 h 64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319" h="64998">
                  <a:moveTo>
                    <a:pt x="27141" y="1"/>
                  </a:moveTo>
                  <a:cubicBezTo>
                    <a:pt x="39747" y="-120"/>
                    <a:pt x="50063" y="9998"/>
                    <a:pt x="50187" y="22604"/>
                  </a:cubicBezTo>
                  <a:cubicBezTo>
                    <a:pt x="50187" y="22641"/>
                    <a:pt x="50187" y="22678"/>
                    <a:pt x="50187" y="22716"/>
                  </a:cubicBezTo>
                  <a:lnTo>
                    <a:pt x="50319" y="41909"/>
                  </a:lnTo>
                  <a:cubicBezTo>
                    <a:pt x="50405" y="54543"/>
                    <a:pt x="40237" y="64857"/>
                    <a:pt x="27603" y="64954"/>
                  </a:cubicBezTo>
                  <a:lnTo>
                    <a:pt x="23179" y="64998"/>
                  </a:lnTo>
                  <a:cubicBezTo>
                    <a:pt x="10632" y="65086"/>
                    <a:pt x="221" y="54829"/>
                    <a:pt x="133" y="42283"/>
                  </a:cubicBezTo>
                  <a:lnTo>
                    <a:pt x="1" y="23090"/>
                  </a:lnTo>
                  <a:cubicBezTo>
                    <a:pt x="-109" y="10412"/>
                    <a:pt x="10170" y="133"/>
                    <a:pt x="22717" y="45"/>
                  </a:cubicBezTo>
                  <a:close/>
                  <a:moveTo>
                    <a:pt x="11799" y="23002"/>
                  </a:moveTo>
                  <a:lnTo>
                    <a:pt x="11953" y="42195"/>
                  </a:lnTo>
                  <a:cubicBezTo>
                    <a:pt x="12012" y="48296"/>
                    <a:pt x="16989" y="53202"/>
                    <a:pt x="23091" y="53178"/>
                  </a:cubicBezTo>
                  <a:lnTo>
                    <a:pt x="27537" y="53178"/>
                  </a:lnTo>
                  <a:cubicBezTo>
                    <a:pt x="33628" y="53154"/>
                    <a:pt x="38545" y="48197"/>
                    <a:pt x="38521" y="42107"/>
                  </a:cubicBezTo>
                  <a:cubicBezTo>
                    <a:pt x="38521" y="42078"/>
                    <a:pt x="38521" y="42048"/>
                    <a:pt x="38521" y="42019"/>
                  </a:cubicBezTo>
                  <a:lnTo>
                    <a:pt x="38367" y="22826"/>
                  </a:lnTo>
                  <a:cubicBezTo>
                    <a:pt x="38342" y="16736"/>
                    <a:pt x="33385" y="11818"/>
                    <a:pt x="27295" y="11843"/>
                  </a:cubicBezTo>
                  <a:cubicBezTo>
                    <a:pt x="27273" y="11843"/>
                    <a:pt x="27251" y="11843"/>
                    <a:pt x="27229" y="11843"/>
                  </a:cubicBezTo>
                  <a:lnTo>
                    <a:pt x="22805" y="11843"/>
                  </a:lnTo>
                  <a:cubicBezTo>
                    <a:pt x="16692" y="11902"/>
                    <a:pt x="11775" y="16890"/>
                    <a:pt x="11799" y="23002"/>
                  </a:cubicBezTo>
                  <a:close/>
                </a:path>
              </a:pathLst>
            </a:custGeom>
            <a:solidFill>
              <a:schemeClr val="bg1"/>
            </a:solidFill>
            <a:ln w="218" cap="flat">
              <a:noFill/>
              <a:prstDash val="solid"/>
              <a:miter/>
            </a:ln>
          </p:spPr>
          <p:txBody>
            <a:bodyPr rtlCol="0" anchor="ctr"/>
            <a:lstStyle/>
            <a:p>
              <a:endParaRPr lang="en-US" sz="2400"/>
            </a:p>
          </p:txBody>
        </p:sp>
        <p:sp>
          <p:nvSpPr>
            <p:cNvPr id="5" name="Freeform 4">
              <a:extLst>
                <a:ext uri="{FF2B5EF4-FFF2-40B4-BE49-F238E27FC236}">
                  <a16:creationId xmlns:a16="http://schemas.microsoft.com/office/drawing/2014/main" id="{AA7890DF-4CD9-5044-BBCD-248131FF03EC}"/>
                </a:ext>
              </a:extLst>
            </p:cNvPr>
            <p:cNvSpPr/>
            <p:nvPr/>
          </p:nvSpPr>
          <p:spPr>
            <a:xfrm>
              <a:off x="4738350" y="4755720"/>
              <a:ext cx="50494" cy="85423"/>
            </a:xfrm>
            <a:custGeom>
              <a:avLst/>
              <a:gdLst>
                <a:gd name="connsiteX0" fmla="*/ 50362 w 50494"/>
                <a:gd name="connsiteY0" fmla="*/ 22716 h 85423"/>
                <a:gd name="connsiteX1" fmla="*/ 50494 w 50494"/>
                <a:gd name="connsiteY1" fmla="*/ 41909 h 85423"/>
                <a:gd name="connsiteX2" fmla="*/ 27891 w 50494"/>
                <a:gd name="connsiteY2" fmla="*/ 64954 h 85423"/>
                <a:gd name="connsiteX3" fmla="*/ 27778 w 50494"/>
                <a:gd name="connsiteY3" fmla="*/ 64954 h 85423"/>
                <a:gd name="connsiteX4" fmla="*/ 26303 w 50494"/>
                <a:gd name="connsiteY4" fmla="*/ 64954 h 85423"/>
                <a:gd name="connsiteX5" fmla="*/ 12238 w 50494"/>
                <a:gd name="connsiteY5" fmla="*/ 60001 h 85423"/>
                <a:gd name="connsiteX6" fmla="*/ 12436 w 50494"/>
                <a:gd name="connsiteY6" fmla="*/ 85335 h 85423"/>
                <a:gd name="connsiteX7" fmla="*/ 616 w 50494"/>
                <a:gd name="connsiteY7" fmla="*/ 85423 h 85423"/>
                <a:gd name="connsiteX8" fmla="*/ 0 w 50494"/>
                <a:gd name="connsiteY8" fmla="*/ 1278 h 85423"/>
                <a:gd name="connsiteX9" fmla="*/ 11820 w 50494"/>
                <a:gd name="connsiteY9" fmla="*/ 1212 h 85423"/>
                <a:gd name="connsiteX10" fmla="*/ 11820 w 50494"/>
                <a:gd name="connsiteY10" fmla="*/ 5129 h 85423"/>
                <a:gd name="connsiteX11" fmla="*/ 25819 w 50494"/>
                <a:gd name="connsiteY11" fmla="*/ 1 h 85423"/>
                <a:gd name="connsiteX12" fmla="*/ 27294 w 50494"/>
                <a:gd name="connsiteY12" fmla="*/ 1 h 85423"/>
                <a:gd name="connsiteX13" fmla="*/ 50362 w 50494"/>
                <a:gd name="connsiteY13" fmla="*/ 22626 h 85423"/>
                <a:gd name="connsiteX14" fmla="*/ 50362 w 50494"/>
                <a:gd name="connsiteY14" fmla="*/ 22716 h 85423"/>
                <a:gd name="connsiteX15" fmla="*/ 38542 w 50494"/>
                <a:gd name="connsiteY15" fmla="*/ 22804 h 85423"/>
                <a:gd name="connsiteX16" fmla="*/ 27404 w 50494"/>
                <a:gd name="connsiteY16" fmla="*/ 11821 h 85423"/>
                <a:gd name="connsiteX17" fmla="*/ 22958 w 50494"/>
                <a:gd name="connsiteY17" fmla="*/ 11821 h 85423"/>
                <a:gd name="connsiteX18" fmla="*/ 11974 w 50494"/>
                <a:gd name="connsiteY18" fmla="*/ 22980 h 85423"/>
                <a:gd name="connsiteX19" fmla="*/ 12106 w 50494"/>
                <a:gd name="connsiteY19" fmla="*/ 42173 h 85423"/>
                <a:gd name="connsiteX20" fmla="*/ 23266 w 50494"/>
                <a:gd name="connsiteY20" fmla="*/ 53156 h 85423"/>
                <a:gd name="connsiteX21" fmla="*/ 27690 w 50494"/>
                <a:gd name="connsiteY21" fmla="*/ 53156 h 85423"/>
                <a:gd name="connsiteX22" fmla="*/ 38696 w 50494"/>
                <a:gd name="connsiteY22" fmla="*/ 42063 h 85423"/>
                <a:gd name="connsiteX23" fmla="*/ 38696 w 50494"/>
                <a:gd name="connsiteY23" fmla="*/ 41997 h 85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0494" h="85423">
                  <a:moveTo>
                    <a:pt x="50362" y="22716"/>
                  </a:moveTo>
                  <a:lnTo>
                    <a:pt x="50494" y="41909"/>
                  </a:lnTo>
                  <a:cubicBezTo>
                    <a:pt x="50615" y="54514"/>
                    <a:pt x="40496" y="64831"/>
                    <a:pt x="27891" y="64954"/>
                  </a:cubicBezTo>
                  <a:cubicBezTo>
                    <a:pt x="27853" y="64954"/>
                    <a:pt x="27816" y="64954"/>
                    <a:pt x="27778" y="64954"/>
                  </a:cubicBezTo>
                  <a:lnTo>
                    <a:pt x="26303" y="64954"/>
                  </a:lnTo>
                  <a:cubicBezTo>
                    <a:pt x="21181" y="64998"/>
                    <a:pt x="16205" y="63246"/>
                    <a:pt x="12238" y="60001"/>
                  </a:cubicBezTo>
                  <a:lnTo>
                    <a:pt x="12436" y="85335"/>
                  </a:lnTo>
                  <a:lnTo>
                    <a:pt x="616" y="85423"/>
                  </a:lnTo>
                  <a:lnTo>
                    <a:pt x="0" y="1278"/>
                  </a:lnTo>
                  <a:lnTo>
                    <a:pt x="11820" y="1212"/>
                  </a:lnTo>
                  <a:lnTo>
                    <a:pt x="11820" y="5129"/>
                  </a:lnTo>
                  <a:cubicBezTo>
                    <a:pt x="15734" y="1821"/>
                    <a:pt x="20693" y="3"/>
                    <a:pt x="25819" y="1"/>
                  </a:cubicBezTo>
                  <a:lnTo>
                    <a:pt x="27294" y="1"/>
                  </a:lnTo>
                  <a:cubicBezTo>
                    <a:pt x="39911" y="-120"/>
                    <a:pt x="50239" y="10009"/>
                    <a:pt x="50362" y="22626"/>
                  </a:cubicBezTo>
                  <a:cubicBezTo>
                    <a:pt x="50362" y="22656"/>
                    <a:pt x="50362" y="22685"/>
                    <a:pt x="50362" y="22716"/>
                  </a:cubicBezTo>
                  <a:close/>
                  <a:moveTo>
                    <a:pt x="38542" y="22804"/>
                  </a:moveTo>
                  <a:cubicBezTo>
                    <a:pt x="38482" y="16703"/>
                    <a:pt x="33506" y="11796"/>
                    <a:pt x="27404" y="11821"/>
                  </a:cubicBezTo>
                  <a:lnTo>
                    <a:pt x="22958" y="11821"/>
                  </a:lnTo>
                  <a:cubicBezTo>
                    <a:pt x="16927" y="11865"/>
                    <a:pt x="11930" y="16949"/>
                    <a:pt x="11974" y="22980"/>
                  </a:cubicBezTo>
                  <a:lnTo>
                    <a:pt x="12106" y="42173"/>
                  </a:lnTo>
                  <a:cubicBezTo>
                    <a:pt x="12179" y="48276"/>
                    <a:pt x="17160" y="53180"/>
                    <a:pt x="23266" y="53156"/>
                  </a:cubicBezTo>
                  <a:lnTo>
                    <a:pt x="27690" y="53156"/>
                  </a:lnTo>
                  <a:cubicBezTo>
                    <a:pt x="33792" y="53132"/>
                    <a:pt x="38720" y="48166"/>
                    <a:pt x="38696" y="42063"/>
                  </a:cubicBezTo>
                  <a:cubicBezTo>
                    <a:pt x="38696" y="42041"/>
                    <a:pt x="38696" y="42019"/>
                    <a:pt x="38696" y="41997"/>
                  </a:cubicBezTo>
                  <a:close/>
                </a:path>
              </a:pathLst>
            </a:custGeom>
            <a:solidFill>
              <a:schemeClr val="bg1"/>
            </a:solidFill>
            <a:ln w="218" cap="flat">
              <a:noFill/>
              <a:prstDash val="solid"/>
              <a:miter/>
            </a:ln>
          </p:spPr>
          <p:txBody>
            <a:bodyPr rtlCol="0" anchor="ctr"/>
            <a:lstStyle/>
            <a:p>
              <a:endParaRPr lang="en-US" sz="2400"/>
            </a:p>
          </p:txBody>
        </p:sp>
        <p:sp>
          <p:nvSpPr>
            <p:cNvPr id="6" name="Freeform 5">
              <a:extLst>
                <a:ext uri="{FF2B5EF4-FFF2-40B4-BE49-F238E27FC236}">
                  <a16:creationId xmlns:a16="http://schemas.microsoft.com/office/drawing/2014/main" id="{76D823E1-9365-174F-A82B-E75E0DE4C5ED}"/>
                </a:ext>
              </a:extLst>
            </p:cNvPr>
            <p:cNvSpPr/>
            <p:nvPr/>
          </p:nvSpPr>
          <p:spPr>
            <a:xfrm>
              <a:off x="4672294" y="4734788"/>
              <a:ext cx="53355" cy="86414"/>
            </a:xfrm>
            <a:custGeom>
              <a:avLst/>
              <a:gdLst>
                <a:gd name="connsiteX0" fmla="*/ 11292 w 53355"/>
                <a:gd name="connsiteY0" fmla="*/ 65834 h 86414"/>
                <a:gd name="connsiteX1" fmla="*/ 22319 w 53355"/>
                <a:gd name="connsiteY1" fmla="*/ 74594 h 86414"/>
                <a:gd name="connsiteX2" fmla="*/ 30552 w 53355"/>
                <a:gd name="connsiteY2" fmla="*/ 74550 h 86414"/>
                <a:gd name="connsiteX3" fmla="*/ 41557 w 53355"/>
                <a:gd name="connsiteY3" fmla="*/ 63391 h 86414"/>
                <a:gd name="connsiteX4" fmla="*/ 30860 w 53355"/>
                <a:gd name="connsiteY4" fmla="*/ 50052 h 86414"/>
                <a:gd name="connsiteX5" fmla="*/ 20008 w 53355"/>
                <a:gd name="connsiteY5" fmla="*/ 46069 h 86414"/>
                <a:gd name="connsiteX6" fmla="*/ 1387 w 53355"/>
                <a:gd name="connsiteY6" fmla="*/ 23090 h 86414"/>
                <a:gd name="connsiteX7" fmla="*/ 23990 w 53355"/>
                <a:gd name="connsiteY7" fmla="*/ 45 h 86414"/>
                <a:gd name="connsiteX8" fmla="*/ 24102 w 53355"/>
                <a:gd name="connsiteY8" fmla="*/ 45 h 86414"/>
                <a:gd name="connsiteX9" fmla="*/ 29891 w 53355"/>
                <a:gd name="connsiteY9" fmla="*/ 1 h 86414"/>
                <a:gd name="connsiteX10" fmla="*/ 52167 w 53355"/>
                <a:gd name="connsiteY10" fmla="*/ 17059 h 86414"/>
                <a:gd name="connsiteX11" fmla="*/ 40743 w 53355"/>
                <a:gd name="connsiteY11" fmla="*/ 20448 h 86414"/>
                <a:gd name="connsiteX12" fmla="*/ 29979 w 53355"/>
                <a:gd name="connsiteY12" fmla="*/ 11798 h 86414"/>
                <a:gd name="connsiteX13" fmla="*/ 24190 w 53355"/>
                <a:gd name="connsiteY13" fmla="*/ 11842 h 86414"/>
                <a:gd name="connsiteX14" fmla="*/ 13207 w 53355"/>
                <a:gd name="connsiteY14" fmla="*/ 22914 h 86414"/>
                <a:gd name="connsiteX15" fmla="*/ 13207 w 53355"/>
                <a:gd name="connsiteY15" fmla="*/ 23002 h 86414"/>
                <a:gd name="connsiteX16" fmla="*/ 24477 w 53355"/>
                <a:gd name="connsiteY16" fmla="*/ 35085 h 86414"/>
                <a:gd name="connsiteX17" fmla="*/ 35350 w 53355"/>
                <a:gd name="connsiteY17" fmla="*/ 39201 h 86414"/>
                <a:gd name="connsiteX18" fmla="*/ 53355 w 53355"/>
                <a:gd name="connsiteY18" fmla="*/ 63303 h 86414"/>
                <a:gd name="connsiteX19" fmla="*/ 30640 w 53355"/>
                <a:gd name="connsiteY19" fmla="*/ 86348 h 86414"/>
                <a:gd name="connsiteX20" fmla="*/ 22407 w 53355"/>
                <a:gd name="connsiteY20" fmla="*/ 86414 h 86414"/>
                <a:gd name="connsiteX21" fmla="*/ 0 w 53355"/>
                <a:gd name="connsiteY21" fmla="*/ 69224 h 86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3355" h="86414">
                  <a:moveTo>
                    <a:pt x="11292" y="65834"/>
                  </a:moveTo>
                  <a:cubicBezTo>
                    <a:pt x="12452" y="70984"/>
                    <a:pt x="17041" y="74629"/>
                    <a:pt x="22319" y="74594"/>
                  </a:cubicBezTo>
                  <a:lnTo>
                    <a:pt x="30552" y="74550"/>
                  </a:lnTo>
                  <a:cubicBezTo>
                    <a:pt x="36583" y="74506"/>
                    <a:pt x="41601" y="69422"/>
                    <a:pt x="41557" y="63391"/>
                  </a:cubicBezTo>
                  <a:cubicBezTo>
                    <a:pt x="41491" y="56502"/>
                    <a:pt x="37287" y="52474"/>
                    <a:pt x="30860" y="50052"/>
                  </a:cubicBezTo>
                  <a:lnTo>
                    <a:pt x="20008" y="46069"/>
                  </a:lnTo>
                  <a:cubicBezTo>
                    <a:pt x="9905" y="42217"/>
                    <a:pt x="1475" y="35636"/>
                    <a:pt x="1387" y="23090"/>
                  </a:cubicBezTo>
                  <a:cubicBezTo>
                    <a:pt x="1266" y="10484"/>
                    <a:pt x="11384" y="168"/>
                    <a:pt x="23990" y="45"/>
                  </a:cubicBezTo>
                  <a:cubicBezTo>
                    <a:pt x="24028" y="45"/>
                    <a:pt x="24065" y="45"/>
                    <a:pt x="24102" y="45"/>
                  </a:cubicBezTo>
                  <a:lnTo>
                    <a:pt x="29891" y="1"/>
                  </a:lnTo>
                  <a:cubicBezTo>
                    <a:pt x="40457" y="-87"/>
                    <a:pt x="49503" y="7110"/>
                    <a:pt x="52167" y="17059"/>
                  </a:cubicBezTo>
                  <a:lnTo>
                    <a:pt x="40743" y="20448"/>
                  </a:lnTo>
                  <a:cubicBezTo>
                    <a:pt x="39689" y="15360"/>
                    <a:pt x="35176" y="11732"/>
                    <a:pt x="29979" y="11798"/>
                  </a:cubicBezTo>
                  <a:lnTo>
                    <a:pt x="24190" y="11842"/>
                  </a:lnTo>
                  <a:cubicBezTo>
                    <a:pt x="18100" y="11867"/>
                    <a:pt x="13183" y="16823"/>
                    <a:pt x="13207" y="22914"/>
                  </a:cubicBezTo>
                  <a:cubicBezTo>
                    <a:pt x="13207" y="22942"/>
                    <a:pt x="13207" y="22973"/>
                    <a:pt x="13207" y="23002"/>
                  </a:cubicBezTo>
                  <a:cubicBezTo>
                    <a:pt x="13229" y="27800"/>
                    <a:pt x="14990" y="31476"/>
                    <a:pt x="24477" y="35085"/>
                  </a:cubicBezTo>
                  <a:lnTo>
                    <a:pt x="35350" y="39201"/>
                  </a:lnTo>
                  <a:cubicBezTo>
                    <a:pt x="46312" y="43537"/>
                    <a:pt x="53267" y="51857"/>
                    <a:pt x="53355" y="63303"/>
                  </a:cubicBezTo>
                  <a:cubicBezTo>
                    <a:pt x="53428" y="75932"/>
                    <a:pt x="43270" y="86238"/>
                    <a:pt x="30640" y="86348"/>
                  </a:cubicBezTo>
                  <a:lnTo>
                    <a:pt x="22407" y="86414"/>
                  </a:lnTo>
                  <a:cubicBezTo>
                    <a:pt x="11688" y="86480"/>
                    <a:pt x="2663" y="79172"/>
                    <a:pt x="0" y="69224"/>
                  </a:cubicBezTo>
                  <a:close/>
                </a:path>
              </a:pathLst>
            </a:custGeom>
            <a:solidFill>
              <a:schemeClr val="bg1"/>
            </a:solidFill>
            <a:ln w="218" cap="flat">
              <a:noFill/>
              <a:prstDash val="solid"/>
              <a:miter/>
            </a:ln>
          </p:spPr>
          <p:txBody>
            <a:bodyPr rtlCol="0" anchor="ctr"/>
            <a:lstStyle/>
            <a:p>
              <a:endParaRPr lang="en-US" sz="2400"/>
            </a:p>
          </p:txBody>
        </p:sp>
        <p:sp>
          <p:nvSpPr>
            <p:cNvPr id="7" name="Freeform 6">
              <a:extLst>
                <a:ext uri="{FF2B5EF4-FFF2-40B4-BE49-F238E27FC236}">
                  <a16:creationId xmlns:a16="http://schemas.microsoft.com/office/drawing/2014/main" id="{AED0836C-8E21-9F44-BBD0-354DABC21B26}"/>
                </a:ext>
              </a:extLst>
            </p:cNvPr>
            <p:cNvSpPr/>
            <p:nvPr/>
          </p:nvSpPr>
          <p:spPr>
            <a:xfrm>
              <a:off x="4623979" y="4740732"/>
              <a:ext cx="37243" cy="80778"/>
            </a:xfrm>
            <a:custGeom>
              <a:avLst/>
              <a:gdLst>
                <a:gd name="connsiteX0" fmla="*/ 36869 w 37243"/>
                <a:gd name="connsiteY0" fmla="*/ 28680 h 80778"/>
                <a:gd name="connsiteX1" fmla="*/ 36781 w 37243"/>
                <a:gd name="connsiteY1" fmla="*/ 16860 h 80778"/>
                <a:gd name="connsiteX2" fmla="*/ 22804 w 37243"/>
                <a:gd name="connsiteY2" fmla="*/ 16970 h 80778"/>
                <a:gd name="connsiteX3" fmla="*/ 22672 w 37243"/>
                <a:gd name="connsiteY3" fmla="*/ 0 h 80778"/>
                <a:gd name="connsiteX4" fmla="*/ 10852 w 37243"/>
                <a:gd name="connsiteY4" fmla="*/ 88 h 80778"/>
                <a:gd name="connsiteX5" fmla="*/ 10984 w 37243"/>
                <a:gd name="connsiteY5" fmla="*/ 17058 h 80778"/>
                <a:gd name="connsiteX6" fmla="*/ 0 w 37243"/>
                <a:gd name="connsiteY6" fmla="*/ 17124 h 80778"/>
                <a:gd name="connsiteX7" fmla="*/ 88 w 37243"/>
                <a:gd name="connsiteY7" fmla="*/ 28944 h 80778"/>
                <a:gd name="connsiteX8" fmla="*/ 11072 w 37243"/>
                <a:gd name="connsiteY8" fmla="*/ 28856 h 80778"/>
                <a:gd name="connsiteX9" fmla="*/ 11314 w 37243"/>
                <a:gd name="connsiteY9" fmla="*/ 62906 h 80778"/>
                <a:gd name="connsiteX10" fmla="*/ 29451 w 37243"/>
                <a:gd name="connsiteY10" fmla="*/ 80778 h 80778"/>
                <a:gd name="connsiteX11" fmla="*/ 29451 w 37243"/>
                <a:gd name="connsiteY11" fmla="*/ 80778 h 80778"/>
                <a:gd name="connsiteX12" fmla="*/ 37243 w 37243"/>
                <a:gd name="connsiteY12" fmla="*/ 80712 h 80778"/>
                <a:gd name="connsiteX13" fmla="*/ 37155 w 37243"/>
                <a:gd name="connsiteY13" fmla="*/ 68893 h 80778"/>
                <a:gd name="connsiteX14" fmla="*/ 29363 w 37243"/>
                <a:gd name="connsiteY14" fmla="*/ 68959 h 80778"/>
                <a:gd name="connsiteX15" fmla="*/ 23134 w 37243"/>
                <a:gd name="connsiteY15" fmla="*/ 62818 h 80778"/>
                <a:gd name="connsiteX16" fmla="*/ 23134 w 37243"/>
                <a:gd name="connsiteY16" fmla="*/ 62818 h 80778"/>
                <a:gd name="connsiteX17" fmla="*/ 22892 w 37243"/>
                <a:gd name="connsiteY17" fmla="*/ 28768 h 80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7243" h="80778">
                  <a:moveTo>
                    <a:pt x="36869" y="28680"/>
                  </a:moveTo>
                  <a:lnTo>
                    <a:pt x="36781" y="16860"/>
                  </a:lnTo>
                  <a:lnTo>
                    <a:pt x="22804" y="16970"/>
                  </a:lnTo>
                  <a:lnTo>
                    <a:pt x="22672" y="0"/>
                  </a:lnTo>
                  <a:lnTo>
                    <a:pt x="10852" y="88"/>
                  </a:lnTo>
                  <a:lnTo>
                    <a:pt x="10984" y="17058"/>
                  </a:lnTo>
                  <a:lnTo>
                    <a:pt x="0" y="17124"/>
                  </a:lnTo>
                  <a:lnTo>
                    <a:pt x="88" y="28944"/>
                  </a:lnTo>
                  <a:lnTo>
                    <a:pt x="11072" y="28856"/>
                  </a:lnTo>
                  <a:lnTo>
                    <a:pt x="11314" y="62906"/>
                  </a:lnTo>
                  <a:cubicBezTo>
                    <a:pt x="11386" y="72850"/>
                    <a:pt x="19506" y="80851"/>
                    <a:pt x="29451" y="80778"/>
                  </a:cubicBezTo>
                  <a:cubicBezTo>
                    <a:pt x="29451" y="80778"/>
                    <a:pt x="29451" y="80778"/>
                    <a:pt x="29451" y="80778"/>
                  </a:cubicBezTo>
                  <a:lnTo>
                    <a:pt x="37243" y="80712"/>
                  </a:lnTo>
                  <a:lnTo>
                    <a:pt x="37155" y="68893"/>
                  </a:lnTo>
                  <a:lnTo>
                    <a:pt x="29363" y="68959"/>
                  </a:lnTo>
                  <a:cubicBezTo>
                    <a:pt x="25947" y="68983"/>
                    <a:pt x="23158" y="66234"/>
                    <a:pt x="23134" y="62818"/>
                  </a:cubicBezTo>
                  <a:cubicBezTo>
                    <a:pt x="23134" y="62818"/>
                    <a:pt x="23134" y="62818"/>
                    <a:pt x="23134" y="62818"/>
                  </a:cubicBezTo>
                  <a:lnTo>
                    <a:pt x="22892" y="28768"/>
                  </a:lnTo>
                  <a:close/>
                </a:path>
              </a:pathLst>
            </a:custGeom>
            <a:solidFill>
              <a:schemeClr val="bg1"/>
            </a:solidFill>
            <a:ln w="218" cap="flat">
              <a:noFill/>
              <a:prstDash val="solid"/>
              <a:miter/>
            </a:ln>
          </p:spPr>
          <p:txBody>
            <a:bodyPr rtlCol="0" anchor="ctr"/>
            <a:lstStyle/>
            <a:p>
              <a:endParaRPr lang="en-US" sz="2400"/>
            </a:p>
          </p:txBody>
        </p:sp>
        <p:sp>
          <p:nvSpPr>
            <p:cNvPr id="8" name="Freeform 7">
              <a:extLst>
                <a:ext uri="{FF2B5EF4-FFF2-40B4-BE49-F238E27FC236}">
                  <a16:creationId xmlns:a16="http://schemas.microsoft.com/office/drawing/2014/main" id="{45DFAE54-0942-6742-8206-C458EC4957AE}"/>
                </a:ext>
              </a:extLst>
            </p:cNvPr>
            <p:cNvSpPr/>
            <p:nvPr/>
          </p:nvSpPr>
          <p:spPr>
            <a:xfrm>
              <a:off x="4563360" y="4736792"/>
              <a:ext cx="50802" cy="84233"/>
            </a:xfrm>
            <a:custGeom>
              <a:avLst/>
              <a:gdLst>
                <a:gd name="connsiteX0" fmla="*/ 50494 w 50802"/>
                <a:gd name="connsiteY0" fmla="*/ 42920 h 84233"/>
                <a:gd name="connsiteX1" fmla="*/ 50802 w 50802"/>
                <a:gd name="connsiteY1" fmla="*/ 83882 h 84233"/>
                <a:gd name="connsiteX2" fmla="*/ 38982 w 50802"/>
                <a:gd name="connsiteY2" fmla="*/ 83970 h 84233"/>
                <a:gd name="connsiteX3" fmla="*/ 38696 w 50802"/>
                <a:gd name="connsiteY3" fmla="*/ 43008 h 84233"/>
                <a:gd name="connsiteX4" fmla="*/ 27624 w 50802"/>
                <a:gd name="connsiteY4" fmla="*/ 32025 h 84233"/>
                <a:gd name="connsiteX5" fmla="*/ 27536 w 50802"/>
                <a:gd name="connsiteY5" fmla="*/ 32025 h 84233"/>
                <a:gd name="connsiteX6" fmla="*/ 23112 w 50802"/>
                <a:gd name="connsiteY6" fmla="*/ 32025 h 84233"/>
                <a:gd name="connsiteX7" fmla="*/ 12128 w 50802"/>
                <a:gd name="connsiteY7" fmla="*/ 43184 h 84233"/>
                <a:gd name="connsiteX8" fmla="*/ 12414 w 50802"/>
                <a:gd name="connsiteY8" fmla="*/ 84146 h 84233"/>
                <a:gd name="connsiteX9" fmla="*/ 616 w 50802"/>
                <a:gd name="connsiteY9" fmla="*/ 84234 h 84233"/>
                <a:gd name="connsiteX10" fmla="*/ 0 w 50802"/>
                <a:gd name="connsiteY10" fmla="*/ 88 h 84233"/>
                <a:gd name="connsiteX11" fmla="*/ 11798 w 50802"/>
                <a:gd name="connsiteY11" fmla="*/ 0 h 84233"/>
                <a:gd name="connsiteX12" fmla="*/ 11996 w 50802"/>
                <a:gd name="connsiteY12" fmla="*/ 25356 h 84233"/>
                <a:gd name="connsiteX13" fmla="*/ 25973 w 50802"/>
                <a:gd name="connsiteY13" fmla="*/ 20206 h 84233"/>
                <a:gd name="connsiteX14" fmla="*/ 27448 w 50802"/>
                <a:gd name="connsiteY14" fmla="*/ 20206 h 84233"/>
                <a:gd name="connsiteX15" fmla="*/ 50494 w 50802"/>
                <a:gd name="connsiteY15" fmla="*/ 42808 h 84233"/>
                <a:gd name="connsiteX16" fmla="*/ 50494 w 50802"/>
                <a:gd name="connsiteY16" fmla="*/ 42920 h 8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0802" h="84233">
                  <a:moveTo>
                    <a:pt x="50494" y="42920"/>
                  </a:moveTo>
                  <a:lnTo>
                    <a:pt x="50802" y="83882"/>
                  </a:lnTo>
                  <a:lnTo>
                    <a:pt x="38982" y="83970"/>
                  </a:lnTo>
                  <a:lnTo>
                    <a:pt x="38696" y="43008"/>
                  </a:lnTo>
                  <a:cubicBezTo>
                    <a:pt x="38672" y="36918"/>
                    <a:pt x="33715" y="32001"/>
                    <a:pt x="27624" y="32025"/>
                  </a:cubicBezTo>
                  <a:cubicBezTo>
                    <a:pt x="27596" y="32025"/>
                    <a:pt x="27565" y="32025"/>
                    <a:pt x="27536" y="32025"/>
                  </a:cubicBezTo>
                  <a:lnTo>
                    <a:pt x="23112" y="32025"/>
                  </a:lnTo>
                  <a:cubicBezTo>
                    <a:pt x="17002" y="32085"/>
                    <a:pt x="12091" y="37074"/>
                    <a:pt x="12128" y="43184"/>
                  </a:cubicBezTo>
                  <a:lnTo>
                    <a:pt x="12414" y="84146"/>
                  </a:lnTo>
                  <a:lnTo>
                    <a:pt x="616" y="84234"/>
                  </a:lnTo>
                  <a:lnTo>
                    <a:pt x="0" y="88"/>
                  </a:lnTo>
                  <a:lnTo>
                    <a:pt x="11798" y="0"/>
                  </a:lnTo>
                  <a:lnTo>
                    <a:pt x="11996" y="25356"/>
                  </a:lnTo>
                  <a:cubicBezTo>
                    <a:pt x="15897" y="22035"/>
                    <a:pt x="20851" y="20210"/>
                    <a:pt x="25973" y="20206"/>
                  </a:cubicBezTo>
                  <a:lnTo>
                    <a:pt x="27448" y="20206"/>
                  </a:lnTo>
                  <a:cubicBezTo>
                    <a:pt x="40054" y="20084"/>
                    <a:pt x="50371" y="30203"/>
                    <a:pt x="50494" y="42808"/>
                  </a:cubicBezTo>
                  <a:cubicBezTo>
                    <a:pt x="50494" y="42845"/>
                    <a:pt x="50494" y="42883"/>
                    <a:pt x="50494" y="42920"/>
                  </a:cubicBezTo>
                  <a:close/>
                </a:path>
              </a:pathLst>
            </a:custGeom>
            <a:solidFill>
              <a:schemeClr val="bg1"/>
            </a:solidFill>
            <a:ln w="218" cap="flat">
              <a:noFill/>
              <a:prstDash val="solid"/>
              <a:miter/>
            </a:ln>
          </p:spPr>
          <p:txBody>
            <a:bodyPr rtlCol="0" anchor="ctr"/>
            <a:lstStyle/>
            <a:p>
              <a:endParaRPr lang="en-US" sz="2400"/>
            </a:p>
          </p:txBody>
        </p:sp>
        <p:sp>
          <p:nvSpPr>
            <p:cNvPr id="9" name="Freeform 8">
              <a:extLst>
                <a:ext uri="{FF2B5EF4-FFF2-40B4-BE49-F238E27FC236}">
                  <a16:creationId xmlns:a16="http://schemas.microsoft.com/office/drawing/2014/main" id="{023A9D7F-5C4A-5241-9C39-8938615B2366}"/>
                </a:ext>
              </a:extLst>
            </p:cNvPr>
            <p:cNvSpPr/>
            <p:nvPr/>
          </p:nvSpPr>
          <p:spPr>
            <a:xfrm>
              <a:off x="4498162" y="4757524"/>
              <a:ext cx="50495" cy="86348"/>
            </a:xfrm>
            <a:custGeom>
              <a:avLst/>
              <a:gdLst>
                <a:gd name="connsiteX0" fmla="*/ 50054 w 50495"/>
                <a:gd name="connsiteY0" fmla="*/ 904 h 86348"/>
                <a:gd name="connsiteX1" fmla="*/ 50494 w 50495"/>
                <a:gd name="connsiteY1" fmla="*/ 63259 h 86348"/>
                <a:gd name="connsiteX2" fmla="*/ 27911 w 50495"/>
                <a:gd name="connsiteY2" fmla="*/ 86304 h 86348"/>
                <a:gd name="connsiteX3" fmla="*/ 23244 w 50495"/>
                <a:gd name="connsiteY3" fmla="*/ 86348 h 86348"/>
                <a:gd name="connsiteX4" fmla="*/ 969 w 50495"/>
                <a:gd name="connsiteY4" fmla="*/ 69290 h 86348"/>
                <a:gd name="connsiteX5" fmla="*/ 12261 w 50495"/>
                <a:gd name="connsiteY5" fmla="*/ 65878 h 86348"/>
                <a:gd name="connsiteX6" fmla="*/ 23156 w 50495"/>
                <a:gd name="connsiteY6" fmla="*/ 74528 h 86348"/>
                <a:gd name="connsiteX7" fmla="*/ 27823 w 50495"/>
                <a:gd name="connsiteY7" fmla="*/ 74528 h 86348"/>
                <a:gd name="connsiteX8" fmla="*/ 38696 w 50495"/>
                <a:gd name="connsiteY8" fmla="*/ 63369 h 86348"/>
                <a:gd name="connsiteX9" fmla="*/ 38630 w 50495"/>
                <a:gd name="connsiteY9" fmla="*/ 55996 h 86348"/>
                <a:gd name="connsiteX10" fmla="*/ 24653 w 50495"/>
                <a:gd name="connsiteY10" fmla="*/ 61146 h 86348"/>
                <a:gd name="connsiteX11" fmla="*/ 23178 w 50495"/>
                <a:gd name="connsiteY11" fmla="*/ 61146 h 86348"/>
                <a:gd name="connsiteX12" fmla="*/ 133 w 50495"/>
                <a:gd name="connsiteY12" fmla="*/ 38431 h 86348"/>
                <a:gd name="connsiteX13" fmla="*/ 1 w 50495"/>
                <a:gd name="connsiteY13" fmla="*/ 23068 h 86348"/>
                <a:gd name="connsiteX14" fmla="*/ 22716 w 50495"/>
                <a:gd name="connsiteY14" fmla="*/ 1 h 86348"/>
                <a:gd name="connsiteX15" fmla="*/ 24213 w 50495"/>
                <a:gd name="connsiteY15" fmla="*/ 1 h 86348"/>
                <a:gd name="connsiteX16" fmla="*/ 38256 w 50495"/>
                <a:gd name="connsiteY16" fmla="*/ 4821 h 86348"/>
                <a:gd name="connsiteX17" fmla="*/ 38256 w 50495"/>
                <a:gd name="connsiteY17" fmla="*/ 992 h 86348"/>
                <a:gd name="connsiteX18" fmla="*/ 38498 w 50495"/>
                <a:gd name="connsiteY18" fmla="*/ 38123 h 86348"/>
                <a:gd name="connsiteX19" fmla="*/ 38388 w 50495"/>
                <a:gd name="connsiteY19" fmla="*/ 22760 h 86348"/>
                <a:gd name="connsiteX20" fmla="*/ 27339 w 50495"/>
                <a:gd name="connsiteY20" fmla="*/ 11755 h 86348"/>
                <a:gd name="connsiteX21" fmla="*/ 27251 w 50495"/>
                <a:gd name="connsiteY21" fmla="*/ 11755 h 86348"/>
                <a:gd name="connsiteX22" fmla="*/ 22804 w 50495"/>
                <a:gd name="connsiteY22" fmla="*/ 11799 h 86348"/>
                <a:gd name="connsiteX23" fmla="*/ 11821 w 50495"/>
                <a:gd name="connsiteY23" fmla="*/ 22958 h 86348"/>
                <a:gd name="connsiteX24" fmla="*/ 11931 w 50495"/>
                <a:gd name="connsiteY24" fmla="*/ 38321 h 86348"/>
                <a:gd name="connsiteX25" fmla="*/ 23090 w 50495"/>
                <a:gd name="connsiteY25" fmla="*/ 49327 h 86348"/>
                <a:gd name="connsiteX26" fmla="*/ 27515 w 50495"/>
                <a:gd name="connsiteY26" fmla="*/ 49282 h 86348"/>
                <a:gd name="connsiteX27" fmla="*/ 38498 w 50495"/>
                <a:gd name="connsiteY27" fmla="*/ 38123 h 86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0495" h="86348">
                  <a:moveTo>
                    <a:pt x="50054" y="904"/>
                  </a:moveTo>
                  <a:lnTo>
                    <a:pt x="50494" y="63259"/>
                  </a:lnTo>
                  <a:cubicBezTo>
                    <a:pt x="50582" y="75937"/>
                    <a:pt x="40589" y="86216"/>
                    <a:pt x="27911" y="86304"/>
                  </a:cubicBezTo>
                  <a:lnTo>
                    <a:pt x="23244" y="86348"/>
                  </a:lnTo>
                  <a:cubicBezTo>
                    <a:pt x="12794" y="86418"/>
                    <a:pt x="3624" y="79397"/>
                    <a:pt x="969" y="69290"/>
                  </a:cubicBezTo>
                  <a:lnTo>
                    <a:pt x="12261" y="65878"/>
                  </a:lnTo>
                  <a:cubicBezTo>
                    <a:pt x="13405" y="70787"/>
                    <a:pt x="17852" y="74572"/>
                    <a:pt x="23156" y="74528"/>
                  </a:cubicBezTo>
                  <a:lnTo>
                    <a:pt x="27823" y="74528"/>
                  </a:lnTo>
                  <a:cubicBezTo>
                    <a:pt x="33854" y="74484"/>
                    <a:pt x="38740" y="69400"/>
                    <a:pt x="38696" y="63369"/>
                  </a:cubicBezTo>
                  <a:lnTo>
                    <a:pt x="38630" y="55996"/>
                  </a:lnTo>
                  <a:cubicBezTo>
                    <a:pt x="34719" y="59297"/>
                    <a:pt x="29773" y="61120"/>
                    <a:pt x="24653" y="61146"/>
                  </a:cubicBezTo>
                  <a:lnTo>
                    <a:pt x="23178" y="61146"/>
                  </a:lnTo>
                  <a:cubicBezTo>
                    <a:pt x="10632" y="61234"/>
                    <a:pt x="221" y="51109"/>
                    <a:pt x="133" y="38431"/>
                  </a:cubicBezTo>
                  <a:lnTo>
                    <a:pt x="1" y="23068"/>
                  </a:lnTo>
                  <a:cubicBezTo>
                    <a:pt x="-87" y="10390"/>
                    <a:pt x="10170" y="111"/>
                    <a:pt x="22716" y="1"/>
                  </a:cubicBezTo>
                  <a:lnTo>
                    <a:pt x="24213" y="1"/>
                  </a:lnTo>
                  <a:cubicBezTo>
                    <a:pt x="29309" y="-52"/>
                    <a:pt x="34268" y="1652"/>
                    <a:pt x="38256" y="4821"/>
                  </a:cubicBezTo>
                  <a:lnTo>
                    <a:pt x="38256" y="992"/>
                  </a:lnTo>
                  <a:close/>
                  <a:moveTo>
                    <a:pt x="38498" y="38123"/>
                  </a:moveTo>
                  <a:lnTo>
                    <a:pt x="38388" y="22760"/>
                  </a:lnTo>
                  <a:cubicBezTo>
                    <a:pt x="38377" y="16670"/>
                    <a:pt x="33429" y="11742"/>
                    <a:pt x="27339" y="11755"/>
                  </a:cubicBezTo>
                  <a:cubicBezTo>
                    <a:pt x="27310" y="11755"/>
                    <a:pt x="27279" y="11755"/>
                    <a:pt x="27251" y="11755"/>
                  </a:cubicBezTo>
                  <a:lnTo>
                    <a:pt x="22804" y="11799"/>
                  </a:lnTo>
                  <a:cubicBezTo>
                    <a:pt x="16701" y="11871"/>
                    <a:pt x="11796" y="16852"/>
                    <a:pt x="11821" y="22958"/>
                  </a:cubicBezTo>
                  <a:lnTo>
                    <a:pt x="11931" y="38321"/>
                  </a:lnTo>
                  <a:cubicBezTo>
                    <a:pt x="11975" y="44352"/>
                    <a:pt x="17059" y="49371"/>
                    <a:pt x="23090" y="49327"/>
                  </a:cubicBezTo>
                  <a:lnTo>
                    <a:pt x="27515" y="49282"/>
                  </a:lnTo>
                  <a:cubicBezTo>
                    <a:pt x="33618" y="49210"/>
                    <a:pt x="38523" y="44229"/>
                    <a:pt x="38498" y="38123"/>
                  </a:cubicBezTo>
                  <a:close/>
                </a:path>
              </a:pathLst>
            </a:custGeom>
            <a:solidFill>
              <a:schemeClr val="bg1"/>
            </a:solidFill>
            <a:ln w="218" cap="flat">
              <a:noFill/>
              <a:prstDash val="solid"/>
              <a:miter/>
            </a:ln>
          </p:spPr>
          <p:txBody>
            <a:bodyPr rtlCol="0" anchor="ctr"/>
            <a:lstStyle/>
            <a:p>
              <a:endParaRPr lang="en-US" sz="2400"/>
            </a:p>
          </p:txBody>
        </p:sp>
        <p:sp>
          <p:nvSpPr>
            <p:cNvPr id="10" name="Freeform 9">
              <a:extLst>
                <a:ext uri="{FF2B5EF4-FFF2-40B4-BE49-F238E27FC236}">
                  <a16:creationId xmlns:a16="http://schemas.microsoft.com/office/drawing/2014/main" id="{B0861189-0121-9D46-9454-66FC5E14C0D2}"/>
                </a:ext>
              </a:extLst>
            </p:cNvPr>
            <p:cNvSpPr/>
            <p:nvPr/>
          </p:nvSpPr>
          <p:spPr>
            <a:xfrm>
              <a:off x="4434682" y="4758890"/>
              <a:ext cx="50494" cy="64007"/>
            </a:xfrm>
            <a:custGeom>
              <a:avLst/>
              <a:gdLst>
                <a:gd name="connsiteX0" fmla="*/ 11820 w 50494"/>
                <a:gd name="connsiteY0" fmla="*/ 264 h 64007"/>
                <a:gd name="connsiteX1" fmla="*/ 12106 w 50494"/>
                <a:gd name="connsiteY1" fmla="*/ 41247 h 64007"/>
                <a:gd name="connsiteX2" fmla="*/ 23178 w 50494"/>
                <a:gd name="connsiteY2" fmla="*/ 52231 h 64007"/>
                <a:gd name="connsiteX3" fmla="*/ 23266 w 50494"/>
                <a:gd name="connsiteY3" fmla="*/ 52231 h 64007"/>
                <a:gd name="connsiteX4" fmla="*/ 27690 w 50494"/>
                <a:gd name="connsiteY4" fmla="*/ 52187 h 64007"/>
                <a:gd name="connsiteX5" fmla="*/ 38674 w 50494"/>
                <a:gd name="connsiteY5" fmla="*/ 41159 h 64007"/>
                <a:gd name="connsiteX6" fmla="*/ 38674 w 50494"/>
                <a:gd name="connsiteY6" fmla="*/ 41049 h 64007"/>
                <a:gd name="connsiteX7" fmla="*/ 38388 w 50494"/>
                <a:gd name="connsiteY7" fmla="*/ 88 h 64007"/>
                <a:gd name="connsiteX8" fmla="*/ 50186 w 50494"/>
                <a:gd name="connsiteY8" fmla="*/ 0 h 64007"/>
                <a:gd name="connsiteX9" fmla="*/ 50494 w 50494"/>
                <a:gd name="connsiteY9" fmla="*/ 40961 h 64007"/>
                <a:gd name="connsiteX10" fmla="*/ 27846 w 50494"/>
                <a:gd name="connsiteY10" fmla="*/ 64006 h 64007"/>
                <a:gd name="connsiteX11" fmla="*/ 27778 w 50494"/>
                <a:gd name="connsiteY11" fmla="*/ 64006 h 64007"/>
                <a:gd name="connsiteX12" fmla="*/ 23354 w 50494"/>
                <a:gd name="connsiteY12" fmla="*/ 64006 h 64007"/>
                <a:gd name="connsiteX13" fmla="*/ 309 w 50494"/>
                <a:gd name="connsiteY13" fmla="*/ 41448 h 64007"/>
                <a:gd name="connsiteX14" fmla="*/ 308 w 50494"/>
                <a:gd name="connsiteY14" fmla="*/ 41292 h 64007"/>
                <a:gd name="connsiteX15" fmla="*/ 0 w 50494"/>
                <a:gd name="connsiteY15" fmla="*/ 330 h 64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0494" h="64007">
                  <a:moveTo>
                    <a:pt x="11820" y="264"/>
                  </a:moveTo>
                  <a:lnTo>
                    <a:pt x="12106" y="41247"/>
                  </a:lnTo>
                  <a:cubicBezTo>
                    <a:pt x="12130" y="47338"/>
                    <a:pt x="17087" y="52255"/>
                    <a:pt x="23178" y="52231"/>
                  </a:cubicBezTo>
                  <a:cubicBezTo>
                    <a:pt x="23207" y="52231"/>
                    <a:pt x="23237" y="52231"/>
                    <a:pt x="23266" y="52231"/>
                  </a:cubicBezTo>
                  <a:lnTo>
                    <a:pt x="27690" y="52187"/>
                  </a:lnTo>
                  <a:cubicBezTo>
                    <a:pt x="33768" y="52176"/>
                    <a:pt x="38687" y="47239"/>
                    <a:pt x="38674" y="41159"/>
                  </a:cubicBezTo>
                  <a:cubicBezTo>
                    <a:pt x="38674" y="41124"/>
                    <a:pt x="38674" y="41087"/>
                    <a:pt x="38674" y="41049"/>
                  </a:cubicBezTo>
                  <a:lnTo>
                    <a:pt x="38388" y="88"/>
                  </a:lnTo>
                  <a:lnTo>
                    <a:pt x="50186" y="0"/>
                  </a:lnTo>
                  <a:lnTo>
                    <a:pt x="50494" y="40961"/>
                  </a:lnTo>
                  <a:cubicBezTo>
                    <a:pt x="50604" y="53578"/>
                    <a:pt x="40463" y="63896"/>
                    <a:pt x="27846" y="64006"/>
                  </a:cubicBezTo>
                  <a:cubicBezTo>
                    <a:pt x="27822" y="64006"/>
                    <a:pt x="27800" y="64006"/>
                    <a:pt x="27778" y="64006"/>
                  </a:cubicBezTo>
                  <a:lnTo>
                    <a:pt x="23354" y="64006"/>
                  </a:lnTo>
                  <a:cubicBezTo>
                    <a:pt x="10761" y="64141"/>
                    <a:pt x="443" y="54040"/>
                    <a:pt x="309" y="41448"/>
                  </a:cubicBezTo>
                  <a:cubicBezTo>
                    <a:pt x="309" y="41395"/>
                    <a:pt x="308" y="41344"/>
                    <a:pt x="308" y="41292"/>
                  </a:cubicBezTo>
                  <a:lnTo>
                    <a:pt x="0" y="330"/>
                  </a:lnTo>
                  <a:close/>
                </a:path>
              </a:pathLst>
            </a:custGeom>
            <a:solidFill>
              <a:schemeClr val="bg1"/>
            </a:solidFill>
            <a:ln w="218" cap="flat">
              <a:noFill/>
              <a:prstDash val="solid"/>
              <a:miter/>
            </a:ln>
          </p:spPr>
          <p:txBody>
            <a:bodyPr rtlCol="0" anchor="ctr"/>
            <a:lstStyle/>
            <a:p>
              <a:endParaRPr lang="en-US" sz="2400"/>
            </a:p>
          </p:txBody>
        </p:sp>
        <p:sp>
          <p:nvSpPr>
            <p:cNvPr id="11" name="Freeform 10">
              <a:extLst>
                <a:ext uri="{FF2B5EF4-FFF2-40B4-BE49-F238E27FC236}">
                  <a16:creationId xmlns:a16="http://schemas.microsoft.com/office/drawing/2014/main" id="{32DCF2F6-5AAC-754B-919B-3D860E6AB2ED}"/>
                </a:ext>
              </a:extLst>
            </p:cNvPr>
            <p:cNvSpPr/>
            <p:nvPr/>
          </p:nvSpPr>
          <p:spPr>
            <a:xfrm>
              <a:off x="4370827" y="4758405"/>
              <a:ext cx="50318" cy="64998"/>
            </a:xfrm>
            <a:custGeom>
              <a:avLst/>
              <a:gdLst>
                <a:gd name="connsiteX0" fmla="*/ 27140 w 50318"/>
                <a:gd name="connsiteY0" fmla="*/ 1 h 64998"/>
                <a:gd name="connsiteX1" fmla="*/ 50185 w 50318"/>
                <a:gd name="connsiteY1" fmla="*/ 22604 h 64998"/>
                <a:gd name="connsiteX2" fmla="*/ 50186 w 50318"/>
                <a:gd name="connsiteY2" fmla="*/ 22716 h 64998"/>
                <a:gd name="connsiteX3" fmla="*/ 50318 w 50318"/>
                <a:gd name="connsiteY3" fmla="*/ 41909 h 64998"/>
                <a:gd name="connsiteX4" fmla="*/ 27603 w 50318"/>
                <a:gd name="connsiteY4" fmla="*/ 64954 h 64998"/>
                <a:gd name="connsiteX5" fmla="*/ 23178 w 50318"/>
                <a:gd name="connsiteY5" fmla="*/ 64998 h 64998"/>
                <a:gd name="connsiteX6" fmla="*/ 132 w 50318"/>
                <a:gd name="connsiteY6" fmla="*/ 42283 h 64998"/>
                <a:gd name="connsiteX7" fmla="*/ 0 w 50318"/>
                <a:gd name="connsiteY7" fmla="*/ 23090 h 64998"/>
                <a:gd name="connsiteX8" fmla="*/ 22716 w 50318"/>
                <a:gd name="connsiteY8" fmla="*/ 45 h 64998"/>
                <a:gd name="connsiteX9" fmla="*/ 11798 w 50318"/>
                <a:gd name="connsiteY9" fmla="*/ 23002 h 64998"/>
                <a:gd name="connsiteX10" fmla="*/ 11953 w 50318"/>
                <a:gd name="connsiteY10" fmla="*/ 42195 h 64998"/>
                <a:gd name="connsiteX11" fmla="*/ 23090 w 50318"/>
                <a:gd name="connsiteY11" fmla="*/ 53178 h 64998"/>
                <a:gd name="connsiteX12" fmla="*/ 27537 w 50318"/>
                <a:gd name="connsiteY12" fmla="*/ 53178 h 64998"/>
                <a:gd name="connsiteX13" fmla="*/ 38521 w 50318"/>
                <a:gd name="connsiteY13" fmla="*/ 42107 h 64998"/>
                <a:gd name="connsiteX14" fmla="*/ 38520 w 50318"/>
                <a:gd name="connsiteY14" fmla="*/ 42019 h 64998"/>
                <a:gd name="connsiteX15" fmla="*/ 38388 w 50318"/>
                <a:gd name="connsiteY15" fmla="*/ 22826 h 64998"/>
                <a:gd name="connsiteX16" fmla="*/ 27273 w 50318"/>
                <a:gd name="connsiteY16" fmla="*/ 11843 h 64998"/>
                <a:gd name="connsiteX17" fmla="*/ 27228 w 50318"/>
                <a:gd name="connsiteY17" fmla="*/ 11843 h 64998"/>
                <a:gd name="connsiteX18" fmla="*/ 22804 w 50318"/>
                <a:gd name="connsiteY18" fmla="*/ 11843 h 64998"/>
                <a:gd name="connsiteX19" fmla="*/ 11798 w 50318"/>
                <a:gd name="connsiteY19" fmla="*/ 23002 h 64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318" h="64998">
                  <a:moveTo>
                    <a:pt x="27140" y="1"/>
                  </a:moveTo>
                  <a:cubicBezTo>
                    <a:pt x="39746" y="-120"/>
                    <a:pt x="50064" y="9998"/>
                    <a:pt x="50185" y="22604"/>
                  </a:cubicBezTo>
                  <a:cubicBezTo>
                    <a:pt x="50186" y="22641"/>
                    <a:pt x="50186" y="22678"/>
                    <a:pt x="50186" y="22716"/>
                  </a:cubicBezTo>
                  <a:lnTo>
                    <a:pt x="50318" y="41909"/>
                  </a:lnTo>
                  <a:cubicBezTo>
                    <a:pt x="50404" y="54543"/>
                    <a:pt x="40237" y="64857"/>
                    <a:pt x="27603" y="64954"/>
                  </a:cubicBezTo>
                  <a:lnTo>
                    <a:pt x="23178" y="64998"/>
                  </a:lnTo>
                  <a:cubicBezTo>
                    <a:pt x="10632" y="65086"/>
                    <a:pt x="221" y="54829"/>
                    <a:pt x="132" y="42283"/>
                  </a:cubicBezTo>
                  <a:lnTo>
                    <a:pt x="0" y="23090"/>
                  </a:lnTo>
                  <a:cubicBezTo>
                    <a:pt x="-73" y="10460"/>
                    <a:pt x="10087" y="155"/>
                    <a:pt x="22716" y="45"/>
                  </a:cubicBezTo>
                  <a:close/>
                  <a:moveTo>
                    <a:pt x="11798" y="23002"/>
                  </a:moveTo>
                  <a:lnTo>
                    <a:pt x="11953" y="42195"/>
                  </a:lnTo>
                  <a:cubicBezTo>
                    <a:pt x="12013" y="48296"/>
                    <a:pt x="16989" y="53202"/>
                    <a:pt x="23090" y="53178"/>
                  </a:cubicBezTo>
                  <a:lnTo>
                    <a:pt x="27537" y="53178"/>
                  </a:lnTo>
                  <a:cubicBezTo>
                    <a:pt x="33627" y="53154"/>
                    <a:pt x="38545" y="48197"/>
                    <a:pt x="38521" y="42107"/>
                  </a:cubicBezTo>
                  <a:cubicBezTo>
                    <a:pt x="38521" y="42078"/>
                    <a:pt x="38521" y="42048"/>
                    <a:pt x="38520" y="42019"/>
                  </a:cubicBezTo>
                  <a:lnTo>
                    <a:pt x="38388" y="22826"/>
                  </a:lnTo>
                  <a:cubicBezTo>
                    <a:pt x="38352" y="16725"/>
                    <a:pt x="33376" y="11805"/>
                    <a:pt x="27273" y="11843"/>
                  </a:cubicBezTo>
                  <a:cubicBezTo>
                    <a:pt x="27258" y="11843"/>
                    <a:pt x="27243" y="11843"/>
                    <a:pt x="27228" y="11843"/>
                  </a:cubicBezTo>
                  <a:lnTo>
                    <a:pt x="22804" y="11843"/>
                  </a:lnTo>
                  <a:cubicBezTo>
                    <a:pt x="16691" y="11902"/>
                    <a:pt x="11774" y="16890"/>
                    <a:pt x="11798" y="23002"/>
                  </a:cubicBezTo>
                  <a:close/>
                </a:path>
              </a:pathLst>
            </a:custGeom>
            <a:solidFill>
              <a:schemeClr val="bg1"/>
            </a:solidFill>
            <a:ln w="218" cap="flat">
              <a:noFill/>
              <a:prstDash val="solid"/>
              <a:miter/>
            </a:ln>
          </p:spPr>
          <p:txBody>
            <a:bodyPr rtlCol="0" anchor="ctr"/>
            <a:lstStyle/>
            <a:p>
              <a:endParaRPr lang="en-US" sz="2400"/>
            </a:p>
          </p:txBody>
        </p:sp>
        <p:sp>
          <p:nvSpPr>
            <p:cNvPr id="12" name="Freeform 11">
              <a:extLst>
                <a:ext uri="{FF2B5EF4-FFF2-40B4-BE49-F238E27FC236}">
                  <a16:creationId xmlns:a16="http://schemas.microsoft.com/office/drawing/2014/main" id="{969FC3D8-D2C0-284D-B743-A0EC4C6BC0C8}"/>
                </a:ext>
              </a:extLst>
            </p:cNvPr>
            <p:cNvSpPr/>
            <p:nvPr/>
          </p:nvSpPr>
          <p:spPr>
            <a:xfrm>
              <a:off x="4306642" y="4738663"/>
              <a:ext cx="50802" cy="84233"/>
            </a:xfrm>
            <a:custGeom>
              <a:avLst/>
              <a:gdLst>
                <a:gd name="connsiteX0" fmla="*/ 50516 w 50802"/>
                <a:gd name="connsiteY0" fmla="*/ 42920 h 84233"/>
                <a:gd name="connsiteX1" fmla="*/ 50802 w 50802"/>
                <a:gd name="connsiteY1" fmla="*/ 83882 h 84233"/>
                <a:gd name="connsiteX2" fmla="*/ 39004 w 50802"/>
                <a:gd name="connsiteY2" fmla="*/ 83970 h 84233"/>
                <a:gd name="connsiteX3" fmla="*/ 38696 w 50802"/>
                <a:gd name="connsiteY3" fmla="*/ 43008 h 84233"/>
                <a:gd name="connsiteX4" fmla="*/ 27625 w 50802"/>
                <a:gd name="connsiteY4" fmla="*/ 32025 h 84233"/>
                <a:gd name="connsiteX5" fmla="*/ 27558 w 50802"/>
                <a:gd name="connsiteY5" fmla="*/ 32025 h 84233"/>
                <a:gd name="connsiteX6" fmla="*/ 23112 w 50802"/>
                <a:gd name="connsiteY6" fmla="*/ 32025 h 84233"/>
                <a:gd name="connsiteX7" fmla="*/ 12128 w 50802"/>
                <a:gd name="connsiteY7" fmla="*/ 43184 h 84233"/>
                <a:gd name="connsiteX8" fmla="*/ 12436 w 50802"/>
                <a:gd name="connsiteY8" fmla="*/ 84146 h 84233"/>
                <a:gd name="connsiteX9" fmla="*/ 616 w 50802"/>
                <a:gd name="connsiteY9" fmla="*/ 84234 h 84233"/>
                <a:gd name="connsiteX10" fmla="*/ 0 w 50802"/>
                <a:gd name="connsiteY10" fmla="*/ 88 h 84233"/>
                <a:gd name="connsiteX11" fmla="*/ 11820 w 50802"/>
                <a:gd name="connsiteY11" fmla="*/ 0 h 84233"/>
                <a:gd name="connsiteX12" fmla="*/ 11996 w 50802"/>
                <a:gd name="connsiteY12" fmla="*/ 25356 h 84233"/>
                <a:gd name="connsiteX13" fmla="*/ 25995 w 50802"/>
                <a:gd name="connsiteY13" fmla="*/ 20206 h 84233"/>
                <a:gd name="connsiteX14" fmla="*/ 27470 w 50802"/>
                <a:gd name="connsiteY14" fmla="*/ 20206 h 84233"/>
                <a:gd name="connsiteX15" fmla="*/ 50515 w 50802"/>
                <a:gd name="connsiteY15" fmla="*/ 42852 h 84233"/>
                <a:gd name="connsiteX16" fmla="*/ 50516 w 50802"/>
                <a:gd name="connsiteY16" fmla="*/ 42920 h 8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0802" h="84233">
                  <a:moveTo>
                    <a:pt x="50516" y="42920"/>
                  </a:moveTo>
                  <a:lnTo>
                    <a:pt x="50802" y="83882"/>
                  </a:lnTo>
                  <a:lnTo>
                    <a:pt x="39004" y="83970"/>
                  </a:lnTo>
                  <a:lnTo>
                    <a:pt x="38696" y="43008"/>
                  </a:lnTo>
                  <a:cubicBezTo>
                    <a:pt x="38672" y="36918"/>
                    <a:pt x="33715" y="32001"/>
                    <a:pt x="27625" y="32025"/>
                  </a:cubicBezTo>
                  <a:cubicBezTo>
                    <a:pt x="27603" y="32025"/>
                    <a:pt x="27580" y="32025"/>
                    <a:pt x="27558" y="32025"/>
                  </a:cubicBezTo>
                  <a:lnTo>
                    <a:pt x="23112" y="32025"/>
                  </a:lnTo>
                  <a:cubicBezTo>
                    <a:pt x="17007" y="32098"/>
                    <a:pt x="12104" y="37079"/>
                    <a:pt x="12128" y="43184"/>
                  </a:cubicBezTo>
                  <a:lnTo>
                    <a:pt x="12436" y="84146"/>
                  </a:lnTo>
                  <a:lnTo>
                    <a:pt x="616" y="84234"/>
                  </a:lnTo>
                  <a:lnTo>
                    <a:pt x="0" y="88"/>
                  </a:lnTo>
                  <a:lnTo>
                    <a:pt x="11820" y="0"/>
                  </a:lnTo>
                  <a:lnTo>
                    <a:pt x="11996" y="25356"/>
                  </a:lnTo>
                  <a:cubicBezTo>
                    <a:pt x="15908" y="22041"/>
                    <a:pt x="20867" y="20217"/>
                    <a:pt x="25995" y="20206"/>
                  </a:cubicBezTo>
                  <a:lnTo>
                    <a:pt x="27470" y="20206"/>
                  </a:lnTo>
                  <a:cubicBezTo>
                    <a:pt x="40088" y="20095"/>
                    <a:pt x="50406" y="30236"/>
                    <a:pt x="50515" y="42852"/>
                  </a:cubicBezTo>
                  <a:cubicBezTo>
                    <a:pt x="50516" y="42876"/>
                    <a:pt x="50516" y="42898"/>
                    <a:pt x="50516" y="42920"/>
                  </a:cubicBezTo>
                  <a:close/>
                </a:path>
              </a:pathLst>
            </a:custGeom>
            <a:solidFill>
              <a:schemeClr val="bg1"/>
            </a:solidFill>
            <a:ln w="218" cap="flat">
              <a:noFill/>
              <a:prstDash val="solid"/>
              <a:miter/>
            </a:ln>
          </p:spPr>
          <p:txBody>
            <a:bodyPr rtlCol="0" anchor="ctr"/>
            <a:lstStyle/>
            <a:p>
              <a:endParaRPr lang="en-US" sz="2400"/>
            </a:p>
          </p:txBody>
        </p:sp>
        <p:sp>
          <p:nvSpPr>
            <p:cNvPr id="13" name="Freeform 12">
              <a:extLst>
                <a:ext uri="{FF2B5EF4-FFF2-40B4-BE49-F238E27FC236}">
                  <a16:creationId xmlns:a16="http://schemas.microsoft.com/office/drawing/2014/main" id="{FA674FE3-49FC-2D41-B1BE-7202BE7BC5C5}"/>
                </a:ext>
              </a:extLst>
            </p:cNvPr>
            <p:cNvSpPr/>
            <p:nvPr/>
          </p:nvSpPr>
          <p:spPr>
            <a:xfrm>
              <a:off x="4235062" y="4738861"/>
              <a:ext cx="59210" cy="84409"/>
            </a:xfrm>
            <a:custGeom>
              <a:avLst/>
              <a:gdLst>
                <a:gd name="connsiteX0" fmla="*/ 59144 w 59210"/>
                <a:gd name="connsiteY0" fmla="*/ 0 h 84409"/>
                <a:gd name="connsiteX1" fmla="*/ 59210 w 59210"/>
                <a:gd name="connsiteY1" fmla="*/ 11820 h 84409"/>
                <a:gd name="connsiteX2" fmla="*/ 35548 w 59210"/>
                <a:gd name="connsiteY2" fmla="*/ 11996 h 84409"/>
                <a:gd name="connsiteX3" fmla="*/ 36077 w 59210"/>
                <a:gd name="connsiteY3" fmla="*/ 84322 h 84409"/>
                <a:gd name="connsiteX4" fmla="*/ 24278 w 59210"/>
                <a:gd name="connsiteY4" fmla="*/ 84410 h 84409"/>
                <a:gd name="connsiteX5" fmla="*/ 23750 w 59210"/>
                <a:gd name="connsiteY5" fmla="*/ 12084 h 84409"/>
                <a:gd name="connsiteX6" fmla="*/ 88 w 59210"/>
                <a:gd name="connsiteY6" fmla="*/ 12260 h 84409"/>
                <a:gd name="connsiteX7" fmla="*/ 0 w 59210"/>
                <a:gd name="connsiteY7" fmla="*/ 440 h 84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210" h="84409">
                  <a:moveTo>
                    <a:pt x="59144" y="0"/>
                  </a:moveTo>
                  <a:lnTo>
                    <a:pt x="59210" y="11820"/>
                  </a:lnTo>
                  <a:lnTo>
                    <a:pt x="35548" y="11996"/>
                  </a:lnTo>
                  <a:lnTo>
                    <a:pt x="36077" y="84322"/>
                  </a:lnTo>
                  <a:lnTo>
                    <a:pt x="24278" y="84410"/>
                  </a:lnTo>
                  <a:lnTo>
                    <a:pt x="23750" y="12084"/>
                  </a:lnTo>
                  <a:lnTo>
                    <a:pt x="88" y="12260"/>
                  </a:lnTo>
                  <a:lnTo>
                    <a:pt x="0" y="440"/>
                  </a:lnTo>
                  <a:close/>
                </a:path>
              </a:pathLst>
            </a:custGeom>
            <a:solidFill>
              <a:schemeClr val="bg1"/>
            </a:solidFill>
            <a:ln w="218" cap="flat">
              <a:noFill/>
              <a:prstDash val="solid"/>
              <a:miter/>
            </a:ln>
          </p:spPr>
          <p:txBody>
            <a:bodyPr rtlCol="0" anchor="ctr"/>
            <a:lstStyle/>
            <a:p>
              <a:endParaRPr lang="en-US" sz="2400"/>
            </a:p>
          </p:txBody>
        </p:sp>
        <p:sp>
          <p:nvSpPr>
            <p:cNvPr id="14" name="Freeform 13">
              <a:extLst>
                <a:ext uri="{FF2B5EF4-FFF2-40B4-BE49-F238E27FC236}">
                  <a16:creationId xmlns:a16="http://schemas.microsoft.com/office/drawing/2014/main" id="{8314D9CF-90CB-AA49-9584-D914395BDDBF}"/>
                </a:ext>
              </a:extLst>
            </p:cNvPr>
            <p:cNvSpPr/>
            <p:nvPr/>
          </p:nvSpPr>
          <p:spPr>
            <a:xfrm>
              <a:off x="4636503" y="4562844"/>
              <a:ext cx="69203" cy="69200"/>
            </a:xfrm>
            <a:custGeom>
              <a:avLst/>
              <a:gdLst>
                <a:gd name="connsiteX0" fmla="*/ 69203 w 69203"/>
                <a:gd name="connsiteY0" fmla="*/ 34600 h 69200"/>
                <a:gd name="connsiteX1" fmla="*/ 34602 w 69203"/>
                <a:gd name="connsiteY1" fmla="*/ 69201 h 69200"/>
                <a:gd name="connsiteX2" fmla="*/ 0 w 69203"/>
                <a:gd name="connsiteY2" fmla="*/ 34600 h 69200"/>
                <a:gd name="connsiteX3" fmla="*/ 34602 w 69203"/>
                <a:gd name="connsiteY3" fmla="*/ 0 h 69200"/>
                <a:gd name="connsiteX4" fmla="*/ 69203 w 69203"/>
                <a:gd name="connsiteY4" fmla="*/ 34600 h 6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03" h="69200">
                  <a:moveTo>
                    <a:pt x="69203" y="34600"/>
                  </a:moveTo>
                  <a:cubicBezTo>
                    <a:pt x="69203" y="53710"/>
                    <a:pt x="53712" y="69201"/>
                    <a:pt x="34602" y="69201"/>
                  </a:cubicBezTo>
                  <a:cubicBezTo>
                    <a:pt x="15492" y="69201"/>
                    <a:pt x="0" y="53710"/>
                    <a:pt x="0" y="34600"/>
                  </a:cubicBezTo>
                  <a:cubicBezTo>
                    <a:pt x="0" y="15491"/>
                    <a:pt x="15492" y="0"/>
                    <a:pt x="34602" y="0"/>
                  </a:cubicBezTo>
                  <a:cubicBezTo>
                    <a:pt x="53712" y="0"/>
                    <a:pt x="69203" y="15491"/>
                    <a:pt x="69203" y="34600"/>
                  </a:cubicBezTo>
                  <a:close/>
                </a:path>
              </a:pathLst>
            </a:custGeom>
            <a:solidFill>
              <a:schemeClr val="bg1"/>
            </a:solidFill>
            <a:ln w="218" cap="flat">
              <a:noFill/>
              <a:prstDash val="solid"/>
              <a:miter/>
            </a:ln>
          </p:spPr>
          <p:txBody>
            <a:bodyPr rtlCol="0" anchor="ctr"/>
            <a:lstStyle/>
            <a:p>
              <a:endParaRPr lang="en-US" sz="2400"/>
            </a:p>
          </p:txBody>
        </p:sp>
        <p:sp>
          <p:nvSpPr>
            <p:cNvPr id="15" name="Freeform 14">
              <a:extLst>
                <a:ext uri="{FF2B5EF4-FFF2-40B4-BE49-F238E27FC236}">
                  <a16:creationId xmlns:a16="http://schemas.microsoft.com/office/drawing/2014/main" id="{BB3B3FE5-19A4-C24E-A359-AA4F940F9D0A}"/>
                </a:ext>
              </a:extLst>
            </p:cNvPr>
            <p:cNvSpPr/>
            <p:nvPr/>
          </p:nvSpPr>
          <p:spPr>
            <a:xfrm>
              <a:off x="4425459" y="4422065"/>
              <a:ext cx="276924" cy="208922"/>
            </a:xfrm>
            <a:custGeom>
              <a:avLst/>
              <a:gdLst>
                <a:gd name="connsiteX0" fmla="*/ 276792 w 276924"/>
                <a:gd name="connsiteY0" fmla="*/ 0 h 208922"/>
                <a:gd name="connsiteX1" fmla="*/ 0 w 276924"/>
                <a:gd name="connsiteY1" fmla="*/ 2025 h 208922"/>
                <a:gd name="connsiteX2" fmla="*/ 132 w 276924"/>
                <a:gd name="connsiteY2" fmla="*/ 19325 h 208922"/>
                <a:gd name="connsiteX3" fmla="*/ 95265 w 276924"/>
                <a:gd name="connsiteY3" fmla="*/ 18621 h 208922"/>
                <a:gd name="connsiteX4" fmla="*/ 96674 w 276924"/>
                <a:gd name="connsiteY4" fmla="*/ 208923 h 208922"/>
                <a:gd name="connsiteX5" fmla="*/ 113974 w 276924"/>
                <a:gd name="connsiteY5" fmla="*/ 208791 h 208922"/>
                <a:gd name="connsiteX6" fmla="*/ 112566 w 276924"/>
                <a:gd name="connsiteY6" fmla="*/ 18489 h 208922"/>
                <a:gd name="connsiteX7" fmla="*/ 129867 w 276924"/>
                <a:gd name="connsiteY7" fmla="*/ 18379 h 208922"/>
                <a:gd name="connsiteX8" fmla="*/ 131275 w 276924"/>
                <a:gd name="connsiteY8" fmla="*/ 208659 h 208922"/>
                <a:gd name="connsiteX9" fmla="*/ 148576 w 276924"/>
                <a:gd name="connsiteY9" fmla="*/ 208527 h 208922"/>
                <a:gd name="connsiteX10" fmla="*/ 147168 w 276924"/>
                <a:gd name="connsiteY10" fmla="*/ 18247 h 208922"/>
                <a:gd name="connsiteX11" fmla="*/ 164468 w 276924"/>
                <a:gd name="connsiteY11" fmla="*/ 18115 h 208922"/>
                <a:gd name="connsiteX12" fmla="*/ 165855 w 276924"/>
                <a:gd name="connsiteY12" fmla="*/ 208416 h 208922"/>
                <a:gd name="connsiteX13" fmla="*/ 183156 w 276924"/>
                <a:gd name="connsiteY13" fmla="*/ 208284 h 208922"/>
                <a:gd name="connsiteX14" fmla="*/ 181769 w 276924"/>
                <a:gd name="connsiteY14" fmla="*/ 17982 h 208922"/>
                <a:gd name="connsiteX15" fmla="*/ 276924 w 276924"/>
                <a:gd name="connsiteY15" fmla="*/ 17300 h 208922"/>
                <a:gd name="connsiteX16" fmla="*/ 276792 w 276924"/>
                <a:gd name="connsiteY16" fmla="*/ 0 h 208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6924" h="208922">
                  <a:moveTo>
                    <a:pt x="276792" y="0"/>
                  </a:moveTo>
                  <a:lnTo>
                    <a:pt x="0" y="2025"/>
                  </a:lnTo>
                  <a:lnTo>
                    <a:pt x="132" y="19325"/>
                  </a:lnTo>
                  <a:lnTo>
                    <a:pt x="95265" y="18621"/>
                  </a:lnTo>
                  <a:lnTo>
                    <a:pt x="96674" y="208923"/>
                  </a:lnTo>
                  <a:lnTo>
                    <a:pt x="113974" y="208791"/>
                  </a:lnTo>
                  <a:lnTo>
                    <a:pt x="112566" y="18489"/>
                  </a:lnTo>
                  <a:lnTo>
                    <a:pt x="129867" y="18379"/>
                  </a:lnTo>
                  <a:lnTo>
                    <a:pt x="131275" y="208659"/>
                  </a:lnTo>
                  <a:lnTo>
                    <a:pt x="148576" y="208527"/>
                  </a:lnTo>
                  <a:lnTo>
                    <a:pt x="147168" y="18247"/>
                  </a:lnTo>
                  <a:lnTo>
                    <a:pt x="164468" y="18115"/>
                  </a:lnTo>
                  <a:lnTo>
                    <a:pt x="165855" y="208416"/>
                  </a:lnTo>
                  <a:lnTo>
                    <a:pt x="183156" y="208284"/>
                  </a:lnTo>
                  <a:lnTo>
                    <a:pt x="181769" y="17982"/>
                  </a:lnTo>
                  <a:lnTo>
                    <a:pt x="276924" y="17300"/>
                  </a:lnTo>
                  <a:lnTo>
                    <a:pt x="276792" y="0"/>
                  </a:lnTo>
                  <a:close/>
                </a:path>
              </a:pathLst>
            </a:custGeom>
            <a:solidFill>
              <a:schemeClr val="bg1"/>
            </a:solidFill>
            <a:ln w="218" cap="flat">
              <a:noFill/>
              <a:prstDash val="solid"/>
              <a:miter/>
            </a:ln>
          </p:spPr>
          <p:txBody>
            <a:bodyPr rtlCol="0" anchor="ctr"/>
            <a:lstStyle/>
            <a:p>
              <a:endParaRPr lang="en-US" sz="2400"/>
            </a:p>
          </p:txBody>
        </p:sp>
        <p:sp>
          <p:nvSpPr>
            <p:cNvPr id="16" name="Freeform 15">
              <a:extLst>
                <a:ext uri="{FF2B5EF4-FFF2-40B4-BE49-F238E27FC236}">
                  <a16:creationId xmlns:a16="http://schemas.microsoft.com/office/drawing/2014/main" id="{AB504679-1A74-9A44-B8F7-A900FF622C66}"/>
                </a:ext>
              </a:extLst>
            </p:cNvPr>
            <p:cNvSpPr/>
            <p:nvPr/>
          </p:nvSpPr>
          <p:spPr>
            <a:xfrm rot="-24000">
              <a:off x="4425254" y="4388581"/>
              <a:ext cx="276814" cy="17300"/>
            </a:xfrm>
            <a:custGeom>
              <a:avLst/>
              <a:gdLst>
                <a:gd name="connsiteX0" fmla="*/ 0 w 276814"/>
                <a:gd name="connsiteY0" fmla="*/ 0 h 17300"/>
                <a:gd name="connsiteX1" fmla="*/ 276814 w 276814"/>
                <a:gd name="connsiteY1" fmla="*/ 0 h 17300"/>
                <a:gd name="connsiteX2" fmla="*/ 276814 w 276814"/>
                <a:gd name="connsiteY2" fmla="*/ 17301 h 17300"/>
                <a:gd name="connsiteX3" fmla="*/ 0 w 276814"/>
                <a:gd name="connsiteY3" fmla="*/ 17301 h 17300"/>
              </a:gdLst>
              <a:ahLst/>
              <a:cxnLst>
                <a:cxn ang="0">
                  <a:pos x="connsiteX0" y="connsiteY0"/>
                </a:cxn>
                <a:cxn ang="0">
                  <a:pos x="connsiteX1" y="connsiteY1"/>
                </a:cxn>
                <a:cxn ang="0">
                  <a:pos x="connsiteX2" y="connsiteY2"/>
                </a:cxn>
                <a:cxn ang="0">
                  <a:pos x="connsiteX3" y="connsiteY3"/>
                </a:cxn>
              </a:cxnLst>
              <a:rect l="l" t="t" r="r" b="b"/>
              <a:pathLst>
                <a:path w="276814" h="17300">
                  <a:moveTo>
                    <a:pt x="0" y="0"/>
                  </a:moveTo>
                  <a:lnTo>
                    <a:pt x="276814" y="0"/>
                  </a:lnTo>
                  <a:lnTo>
                    <a:pt x="276814" y="17301"/>
                  </a:lnTo>
                  <a:lnTo>
                    <a:pt x="0" y="17301"/>
                  </a:lnTo>
                  <a:close/>
                </a:path>
              </a:pathLst>
            </a:custGeom>
            <a:solidFill>
              <a:schemeClr val="bg1"/>
            </a:solidFill>
            <a:ln w="218" cap="flat">
              <a:noFill/>
              <a:prstDash val="solid"/>
              <a:miter/>
            </a:ln>
          </p:spPr>
          <p:txBody>
            <a:bodyPr rtlCol="0" anchor="ctr"/>
            <a:lstStyle/>
            <a:p>
              <a:endParaRPr lang="en-US" sz="2400"/>
            </a:p>
          </p:txBody>
        </p:sp>
        <p:sp>
          <p:nvSpPr>
            <p:cNvPr id="17" name="Freeform 16">
              <a:extLst>
                <a:ext uri="{FF2B5EF4-FFF2-40B4-BE49-F238E27FC236}">
                  <a16:creationId xmlns:a16="http://schemas.microsoft.com/office/drawing/2014/main" id="{B126BE00-26CD-8F44-90B7-6830037B1C7C}"/>
                </a:ext>
              </a:extLst>
            </p:cNvPr>
            <p:cNvSpPr/>
            <p:nvPr/>
          </p:nvSpPr>
          <p:spPr>
            <a:xfrm rot="-24000">
              <a:off x="4425012" y="4353984"/>
              <a:ext cx="276814" cy="17300"/>
            </a:xfrm>
            <a:custGeom>
              <a:avLst/>
              <a:gdLst>
                <a:gd name="connsiteX0" fmla="*/ 0 w 276814"/>
                <a:gd name="connsiteY0" fmla="*/ 0 h 17300"/>
                <a:gd name="connsiteX1" fmla="*/ 276814 w 276814"/>
                <a:gd name="connsiteY1" fmla="*/ 0 h 17300"/>
                <a:gd name="connsiteX2" fmla="*/ 276814 w 276814"/>
                <a:gd name="connsiteY2" fmla="*/ 17301 h 17300"/>
                <a:gd name="connsiteX3" fmla="*/ 0 w 276814"/>
                <a:gd name="connsiteY3" fmla="*/ 17301 h 17300"/>
              </a:gdLst>
              <a:ahLst/>
              <a:cxnLst>
                <a:cxn ang="0">
                  <a:pos x="connsiteX0" y="connsiteY0"/>
                </a:cxn>
                <a:cxn ang="0">
                  <a:pos x="connsiteX1" y="connsiteY1"/>
                </a:cxn>
                <a:cxn ang="0">
                  <a:pos x="connsiteX2" y="connsiteY2"/>
                </a:cxn>
                <a:cxn ang="0">
                  <a:pos x="connsiteX3" y="connsiteY3"/>
                </a:cxn>
              </a:cxnLst>
              <a:rect l="l" t="t" r="r" b="b"/>
              <a:pathLst>
                <a:path w="276814" h="17300">
                  <a:moveTo>
                    <a:pt x="0" y="0"/>
                  </a:moveTo>
                  <a:lnTo>
                    <a:pt x="276814" y="0"/>
                  </a:lnTo>
                  <a:lnTo>
                    <a:pt x="276814" y="17301"/>
                  </a:lnTo>
                  <a:lnTo>
                    <a:pt x="0" y="17301"/>
                  </a:lnTo>
                  <a:close/>
                </a:path>
              </a:pathLst>
            </a:custGeom>
            <a:solidFill>
              <a:schemeClr val="bg1"/>
            </a:solidFill>
            <a:ln w="218" cap="flat">
              <a:noFill/>
              <a:prstDash val="solid"/>
              <a:miter/>
            </a:ln>
          </p:spPr>
          <p:txBody>
            <a:bodyPr rtlCol="0" anchor="ctr"/>
            <a:lstStyle/>
            <a:p>
              <a:endParaRPr lang="en-US" sz="2400"/>
            </a:p>
          </p:txBody>
        </p:sp>
      </p:grpSp>
    </p:spTree>
    <p:extLst>
      <p:ext uri="{BB962C8B-B14F-4D97-AF65-F5344CB8AC3E}">
        <p14:creationId xmlns:p14="http://schemas.microsoft.com/office/powerpoint/2010/main" val="1620300606"/>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101"/>
        <p:cNvGrpSpPr/>
        <p:nvPr/>
      </p:nvGrpSpPr>
      <p:grpSpPr>
        <a:xfrm>
          <a:off x="0" y="0"/>
          <a:ext cx="0" cy="0"/>
          <a:chOff x="0" y="0"/>
          <a:chExt cx="0" cy="0"/>
        </a:xfrm>
      </p:grpSpPr>
      <p:sp>
        <p:nvSpPr>
          <p:cNvPr id="102" name="Google Shape;102;p17"/>
          <p:cNvSpPr/>
          <p:nvPr/>
        </p:nvSpPr>
        <p:spPr>
          <a:xfrm>
            <a:off x="0" y="0"/>
            <a:ext cx="12192000" cy="6858000"/>
          </a:xfrm>
          <a:prstGeom prst="rect">
            <a:avLst/>
          </a:prstGeom>
          <a:solidFill>
            <a:srgbClr val="494EFF"/>
          </a:solidFill>
          <a:ln>
            <a:noFill/>
          </a:ln>
        </p:spPr>
        <p:txBody>
          <a:bodyPr spcFirstLastPara="1" wrap="square" lIns="121900" tIns="60933" rIns="121900" bIns="60933"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2133" b="0" i="0" u="none" strike="noStrike" cap="none">
              <a:solidFill>
                <a:schemeClr val="lt1"/>
              </a:solidFill>
              <a:latin typeface="Calibri"/>
              <a:ea typeface="Calibri"/>
              <a:cs typeface="Calibri"/>
              <a:sym typeface="Calibri"/>
            </a:endParaRPr>
          </a:p>
        </p:txBody>
      </p:sp>
      <p:pic>
        <p:nvPicPr>
          <p:cNvPr id="103" name="Google Shape;103;p17"/>
          <p:cNvPicPr preferRelativeResize="0"/>
          <p:nvPr/>
        </p:nvPicPr>
        <p:blipFill rotWithShape="1">
          <a:blip r:embed="rId2">
            <a:alphaModFix/>
          </a:blip>
          <a:srcRect/>
          <a:stretch/>
        </p:blipFill>
        <p:spPr>
          <a:xfrm>
            <a:off x="5646749" y="5803064"/>
            <a:ext cx="883680" cy="656248"/>
          </a:xfrm>
          <a:prstGeom prst="rect">
            <a:avLst/>
          </a:prstGeom>
          <a:noFill/>
          <a:ln>
            <a:noFill/>
          </a:ln>
        </p:spPr>
      </p:pic>
      <p:sp>
        <p:nvSpPr>
          <p:cNvPr id="104" name="Google Shape;104;p17"/>
          <p:cNvSpPr txBox="1">
            <a:spLocks noGrp="1"/>
          </p:cNvSpPr>
          <p:nvPr>
            <p:ph type="title"/>
          </p:nvPr>
        </p:nvSpPr>
        <p:spPr>
          <a:xfrm>
            <a:off x="609600" y="2860348"/>
            <a:ext cx="10972800" cy="1143000"/>
          </a:xfrm>
          <a:prstGeom prst="rect">
            <a:avLst/>
          </a:prstGeom>
          <a:noFill/>
          <a:ln>
            <a:noFill/>
          </a:ln>
        </p:spPr>
        <p:txBody>
          <a:bodyPr spcFirstLastPara="1" wrap="square" lIns="34275" tIns="17125" rIns="34275" bIns="17125" anchor="ctr" anchorCtr="0">
            <a:noAutofit/>
          </a:bodyPr>
          <a:lstStyle>
            <a:lvl1pPr marR="0" lvl="0" algn="ctr" rtl="0">
              <a:lnSpc>
                <a:spcPct val="100000"/>
              </a:lnSpc>
              <a:spcBef>
                <a:spcPts val="0"/>
              </a:spcBef>
              <a:spcAft>
                <a:spcPts val="0"/>
              </a:spcAft>
              <a:buClr>
                <a:srgbClr val="FFFFFF"/>
              </a:buClr>
              <a:buSzPts val="2200"/>
              <a:buFont typeface="Helvetica Neue"/>
              <a:buNone/>
              <a:defRPr sz="2933" b="0" i="0" u="none" strike="noStrike" cap="none">
                <a:solidFill>
                  <a:srgbClr val="FFFFFF"/>
                </a:solidFill>
                <a:latin typeface="Helvetica Neue"/>
                <a:ea typeface="Helvetica Neue"/>
                <a:cs typeface="Helvetica Neue"/>
                <a:sym typeface="Helvetica Neue"/>
              </a:defRPr>
            </a:lvl1pPr>
            <a:lvl2pPr marR="0" lvl="1"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9pPr>
          </a:lstStyle>
          <a:p>
            <a:endParaRPr dirty="0"/>
          </a:p>
        </p:txBody>
      </p:sp>
    </p:spTree>
    <p:extLst>
      <p:ext uri="{BB962C8B-B14F-4D97-AF65-F5344CB8AC3E}">
        <p14:creationId xmlns:p14="http://schemas.microsoft.com/office/powerpoint/2010/main" val="3171575150"/>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9"/>
        <p:cNvGrpSpPr/>
        <p:nvPr/>
      </p:nvGrpSpPr>
      <p:grpSpPr>
        <a:xfrm>
          <a:off x="0" y="0"/>
          <a:ext cx="0" cy="0"/>
          <a:chOff x="0" y="0"/>
          <a:chExt cx="0" cy="0"/>
        </a:xfrm>
      </p:grpSpPr>
      <p:sp>
        <p:nvSpPr>
          <p:cNvPr id="30" name="Google Shape;30;p4"/>
          <p:cNvSpPr/>
          <p:nvPr/>
        </p:nvSpPr>
        <p:spPr>
          <a:xfrm>
            <a:off x="0" y="1141413"/>
            <a:ext cx="12190413" cy="5721847"/>
          </a:xfrm>
          <a:prstGeom prst="rect">
            <a:avLst/>
          </a:prstGeom>
          <a:solidFill>
            <a:srgbClr val="D5D5D5">
              <a:alpha val="24705"/>
            </a:srgbClr>
          </a:solidFill>
          <a:ln>
            <a:noFill/>
          </a:ln>
        </p:spPr>
        <p:txBody>
          <a:bodyPr spcFirstLastPara="1" wrap="square" lIns="0" tIns="0" rIns="0" bIns="0" anchor="ctr" anchorCtr="0">
            <a:noAutofit/>
          </a:bodyPr>
          <a:lstStyle/>
          <a:p>
            <a:pPr marL="0" marR="0" lvl="0" indent="0" algn="l" rtl="0">
              <a:spcBef>
                <a:spcPts val="0"/>
              </a:spcBef>
              <a:spcAft>
                <a:spcPts val="0"/>
              </a:spcAft>
              <a:buNone/>
            </a:pPr>
            <a:endParaRPr sz="2133">
              <a:solidFill>
                <a:schemeClr val="dk1"/>
              </a:solidFill>
              <a:latin typeface="Calibri"/>
              <a:ea typeface="Calibri"/>
              <a:cs typeface="Calibri"/>
              <a:sym typeface="Calibri"/>
            </a:endParaRPr>
          </a:p>
        </p:txBody>
      </p:sp>
      <p:sp>
        <p:nvSpPr>
          <p:cNvPr id="31" name="Google Shape;31;p4"/>
          <p:cNvSpPr txBox="1">
            <a:spLocks noGrp="1"/>
          </p:cNvSpPr>
          <p:nvPr>
            <p:ph type="title"/>
          </p:nvPr>
        </p:nvSpPr>
        <p:spPr>
          <a:xfrm>
            <a:off x="261427" y="367755"/>
            <a:ext cx="11320973" cy="639763"/>
          </a:xfrm>
          <a:prstGeom prst="rect">
            <a:avLst/>
          </a:prstGeom>
          <a:noFill/>
          <a:ln>
            <a:noFill/>
          </a:ln>
        </p:spPr>
        <p:txBody>
          <a:bodyPr spcFirstLastPara="1" wrap="square" lIns="34275" tIns="17125" rIns="34275" bIns="17125" anchor="b" anchorCtr="0">
            <a:noAutofit/>
          </a:bodyPr>
          <a:lstStyle>
            <a:lvl1pPr marR="0" lvl="0" algn="l" rtl="0">
              <a:spcBef>
                <a:spcPts val="0"/>
              </a:spcBef>
              <a:spcAft>
                <a:spcPts val="0"/>
              </a:spcAft>
              <a:buClr>
                <a:schemeClr val="dk1"/>
              </a:buClr>
              <a:buSzPts val="1900"/>
              <a:buFont typeface="Helvetica Neue"/>
              <a:buNone/>
              <a:defRPr sz="2533" b="1" i="0" u="none" strike="noStrike" cap="none">
                <a:solidFill>
                  <a:schemeClr val="dk1"/>
                </a:solidFill>
                <a:latin typeface="Helvetica Neue" panose="02000503000000020004" pitchFamily="2" charset="0"/>
                <a:ea typeface="Helvetica Neue" panose="02000503000000020004" pitchFamily="2" charset="0"/>
                <a:cs typeface="Helvetica Neue" panose="02000503000000020004" pitchFamily="2" charset="0"/>
                <a:sym typeface="Helvetica Neue"/>
              </a:defRPr>
            </a:lvl1pPr>
            <a:lvl2pPr lvl="1">
              <a:spcBef>
                <a:spcPts val="0"/>
              </a:spcBef>
              <a:spcAft>
                <a:spcPts val="0"/>
              </a:spcAft>
              <a:buSzPts val="1400"/>
              <a:buNone/>
              <a:defRPr sz="2400"/>
            </a:lvl2pPr>
            <a:lvl3pPr lvl="2">
              <a:spcBef>
                <a:spcPts val="0"/>
              </a:spcBef>
              <a:spcAft>
                <a:spcPts val="0"/>
              </a:spcAft>
              <a:buSzPts val="1400"/>
              <a:buNone/>
              <a:defRPr sz="2400"/>
            </a:lvl3pPr>
            <a:lvl4pPr lvl="3">
              <a:spcBef>
                <a:spcPts val="0"/>
              </a:spcBef>
              <a:spcAft>
                <a:spcPts val="0"/>
              </a:spcAft>
              <a:buSzPts val="1400"/>
              <a:buNone/>
              <a:defRPr sz="2400"/>
            </a:lvl4pPr>
            <a:lvl5pPr lvl="4">
              <a:spcBef>
                <a:spcPts val="0"/>
              </a:spcBef>
              <a:spcAft>
                <a:spcPts val="0"/>
              </a:spcAft>
              <a:buSzPts val="1400"/>
              <a:buNone/>
              <a:defRPr sz="2400"/>
            </a:lvl5pPr>
            <a:lvl6pPr lvl="5">
              <a:spcBef>
                <a:spcPts val="0"/>
              </a:spcBef>
              <a:spcAft>
                <a:spcPts val="0"/>
              </a:spcAft>
              <a:buSzPts val="1400"/>
              <a:buNone/>
              <a:defRPr sz="2400"/>
            </a:lvl6pPr>
            <a:lvl7pPr lvl="6">
              <a:spcBef>
                <a:spcPts val="0"/>
              </a:spcBef>
              <a:spcAft>
                <a:spcPts val="0"/>
              </a:spcAft>
              <a:buSzPts val="1400"/>
              <a:buNone/>
              <a:defRPr sz="2400"/>
            </a:lvl7pPr>
            <a:lvl8pPr lvl="7">
              <a:spcBef>
                <a:spcPts val="0"/>
              </a:spcBef>
              <a:spcAft>
                <a:spcPts val="0"/>
              </a:spcAft>
              <a:buSzPts val="1400"/>
              <a:buNone/>
              <a:defRPr sz="2400"/>
            </a:lvl8pPr>
            <a:lvl9pPr lvl="8">
              <a:spcBef>
                <a:spcPts val="0"/>
              </a:spcBef>
              <a:spcAft>
                <a:spcPts val="0"/>
              </a:spcAft>
              <a:buSzPts val="1400"/>
              <a:buNone/>
              <a:defRPr sz="2400"/>
            </a:lvl9pPr>
          </a:lstStyle>
          <a:p>
            <a:endParaRPr dirty="0"/>
          </a:p>
        </p:txBody>
      </p:sp>
      <p:sp>
        <p:nvSpPr>
          <p:cNvPr id="32" name="Google Shape;32;p4"/>
          <p:cNvSpPr txBox="1">
            <a:spLocks noGrp="1"/>
          </p:cNvSpPr>
          <p:nvPr>
            <p:ph type="body" idx="1"/>
          </p:nvPr>
        </p:nvSpPr>
        <p:spPr>
          <a:xfrm>
            <a:off x="609600" y="1474470"/>
            <a:ext cx="10972800" cy="4346893"/>
          </a:xfrm>
          <a:prstGeom prst="rect">
            <a:avLst/>
          </a:prstGeom>
          <a:noFill/>
          <a:ln>
            <a:noFill/>
          </a:ln>
        </p:spPr>
        <p:txBody>
          <a:bodyPr spcFirstLastPara="1" wrap="square" lIns="81625" tIns="40800" rIns="81625" bIns="40800" anchor="t" anchorCtr="0">
            <a:noAutofit/>
          </a:bodyPr>
          <a:lstStyle>
            <a:lvl1pPr marL="609585" lvl="0" indent="-440256" algn="l">
              <a:spcBef>
                <a:spcPts val="427"/>
              </a:spcBef>
              <a:spcAft>
                <a:spcPts val="0"/>
              </a:spcAft>
              <a:buClr>
                <a:schemeClr val="dk1"/>
              </a:buClr>
              <a:buSzPts val="1600"/>
              <a:buChar char="•"/>
              <a:defRPr sz="2133">
                <a:latin typeface="Helvetica Neue" panose="02000503000000020004" pitchFamily="2" charset="0"/>
                <a:ea typeface="Helvetica Neue" panose="02000503000000020004" pitchFamily="2" charset="0"/>
                <a:cs typeface="Helvetica Neue" panose="02000503000000020004" pitchFamily="2" charset="0"/>
              </a:defRPr>
            </a:lvl1pPr>
            <a:lvl2pPr marL="1219170" lvl="1" indent="-431789" algn="l">
              <a:spcBef>
                <a:spcPts val="400"/>
              </a:spcBef>
              <a:spcAft>
                <a:spcPts val="0"/>
              </a:spcAft>
              <a:buClr>
                <a:schemeClr val="dk1"/>
              </a:buClr>
              <a:buSzPts val="1500"/>
              <a:buChar char="–"/>
              <a:defRPr sz="2000"/>
            </a:lvl2pPr>
            <a:lvl3pPr marL="1828754" lvl="2" indent="-406390" algn="l">
              <a:spcBef>
                <a:spcPts val="320"/>
              </a:spcBef>
              <a:spcAft>
                <a:spcPts val="0"/>
              </a:spcAft>
              <a:buClr>
                <a:schemeClr val="dk1"/>
              </a:buClr>
              <a:buSzPts val="1200"/>
              <a:buChar char="•"/>
              <a:defRPr sz="1600"/>
            </a:lvl3pPr>
            <a:lvl4pPr marL="2438339" lvl="3" indent="-380990" algn="l">
              <a:spcBef>
                <a:spcPts val="240"/>
              </a:spcBef>
              <a:spcAft>
                <a:spcPts val="0"/>
              </a:spcAft>
              <a:buClr>
                <a:schemeClr val="dk1"/>
              </a:buClr>
              <a:buSzPts val="900"/>
              <a:buChar char="–"/>
              <a:defRPr sz="1200"/>
            </a:lvl4pPr>
            <a:lvl5pPr marL="3047924" lvl="4" indent="-380990" algn="l">
              <a:spcBef>
                <a:spcPts val="240"/>
              </a:spcBef>
              <a:spcAft>
                <a:spcPts val="0"/>
              </a:spcAft>
              <a:buClr>
                <a:schemeClr val="dk1"/>
              </a:buClr>
              <a:buSzPts val="900"/>
              <a:buChar char="»"/>
              <a:defRPr sz="1200"/>
            </a:lvl5pPr>
            <a:lvl6pPr marL="3657509" lvl="5" indent="-457189" algn="l">
              <a:spcBef>
                <a:spcPts val="480"/>
              </a:spcBef>
              <a:spcAft>
                <a:spcPts val="0"/>
              </a:spcAft>
              <a:buClr>
                <a:schemeClr val="dk1"/>
              </a:buClr>
              <a:buSzPts val="1800"/>
              <a:buChar char="•"/>
              <a:defRPr/>
            </a:lvl6pPr>
            <a:lvl7pPr marL="4267093" lvl="6" indent="-457189" algn="l">
              <a:spcBef>
                <a:spcPts val="480"/>
              </a:spcBef>
              <a:spcAft>
                <a:spcPts val="0"/>
              </a:spcAft>
              <a:buClr>
                <a:schemeClr val="dk1"/>
              </a:buClr>
              <a:buSzPts val="1800"/>
              <a:buChar char="•"/>
              <a:defRPr/>
            </a:lvl7pPr>
            <a:lvl8pPr marL="4876678" lvl="7" indent="-457189" algn="l">
              <a:spcBef>
                <a:spcPts val="480"/>
              </a:spcBef>
              <a:spcAft>
                <a:spcPts val="0"/>
              </a:spcAft>
              <a:buClr>
                <a:schemeClr val="dk1"/>
              </a:buClr>
              <a:buSzPts val="1800"/>
              <a:buChar char="•"/>
              <a:defRPr/>
            </a:lvl8pPr>
            <a:lvl9pPr marL="5486263" lvl="8" indent="-457189" algn="l">
              <a:spcBef>
                <a:spcPts val="480"/>
              </a:spcBef>
              <a:spcAft>
                <a:spcPts val="0"/>
              </a:spcAft>
              <a:buClr>
                <a:schemeClr val="dk1"/>
              </a:buClr>
              <a:buSzPts val="1800"/>
              <a:buChar char="•"/>
              <a:defRPr/>
            </a:lvl9pPr>
          </a:lstStyle>
          <a:p>
            <a:endParaRPr dirty="0"/>
          </a:p>
        </p:txBody>
      </p:sp>
      <p:sp>
        <p:nvSpPr>
          <p:cNvPr id="33" name="Google Shape;33;p4"/>
          <p:cNvSpPr txBox="1">
            <a:spLocks noGrp="1"/>
          </p:cNvSpPr>
          <p:nvPr>
            <p:ph type="dt" idx="10"/>
          </p:nvPr>
        </p:nvSpPr>
        <p:spPr>
          <a:xfrm>
            <a:off x="609600" y="6356351"/>
            <a:ext cx="2844800" cy="365125"/>
          </a:xfrm>
          <a:prstGeom prst="rect">
            <a:avLst/>
          </a:prstGeom>
          <a:noFill/>
          <a:ln>
            <a:noFill/>
          </a:ln>
        </p:spPr>
        <p:txBody>
          <a:bodyPr spcFirstLastPara="1" wrap="square" lIns="81625" tIns="40800" rIns="81625" bIns="40800" anchor="ctr" anchorCtr="0">
            <a:noAutofit/>
          </a:bodyPr>
          <a:lstStyle>
            <a:lvl1pPr lvl="0" algn="l">
              <a:spcBef>
                <a:spcPts val="0"/>
              </a:spcBef>
              <a:spcAft>
                <a:spcPts val="0"/>
              </a:spcAft>
              <a:buSzPts val="1400"/>
              <a:buNone/>
              <a:defRPr>
                <a:latin typeface="Helvetica" panose="020B0604020202030204" pitchFamily="34" charset="0"/>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IN" dirty="0"/>
          </a:p>
        </p:txBody>
      </p:sp>
      <p:sp>
        <p:nvSpPr>
          <p:cNvPr id="34" name="Google Shape;34;p4"/>
          <p:cNvSpPr txBox="1">
            <a:spLocks noGrp="1"/>
          </p:cNvSpPr>
          <p:nvPr>
            <p:ph type="ftr" idx="11"/>
          </p:nvPr>
        </p:nvSpPr>
        <p:spPr>
          <a:xfrm>
            <a:off x="4165600" y="6356351"/>
            <a:ext cx="3860800" cy="365125"/>
          </a:xfrm>
          <a:prstGeom prst="rect">
            <a:avLst/>
          </a:prstGeom>
          <a:noFill/>
          <a:ln>
            <a:noFill/>
          </a:ln>
        </p:spPr>
        <p:txBody>
          <a:bodyPr spcFirstLastPara="1" wrap="square" lIns="81625" tIns="40800" rIns="81625" bIns="40800" anchor="ctr" anchorCtr="0">
            <a:noAutofit/>
          </a:bodyPr>
          <a:lstStyle>
            <a:lvl1pPr lvl="0" algn="ctr">
              <a:spcBef>
                <a:spcPts val="0"/>
              </a:spcBef>
              <a:spcAft>
                <a:spcPts val="0"/>
              </a:spcAft>
              <a:buSzPts val="1400"/>
              <a:buNone/>
              <a:defRPr>
                <a:latin typeface="Helvetica" panose="020B0604020202030204" pitchFamily="34" charset="0"/>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IN"/>
          </a:p>
        </p:txBody>
      </p:sp>
      <p:sp>
        <p:nvSpPr>
          <p:cNvPr id="35" name="Google Shape;35;p4"/>
          <p:cNvSpPr txBox="1">
            <a:spLocks noGrp="1"/>
          </p:cNvSpPr>
          <p:nvPr>
            <p:ph type="sldNum" idx="12"/>
          </p:nvPr>
        </p:nvSpPr>
        <p:spPr>
          <a:xfrm>
            <a:off x="8737600" y="6356351"/>
            <a:ext cx="2844800" cy="365125"/>
          </a:xfrm>
          <a:prstGeom prst="rect">
            <a:avLst/>
          </a:prstGeom>
          <a:noFill/>
          <a:ln>
            <a:noFill/>
          </a:ln>
        </p:spPr>
        <p:txBody>
          <a:bodyPr spcFirstLastPara="1" wrap="square" lIns="81625" tIns="40800" rIns="81625" bIns="40800" anchor="ctr" anchorCtr="0">
            <a:noAutofit/>
          </a:bodyPr>
          <a:lstStyle>
            <a:lvl1pPr marL="0" lvl="0" indent="0" algn="r">
              <a:spcBef>
                <a:spcPts val="0"/>
              </a:spcBef>
              <a:buNone/>
              <a:defRPr>
                <a:latin typeface="Helvetica" panose="020B0604020202030204" pitchFamily="34" charset="0"/>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929645799"/>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matchingName="Graphic Light Gray Background">
  <p:cSld name="Graphic Light Gray Background">
    <p:spTree>
      <p:nvGrpSpPr>
        <p:cNvPr id="1" name="Shape 618"/>
        <p:cNvGrpSpPr/>
        <p:nvPr/>
      </p:nvGrpSpPr>
      <p:grpSpPr>
        <a:xfrm>
          <a:off x="0" y="0"/>
          <a:ext cx="0" cy="0"/>
          <a:chOff x="0" y="0"/>
          <a:chExt cx="0" cy="0"/>
        </a:xfrm>
      </p:grpSpPr>
      <p:sp>
        <p:nvSpPr>
          <p:cNvPr id="619" name="Google Shape;619;p109"/>
          <p:cNvSpPr/>
          <p:nvPr/>
        </p:nvSpPr>
        <p:spPr>
          <a:xfrm>
            <a:off x="5887" y="1141414"/>
            <a:ext cx="12192000" cy="5721847"/>
          </a:xfrm>
          <a:prstGeom prst="rect">
            <a:avLst/>
          </a:prstGeom>
          <a:solidFill>
            <a:srgbClr val="D5D5D5">
              <a:alpha val="24705"/>
            </a:srgbClr>
          </a:solidFill>
          <a:ln>
            <a:noFill/>
          </a:ln>
        </p:spPr>
        <p:txBody>
          <a:bodyPr spcFirstLastPara="1" wrap="square" lIns="0" tIns="0" rIns="0" bIns="0" anchor="ctr" anchorCtr="0">
            <a:noAutofit/>
          </a:bodyPr>
          <a:lstStyle/>
          <a:p>
            <a:pPr marL="0" marR="0" lvl="0" indent="0" algn="l" rtl="0">
              <a:spcBef>
                <a:spcPts val="0"/>
              </a:spcBef>
              <a:spcAft>
                <a:spcPts val="0"/>
              </a:spcAft>
              <a:buNone/>
            </a:pPr>
            <a:endParaRPr sz="1600" b="0" i="0" u="none" strike="noStrike" cap="none">
              <a:solidFill>
                <a:schemeClr val="dk1"/>
              </a:solidFill>
              <a:latin typeface="Helvetica Neue"/>
              <a:ea typeface="Helvetica Neue"/>
              <a:cs typeface="Helvetica Neue"/>
              <a:sym typeface="Helvetica Neue"/>
            </a:endParaRPr>
          </a:p>
        </p:txBody>
      </p:sp>
      <p:sp>
        <p:nvSpPr>
          <p:cNvPr id="620" name="Google Shape;620;p109"/>
          <p:cNvSpPr txBox="1">
            <a:spLocks noGrp="1"/>
          </p:cNvSpPr>
          <p:nvPr>
            <p:ph type="sldNum" idx="12"/>
          </p:nvPr>
        </p:nvSpPr>
        <p:spPr>
          <a:xfrm>
            <a:off x="8737600" y="6356351"/>
            <a:ext cx="2844800" cy="365125"/>
          </a:xfrm>
          <a:prstGeom prst="rect">
            <a:avLst/>
          </a:prstGeom>
          <a:noFill/>
          <a:ln>
            <a:noFill/>
          </a:ln>
        </p:spPr>
        <p:txBody>
          <a:bodyPr spcFirstLastPara="1" wrap="square" lIns="81625" tIns="40800" rIns="81625" bIns="408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
        <p:nvSpPr>
          <p:cNvPr id="621" name="Google Shape;621;p109"/>
          <p:cNvSpPr txBox="1">
            <a:spLocks noGrp="1"/>
          </p:cNvSpPr>
          <p:nvPr>
            <p:ph type="title"/>
          </p:nvPr>
        </p:nvSpPr>
        <p:spPr>
          <a:xfrm>
            <a:off x="261427" y="367755"/>
            <a:ext cx="11320973" cy="639763"/>
          </a:xfrm>
          <a:prstGeom prst="rect">
            <a:avLst/>
          </a:prstGeom>
          <a:noFill/>
          <a:ln>
            <a:noFill/>
          </a:ln>
        </p:spPr>
        <p:txBody>
          <a:bodyPr spcFirstLastPara="1" wrap="square" lIns="34275" tIns="17125" rIns="34275" bIns="17125" anchor="b" anchorCtr="0">
            <a:noAutofit/>
          </a:bodyPr>
          <a:lstStyle>
            <a:lvl1pPr marR="0" lvl="0" algn="l" rtl="0">
              <a:spcBef>
                <a:spcPts val="0"/>
              </a:spcBef>
              <a:spcAft>
                <a:spcPts val="0"/>
              </a:spcAft>
              <a:buClr>
                <a:schemeClr val="dk1"/>
              </a:buClr>
              <a:buSzPts val="1900"/>
              <a:buFont typeface="Helvetica Neue"/>
              <a:buNone/>
              <a:defRPr sz="2533" b="1" i="0" u="none" strike="noStrike" cap="none">
                <a:solidFill>
                  <a:schemeClr val="dk1"/>
                </a:solidFill>
                <a:latin typeface="Helvetica Neue"/>
                <a:ea typeface="Helvetica Neue"/>
                <a:cs typeface="Helvetica Neue"/>
                <a:sym typeface="Helvetica Neue"/>
              </a:defRPr>
            </a:lvl1pPr>
            <a:lvl2pPr lvl="1">
              <a:spcBef>
                <a:spcPts val="0"/>
              </a:spcBef>
              <a:spcAft>
                <a:spcPts val="0"/>
              </a:spcAft>
              <a:buSzPts val="1400"/>
              <a:buNone/>
              <a:defRPr sz="2400"/>
            </a:lvl2pPr>
            <a:lvl3pPr lvl="2">
              <a:spcBef>
                <a:spcPts val="0"/>
              </a:spcBef>
              <a:spcAft>
                <a:spcPts val="0"/>
              </a:spcAft>
              <a:buSzPts val="1400"/>
              <a:buNone/>
              <a:defRPr sz="2400"/>
            </a:lvl3pPr>
            <a:lvl4pPr lvl="3">
              <a:spcBef>
                <a:spcPts val="0"/>
              </a:spcBef>
              <a:spcAft>
                <a:spcPts val="0"/>
              </a:spcAft>
              <a:buSzPts val="1400"/>
              <a:buNone/>
              <a:defRPr sz="2400"/>
            </a:lvl4pPr>
            <a:lvl5pPr lvl="4">
              <a:spcBef>
                <a:spcPts val="0"/>
              </a:spcBef>
              <a:spcAft>
                <a:spcPts val="0"/>
              </a:spcAft>
              <a:buSzPts val="1400"/>
              <a:buNone/>
              <a:defRPr sz="2400"/>
            </a:lvl5pPr>
            <a:lvl6pPr lvl="5">
              <a:spcBef>
                <a:spcPts val="0"/>
              </a:spcBef>
              <a:spcAft>
                <a:spcPts val="0"/>
              </a:spcAft>
              <a:buSzPts val="1400"/>
              <a:buNone/>
              <a:defRPr sz="2400"/>
            </a:lvl6pPr>
            <a:lvl7pPr lvl="6">
              <a:spcBef>
                <a:spcPts val="0"/>
              </a:spcBef>
              <a:spcAft>
                <a:spcPts val="0"/>
              </a:spcAft>
              <a:buSzPts val="1400"/>
              <a:buNone/>
              <a:defRPr sz="2400"/>
            </a:lvl7pPr>
            <a:lvl8pPr lvl="7">
              <a:spcBef>
                <a:spcPts val="0"/>
              </a:spcBef>
              <a:spcAft>
                <a:spcPts val="0"/>
              </a:spcAft>
              <a:buSzPts val="1400"/>
              <a:buNone/>
              <a:defRPr sz="2400"/>
            </a:lvl8pPr>
            <a:lvl9pPr lvl="8">
              <a:spcBef>
                <a:spcPts val="0"/>
              </a:spcBef>
              <a:spcAft>
                <a:spcPts val="0"/>
              </a:spcAft>
              <a:buSzPts val="1400"/>
              <a:buNone/>
              <a:defRPr sz="2400"/>
            </a:lvl9pPr>
          </a:lstStyle>
          <a:p>
            <a:endParaRPr dirty="0"/>
          </a:p>
        </p:txBody>
      </p:sp>
    </p:spTree>
    <p:extLst>
      <p:ext uri="{BB962C8B-B14F-4D97-AF65-F5344CB8AC3E}">
        <p14:creationId xmlns:p14="http://schemas.microsoft.com/office/powerpoint/2010/main" val="779913053"/>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1_Custom Layout">
  <p:cSld name="2_Custom Layout">
    <p:spTree>
      <p:nvGrpSpPr>
        <p:cNvPr id="1" name="Shape 15"/>
        <p:cNvGrpSpPr/>
        <p:nvPr/>
      </p:nvGrpSpPr>
      <p:grpSpPr>
        <a:xfrm>
          <a:off x="0" y="0"/>
          <a:ext cx="0" cy="0"/>
          <a:chOff x="0" y="0"/>
          <a:chExt cx="0" cy="0"/>
        </a:xfrm>
      </p:grpSpPr>
      <p:sp>
        <p:nvSpPr>
          <p:cNvPr id="16" name="Google Shape;16;p2"/>
          <p:cNvSpPr/>
          <p:nvPr/>
        </p:nvSpPr>
        <p:spPr>
          <a:xfrm>
            <a:off x="5886" y="1141413"/>
            <a:ext cx="12190413" cy="5721847"/>
          </a:xfrm>
          <a:prstGeom prst="rect">
            <a:avLst/>
          </a:prstGeom>
          <a:solidFill>
            <a:srgbClr val="D5D5D5">
              <a:alpha val="24313"/>
            </a:srgbClr>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600"/>
              <a:buFont typeface="Arial"/>
              <a:buNone/>
            </a:pPr>
            <a:endParaRPr sz="2133" b="0" i="0" u="none" strike="noStrike" cap="none">
              <a:solidFill>
                <a:schemeClr val="dk1"/>
              </a:solidFill>
              <a:latin typeface="Calibri"/>
              <a:ea typeface="Calibri"/>
              <a:cs typeface="Calibri"/>
              <a:sym typeface="Calibri"/>
            </a:endParaRPr>
          </a:p>
        </p:txBody>
      </p:sp>
      <p:pic>
        <p:nvPicPr>
          <p:cNvPr id="17" name="Google Shape;17;p2" descr="E:\Work\japan\Aloki\ThoughSpot\PPT\First call Animation 2018\6-6-2018\Ref\8.png"/>
          <p:cNvPicPr preferRelativeResize="0"/>
          <p:nvPr/>
        </p:nvPicPr>
        <p:blipFill rotWithShape="1">
          <a:blip r:embed="rId2">
            <a:alphaModFix/>
          </a:blip>
          <a:srcRect/>
          <a:stretch/>
        </p:blipFill>
        <p:spPr>
          <a:xfrm>
            <a:off x="8977293" y="3429001"/>
            <a:ext cx="1503992" cy="1504188"/>
          </a:xfrm>
          <a:prstGeom prst="rect">
            <a:avLst/>
          </a:prstGeom>
          <a:noFill/>
          <a:ln>
            <a:noFill/>
          </a:ln>
        </p:spPr>
      </p:pic>
      <p:pic>
        <p:nvPicPr>
          <p:cNvPr id="18" name="Google Shape;18;p2"/>
          <p:cNvPicPr preferRelativeResize="0"/>
          <p:nvPr/>
        </p:nvPicPr>
        <p:blipFill rotWithShape="1">
          <a:blip r:embed="rId3" cstate="hqprint">
            <a:alphaModFix/>
            <a:extLst>
              <a:ext uri="{28A0092B-C50C-407E-A947-70E740481C1C}">
                <a14:useLocalDpi xmlns:a14="http://schemas.microsoft.com/office/drawing/2010/main"/>
              </a:ext>
            </a:extLst>
          </a:blip>
          <a:srcRect/>
          <a:stretch/>
        </p:blipFill>
        <p:spPr>
          <a:xfrm>
            <a:off x="8811400" y="3263204"/>
            <a:ext cx="1835779" cy="1835779"/>
          </a:xfrm>
          <a:prstGeom prst="rect">
            <a:avLst/>
          </a:prstGeom>
          <a:noFill/>
          <a:ln>
            <a:noFill/>
          </a:ln>
        </p:spPr>
      </p:pic>
      <p:pic>
        <p:nvPicPr>
          <p:cNvPr id="19" name="Google Shape;19;p2" descr="E:\Work\japan\Aloki\ThoughSpot\PPT\First call Animation 2018\6-6-2018\Ref\8.png"/>
          <p:cNvPicPr preferRelativeResize="0"/>
          <p:nvPr/>
        </p:nvPicPr>
        <p:blipFill rotWithShape="1">
          <a:blip r:embed="rId2">
            <a:alphaModFix/>
          </a:blip>
          <a:srcRect/>
          <a:stretch/>
        </p:blipFill>
        <p:spPr>
          <a:xfrm>
            <a:off x="1665809" y="3429001"/>
            <a:ext cx="1503992" cy="1504188"/>
          </a:xfrm>
          <a:prstGeom prst="rect">
            <a:avLst/>
          </a:prstGeom>
          <a:noFill/>
          <a:ln>
            <a:noFill/>
          </a:ln>
        </p:spPr>
      </p:pic>
      <p:pic>
        <p:nvPicPr>
          <p:cNvPr id="20" name="Google Shape;20;p2"/>
          <p:cNvPicPr preferRelativeResize="0"/>
          <p:nvPr/>
        </p:nvPicPr>
        <p:blipFill rotWithShape="1">
          <a:blip r:embed="rId4" cstate="hqprint">
            <a:alphaModFix/>
            <a:extLst>
              <a:ext uri="{28A0092B-C50C-407E-A947-70E740481C1C}">
                <a14:useLocalDpi xmlns:a14="http://schemas.microsoft.com/office/drawing/2010/main"/>
              </a:ext>
            </a:extLst>
          </a:blip>
          <a:srcRect/>
          <a:stretch/>
        </p:blipFill>
        <p:spPr>
          <a:xfrm>
            <a:off x="1500294" y="3262173"/>
            <a:ext cx="1849444" cy="1852287"/>
          </a:xfrm>
          <a:prstGeom prst="rect">
            <a:avLst/>
          </a:prstGeom>
          <a:noFill/>
          <a:ln>
            <a:noFill/>
          </a:ln>
        </p:spPr>
      </p:pic>
      <p:pic>
        <p:nvPicPr>
          <p:cNvPr id="21" name="Google Shape;21;p2" descr="E:\Work\japan\Aloki\ThoughSpot\PPT\First call Animation 2018\6-6-2018\Ref\6.png"/>
          <p:cNvPicPr preferRelativeResize="0"/>
          <p:nvPr/>
        </p:nvPicPr>
        <p:blipFill rotWithShape="1">
          <a:blip r:embed="rId5">
            <a:alphaModFix/>
          </a:blip>
          <a:srcRect/>
          <a:stretch/>
        </p:blipFill>
        <p:spPr>
          <a:xfrm>
            <a:off x="7183679" y="2980997"/>
            <a:ext cx="2125703" cy="2125980"/>
          </a:xfrm>
          <a:prstGeom prst="rect">
            <a:avLst/>
          </a:prstGeom>
          <a:noFill/>
          <a:ln>
            <a:noFill/>
          </a:ln>
        </p:spPr>
      </p:pic>
      <p:pic>
        <p:nvPicPr>
          <p:cNvPr id="22" name="Google Shape;22;p2" descr="E:\Work\japan\Aloki\ThoughSpot\PPT\First call Animation 2018\6-6-2018\Ref\7.png"/>
          <p:cNvPicPr preferRelativeResize="0"/>
          <p:nvPr/>
        </p:nvPicPr>
        <p:blipFill rotWithShape="1">
          <a:blip r:embed="rId6">
            <a:alphaModFix/>
          </a:blip>
          <a:srcRect/>
          <a:stretch/>
        </p:blipFill>
        <p:spPr>
          <a:xfrm>
            <a:off x="2870399" y="2980998"/>
            <a:ext cx="2126756" cy="2127031"/>
          </a:xfrm>
          <a:prstGeom prst="rect">
            <a:avLst/>
          </a:prstGeom>
          <a:noFill/>
          <a:ln>
            <a:noFill/>
          </a:ln>
        </p:spPr>
      </p:pic>
      <p:pic>
        <p:nvPicPr>
          <p:cNvPr id="23" name="Google Shape;23;p2"/>
          <p:cNvPicPr preferRelativeResize="0"/>
          <p:nvPr/>
        </p:nvPicPr>
        <p:blipFill rotWithShape="1">
          <a:blip r:embed="rId7" cstate="hqprint">
            <a:alphaModFix/>
            <a:extLst>
              <a:ext uri="{28A0092B-C50C-407E-A947-70E740481C1C}">
                <a14:useLocalDpi xmlns:a14="http://schemas.microsoft.com/office/drawing/2010/main"/>
              </a:ext>
            </a:extLst>
          </a:blip>
          <a:srcRect/>
          <a:stretch/>
        </p:blipFill>
        <p:spPr>
          <a:xfrm>
            <a:off x="7014301" y="2815201"/>
            <a:ext cx="2490556" cy="2460184"/>
          </a:xfrm>
          <a:prstGeom prst="rect">
            <a:avLst/>
          </a:prstGeom>
          <a:noFill/>
          <a:ln>
            <a:noFill/>
          </a:ln>
        </p:spPr>
      </p:pic>
      <p:pic>
        <p:nvPicPr>
          <p:cNvPr id="24" name="Google Shape;24;p2"/>
          <p:cNvPicPr preferRelativeResize="0"/>
          <p:nvPr/>
        </p:nvPicPr>
        <p:blipFill rotWithShape="1">
          <a:blip r:embed="rId8" cstate="hqprint">
            <a:alphaModFix/>
            <a:extLst>
              <a:ext uri="{28A0092B-C50C-407E-A947-70E740481C1C}">
                <a14:useLocalDpi xmlns:a14="http://schemas.microsoft.com/office/drawing/2010/main"/>
              </a:ext>
            </a:extLst>
          </a:blip>
          <a:srcRect/>
          <a:stretch/>
        </p:blipFill>
        <p:spPr>
          <a:xfrm>
            <a:off x="2674643" y="2803478"/>
            <a:ext cx="2502703" cy="2471908"/>
          </a:xfrm>
          <a:prstGeom prst="rect">
            <a:avLst/>
          </a:prstGeom>
          <a:noFill/>
          <a:ln>
            <a:noFill/>
          </a:ln>
        </p:spPr>
      </p:pic>
      <p:sp>
        <p:nvSpPr>
          <p:cNvPr id="25" name="Google Shape;25;p2"/>
          <p:cNvSpPr txBox="1"/>
          <p:nvPr/>
        </p:nvSpPr>
        <p:spPr>
          <a:xfrm>
            <a:off x="164585" y="6619875"/>
            <a:ext cx="1171760" cy="153875"/>
          </a:xfrm>
          <a:prstGeom prst="rect">
            <a:avLst/>
          </a:prstGeom>
          <a:noFill/>
          <a:ln>
            <a:noFill/>
          </a:ln>
        </p:spPr>
        <p:txBody>
          <a:bodyPr spcFirstLastPara="1" wrap="square" lIns="25367" tIns="25367" rIns="25367" bIns="25367" anchor="ctr" anchorCtr="0">
            <a:noAutofit/>
          </a:bodyPr>
          <a:lstStyle/>
          <a:p>
            <a:pPr marL="0" marR="0" lvl="0" indent="0" algn="l" rtl="0">
              <a:lnSpc>
                <a:spcPct val="100000"/>
              </a:lnSpc>
              <a:spcBef>
                <a:spcPts val="0"/>
              </a:spcBef>
              <a:spcAft>
                <a:spcPts val="0"/>
              </a:spcAft>
              <a:buClr>
                <a:srgbClr val="000000"/>
              </a:buClr>
              <a:buSzPts val="500"/>
              <a:buFont typeface="Arial"/>
              <a:buNone/>
            </a:pPr>
            <a:r>
              <a:rPr lang="en-US" sz="667" b="0" i="0" u="none" strike="noStrike" cap="none" dirty="0">
                <a:solidFill>
                  <a:srgbClr val="5E5E5E"/>
                </a:solidFill>
                <a:latin typeface="Helvetica Neue"/>
                <a:ea typeface="Helvetica Neue"/>
                <a:cs typeface="Helvetica Neue"/>
                <a:sym typeface="Helvetica Neue"/>
              </a:rPr>
              <a:t>© </a:t>
            </a:r>
            <a:r>
              <a:rPr lang="en-US" sz="667" b="0" i="0" u="none" strike="noStrike" cap="none" dirty="0">
                <a:solidFill>
                  <a:srgbClr val="5E5E5E"/>
                </a:solidFill>
                <a:latin typeface="Arial"/>
                <a:ea typeface="Arial"/>
                <a:cs typeface="Arial"/>
                <a:sym typeface="Arial"/>
              </a:rPr>
              <a:t>ThoughtSpot Inc 2020</a:t>
            </a:r>
            <a:endParaRPr sz="667" b="0" i="0" u="none" strike="noStrike" cap="none" dirty="0">
              <a:solidFill>
                <a:schemeClr val="dk1"/>
              </a:solidFill>
              <a:latin typeface="Calibri"/>
              <a:ea typeface="Calibri"/>
              <a:cs typeface="Calibri"/>
              <a:sym typeface="Calibri"/>
            </a:endParaRPr>
          </a:p>
        </p:txBody>
      </p:sp>
      <p:cxnSp>
        <p:nvCxnSpPr>
          <p:cNvPr id="26" name="Google Shape;26;p2"/>
          <p:cNvCxnSpPr/>
          <p:nvPr/>
        </p:nvCxnSpPr>
        <p:spPr>
          <a:xfrm>
            <a:off x="-7045" y="6830484"/>
            <a:ext cx="12217863" cy="0"/>
          </a:xfrm>
          <a:prstGeom prst="straightConnector1">
            <a:avLst/>
          </a:prstGeom>
          <a:noFill/>
          <a:ln w="57150" cap="flat" cmpd="sng">
            <a:solidFill>
              <a:srgbClr val="494EFF"/>
            </a:solidFill>
            <a:prstDash val="solid"/>
            <a:miter lim="400000"/>
            <a:headEnd type="none" w="sm" len="sm"/>
            <a:tailEnd type="none" w="sm" len="sm"/>
          </a:ln>
        </p:spPr>
      </p:cxnSp>
      <p:grpSp>
        <p:nvGrpSpPr>
          <p:cNvPr id="27" name="Google Shape;27;p2"/>
          <p:cNvGrpSpPr/>
          <p:nvPr/>
        </p:nvGrpSpPr>
        <p:grpSpPr>
          <a:xfrm>
            <a:off x="509654" y="1350913"/>
            <a:ext cx="11184468" cy="1114144"/>
            <a:chOff x="1019439" y="2701824"/>
            <a:chExt cx="22371848" cy="2228289"/>
          </a:xfrm>
        </p:grpSpPr>
        <p:sp>
          <p:nvSpPr>
            <p:cNvPr id="28" name="Google Shape;28;p2"/>
            <p:cNvSpPr txBox="1"/>
            <p:nvPr/>
          </p:nvSpPr>
          <p:spPr>
            <a:xfrm>
              <a:off x="1019439" y="2701824"/>
              <a:ext cx="22371848" cy="1441054"/>
            </a:xfrm>
            <a:prstGeom prst="rect">
              <a:avLst/>
            </a:prstGeom>
            <a:noFill/>
            <a:ln>
              <a:noFill/>
            </a:ln>
          </p:spPr>
          <p:txBody>
            <a:bodyPr spcFirstLastPara="1" wrap="square" lIns="50800" tIns="50800" rIns="50800" bIns="50800" anchor="t" anchorCtr="0">
              <a:noAutofit/>
            </a:bodyPr>
            <a:lstStyle/>
            <a:p>
              <a:pPr marL="0" marR="0" lvl="0" indent="0" algn="ctr" rtl="0">
                <a:lnSpc>
                  <a:spcPct val="90000"/>
                </a:lnSpc>
                <a:spcBef>
                  <a:spcPts val="0"/>
                </a:spcBef>
                <a:spcAft>
                  <a:spcPts val="0"/>
                </a:spcAft>
                <a:buClr>
                  <a:srgbClr val="000000"/>
                </a:buClr>
                <a:buSzPts val="3000"/>
                <a:buFont typeface="Arial"/>
                <a:buNone/>
              </a:pPr>
              <a:r>
                <a:rPr lang="en-US" sz="4000" b="1" i="0" u="none" strike="noStrike" cap="none">
                  <a:solidFill>
                    <a:srgbClr val="000000"/>
                  </a:solidFill>
                  <a:latin typeface="Helvetica Neue"/>
                  <a:ea typeface="Helvetica Neue"/>
                  <a:cs typeface="Helvetica Neue"/>
                  <a:sym typeface="Helvetica Neue"/>
                </a:rPr>
                <a:t>Search &amp; AI-Driven Analytics</a:t>
              </a:r>
              <a:endParaRPr sz="1867" b="0" i="0" u="none" strike="noStrike" cap="none">
                <a:solidFill>
                  <a:srgbClr val="000000"/>
                </a:solidFill>
                <a:latin typeface="Arial"/>
                <a:ea typeface="Arial"/>
                <a:cs typeface="Arial"/>
                <a:sym typeface="Arial"/>
              </a:endParaRPr>
            </a:p>
          </p:txBody>
        </p:sp>
        <p:sp>
          <p:nvSpPr>
            <p:cNvPr id="29" name="Google Shape;29;p2"/>
            <p:cNvSpPr txBox="1"/>
            <p:nvPr/>
          </p:nvSpPr>
          <p:spPr>
            <a:xfrm>
              <a:off x="1019439" y="4005990"/>
              <a:ext cx="22371848" cy="924123"/>
            </a:xfrm>
            <a:prstGeom prst="rect">
              <a:avLst/>
            </a:prstGeom>
            <a:noFill/>
            <a:ln>
              <a:noFill/>
            </a:ln>
          </p:spPr>
          <p:txBody>
            <a:bodyPr spcFirstLastPara="1" wrap="square" lIns="50800" tIns="50800" rIns="50800" bIns="50800" anchor="t" anchorCtr="0">
              <a:noAutofit/>
            </a:bodyPr>
            <a:lstStyle/>
            <a:p>
              <a:pPr marL="0" marR="0" lvl="0" indent="0" algn="ctr" rtl="0">
                <a:lnSpc>
                  <a:spcPct val="90000"/>
                </a:lnSpc>
                <a:spcBef>
                  <a:spcPts val="0"/>
                </a:spcBef>
                <a:spcAft>
                  <a:spcPts val="0"/>
                </a:spcAft>
                <a:buClr>
                  <a:srgbClr val="000000"/>
                </a:buClr>
                <a:buSzPts val="1400"/>
                <a:buFont typeface="Arial"/>
                <a:buNone/>
              </a:pPr>
              <a:r>
                <a:rPr lang="en-US" sz="1867" b="0" i="0" u="none" strike="noStrike" cap="none">
                  <a:solidFill>
                    <a:srgbClr val="595959"/>
                  </a:solidFill>
                  <a:latin typeface="Helvetica Neue"/>
                  <a:ea typeface="Helvetica Neue"/>
                  <a:cs typeface="Helvetica Neue"/>
                  <a:sym typeface="Helvetica Neue"/>
                </a:rPr>
                <a:t>Next Generation Analytics Platform for the Enterprise</a:t>
              </a:r>
              <a:endParaRPr sz="1867" b="0" i="0" u="none" strike="noStrike" cap="none">
                <a:solidFill>
                  <a:srgbClr val="000000"/>
                </a:solidFill>
                <a:latin typeface="Arial"/>
                <a:ea typeface="Arial"/>
                <a:cs typeface="Arial"/>
                <a:sym typeface="Arial"/>
              </a:endParaRPr>
            </a:p>
          </p:txBody>
        </p:sp>
      </p:grpSp>
      <p:pic>
        <p:nvPicPr>
          <p:cNvPr id="30" name="Google Shape;30;p2" descr="E:\Work\japan\Aloki\ThoughSpot\PPT\First call Animation 2018\6-6-2018\Ref\11.png"/>
          <p:cNvPicPr preferRelativeResize="0"/>
          <p:nvPr/>
        </p:nvPicPr>
        <p:blipFill rotWithShape="1">
          <a:blip r:embed="rId9">
            <a:alphaModFix/>
          </a:blip>
          <a:srcRect/>
          <a:stretch/>
        </p:blipFill>
        <p:spPr>
          <a:xfrm>
            <a:off x="3515253" y="3089203"/>
            <a:ext cx="1150131" cy="3099092"/>
          </a:xfrm>
          <a:prstGeom prst="rect">
            <a:avLst/>
          </a:prstGeom>
          <a:noFill/>
          <a:ln>
            <a:noFill/>
          </a:ln>
        </p:spPr>
      </p:pic>
      <p:pic>
        <p:nvPicPr>
          <p:cNvPr id="31" name="Google Shape;31;p2" descr="E:\Work\japan\Aloki\ThoughSpot\PPT\First call Animation 2018\6-6-2018\Ref\12.png"/>
          <p:cNvPicPr preferRelativeResize="0"/>
          <p:nvPr/>
        </p:nvPicPr>
        <p:blipFill rotWithShape="1">
          <a:blip r:embed="rId10">
            <a:alphaModFix/>
          </a:blip>
          <a:srcRect/>
          <a:stretch/>
        </p:blipFill>
        <p:spPr>
          <a:xfrm>
            <a:off x="7709374" y="3126163"/>
            <a:ext cx="1102403" cy="3114136"/>
          </a:xfrm>
          <a:prstGeom prst="rect">
            <a:avLst/>
          </a:prstGeom>
          <a:noFill/>
          <a:ln>
            <a:noFill/>
          </a:ln>
        </p:spPr>
      </p:pic>
      <p:pic>
        <p:nvPicPr>
          <p:cNvPr id="32" name="Google Shape;32;p2" descr="E:\Work\japan\Aloki\ThoughSpot\PPT\First call Animation 2018\6-6-2018\Ref\13.png"/>
          <p:cNvPicPr preferRelativeResize="0"/>
          <p:nvPr/>
        </p:nvPicPr>
        <p:blipFill rotWithShape="1">
          <a:blip r:embed="rId11">
            <a:alphaModFix/>
          </a:blip>
          <a:srcRect/>
          <a:stretch/>
        </p:blipFill>
        <p:spPr>
          <a:xfrm>
            <a:off x="2175227" y="3593064"/>
            <a:ext cx="499708" cy="2166153"/>
          </a:xfrm>
          <a:prstGeom prst="rect">
            <a:avLst/>
          </a:prstGeom>
          <a:noFill/>
          <a:ln>
            <a:noFill/>
          </a:ln>
        </p:spPr>
      </p:pic>
      <p:pic>
        <p:nvPicPr>
          <p:cNvPr id="33" name="Google Shape;33;p2" descr="E:\Work\japan\Aloki\ThoughSpot\PPT\First call Animation 2018\6-6-2018\Ref\14.png"/>
          <p:cNvPicPr preferRelativeResize="0"/>
          <p:nvPr/>
        </p:nvPicPr>
        <p:blipFill rotWithShape="1">
          <a:blip r:embed="rId12">
            <a:alphaModFix/>
          </a:blip>
          <a:srcRect/>
          <a:stretch/>
        </p:blipFill>
        <p:spPr>
          <a:xfrm>
            <a:off x="9462809" y="3621620"/>
            <a:ext cx="495236" cy="2184651"/>
          </a:xfrm>
          <a:prstGeom prst="rect">
            <a:avLst/>
          </a:prstGeom>
          <a:noFill/>
          <a:ln>
            <a:noFill/>
          </a:ln>
        </p:spPr>
      </p:pic>
      <p:sp>
        <p:nvSpPr>
          <p:cNvPr id="34" name="Google Shape;34;p2"/>
          <p:cNvSpPr/>
          <p:nvPr/>
        </p:nvSpPr>
        <p:spPr>
          <a:xfrm>
            <a:off x="4582707" y="2498835"/>
            <a:ext cx="3144812" cy="3145221"/>
          </a:xfrm>
          <a:prstGeom prst="ellipse">
            <a:avLst/>
          </a:prstGeom>
          <a:solidFill>
            <a:srgbClr val="BFBFBF"/>
          </a:solidFill>
          <a:ln>
            <a:noFill/>
          </a:ln>
        </p:spPr>
        <p:txBody>
          <a:bodyPr spcFirstLastPara="1" wrap="square" lIns="45700" tIns="22833" rIns="45700" bIns="22833"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2133" b="0" i="0" u="none" strike="noStrike" cap="none">
              <a:solidFill>
                <a:schemeClr val="lt1"/>
              </a:solidFill>
              <a:latin typeface="Calibri"/>
              <a:ea typeface="Calibri"/>
              <a:cs typeface="Calibri"/>
              <a:sym typeface="Calibri"/>
            </a:endParaRPr>
          </a:p>
        </p:txBody>
      </p:sp>
      <p:pic>
        <p:nvPicPr>
          <p:cNvPr id="35" name="Google Shape;35;p2"/>
          <p:cNvPicPr preferRelativeResize="0"/>
          <p:nvPr/>
        </p:nvPicPr>
        <p:blipFill rotWithShape="1">
          <a:blip r:embed="rId13" cstate="hqprint">
            <a:alphaModFix/>
            <a:extLst>
              <a:ext uri="{28A0092B-C50C-407E-A947-70E740481C1C}">
                <a14:useLocalDpi xmlns:a14="http://schemas.microsoft.com/office/drawing/2010/main"/>
              </a:ext>
            </a:extLst>
          </a:blip>
          <a:srcRect/>
          <a:stretch/>
        </p:blipFill>
        <p:spPr>
          <a:xfrm>
            <a:off x="4433628" y="2333292"/>
            <a:ext cx="3482171" cy="3493123"/>
          </a:xfrm>
          <a:prstGeom prst="rect">
            <a:avLst/>
          </a:prstGeom>
          <a:noFill/>
          <a:ln>
            <a:noFill/>
          </a:ln>
        </p:spPr>
      </p:pic>
      <p:pic>
        <p:nvPicPr>
          <p:cNvPr id="36" name="Google Shape;36;p2" descr="E:\Work\japan\Aloki\ThoughSpot\PPT\First call Animation 2018\6-6-2018\Ref\10.png"/>
          <p:cNvPicPr preferRelativeResize="0"/>
          <p:nvPr/>
        </p:nvPicPr>
        <p:blipFill rotWithShape="1">
          <a:blip r:embed="rId14">
            <a:alphaModFix/>
          </a:blip>
          <a:srcRect/>
          <a:stretch/>
        </p:blipFill>
        <p:spPr>
          <a:xfrm>
            <a:off x="5579776" y="2750301"/>
            <a:ext cx="1119697" cy="3756259"/>
          </a:xfrm>
          <a:prstGeom prst="rect">
            <a:avLst/>
          </a:prstGeom>
          <a:noFill/>
          <a:ln>
            <a:noFill/>
          </a:ln>
        </p:spPr>
      </p:pic>
      <p:pic>
        <p:nvPicPr>
          <p:cNvPr id="37" name="Google Shape;37;p2"/>
          <p:cNvPicPr preferRelativeResize="0"/>
          <p:nvPr/>
        </p:nvPicPr>
        <p:blipFill rotWithShape="1">
          <a:blip r:embed="rId15" cstate="hqprint">
            <a:alphaModFix/>
            <a:extLst>
              <a:ext uri="{28A0092B-C50C-407E-A947-70E740481C1C}">
                <a14:useLocalDpi xmlns:a14="http://schemas.microsoft.com/office/drawing/2010/main"/>
              </a:ext>
            </a:extLst>
          </a:blip>
          <a:srcRect/>
          <a:stretch/>
        </p:blipFill>
        <p:spPr>
          <a:xfrm>
            <a:off x="4540774" y="300710"/>
            <a:ext cx="3122769" cy="664380"/>
          </a:xfrm>
          <a:prstGeom prst="rect">
            <a:avLst/>
          </a:prstGeom>
          <a:noFill/>
          <a:ln>
            <a:noFill/>
          </a:ln>
        </p:spPr>
      </p:pic>
    </p:spTree>
    <p:extLst>
      <p:ext uri="{BB962C8B-B14F-4D97-AF65-F5344CB8AC3E}">
        <p14:creationId xmlns:p14="http://schemas.microsoft.com/office/powerpoint/2010/main" val="2174316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00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500"/>
                                        <p:tgtEl>
                                          <p:spTgt spid="24"/>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fade">
                                      <p:cBhvr>
                                        <p:cTn id="23" dur="500"/>
                                        <p:tgtEl>
                                          <p:spTgt spid="35"/>
                                        </p:tgtEl>
                                      </p:cBhvr>
                                    </p:animEffect>
                                  </p:childTnLst>
                                </p:cTn>
                              </p:par>
                            </p:childTnLst>
                          </p:cTn>
                        </p:par>
                        <p:par>
                          <p:cTn id="24" fill="hold">
                            <p:stCondLst>
                              <p:cond delay="2500"/>
                            </p:stCondLst>
                            <p:childTnLst>
                              <p:par>
                                <p:cTn id="25" presetID="10" presetClass="exit" presetSubtype="0" fill="hold" nodeType="afterEffect">
                                  <p:stCondLst>
                                    <p:cond delay="3000"/>
                                  </p:stCondLst>
                                  <p:childTnLst>
                                    <p:animEffect transition="out" filter="fade">
                                      <p:cBhvr>
                                        <p:cTn id="26" dur="1000"/>
                                        <p:tgtEl>
                                          <p:spTgt spid="20"/>
                                        </p:tgtEl>
                                      </p:cBhvr>
                                    </p:animEffect>
                                    <p:set>
                                      <p:cBhvr>
                                        <p:cTn id="27" dur="1" fill="hold">
                                          <p:stCondLst>
                                            <p:cond delay="1000"/>
                                          </p:stCondLst>
                                        </p:cTn>
                                        <p:tgtEl>
                                          <p:spTgt spid="20"/>
                                        </p:tgtEl>
                                        <p:attrNameLst>
                                          <p:attrName>style.visibility</p:attrName>
                                        </p:attrNameLst>
                                      </p:cBhvr>
                                      <p:to>
                                        <p:strVal val="hidden"/>
                                      </p:to>
                                    </p:set>
                                  </p:childTnLst>
                                </p:cTn>
                              </p:par>
                              <p:par>
                                <p:cTn id="28" presetID="10" presetClass="exit" presetSubtype="0" fill="hold" nodeType="withEffect">
                                  <p:stCondLst>
                                    <p:cond delay="3000"/>
                                  </p:stCondLst>
                                  <p:childTnLst>
                                    <p:animEffect transition="out" filter="fade">
                                      <p:cBhvr>
                                        <p:cTn id="29" dur="1000"/>
                                        <p:tgtEl>
                                          <p:spTgt spid="18"/>
                                        </p:tgtEl>
                                      </p:cBhvr>
                                    </p:animEffect>
                                    <p:set>
                                      <p:cBhvr>
                                        <p:cTn id="30" dur="1" fill="hold">
                                          <p:stCondLst>
                                            <p:cond delay="1000"/>
                                          </p:stCondLst>
                                        </p:cTn>
                                        <p:tgtEl>
                                          <p:spTgt spid="18"/>
                                        </p:tgtEl>
                                        <p:attrNameLst>
                                          <p:attrName>style.visibility</p:attrName>
                                        </p:attrNameLst>
                                      </p:cBhvr>
                                      <p:to>
                                        <p:strVal val="hidden"/>
                                      </p:to>
                                    </p:set>
                                  </p:childTnLst>
                                </p:cTn>
                              </p:par>
                              <p:par>
                                <p:cTn id="31" presetID="10" presetClass="exit" presetSubtype="0" fill="hold" nodeType="withEffect">
                                  <p:stCondLst>
                                    <p:cond delay="3000"/>
                                  </p:stCondLst>
                                  <p:childTnLst>
                                    <p:animEffect transition="out" filter="fade">
                                      <p:cBhvr>
                                        <p:cTn id="32" dur="1000"/>
                                        <p:tgtEl>
                                          <p:spTgt spid="24"/>
                                        </p:tgtEl>
                                      </p:cBhvr>
                                    </p:animEffect>
                                    <p:set>
                                      <p:cBhvr>
                                        <p:cTn id="33" dur="1" fill="hold">
                                          <p:stCondLst>
                                            <p:cond delay="1000"/>
                                          </p:stCondLst>
                                        </p:cTn>
                                        <p:tgtEl>
                                          <p:spTgt spid="24"/>
                                        </p:tgtEl>
                                        <p:attrNameLst>
                                          <p:attrName>style.visibility</p:attrName>
                                        </p:attrNameLst>
                                      </p:cBhvr>
                                      <p:to>
                                        <p:strVal val="hidden"/>
                                      </p:to>
                                    </p:set>
                                  </p:childTnLst>
                                </p:cTn>
                              </p:par>
                              <p:par>
                                <p:cTn id="34" presetID="10" presetClass="exit" presetSubtype="0" fill="hold" nodeType="withEffect">
                                  <p:stCondLst>
                                    <p:cond delay="3000"/>
                                  </p:stCondLst>
                                  <p:childTnLst>
                                    <p:animEffect transition="out" filter="fade">
                                      <p:cBhvr>
                                        <p:cTn id="35" dur="1000"/>
                                        <p:tgtEl>
                                          <p:spTgt spid="23"/>
                                        </p:tgtEl>
                                      </p:cBhvr>
                                    </p:animEffect>
                                    <p:set>
                                      <p:cBhvr>
                                        <p:cTn id="36" dur="1" fill="hold">
                                          <p:stCondLst>
                                            <p:cond delay="1000"/>
                                          </p:stCondLst>
                                        </p:cTn>
                                        <p:tgtEl>
                                          <p:spTgt spid="2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lIns="34281" tIns="17140" rIns="34281" bIns="17140"/>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544161" indent="0" algn="ctr">
              <a:buNone/>
              <a:defRPr>
                <a:solidFill>
                  <a:schemeClr val="tx1">
                    <a:tint val="75000"/>
                  </a:schemeClr>
                </a:solidFill>
              </a:defRPr>
            </a:lvl2pPr>
            <a:lvl3pPr marL="1088322" indent="0" algn="ctr">
              <a:buNone/>
              <a:defRPr>
                <a:solidFill>
                  <a:schemeClr val="tx1">
                    <a:tint val="75000"/>
                  </a:schemeClr>
                </a:solidFill>
              </a:defRPr>
            </a:lvl3pPr>
            <a:lvl4pPr marL="1632482" indent="0" algn="ctr">
              <a:buNone/>
              <a:defRPr>
                <a:solidFill>
                  <a:schemeClr val="tx1">
                    <a:tint val="75000"/>
                  </a:schemeClr>
                </a:solidFill>
              </a:defRPr>
            </a:lvl4pPr>
            <a:lvl5pPr marL="2176643" indent="0" algn="ctr">
              <a:buNone/>
              <a:defRPr>
                <a:solidFill>
                  <a:schemeClr val="tx1">
                    <a:tint val="75000"/>
                  </a:schemeClr>
                </a:solidFill>
              </a:defRPr>
            </a:lvl5pPr>
            <a:lvl6pPr marL="2720804" indent="0" algn="ctr">
              <a:buNone/>
              <a:defRPr>
                <a:solidFill>
                  <a:schemeClr val="tx1">
                    <a:tint val="75000"/>
                  </a:schemeClr>
                </a:solidFill>
              </a:defRPr>
            </a:lvl6pPr>
            <a:lvl7pPr marL="3264965" indent="0" algn="ctr">
              <a:buNone/>
              <a:defRPr>
                <a:solidFill>
                  <a:schemeClr val="tx1">
                    <a:tint val="75000"/>
                  </a:schemeClr>
                </a:solidFill>
              </a:defRPr>
            </a:lvl7pPr>
            <a:lvl8pPr marL="3809125" indent="0" algn="ctr">
              <a:buNone/>
              <a:defRPr>
                <a:solidFill>
                  <a:schemeClr val="tx1">
                    <a:tint val="75000"/>
                  </a:schemeClr>
                </a:solidFill>
              </a:defRPr>
            </a:lvl8pPr>
            <a:lvl9pPr marL="4353286"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3D078CD-CE14-4845-9AD6-AB1D53566468}" type="datetimeFigureOut">
              <a:rPr lang="en-US" smtClean="0"/>
              <a:pPr/>
              <a:t>5/5/2020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80994D-C859-4577-BF81-A2BCEDA706CC}" type="slidenum">
              <a:rPr lang="en-US" smtClean="0"/>
              <a:pPr/>
              <a:t>‹#›</a:t>
            </a:fld>
            <a:endParaRPr lang="en-US"/>
          </a:p>
        </p:txBody>
      </p:sp>
      <p:pic>
        <p:nvPicPr>
          <p:cNvPr id="7" name="Image" descr="Image"/>
          <p:cNvPicPr>
            <a:picLocks noChangeAspect="1"/>
          </p:cNvPicPr>
          <p:nvPr userDrawn="1"/>
        </p:nvPicPr>
        <p:blipFill>
          <a:blip r:embed="rId2" cstate="print"/>
          <a:stretch>
            <a:fillRect/>
          </a:stretch>
        </p:blipFill>
        <p:spPr>
          <a:xfrm>
            <a:off x="0" y="420985"/>
            <a:ext cx="12190413" cy="6368528"/>
          </a:xfrm>
          <a:prstGeom prst="rect">
            <a:avLst/>
          </a:prstGeom>
          <a:ln w="12700">
            <a:miter lim="400000"/>
          </a:ln>
        </p:spPr>
      </p:pic>
      <p:sp>
        <p:nvSpPr>
          <p:cNvPr id="8" name="Line"/>
          <p:cNvSpPr/>
          <p:nvPr userDrawn="1"/>
        </p:nvSpPr>
        <p:spPr>
          <a:xfrm>
            <a:off x="-7044" y="6822016"/>
            <a:ext cx="12216272" cy="0"/>
          </a:xfrm>
          <a:prstGeom prst="line">
            <a:avLst/>
          </a:prstGeom>
          <a:ln w="28575">
            <a:solidFill>
              <a:srgbClr val="FF644E"/>
            </a:solidFill>
            <a:miter lim="400000"/>
          </a:ln>
        </p:spPr>
        <p:txBody>
          <a:bodyPr lIns="0" tIns="0" rIns="0" bIns="0" anchor="ctr"/>
          <a:lstStyle/>
          <a:p>
            <a:pPr>
              <a:defRPr sz="3200" b="0" spc="0">
                <a:latin typeface="Helvetica Neue Medium"/>
                <a:ea typeface="Helvetica Neue Medium"/>
                <a:cs typeface="Helvetica Neue Medium"/>
                <a:sym typeface="Helvetica Neue Medium"/>
              </a:defRPr>
            </a:pPr>
            <a:endParaRPr sz="4267"/>
          </a:p>
        </p:txBody>
      </p:sp>
      <p:sp>
        <p:nvSpPr>
          <p:cNvPr id="10" name="Search &amp; Ai-Driven Analytics at Human Scale"/>
          <p:cNvSpPr txBox="1"/>
          <p:nvPr userDrawn="1"/>
        </p:nvSpPr>
        <p:spPr>
          <a:xfrm>
            <a:off x="509587" y="1661174"/>
            <a:ext cx="11183012" cy="544693"/>
          </a:xfrm>
          <a:prstGeom prst="rect">
            <a:avLst/>
          </a:prstGeom>
          <a:ln w="12700">
            <a:miter lim="400000"/>
          </a:ln>
          <a:extLst>
            <a:ext uri="{C572A759-6A51-4108-AA02-DFA0A04FC94B}">
              <ma14:wrappingTextBoxFlag xmlns:ma14="http://schemas.microsoft.com/office/mac/drawingml/2011/main" xmlns="" val="1"/>
            </a:ext>
          </a:extLst>
        </p:spPr>
        <p:txBody>
          <a:bodyPr lIns="25393" tIns="25393" rIns="25393" bIns="25393">
            <a:noAutofit/>
          </a:bodyPr>
          <a:lstStyle/>
          <a:p>
            <a:pPr algn="ctr">
              <a:lnSpc>
                <a:spcPct val="90000"/>
              </a:lnSpc>
              <a:spcBef>
                <a:spcPts val="2249"/>
              </a:spcBef>
              <a:defRPr sz="6000" b="0" spc="-239">
                <a:solidFill>
                  <a:srgbClr val="000000"/>
                </a:solidFill>
                <a:latin typeface="Gotham Medium"/>
                <a:ea typeface="Gotham Medium"/>
                <a:cs typeface="Gotham Medium"/>
                <a:sym typeface="Gotham Medium"/>
              </a:defRPr>
            </a:pPr>
            <a:r>
              <a:rPr lang="en-US" sz="3733" b="1" spc="-173" baseline="0">
                <a:latin typeface="Helvetica" pitchFamily="34" charset="0"/>
              </a:rPr>
              <a:t>Human-Scale Analytics</a:t>
            </a:r>
            <a:endParaRPr sz="3733" b="1" spc="-173" baseline="0" dirty="0">
              <a:latin typeface="Helvetica" pitchFamily="34" charset="0"/>
            </a:endParaRP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480654" y="388483"/>
            <a:ext cx="1229105" cy="912772"/>
          </a:xfrm>
          <a:prstGeom prst="rect">
            <a:avLst/>
          </a:prstGeom>
        </p:spPr>
      </p:pic>
    </p:spTree>
    <p:extLst>
      <p:ext uri="{BB962C8B-B14F-4D97-AF65-F5344CB8AC3E}">
        <p14:creationId xmlns:p14="http://schemas.microsoft.com/office/powerpoint/2010/main" val="3793743070"/>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sp>
        <p:nvSpPr>
          <p:cNvPr id="10" name="Rectangle 9"/>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 name="Title 1"/>
          <p:cNvSpPr>
            <a:spLocks noGrp="1"/>
          </p:cNvSpPr>
          <p:nvPr>
            <p:ph type="title" hasCustomPrompt="1"/>
          </p:nvPr>
        </p:nvSpPr>
        <p:spPr>
          <a:xfrm>
            <a:off x="609600" y="2860348"/>
            <a:ext cx="10972800" cy="1143000"/>
          </a:xfrm>
          <a:prstGeom prst="rect">
            <a:avLst/>
          </a:prstGeom>
        </p:spPr>
        <p:txBody>
          <a:bodyPr lIns="34281" tIns="17140" rIns="34281" bIns="17140" anchor="ctr"/>
          <a:lstStyle>
            <a:lvl1pPr algn="ctr">
              <a:defRPr sz="5733" b="1" i="0">
                <a:solidFill>
                  <a:srgbClr val="FFFFFF"/>
                </a:solidFill>
                <a:latin typeface="Helvetica" charset="0"/>
                <a:ea typeface="Helvetica" charset="0"/>
                <a:cs typeface="Helvetica" charset="0"/>
              </a:defRPr>
            </a:lvl1pPr>
          </a:lstStyle>
          <a:p>
            <a:r>
              <a:rPr lang="en-US" dirty="0"/>
              <a:t>TITLE</a:t>
            </a:r>
          </a:p>
        </p:txBody>
      </p:sp>
      <p:sp>
        <p:nvSpPr>
          <p:cNvPr id="7" name="Text Placeholder 2"/>
          <p:cNvSpPr>
            <a:spLocks noGrp="1"/>
          </p:cNvSpPr>
          <p:nvPr>
            <p:ph type="body" idx="1" hasCustomPrompt="1"/>
          </p:nvPr>
        </p:nvSpPr>
        <p:spPr>
          <a:xfrm>
            <a:off x="914400" y="4705194"/>
            <a:ext cx="10363200" cy="754852"/>
          </a:xfrm>
        </p:spPr>
        <p:txBody>
          <a:bodyPr anchor="b"/>
          <a:lstStyle>
            <a:lvl1pPr marL="0" indent="0" algn="ctr">
              <a:buNone/>
              <a:defRPr sz="2400" baseline="0">
                <a:solidFill>
                  <a:schemeClr val="bg1"/>
                </a:solidFill>
              </a:defRPr>
            </a:lvl1pPr>
            <a:lvl2pPr marL="544161" indent="0">
              <a:buNone/>
              <a:defRPr sz="2133">
                <a:solidFill>
                  <a:schemeClr val="tx1">
                    <a:tint val="75000"/>
                  </a:schemeClr>
                </a:solidFill>
              </a:defRPr>
            </a:lvl2pPr>
            <a:lvl3pPr marL="1088322" indent="0">
              <a:buNone/>
              <a:defRPr sz="1867">
                <a:solidFill>
                  <a:schemeClr val="tx1">
                    <a:tint val="75000"/>
                  </a:schemeClr>
                </a:solidFill>
              </a:defRPr>
            </a:lvl3pPr>
            <a:lvl4pPr marL="1632482" indent="0">
              <a:buNone/>
              <a:defRPr sz="1600">
                <a:solidFill>
                  <a:schemeClr val="tx1">
                    <a:tint val="75000"/>
                  </a:schemeClr>
                </a:solidFill>
              </a:defRPr>
            </a:lvl4pPr>
            <a:lvl5pPr marL="2176643" indent="0">
              <a:buNone/>
              <a:defRPr sz="1600">
                <a:solidFill>
                  <a:schemeClr val="tx1">
                    <a:tint val="75000"/>
                  </a:schemeClr>
                </a:solidFill>
              </a:defRPr>
            </a:lvl5pPr>
            <a:lvl6pPr marL="2720804" indent="0">
              <a:buNone/>
              <a:defRPr sz="1600">
                <a:solidFill>
                  <a:schemeClr val="tx1">
                    <a:tint val="75000"/>
                  </a:schemeClr>
                </a:solidFill>
              </a:defRPr>
            </a:lvl6pPr>
            <a:lvl7pPr marL="3264965" indent="0">
              <a:buNone/>
              <a:defRPr sz="1600">
                <a:solidFill>
                  <a:schemeClr val="tx1">
                    <a:tint val="75000"/>
                  </a:schemeClr>
                </a:solidFill>
              </a:defRPr>
            </a:lvl7pPr>
            <a:lvl8pPr marL="3809125" indent="0">
              <a:buNone/>
              <a:defRPr sz="1600">
                <a:solidFill>
                  <a:schemeClr val="tx1">
                    <a:tint val="75000"/>
                  </a:schemeClr>
                </a:solidFill>
              </a:defRPr>
            </a:lvl8pPr>
            <a:lvl9pPr marL="4353286" indent="0">
              <a:buNone/>
              <a:defRPr sz="1600">
                <a:solidFill>
                  <a:schemeClr val="tx1">
                    <a:tint val="75000"/>
                  </a:schemeClr>
                </a:solidFill>
              </a:defRPr>
            </a:lvl9pPr>
          </a:lstStyle>
          <a:p>
            <a:pPr lvl="0"/>
            <a:r>
              <a:rPr lang="en-US" dirty="0"/>
              <a:t>Month DD, YYYY</a:t>
            </a:r>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478583" y="519960"/>
            <a:ext cx="1234831" cy="917024"/>
          </a:xfrm>
          <a:prstGeom prst="rect">
            <a:avLst/>
          </a:prstGeom>
        </p:spPr>
      </p:pic>
    </p:spTree>
    <p:extLst>
      <p:ext uri="{BB962C8B-B14F-4D97-AF65-F5344CB8AC3E}">
        <p14:creationId xmlns:p14="http://schemas.microsoft.com/office/powerpoint/2010/main" val="3065989401"/>
      </p:ext>
    </p:extLst>
  </p:cSld>
  <p:clrMapOvr>
    <a:masterClrMapping/>
  </p:clrMapOvr>
  <p:transition>
    <p:fade/>
  </p:transition>
  <p:extLst>
    <p:ext uri="{DCECCB84-F9BA-43D5-87BE-67443E8EF086}">
      <p15:sldGuideLst xmlns:p15="http://schemas.microsoft.com/office/powerpoint/2012/main">
        <p15:guide id="1" orient="horz" pos="4320">
          <p15:clr>
            <a:srgbClr val="FBAE40"/>
          </p15:clr>
        </p15:guide>
        <p15:guide id="2" pos="768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p:cNvSpPr/>
          <p:nvPr userDrawn="1"/>
        </p:nvSpPr>
        <p:spPr>
          <a:xfrm>
            <a:off x="5886" y="1141413"/>
            <a:ext cx="12190413" cy="5721847"/>
          </a:xfrm>
          <a:prstGeom prst="rect">
            <a:avLst/>
          </a:prstGeom>
          <a:solidFill>
            <a:srgbClr val="D5D5D5">
              <a:alpha val="25000"/>
            </a:srgbClr>
          </a:solidFill>
          <a:ln w="12700">
            <a:miter lim="400000"/>
          </a:ln>
        </p:spPr>
        <p:txBody>
          <a:bodyPr lIns="0" tIns="0" rIns="0" bIns="0" anchor="ctr"/>
          <a:lstStyle/>
          <a:p>
            <a:pPr>
              <a:defRPr sz="3100" b="0" spc="0">
                <a:latin typeface="Helvetica Neue Medium"/>
                <a:ea typeface="Helvetica Neue Medium"/>
                <a:cs typeface="Helvetica Neue Medium"/>
                <a:sym typeface="Helvetica Neue Medium"/>
              </a:defRPr>
            </a:pPr>
            <a:endParaRPr sz="4133"/>
          </a:p>
        </p:txBody>
      </p:sp>
      <p:sp>
        <p:nvSpPr>
          <p:cNvPr id="2" name="Title 1"/>
          <p:cNvSpPr>
            <a:spLocks noGrp="1"/>
          </p:cNvSpPr>
          <p:nvPr>
            <p:ph type="title"/>
          </p:nvPr>
        </p:nvSpPr>
        <p:spPr>
          <a:xfrm>
            <a:off x="261427" y="367755"/>
            <a:ext cx="11320973" cy="639763"/>
          </a:xfrm>
          <a:prstGeom prst="rect">
            <a:avLst/>
          </a:prstGeom>
        </p:spPr>
        <p:txBody>
          <a:bodyPr lIns="34281" tIns="17140" rIns="34281" bIns="17140" anchor="b"/>
          <a:lstStyle/>
          <a:p>
            <a:r>
              <a:rPr lang="en-US" dirty="0"/>
              <a:t>Click to edit Master title style</a:t>
            </a:r>
          </a:p>
        </p:txBody>
      </p:sp>
      <p:sp>
        <p:nvSpPr>
          <p:cNvPr id="3" name="Content Placeholder 2"/>
          <p:cNvSpPr>
            <a:spLocks noGrp="1"/>
          </p:cNvSpPr>
          <p:nvPr>
            <p:ph idx="1"/>
          </p:nvPr>
        </p:nvSpPr>
        <p:spPr>
          <a:xfrm>
            <a:off x="609600" y="1474470"/>
            <a:ext cx="10972800" cy="4346893"/>
          </a:xfrm>
        </p:spPr>
        <p:txBody>
          <a:bodyPr>
            <a:normAutofit/>
          </a:bodyPr>
          <a:lstStyle>
            <a:lvl1pPr>
              <a:defRPr sz="2133"/>
            </a:lvl1pPr>
            <a:lvl2pPr>
              <a:defRPr sz="2000"/>
            </a:lvl2pPr>
            <a:lvl3pPr>
              <a:defRPr sz="1600"/>
            </a:lvl3pPr>
            <a:lvl4pPr>
              <a:defRPr sz="1200"/>
            </a:lvl4pPr>
            <a:lvl5pPr>
              <a:defRPr sz="1200"/>
            </a:lvl5p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3D078CD-CE14-4845-9AD6-AB1D53566468}" type="datetimeFigureOut">
              <a:rPr lang="en-US" smtClean="0"/>
              <a:pPr/>
              <a:t>5/5/2020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80994D-C859-4577-BF81-A2BCEDA706CC}" type="slidenum">
              <a:rPr lang="en-US" smtClean="0"/>
              <a:pPr/>
              <a:t>‹#›</a:t>
            </a:fld>
            <a:endParaRPr lang="en-US"/>
          </a:p>
        </p:txBody>
      </p:sp>
      <p:sp>
        <p:nvSpPr>
          <p:cNvPr id="8" name="TextBox 7"/>
          <p:cNvSpPr txBox="1"/>
          <p:nvPr userDrawn="1"/>
        </p:nvSpPr>
        <p:spPr>
          <a:xfrm>
            <a:off x="10309185" y="99517"/>
            <a:ext cx="1813317" cy="461665"/>
          </a:xfrm>
          <a:prstGeom prst="rect">
            <a:avLst/>
          </a:prstGeom>
          <a:noFill/>
        </p:spPr>
        <p:txBody>
          <a:bodyPr wrap="none" rtlCol="0">
            <a:spAutoFit/>
          </a:bodyPr>
          <a:lstStyle/>
          <a:p>
            <a:r>
              <a:rPr lang="en-US" sz="2400" dirty="0">
                <a:solidFill>
                  <a:schemeClr val="accent5"/>
                </a:solidFill>
                <a:latin typeface="Helvetica" charset="0"/>
                <a:ea typeface="Helvetica" charset="0"/>
                <a:cs typeface="Helvetica" charset="0"/>
              </a:rPr>
              <a:t>Confidential</a:t>
            </a:r>
          </a:p>
        </p:txBody>
      </p:sp>
    </p:spTree>
    <p:extLst>
      <p:ext uri="{BB962C8B-B14F-4D97-AF65-F5344CB8AC3E}">
        <p14:creationId xmlns:p14="http://schemas.microsoft.com/office/powerpoint/2010/main" val="186603965"/>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7" name="Rectangle"/>
          <p:cNvSpPr/>
          <p:nvPr userDrawn="1"/>
        </p:nvSpPr>
        <p:spPr>
          <a:xfrm>
            <a:off x="5886" y="1141413"/>
            <a:ext cx="12190413" cy="5721847"/>
          </a:xfrm>
          <a:prstGeom prst="rect">
            <a:avLst/>
          </a:prstGeom>
          <a:solidFill>
            <a:srgbClr val="D5D5D5">
              <a:alpha val="25000"/>
            </a:srgbClr>
          </a:solidFill>
          <a:ln w="12700">
            <a:miter lim="400000"/>
          </a:ln>
        </p:spPr>
        <p:txBody>
          <a:bodyPr lIns="0" tIns="0" rIns="0" bIns="0" anchor="ctr"/>
          <a:lstStyle/>
          <a:p>
            <a:pPr>
              <a:defRPr sz="3100" b="0" spc="0">
                <a:latin typeface="Helvetica Neue Medium"/>
                <a:ea typeface="Helvetica Neue Medium"/>
                <a:cs typeface="Helvetica Neue Medium"/>
                <a:sym typeface="Helvetica Neue Medium"/>
              </a:defRPr>
            </a:pPr>
            <a:endParaRPr sz="4133"/>
          </a:p>
        </p:txBody>
      </p:sp>
      <p:sp>
        <p:nvSpPr>
          <p:cNvPr id="2" name="Title 1"/>
          <p:cNvSpPr>
            <a:spLocks noGrp="1"/>
          </p:cNvSpPr>
          <p:nvPr>
            <p:ph type="title"/>
          </p:nvPr>
        </p:nvSpPr>
        <p:spPr>
          <a:xfrm>
            <a:off x="261427" y="367755"/>
            <a:ext cx="11320973" cy="639763"/>
          </a:xfrm>
          <a:prstGeom prst="rect">
            <a:avLst/>
          </a:prstGeom>
        </p:spPr>
        <p:txBody>
          <a:bodyPr lIns="34281" tIns="17140" rIns="34281" bIns="17140" anchor="b"/>
          <a:lstStyle/>
          <a:p>
            <a:r>
              <a:rPr lang="en-US" dirty="0"/>
              <a:t>Click to edit Master title style</a:t>
            </a:r>
          </a:p>
        </p:txBody>
      </p:sp>
      <p:sp>
        <p:nvSpPr>
          <p:cNvPr id="3" name="Content Placeholder 2"/>
          <p:cNvSpPr>
            <a:spLocks noGrp="1"/>
          </p:cNvSpPr>
          <p:nvPr>
            <p:ph idx="1"/>
          </p:nvPr>
        </p:nvSpPr>
        <p:spPr>
          <a:xfrm>
            <a:off x="609600" y="1474470"/>
            <a:ext cx="10972800" cy="4346893"/>
          </a:xfrm>
        </p:spPr>
        <p:txBody>
          <a:bodyPr>
            <a:normAutofit/>
          </a:bodyPr>
          <a:lstStyle>
            <a:lvl1pPr>
              <a:defRPr sz="2133"/>
            </a:lvl1pPr>
            <a:lvl2pPr>
              <a:defRPr sz="2000"/>
            </a:lvl2pPr>
            <a:lvl3pPr>
              <a:defRPr sz="1600"/>
            </a:lvl3pPr>
            <a:lvl4pPr>
              <a:defRPr sz="1200"/>
            </a:lvl4pPr>
            <a:lvl5pPr>
              <a:defRPr sz="1200"/>
            </a:lvl5p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3D078CD-CE14-4845-9AD6-AB1D53566468}" type="datetimeFigureOut">
              <a:rPr lang="en-US" smtClean="0"/>
              <a:pPr/>
              <a:t>5/5/2020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80994D-C859-4577-BF81-A2BCEDA706CC}" type="slidenum">
              <a:rPr lang="en-US" smtClean="0"/>
              <a:pPr/>
              <a:t>‹#›</a:t>
            </a:fld>
            <a:endParaRPr lang="en-US"/>
          </a:p>
        </p:txBody>
      </p:sp>
    </p:spTree>
    <p:extLst>
      <p:ext uri="{BB962C8B-B14F-4D97-AF65-F5344CB8AC3E}">
        <p14:creationId xmlns:p14="http://schemas.microsoft.com/office/powerpoint/2010/main" val="1604658180"/>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485901"/>
            <a:ext cx="10887483" cy="4537711"/>
          </a:xfrm>
        </p:spPr>
        <p:txBody>
          <a:bodyPr>
            <a:normAutofit/>
          </a:bodyPr>
          <a:lstStyle>
            <a:lvl1pPr>
              <a:defRPr sz="2133"/>
            </a:lvl1pPr>
            <a:lvl2pPr>
              <a:defRPr sz="1733"/>
            </a:lvl2pPr>
            <a:lvl3pPr>
              <a:defRPr sz="1333"/>
            </a:lvl3pPr>
            <a:lvl4pPr>
              <a:defRPr sz="1200"/>
            </a:lvl4pPr>
            <a:lvl5pPr>
              <a:defRPr sz="1200"/>
            </a:lvl5pPr>
            <a:lvl6pPr>
              <a:defRPr sz="2133"/>
            </a:lvl6pPr>
            <a:lvl7pPr>
              <a:defRPr sz="2133"/>
            </a:lvl7pPr>
            <a:lvl8pPr>
              <a:defRPr sz="2133"/>
            </a:lvl8pPr>
            <a:lvl9pPr>
              <a:defRPr sz="2133"/>
            </a:lvl9p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16359718" y="3200400"/>
            <a:ext cx="14530916" cy="9051925"/>
          </a:xfrm>
        </p:spPr>
        <p:txBody>
          <a:bodyPr/>
          <a:lstStyle>
            <a:lvl1pPr>
              <a:defRPr sz="3333"/>
            </a:lvl1pPr>
            <a:lvl2pPr>
              <a:defRPr sz="2800"/>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3D078CD-CE14-4845-9AD6-AB1D53566468}" type="datetimeFigureOut">
              <a:rPr lang="en-US" smtClean="0"/>
              <a:pPr/>
              <a:t>5/5/2020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80994D-C859-4577-BF81-A2BCEDA706CC}" type="slidenum">
              <a:rPr lang="en-US" smtClean="0"/>
              <a:pPr/>
              <a:t>‹#›</a:t>
            </a:fld>
            <a:endParaRPr lang="en-US"/>
          </a:p>
        </p:txBody>
      </p:sp>
      <p:sp>
        <p:nvSpPr>
          <p:cNvPr id="8" name="Title 1"/>
          <p:cNvSpPr>
            <a:spLocks noGrp="1"/>
          </p:cNvSpPr>
          <p:nvPr>
            <p:ph type="title"/>
          </p:nvPr>
        </p:nvSpPr>
        <p:spPr>
          <a:xfrm>
            <a:off x="261427" y="367755"/>
            <a:ext cx="11235656" cy="639763"/>
          </a:xfrm>
          <a:prstGeom prst="rect">
            <a:avLst/>
          </a:prstGeom>
        </p:spPr>
        <p:txBody>
          <a:bodyPr lIns="34281" tIns="17140" rIns="34281" bIns="17140" anchor="b"/>
          <a:lstStyle/>
          <a:p>
            <a:r>
              <a:rPr lang="en-US" dirty="0"/>
              <a:t>Click to edit Master title style</a:t>
            </a:r>
          </a:p>
        </p:txBody>
      </p:sp>
    </p:spTree>
    <p:extLst>
      <p:ext uri="{BB962C8B-B14F-4D97-AF65-F5344CB8AC3E}">
        <p14:creationId xmlns:p14="http://schemas.microsoft.com/office/powerpoint/2010/main" val="2508721039"/>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3D078CD-CE14-4845-9AD6-AB1D53566468}" type="datetimeFigureOut">
              <a:rPr lang="en-US" smtClean="0"/>
              <a:pPr/>
              <a:t>5/5/2020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80994D-C859-4577-BF81-A2BCEDA706CC}" type="slidenum">
              <a:rPr lang="en-US" smtClean="0"/>
              <a:pPr/>
              <a:t>‹#›</a:t>
            </a:fld>
            <a:endParaRPr lang="en-US"/>
          </a:p>
        </p:txBody>
      </p:sp>
      <p:sp>
        <p:nvSpPr>
          <p:cNvPr id="7" name="Title 1"/>
          <p:cNvSpPr>
            <a:spLocks noGrp="1"/>
          </p:cNvSpPr>
          <p:nvPr>
            <p:ph type="title"/>
          </p:nvPr>
        </p:nvSpPr>
        <p:spPr>
          <a:xfrm>
            <a:off x="261427" y="367755"/>
            <a:ext cx="10972800" cy="639763"/>
          </a:xfrm>
          <a:prstGeom prst="rect">
            <a:avLst/>
          </a:prstGeom>
        </p:spPr>
        <p:txBody>
          <a:bodyPr lIns="34281" tIns="17140" rIns="34281" bIns="17140" anchor="b"/>
          <a:lstStyle/>
          <a:p>
            <a:r>
              <a:rPr lang="en-US" dirty="0"/>
              <a:t>Click to edit Master title style</a:t>
            </a:r>
          </a:p>
        </p:txBody>
      </p:sp>
    </p:spTree>
    <p:extLst>
      <p:ext uri="{BB962C8B-B14F-4D97-AF65-F5344CB8AC3E}">
        <p14:creationId xmlns:p14="http://schemas.microsoft.com/office/powerpoint/2010/main" val="3194766312"/>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D078CD-CE14-4845-9AD6-AB1D53566468}" type="datetimeFigureOut">
              <a:rPr lang="en-US" smtClean="0"/>
              <a:pPr/>
              <a:t>5/5/2020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B80994D-C859-4577-BF81-A2BCEDA706CC}" type="slidenum">
              <a:rPr lang="en-US" smtClean="0"/>
              <a:pPr/>
              <a:t>‹#›</a:t>
            </a:fld>
            <a:endParaRPr lang="en-US"/>
          </a:p>
        </p:txBody>
      </p:sp>
    </p:spTree>
    <p:extLst>
      <p:ext uri="{BB962C8B-B14F-4D97-AF65-F5344CB8AC3E}">
        <p14:creationId xmlns:p14="http://schemas.microsoft.com/office/powerpoint/2010/main" val="2996093796"/>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a:prstGeom prst="rect">
            <a:avLst/>
          </a:prstGeom>
        </p:spPr>
        <p:txBody>
          <a:bodyPr lIns="34281" tIns="17140" rIns="34281" bIns="17140" anchor="b"/>
          <a:lstStyle>
            <a:lvl1pPr algn="ctr">
              <a:defRPr sz="2400" b="1"/>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733"/>
            </a:lvl1pPr>
            <a:lvl2pPr marL="544161" indent="0">
              <a:buNone/>
              <a:defRPr sz="3333"/>
            </a:lvl2pPr>
            <a:lvl3pPr marL="1088322" indent="0">
              <a:buNone/>
              <a:defRPr sz="2800"/>
            </a:lvl3pPr>
            <a:lvl4pPr marL="1632482" indent="0">
              <a:buNone/>
              <a:defRPr sz="2400"/>
            </a:lvl4pPr>
            <a:lvl5pPr marL="2176643" indent="0">
              <a:buNone/>
              <a:defRPr sz="2400"/>
            </a:lvl5pPr>
            <a:lvl6pPr marL="2720804" indent="0">
              <a:buNone/>
              <a:defRPr sz="2400"/>
            </a:lvl6pPr>
            <a:lvl7pPr marL="3264965" indent="0">
              <a:buNone/>
              <a:defRPr sz="2400"/>
            </a:lvl7pPr>
            <a:lvl8pPr marL="3809125" indent="0">
              <a:buNone/>
              <a:defRPr sz="2400"/>
            </a:lvl8pPr>
            <a:lvl9pPr marL="4353286" indent="0">
              <a:buNone/>
              <a:defRPr sz="2400"/>
            </a:lvl9pPr>
          </a:lstStyle>
          <a:p>
            <a:endParaRPr lang="en-US"/>
          </a:p>
        </p:txBody>
      </p:sp>
      <p:sp>
        <p:nvSpPr>
          <p:cNvPr id="4" name="Text Placeholder 3"/>
          <p:cNvSpPr>
            <a:spLocks noGrp="1"/>
          </p:cNvSpPr>
          <p:nvPr>
            <p:ph type="body" sz="half" idx="2"/>
          </p:nvPr>
        </p:nvSpPr>
        <p:spPr>
          <a:xfrm>
            <a:off x="2389717" y="5367338"/>
            <a:ext cx="7315200" cy="804863"/>
          </a:xfrm>
        </p:spPr>
        <p:txBody>
          <a:bodyPr/>
          <a:lstStyle>
            <a:lvl1pPr marL="0" indent="0" algn="ctr">
              <a:buNone/>
              <a:defRPr sz="1600"/>
            </a:lvl1pPr>
            <a:lvl2pPr marL="544161" indent="0">
              <a:buNone/>
              <a:defRPr sz="1467"/>
            </a:lvl2pPr>
            <a:lvl3pPr marL="1088322" indent="0">
              <a:buNone/>
              <a:defRPr sz="1200"/>
            </a:lvl3pPr>
            <a:lvl4pPr marL="1632482" indent="0">
              <a:buNone/>
              <a:defRPr sz="1067"/>
            </a:lvl4pPr>
            <a:lvl5pPr marL="2176643" indent="0">
              <a:buNone/>
              <a:defRPr sz="1067"/>
            </a:lvl5pPr>
            <a:lvl6pPr marL="2720804" indent="0">
              <a:buNone/>
              <a:defRPr sz="1067"/>
            </a:lvl6pPr>
            <a:lvl7pPr marL="3264965" indent="0">
              <a:buNone/>
              <a:defRPr sz="1067"/>
            </a:lvl7pPr>
            <a:lvl8pPr marL="3809125" indent="0">
              <a:buNone/>
              <a:defRPr sz="1067"/>
            </a:lvl8pPr>
            <a:lvl9pPr marL="4353286" indent="0">
              <a:buNone/>
              <a:defRPr sz="1067"/>
            </a:lvl9pPr>
          </a:lstStyle>
          <a:p>
            <a:pPr lvl="0"/>
            <a:r>
              <a:rPr lang="en-US"/>
              <a:t>Click to edit Master text styles</a:t>
            </a:r>
          </a:p>
        </p:txBody>
      </p:sp>
      <p:sp>
        <p:nvSpPr>
          <p:cNvPr id="5" name="Date Placeholder 4"/>
          <p:cNvSpPr>
            <a:spLocks noGrp="1"/>
          </p:cNvSpPr>
          <p:nvPr>
            <p:ph type="dt" sz="half" idx="10"/>
          </p:nvPr>
        </p:nvSpPr>
        <p:spPr/>
        <p:txBody>
          <a:bodyPr/>
          <a:lstStyle/>
          <a:p>
            <a:fld id="{B3D078CD-CE14-4845-9AD6-AB1D53566468}" type="datetimeFigureOut">
              <a:rPr lang="en-US" smtClean="0"/>
              <a:pPr/>
              <a:t>5/5/2020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80994D-C859-4577-BF81-A2BCEDA706CC}" type="slidenum">
              <a:rPr lang="en-US" smtClean="0"/>
              <a:pPr/>
              <a:t>‹#›</a:t>
            </a:fld>
            <a:endParaRPr lang="en-US"/>
          </a:p>
        </p:txBody>
      </p:sp>
    </p:spTree>
    <p:extLst>
      <p:ext uri="{BB962C8B-B14F-4D97-AF65-F5344CB8AC3E}">
        <p14:creationId xmlns:p14="http://schemas.microsoft.com/office/powerpoint/2010/main" val="2596791862"/>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lIns="34281" tIns="17140" rIns="34281" bIns="17140"/>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544161" indent="0" algn="ctr">
              <a:buNone/>
              <a:defRPr>
                <a:solidFill>
                  <a:schemeClr val="tx1">
                    <a:tint val="75000"/>
                  </a:schemeClr>
                </a:solidFill>
              </a:defRPr>
            </a:lvl2pPr>
            <a:lvl3pPr marL="1088322" indent="0" algn="ctr">
              <a:buNone/>
              <a:defRPr>
                <a:solidFill>
                  <a:schemeClr val="tx1">
                    <a:tint val="75000"/>
                  </a:schemeClr>
                </a:solidFill>
              </a:defRPr>
            </a:lvl3pPr>
            <a:lvl4pPr marL="1632482" indent="0" algn="ctr">
              <a:buNone/>
              <a:defRPr>
                <a:solidFill>
                  <a:schemeClr val="tx1">
                    <a:tint val="75000"/>
                  </a:schemeClr>
                </a:solidFill>
              </a:defRPr>
            </a:lvl4pPr>
            <a:lvl5pPr marL="2176643" indent="0" algn="ctr">
              <a:buNone/>
              <a:defRPr>
                <a:solidFill>
                  <a:schemeClr val="tx1">
                    <a:tint val="75000"/>
                  </a:schemeClr>
                </a:solidFill>
              </a:defRPr>
            </a:lvl5pPr>
            <a:lvl6pPr marL="2720804" indent="0" algn="ctr">
              <a:buNone/>
              <a:defRPr>
                <a:solidFill>
                  <a:schemeClr val="tx1">
                    <a:tint val="75000"/>
                  </a:schemeClr>
                </a:solidFill>
              </a:defRPr>
            </a:lvl6pPr>
            <a:lvl7pPr marL="3264965" indent="0" algn="ctr">
              <a:buNone/>
              <a:defRPr>
                <a:solidFill>
                  <a:schemeClr val="tx1">
                    <a:tint val="75000"/>
                  </a:schemeClr>
                </a:solidFill>
              </a:defRPr>
            </a:lvl7pPr>
            <a:lvl8pPr marL="3809125" indent="0" algn="ctr">
              <a:buNone/>
              <a:defRPr>
                <a:solidFill>
                  <a:schemeClr val="tx1">
                    <a:tint val="75000"/>
                  </a:schemeClr>
                </a:solidFill>
              </a:defRPr>
            </a:lvl8pPr>
            <a:lvl9pPr marL="4353286"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3D078CD-CE14-4845-9AD6-AB1D53566468}" type="datetimeFigureOut">
              <a:rPr lang="en-US" smtClean="0"/>
              <a:pPr/>
              <a:t>5/5/2020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80994D-C859-4577-BF81-A2BCEDA706CC}" type="slidenum">
              <a:rPr lang="en-US" smtClean="0"/>
              <a:pPr/>
              <a:t>‹#›</a:t>
            </a:fld>
            <a:endParaRPr lang="en-US"/>
          </a:p>
        </p:txBody>
      </p:sp>
      <p:pic>
        <p:nvPicPr>
          <p:cNvPr id="7" name="Image" descr="Image"/>
          <p:cNvPicPr>
            <a:picLocks noChangeAspect="1"/>
          </p:cNvPicPr>
          <p:nvPr userDrawn="1"/>
        </p:nvPicPr>
        <p:blipFill>
          <a:blip r:embed="rId2" cstate="print"/>
          <a:stretch>
            <a:fillRect/>
          </a:stretch>
        </p:blipFill>
        <p:spPr>
          <a:xfrm>
            <a:off x="0" y="420985"/>
            <a:ext cx="12190413" cy="6368528"/>
          </a:xfrm>
          <a:prstGeom prst="rect">
            <a:avLst/>
          </a:prstGeom>
          <a:ln w="12700">
            <a:miter lim="400000"/>
          </a:ln>
        </p:spPr>
      </p:pic>
      <p:sp>
        <p:nvSpPr>
          <p:cNvPr id="8" name="Line"/>
          <p:cNvSpPr/>
          <p:nvPr userDrawn="1"/>
        </p:nvSpPr>
        <p:spPr>
          <a:xfrm>
            <a:off x="-7044" y="6822016"/>
            <a:ext cx="12216272" cy="0"/>
          </a:xfrm>
          <a:prstGeom prst="line">
            <a:avLst/>
          </a:prstGeom>
          <a:ln w="139700">
            <a:solidFill>
              <a:srgbClr val="FF644E"/>
            </a:solidFill>
            <a:miter lim="400000"/>
          </a:ln>
        </p:spPr>
        <p:txBody>
          <a:bodyPr lIns="0" tIns="0" rIns="0" bIns="0" anchor="ctr"/>
          <a:lstStyle/>
          <a:p>
            <a:pPr>
              <a:defRPr sz="3200" b="0" spc="0">
                <a:latin typeface="Helvetica Neue Medium"/>
                <a:ea typeface="Helvetica Neue Medium"/>
                <a:cs typeface="Helvetica Neue Medium"/>
                <a:sym typeface="Helvetica Neue Medium"/>
              </a:defRPr>
            </a:pPr>
            <a:endParaRPr sz="4267"/>
          </a:p>
        </p:txBody>
      </p:sp>
      <p:sp>
        <p:nvSpPr>
          <p:cNvPr id="10" name="Search &amp; Ai-Driven Analytics at Human Scale"/>
          <p:cNvSpPr txBox="1"/>
          <p:nvPr userDrawn="1"/>
        </p:nvSpPr>
        <p:spPr>
          <a:xfrm>
            <a:off x="509587" y="1402081"/>
            <a:ext cx="11183012" cy="934889"/>
          </a:xfrm>
          <a:prstGeom prst="rect">
            <a:avLst/>
          </a:prstGeom>
          <a:ln w="12700">
            <a:miter lim="400000"/>
          </a:ln>
          <a:extLst>
            <a:ext uri="{C572A759-6A51-4108-AA02-DFA0A04FC94B}">
              <ma14:wrappingTextBoxFlag xmlns:ma14="http://schemas.microsoft.com/office/mac/drawingml/2011/main" xmlns="" val="1"/>
            </a:ext>
          </a:extLst>
        </p:spPr>
        <p:txBody>
          <a:bodyPr lIns="25393" tIns="25393" rIns="25393" bIns="25393" anchor="ctr">
            <a:noAutofit/>
          </a:bodyPr>
          <a:lstStyle/>
          <a:p>
            <a:pPr algn="ctr">
              <a:lnSpc>
                <a:spcPct val="90000"/>
              </a:lnSpc>
              <a:spcBef>
                <a:spcPts val="2249"/>
              </a:spcBef>
              <a:defRPr sz="6000" b="0" spc="-239">
                <a:solidFill>
                  <a:srgbClr val="000000"/>
                </a:solidFill>
                <a:latin typeface="Gotham Medium"/>
                <a:ea typeface="Gotham Medium"/>
                <a:cs typeface="Gotham Medium"/>
                <a:sym typeface="Gotham Medium"/>
              </a:defRPr>
            </a:pPr>
            <a:r>
              <a:rPr lang="en-US" sz="4000" b="1" dirty="0">
                <a:latin typeface="Helvetica" pitchFamily="34" charset="0"/>
              </a:rPr>
              <a:t>Thank You</a:t>
            </a:r>
            <a:endParaRPr sz="4000" b="1" dirty="0">
              <a:latin typeface="Helvetica" pitchFamily="34" charset="0"/>
            </a:endParaRPr>
          </a:p>
        </p:txBody>
      </p:sp>
      <p:pic>
        <p:nvPicPr>
          <p:cNvPr id="11" name="Picture 10"/>
          <p:cNvPicPr>
            <a:picLocks noChangeAspect="1"/>
          </p:cNvPicPr>
          <p:nvPr userDrawn="1"/>
        </p:nvPicPr>
        <p:blipFill rotWithShape="1">
          <a:blip r:embed="rId3" cstate="print">
            <a:extLst>
              <a:ext uri="{28A0092B-C50C-407E-A947-70E740481C1C}">
                <a14:useLocalDpi xmlns:a14="http://schemas.microsoft.com/office/drawing/2010/main" val="0"/>
              </a:ext>
            </a:extLst>
          </a:blip>
          <a:srcRect b="35226"/>
          <a:stretch/>
        </p:blipFill>
        <p:spPr>
          <a:xfrm>
            <a:off x="5480654" y="388484"/>
            <a:ext cx="1229105" cy="591229"/>
          </a:xfrm>
          <a:prstGeom prst="rect">
            <a:avLst/>
          </a:prstGeom>
        </p:spPr>
      </p:pic>
    </p:spTree>
    <p:extLst>
      <p:ext uri="{BB962C8B-B14F-4D97-AF65-F5344CB8AC3E}">
        <p14:creationId xmlns:p14="http://schemas.microsoft.com/office/powerpoint/2010/main" val="1709619091"/>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535113"/>
            <a:ext cx="5386917" cy="639763"/>
          </a:xfrm>
        </p:spPr>
        <p:txBody>
          <a:bodyPr anchor="b">
            <a:normAutofit/>
          </a:bodyPr>
          <a:lstStyle>
            <a:lvl1pPr marL="0" indent="0">
              <a:buNone/>
              <a:defRPr sz="2000" b="1"/>
            </a:lvl1pPr>
            <a:lvl2pPr marL="544161" indent="0">
              <a:buNone/>
              <a:defRPr sz="2400" b="1"/>
            </a:lvl2pPr>
            <a:lvl3pPr marL="1088322" indent="0">
              <a:buNone/>
              <a:defRPr sz="2133" b="1"/>
            </a:lvl3pPr>
            <a:lvl4pPr marL="1632482" indent="0">
              <a:buNone/>
              <a:defRPr sz="1867" b="1"/>
            </a:lvl4pPr>
            <a:lvl5pPr marL="2176643" indent="0">
              <a:buNone/>
              <a:defRPr sz="1867" b="1"/>
            </a:lvl5pPr>
            <a:lvl6pPr marL="2720804" indent="0">
              <a:buNone/>
              <a:defRPr sz="1867" b="1"/>
            </a:lvl6pPr>
            <a:lvl7pPr marL="3264965" indent="0">
              <a:buNone/>
              <a:defRPr sz="1867" b="1"/>
            </a:lvl7pPr>
            <a:lvl8pPr marL="3809125" indent="0">
              <a:buNone/>
              <a:defRPr sz="1867" b="1"/>
            </a:lvl8pPr>
            <a:lvl9pPr marL="4353286" indent="0">
              <a:buNone/>
              <a:defRPr sz="1867" b="1"/>
            </a:lvl9pPr>
          </a:lstStyle>
          <a:p>
            <a:pPr lvl="0"/>
            <a:r>
              <a:rPr lang="en-US" dirty="0"/>
              <a:t>Click to edit Master text styles</a:t>
            </a:r>
          </a:p>
        </p:txBody>
      </p:sp>
      <p:sp>
        <p:nvSpPr>
          <p:cNvPr id="4" name="Content Placeholder 3"/>
          <p:cNvSpPr>
            <a:spLocks noGrp="1"/>
          </p:cNvSpPr>
          <p:nvPr>
            <p:ph sz="half" idx="2"/>
          </p:nvPr>
        </p:nvSpPr>
        <p:spPr>
          <a:xfrm>
            <a:off x="609600" y="2174875"/>
            <a:ext cx="5386917" cy="3951288"/>
          </a:xfrm>
        </p:spPr>
        <p:txBody>
          <a:bodyPr>
            <a:normAutofit/>
          </a:bodyPr>
          <a:lstStyle>
            <a:lvl1pPr>
              <a:defRPr sz="2000"/>
            </a:lvl1pPr>
            <a:lvl2pPr>
              <a:defRPr sz="1600"/>
            </a:lvl2pPr>
            <a:lvl3pPr>
              <a:defRPr sz="1333"/>
            </a:lvl3pPr>
            <a:lvl4pPr>
              <a:defRPr sz="1200"/>
            </a:lvl4pPr>
            <a:lvl5pPr>
              <a:defRPr sz="1200"/>
            </a:lvl5pPr>
            <a:lvl6pPr>
              <a:defRPr sz="1867"/>
            </a:lvl6pPr>
            <a:lvl7pPr>
              <a:defRPr sz="1867"/>
            </a:lvl7pPr>
            <a:lvl8pPr>
              <a:defRPr sz="1867"/>
            </a:lvl8pPr>
            <a:lvl9pPr>
              <a:defRPr sz="1867"/>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93369" y="1535113"/>
            <a:ext cx="5389033" cy="639763"/>
          </a:xfrm>
        </p:spPr>
        <p:txBody>
          <a:bodyPr anchor="b">
            <a:normAutofit/>
          </a:bodyPr>
          <a:lstStyle>
            <a:lvl1pPr marL="0" indent="0">
              <a:buNone/>
              <a:defRPr sz="2000" b="1"/>
            </a:lvl1pPr>
            <a:lvl2pPr marL="544161" indent="0">
              <a:buNone/>
              <a:defRPr sz="2400" b="1"/>
            </a:lvl2pPr>
            <a:lvl3pPr marL="1088322" indent="0">
              <a:buNone/>
              <a:defRPr sz="2133" b="1"/>
            </a:lvl3pPr>
            <a:lvl4pPr marL="1632482" indent="0">
              <a:buNone/>
              <a:defRPr sz="1867" b="1"/>
            </a:lvl4pPr>
            <a:lvl5pPr marL="2176643" indent="0">
              <a:buNone/>
              <a:defRPr sz="1867" b="1"/>
            </a:lvl5pPr>
            <a:lvl6pPr marL="2720804" indent="0">
              <a:buNone/>
              <a:defRPr sz="1867" b="1"/>
            </a:lvl6pPr>
            <a:lvl7pPr marL="3264965" indent="0">
              <a:buNone/>
              <a:defRPr sz="1867" b="1"/>
            </a:lvl7pPr>
            <a:lvl8pPr marL="3809125" indent="0">
              <a:buNone/>
              <a:defRPr sz="1867" b="1"/>
            </a:lvl8pPr>
            <a:lvl9pPr marL="4353286" indent="0">
              <a:buNone/>
              <a:defRPr sz="1867"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normAutofit/>
          </a:bodyPr>
          <a:lstStyle>
            <a:lvl1pPr>
              <a:defRPr sz="2000"/>
            </a:lvl1pPr>
            <a:lvl2pPr>
              <a:defRPr sz="1600"/>
            </a:lvl2pPr>
            <a:lvl3pPr>
              <a:defRPr sz="1333"/>
            </a:lvl3pPr>
            <a:lvl4pPr>
              <a:defRPr sz="1200"/>
            </a:lvl4pPr>
            <a:lvl5pPr>
              <a:defRPr sz="1200"/>
            </a:lvl5pPr>
            <a:lvl6pPr>
              <a:defRPr sz="1867"/>
            </a:lvl6pPr>
            <a:lvl7pPr>
              <a:defRPr sz="1867"/>
            </a:lvl7pPr>
            <a:lvl8pPr>
              <a:defRPr sz="1867"/>
            </a:lvl8pPr>
            <a:lvl9pPr>
              <a:defRPr sz="18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3D078CD-CE14-4845-9AD6-AB1D53566468}" type="datetimeFigureOut">
              <a:rPr lang="en-US" smtClean="0"/>
              <a:pPr/>
              <a:t>5/5/2020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B80994D-C859-4577-BF81-A2BCEDA706CC}" type="slidenum">
              <a:rPr lang="en-US" smtClean="0"/>
              <a:pPr/>
              <a:t>‹#›</a:t>
            </a:fld>
            <a:endParaRPr lang="en-US"/>
          </a:p>
        </p:txBody>
      </p:sp>
      <p:sp>
        <p:nvSpPr>
          <p:cNvPr id="10" name="Title 1"/>
          <p:cNvSpPr>
            <a:spLocks noGrp="1"/>
          </p:cNvSpPr>
          <p:nvPr>
            <p:ph type="title"/>
          </p:nvPr>
        </p:nvSpPr>
        <p:spPr>
          <a:xfrm>
            <a:off x="261427" y="367755"/>
            <a:ext cx="10972800" cy="639763"/>
          </a:xfrm>
          <a:prstGeom prst="rect">
            <a:avLst/>
          </a:prstGeom>
        </p:spPr>
        <p:txBody>
          <a:bodyPr lIns="34281" tIns="17140" rIns="34281" bIns="17140" anchor="b"/>
          <a:lstStyle/>
          <a:p>
            <a:r>
              <a:rPr lang="en-US" dirty="0"/>
              <a:t>Click to edit Master title style</a:t>
            </a:r>
          </a:p>
        </p:txBody>
      </p:sp>
    </p:spTree>
    <p:extLst>
      <p:ext uri="{BB962C8B-B14F-4D97-AF65-F5344CB8AC3E}">
        <p14:creationId xmlns:p14="http://schemas.microsoft.com/office/powerpoint/2010/main" val="559445280"/>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3D078CD-CE14-4845-9AD6-AB1D53566468}" type="datetimeFigureOut">
              <a:rPr lang="en-US" smtClean="0"/>
              <a:pPr/>
              <a:t>5/5/2020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B80994D-C859-4577-BF81-A2BCEDA706CC}" type="slidenum">
              <a:rPr lang="en-US" smtClean="0"/>
              <a:pPr/>
              <a:t>‹#›</a:t>
            </a:fld>
            <a:endParaRPr lang="en-US"/>
          </a:p>
        </p:txBody>
      </p:sp>
      <p:sp>
        <p:nvSpPr>
          <p:cNvPr id="8" name="Don’t BI. Just Search."/>
          <p:cNvSpPr txBox="1"/>
          <p:nvPr userDrawn="1"/>
        </p:nvSpPr>
        <p:spPr>
          <a:xfrm>
            <a:off x="2559193" y="2964075"/>
            <a:ext cx="7068911" cy="543724"/>
          </a:xfrm>
          <a:prstGeom prst="rect">
            <a:avLst/>
          </a:prstGeom>
          <a:ln w="12700">
            <a:miter lim="400000"/>
          </a:ln>
          <a:extLst>
            <a:ext uri="{C572A759-6A51-4108-AA02-DFA0A04FC94B}">
              <ma14:wrappingTextBoxFlag xmlns:ma14="http://schemas.microsoft.com/office/mac/drawingml/2011/main" xmlns="" val="1"/>
            </a:ext>
          </a:extLst>
        </p:spPr>
        <p:txBody>
          <a:bodyPr wrap="square" lIns="25393" tIns="25393" rIns="25393" bIns="25393" anchor="ctr">
            <a:spAutoFit/>
          </a:bodyPr>
          <a:lstStyle>
            <a:lvl1pPr>
              <a:spcBef>
                <a:spcPts val="200"/>
              </a:spcBef>
              <a:defRPr sz="3000" b="0" spc="0">
                <a:solidFill>
                  <a:srgbClr val="5E5E5E"/>
                </a:solidFill>
              </a:defRPr>
            </a:lvl1pPr>
          </a:lstStyle>
          <a:p>
            <a:pPr algn="ctr"/>
            <a:r>
              <a:rPr lang="en-US" sz="3200" b="1" dirty="0">
                <a:solidFill>
                  <a:schemeClr val="tx1"/>
                </a:solidFill>
                <a:latin typeface="Helvetica" charset="0"/>
                <a:ea typeface="Helvetica" charset="0"/>
                <a:cs typeface="Helvetica" charset="0"/>
              </a:rPr>
              <a:t>Insights at</a:t>
            </a:r>
            <a:r>
              <a:rPr lang="en-US" sz="3200" b="1" baseline="0" dirty="0">
                <a:solidFill>
                  <a:schemeClr val="tx1"/>
                </a:solidFill>
                <a:latin typeface="Helvetica" charset="0"/>
                <a:ea typeface="Helvetica" charset="0"/>
                <a:cs typeface="Helvetica" charset="0"/>
              </a:rPr>
              <a:t> </a:t>
            </a:r>
            <a:r>
              <a:rPr lang="en-US" sz="3200" b="1" baseline="0">
                <a:solidFill>
                  <a:schemeClr val="tx1"/>
                </a:solidFill>
                <a:latin typeface="Helvetica" charset="0"/>
                <a:ea typeface="Helvetica" charset="0"/>
                <a:cs typeface="Helvetica" charset="0"/>
              </a:rPr>
              <a:t>the Speed of Thought.</a:t>
            </a:r>
            <a:endParaRPr sz="3200" b="1" dirty="0">
              <a:solidFill>
                <a:schemeClr val="tx1"/>
              </a:solidFill>
              <a:latin typeface="Helvetica" charset="0"/>
              <a:ea typeface="Helvetica" charset="0"/>
              <a:cs typeface="Helvetica" charset="0"/>
            </a:endParaRPr>
          </a:p>
        </p:txBody>
      </p:sp>
      <p:pic>
        <p:nvPicPr>
          <p:cNvPr id="2" name="Picture 1"/>
          <p:cNvPicPr>
            <a:picLocks noChangeAspect="1"/>
          </p:cNvPicPr>
          <p:nvPr userDrawn="1"/>
        </p:nvPicPr>
        <p:blipFill>
          <a:blip r:embed="rId2"/>
          <a:stretch>
            <a:fillRect/>
          </a:stretch>
        </p:blipFill>
        <p:spPr>
          <a:xfrm>
            <a:off x="5546569" y="719181"/>
            <a:ext cx="1094155" cy="820616"/>
          </a:xfrm>
          <a:prstGeom prst="rect">
            <a:avLst/>
          </a:prstGeom>
        </p:spPr>
      </p:pic>
    </p:spTree>
    <p:extLst>
      <p:ext uri="{BB962C8B-B14F-4D97-AF65-F5344CB8AC3E}">
        <p14:creationId xmlns:p14="http://schemas.microsoft.com/office/powerpoint/2010/main" val="1762098674"/>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stretch>
            <a:fillRect/>
          </a:stretch>
        </p:blipFill>
        <p:spPr>
          <a:xfrm>
            <a:off x="4504269" y="2250831"/>
            <a:ext cx="3334564" cy="2500923"/>
          </a:xfrm>
          <a:prstGeom prst="rect">
            <a:avLst/>
          </a:prstGeom>
        </p:spPr>
      </p:pic>
    </p:spTree>
    <p:extLst>
      <p:ext uri="{BB962C8B-B14F-4D97-AF65-F5344CB8AC3E}">
        <p14:creationId xmlns:p14="http://schemas.microsoft.com/office/powerpoint/2010/main" val="1586675922"/>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62255" y="2438519"/>
            <a:ext cx="2667491" cy="1980963"/>
          </a:xfrm>
          <a:prstGeom prst="rect">
            <a:avLst/>
          </a:prstGeom>
        </p:spPr>
      </p:pic>
    </p:spTree>
    <p:extLst>
      <p:ext uri="{BB962C8B-B14F-4D97-AF65-F5344CB8AC3E}">
        <p14:creationId xmlns:p14="http://schemas.microsoft.com/office/powerpoint/2010/main" val="3204755806"/>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b="37874"/>
          <a:stretch/>
        </p:blipFill>
        <p:spPr>
          <a:xfrm>
            <a:off x="3779750" y="2360365"/>
            <a:ext cx="4632500" cy="2137271"/>
          </a:xfrm>
          <a:prstGeom prst="rect">
            <a:avLst/>
          </a:prstGeom>
        </p:spPr>
      </p:pic>
    </p:spTree>
    <p:extLst>
      <p:ext uri="{BB962C8B-B14F-4D97-AF65-F5344CB8AC3E}">
        <p14:creationId xmlns:p14="http://schemas.microsoft.com/office/powerpoint/2010/main" val="1739698477"/>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5" name="Rectangle 4"/>
          <p:cNvSpPr/>
          <p:nvPr userDrawn="1"/>
        </p:nvSpPr>
        <p:spPr>
          <a:xfrm>
            <a:off x="0" y="0"/>
            <a:ext cx="12192000" cy="6858000"/>
          </a:xfrm>
          <a:prstGeom prst="rect">
            <a:avLst/>
          </a:prstGeom>
          <a:solidFill>
            <a:srgbClr val="494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itle 1"/>
          <p:cNvSpPr>
            <a:spLocks noGrp="1"/>
          </p:cNvSpPr>
          <p:nvPr>
            <p:ph type="title"/>
          </p:nvPr>
        </p:nvSpPr>
        <p:spPr>
          <a:xfrm>
            <a:off x="913561" y="2747963"/>
            <a:ext cx="10363200" cy="1362075"/>
          </a:xfrm>
          <a:prstGeom prst="rect">
            <a:avLst/>
          </a:prstGeom>
        </p:spPr>
        <p:txBody>
          <a:bodyPr lIns="34281" tIns="17140" rIns="34281" bIns="17140" anchor="ctr"/>
          <a:lstStyle>
            <a:lvl1pPr algn="ctr">
              <a:defRPr sz="4800" b="1" cap="all">
                <a:solidFill>
                  <a:schemeClr val="bg1"/>
                </a:solidFill>
              </a:defRPr>
            </a:lvl1pPr>
          </a:lstStyle>
          <a:p>
            <a:endParaRPr lang="en-US" dirty="0"/>
          </a:p>
        </p:txBody>
      </p:sp>
      <p:sp>
        <p:nvSpPr>
          <p:cNvPr id="3" name="Text Placeholder 2"/>
          <p:cNvSpPr>
            <a:spLocks noGrp="1"/>
          </p:cNvSpPr>
          <p:nvPr>
            <p:ph type="body" idx="1"/>
          </p:nvPr>
        </p:nvSpPr>
        <p:spPr>
          <a:xfrm>
            <a:off x="913561" y="4869180"/>
            <a:ext cx="10363200" cy="502920"/>
          </a:xfrm>
        </p:spPr>
        <p:txBody>
          <a:bodyPr anchor="ctr"/>
          <a:lstStyle>
            <a:lvl1pPr marL="0" indent="0" algn="ctr">
              <a:buNone/>
              <a:defRPr sz="2400">
                <a:solidFill>
                  <a:schemeClr val="bg1"/>
                </a:solidFill>
              </a:defRPr>
            </a:lvl1pPr>
            <a:lvl2pPr marL="544161" indent="0">
              <a:buNone/>
              <a:defRPr sz="2133">
                <a:solidFill>
                  <a:schemeClr val="tx1">
                    <a:tint val="75000"/>
                  </a:schemeClr>
                </a:solidFill>
              </a:defRPr>
            </a:lvl2pPr>
            <a:lvl3pPr marL="1088322" indent="0">
              <a:buNone/>
              <a:defRPr sz="1867">
                <a:solidFill>
                  <a:schemeClr val="tx1">
                    <a:tint val="75000"/>
                  </a:schemeClr>
                </a:solidFill>
              </a:defRPr>
            </a:lvl3pPr>
            <a:lvl4pPr marL="1632482" indent="0">
              <a:buNone/>
              <a:defRPr sz="1600">
                <a:solidFill>
                  <a:schemeClr val="tx1">
                    <a:tint val="75000"/>
                  </a:schemeClr>
                </a:solidFill>
              </a:defRPr>
            </a:lvl4pPr>
            <a:lvl5pPr marL="2176643" indent="0">
              <a:buNone/>
              <a:defRPr sz="1600">
                <a:solidFill>
                  <a:schemeClr val="tx1">
                    <a:tint val="75000"/>
                  </a:schemeClr>
                </a:solidFill>
              </a:defRPr>
            </a:lvl5pPr>
            <a:lvl6pPr marL="2720804" indent="0">
              <a:buNone/>
              <a:defRPr sz="1600">
                <a:solidFill>
                  <a:schemeClr val="tx1">
                    <a:tint val="75000"/>
                  </a:schemeClr>
                </a:solidFill>
              </a:defRPr>
            </a:lvl6pPr>
            <a:lvl7pPr marL="3264965" indent="0">
              <a:buNone/>
              <a:defRPr sz="1600">
                <a:solidFill>
                  <a:schemeClr val="tx1">
                    <a:tint val="75000"/>
                  </a:schemeClr>
                </a:solidFill>
              </a:defRPr>
            </a:lvl7pPr>
            <a:lvl8pPr marL="3809125" indent="0">
              <a:buNone/>
              <a:defRPr sz="1600">
                <a:solidFill>
                  <a:schemeClr val="tx1">
                    <a:tint val="75000"/>
                  </a:schemeClr>
                </a:solidFill>
              </a:defRPr>
            </a:lvl8pPr>
            <a:lvl9pPr marL="4353286" indent="0">
              <a:buNone/>
              <a:defRPr sz="16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1002338640"/>
      </p:ext>
    </p:extLst>
  </p:cSld>
  <p:clrMapOvr>
    <a:masterClrMapping/>
  </p:clrMapOvr>
  <p:transition>
    <p:fade/>
  </p:transition>
  <p:extLst>
    <p:ext uri="{DCECCB84-F9BA-43D5-87BE-67443E8EF086}">
      <p15:sldGuideLst xmlns:p15="http://schemas.microsoft.com/office/powerpoint/2012/main">
        <p15:guide id="1" orient="horz" pos="4320">
          <p15:clr>
            <a:srgbClr val="FBAE40"/>
          </p15:clr>
        </p15:guide>
        <p15:guide id="2" pos="7681">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46749" y="5803064"/>
            <a:ext cx="883680" cy="656248"/>
          </a:xfrm>
          <a:prstGeom prst="rect">
            <a:avLst/>
          </a:prstGeom>
        </p:spPr>
      </p:pic>
      <p:sp>
        <p:nvSpPr>
          <p:cNvPr id="8" name="Title 1"/>
          <p:cNvSpPr>
            <a:spLocks noGrp="1"/>
          </p:cNvSpPr>
          <p:nvPr>
            <p:ph type="title"/>
          </p:nvPr>
        </p:nvSpPr>
        <p:spPr>
          <a:xfrm>
            <a:off x="609600" y="2860348"/>
            <a:ext cx="10972800" cy="1143000"/>
          </a:xfrm>
          <a:prstGeom prst="rect">
            <a:avLst/>
          </a:prstGeom>
        </p:spPr>
        <p:txBody>
          <a:bodyPr lIns="34281" tIns="17140" rIns="34281" bIns="17140" anchor="ctr"/>
          <a:lstStyle>
            <a:lvl1pPr algn="ctr">
              <a:defRPr sz="2933" b="0" i="0">
                <a:solidFill>
                  <a:srgbClr val="FFFFFF"/>
                </a:solidFill>
                <a:latin typeface="Helvetica" charset="0"/>
                <a:ea typeface="Helvetica" charset="0"/>
                <a:cs typeface="Helvetica" charset="0"/>
              </a:defRPr>
            </a:lvl1pPr>
          </a:lstStyle>
          <a:p>
            <a:r>
              <a:rPr lang="en-US"/>
              <a:t>Click to edit Master title style</a:t>
            </a:r>
            <a:endParaRPr lang="en-US" dirty="0"/>
          </a:p>
        </p:txBody>
      </p:sp>
    </p:spTree>
    <p:extLst>
      <p:ext uri="{BB962C8B-B14F-4D97-AF65-F5344CB8AC3E}">
        <p14:creationId xmlns:p14="http://schemas.microsoft.com/office/powerpoint/2010/main" val="1512512560"/>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rgbClr val="494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46749" y="5803064"/>
            <a:ext cx="883680" cy="656248"/>
          </a:xfrm>
          <a:prstGeom prst="rect">
            <a:avLst/>
          </a:prstGeom>
        </p:spPr>
      </p:pic>
      <p:sp>
        <p:nvSpPr>
          <p:cNvPr id="8" name="Title 1"/>
          <p:cNvSpPr>
            <a:spLocks noGrp="1"/>
          </p:cNvSpPr>
          <p:nvPr>
            <p:ph type="title"/>
          </p:nvPr>
        </p:nvSpPr>
        <p:spPr>
          <a:xfrm>
            <a:off x="609600" y="2860348"/>
            <a:ext cx="10972800" cy="1143000"/>
          </a:xfrm>
          <a:prstGeom prst="rect">
            <a:avLst/>
          </a:prstGeom>
        </p:spPr>
        <p:txBody>
          <a:bodyPr lIns="34281" tIns="17140" rIns="34281" bIns="17140" anchor="ctr"/>
          <a:lstStyle>
            <a:lvl1pPr algn="ctr">
              <a:defRPr sz="2933" b="0" i="0">
                <a:solidFill>
                  <a:srgbClr val="FFFFFF"/>
                </a:solidFill>
                <a:latin typeface="Helvetica" charset="0"/>
                <a:ea typeface="Helvetica" charset="0"/>
                <a:cs typeface="Helvetica" charset="0"/>
              </a:defRPr>
            </a:lvl1pPr>
          </a:lstStyle>
          <a:p>
            <a:r>
              <a:rPr lang="en-US"/>
              <a:t>Click to edit Master title style</a:t>
            </a:r>
            <a:endParaRPr lang="en-US" dirty="0"/>
          </a:p>
        </p:txBody>
      </p:sp>
    </p:spTree>
    <p:extLst>
      <p:ext uri="{BB962C8B-B14F-4D97-AF65-F5344CB8AC3E}">
        <p14:creationId xmlns:p14="http://schemas.microsoft.com/office/powerpoint/2010/main" val="1173744439"/>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8" name="Rectangle 7"/>
          <p:cNvSpPr/>
          <p:nvPr userDrawn="1"/>
        </p:nvSpPr>
        <p:spPr>
          <a:xfrm>
            <a:off x="0" y="0"/>
            <a:ext cx="12192000" cy="6858000"/>
          </a:xfrm>
          <a:prstGeom prst="rect">
            <a:avLst/>
          </a:prstGeom>
          <a:solidFill>
            <a:srgbClr val="EAED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88322"/>
            <a:endParaRPr lang="en-US" sz="2133">
              <a:solidFill>
                <a:srgbClr val="FFFFFF"/>
              </a:solidFill>
            </a:endParaRPr>
          </a:p>
        </p:txBody>
      </p:sp>
      <p:pic>
        <p:nvPicPr>
          <p:cNvPr id="7" name="Picture 6"/>
          <p:cNvPicPr>
            <a:picLocks noChangeAspect="1"/>
          </p:cNvPicPr>
          <p:nvPr userDrawn="1"/>
        </p:nvPicPr>
        <p:blipFill rotWithShape="1">
          <a:blip r:embed="rId2"/>
          <a:srcRect b="7134"/>
          <a:stretch/>
        </p:blipFill>
        <p:spPr>
          <a:xfrm>
            <a:off x="0" y="427568"/>
            <a:ext cx="12192000" cy="5574649"/>
          </a:xfrm>
          <a:prstGeom prst="rect">
            <a:avLst/>
          </a:prstGeom>
        </p:spPr>
      </p:pic>
    </p:spTree>
    <p:extLst>
      <p:ext uri="{BB962C8B-B14F-4D97-AF65-F5344CB8AC3E}">
        <p14:creationId xmlns:p14="http://schemas.microsoft.com/office/powerpoint/2010/main" val="13348950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wo Content">
  <p:cSld name="1_Two Content">
    <p:spTree>
      <p:nvGrpSpPr>
        <p:cNvPr id="1" name="Shape 346"/>
        <p:cNvGrpSpPr/>
        <p:nvPr/>
      </p:nvGrpSpPr>
      <p:grpSpPr>
        <a:xfrm>
          <a:off x="0" y="0"/>
          <a:ext cx="0" cy="0"/>
          <a:chOff x="0" y="0"/>
          <a:chExt cx="0" cy="0"/>
        </a:xfrm>
      </p:grpSpPr>
      <p:sp>
        <p:nvSpPr>
          <p:cNvPr id="347" name="Google Shape;347;p133"/>
          <p:cNvSpPr txBox="1">
            <a:spLocks noGrp="1"/>
          </p:cNvSpPr>
          <p:nvPr>
            <p:ph type="body" idx="1"/>
          </p:nvPr>
        </p:nvSpPr>
        <p:spPr>
          <a:xfrm>
            <a:off x="609601" y="1485903"/>
            <a:ext cx="10887483" cy="4537711"/>
          </a:xfrm>
          <a:prstGeom prst="rect">
            <a:avLst/>
          </a:prstGeom>
          <a:noFill/>
          <a:ln>
            <a:noFill/>
          </a:ln>
        </p:spPr>
        <p:txBody>
          <a:bodyPr spcFirstLastPara="1" wrap="square" lIns="61225" tIns="30600" rIns="61225" bIns="30600" anchor="t" anchorCtr="0">
            <a:noAutofit/>
          </a:bodyPr>
          <a:lstStyle>
            <a:lvl1pPr marL="609570" lvl="0" indent="-406381" algn="l">
              <a:lnSpc>
                <a:spcPct val="100000"/>
              </a:lnSpc>
              <a:spcBef>
                <a:spcPts val="400"/>
              </a:spcBef>
              <a:spcAft>
                <a:spcPts val="0"/>
              </a:spcAft>
              <a:buClr>
                <a:schemeClr val="dk1"/>
              </a:buClr>
              <a:buSzPts val="1200"/>
              <a:buChar char="•"/>
              <a:defRPr sz="2133"/>
            </a:lvl1pPr>
            <a:lvl2pPr marL="1219140" lvl="1" indent="-389448" algn="l">
              <a:lnSpc>
                <a:spcPct val="100000"/>
              </a:lnSpc>
              <a:spcBef>
                <a:spcPts val="400"/>
              </a:spcBef>
              <a:spcAft>
                <a:spcPts val="0"/>
              </a:spcAft>
              <a:buClr>
                <a:schemeClr val="dk1"/>
              </a:buClr>
              <a:buSzPts val="1000"/>
              <a:buChar char="–"/>
              <a:defRPr sz="1733"/>
            </a:lvl2pPr>
            <a:lvl3pPr marL="1828709" lvl="2" indent="-372515" algn="l">
              <a:lnSpc>
                <a:spcPct val="100000"/>
              </a:lnSpc>
              <a:spcBef>
                <a:spcPts val="267"/>
              </a:spcBef>
              <a:spcAft>
                <a:spcPts val="0"/>
              </a:spcAft>
              <a:buClr>
                <a:schemeClr val="dk1"/>
              </a:buClr>
              <a:buSzPts val="800"/>
              <a:buChar char="•"/>
              <a:defRPr sz="1333"/>
            </a:lvl3pPr>
            <a:lvl4pPr marL="2438278" lvl="3" indent="-364050" algn="l">
              <a:lnSpc>
                <a:spcPct val="100000"/>
              </a:lnSpc>
              <a:spcBef>
                <a:spcPts val="267"/>
              </a:spcBef>
              <a:spcAft>
                <a:spcPts val="0"/>
              </a:spcAft>
              <a:buClr>
                <a:schemeClr val="dk1"/>
              </a:buClr>
              <a:buSzPts val="700"/>
              <a:buChar char="–"/>
              <a:defRPr sz="1200"/>
            </a:lvl4pPr>
            <a:lvl5pPr marL="3047848" lvl="4" indent="-364050" algn="l">
              <a:lnSpc>
                <a:spcPct val="100000"/>
              </a:lnSpc>
              <a:spcBef>
                <a:spcPts val="267"/>
              </a:spcBef>
              <a:spcAft>
                <a:spcPts val="0"/>
              </a:spcAft>
              <a:buClr>
                <a:schemeClr val="dk1"/>
              </a:buClr>
              <a:buSzPts val="700"/>
              <a:buChar char="»"/>
              <a:defRPr sz="1200"/>
            </a:lvl5pPr>
            <a:lvl6pPr marL="3657418" lvl="5" indent="-406381" algn="l">
              <a:lnSpc>
                <a:spcPct val="100000"/>
              </a:lnSpc>
              <a:spcBef>
                <a:spcPts val="400"/>
              </a:spcBef>
              <a:spcAft>
                <a:spcPts val="0"/>
              </a:spcAft>
              <a:buClr>
                <a:schemeClr val="dk1"/>
              </a:buClr>
              <a:buSzPts val="1200"/>
              <a:buChar char="•"/>
              <a:defRPr sz="2133"/>
            </a:lvl6pPr>
            <a:lvl7pPr marL="4266987" lvl="6" indent="-406381" algn="l">
              <a:lnSpc>
                <a:spcPct val="100000"/>
              </a:lnSpc>
              <a:spcBef>
                <a:spcPts val="400"/>
              </a:spcBef>
              <a:spcAft>
                <a:spcPts val="0"/>
              </a:spcAft>
              <a:buClr>
                <a:schemeClr val="dk1"/>
              </a:buClr>
              <a:buSzPts val="1200"/>
              <a:buChar char="•"/>
              <a:defRPr sz="2133"/>
            </a:lvl7pPr>
            <a:lvl8pPr marL="4876557" lvl="7" indent="-406381" algn="l">
              <a:lnSpc>
                <a:spcPct val="100000"/>
              </a:lnSpc>
              <a:spcBef>
                <a:spcPts val="400"/>
              </a:spcBef>
              <a:spcAft>
                <a:spcPts val="0"/>
              </a:spcAft>
              <a:buClr>
                <a:schemeClr val="dk1"/>
              </a:buClr>
              <a:buSzPts val="1200"/>
              <a:buChar char="•"/>
              <a:defRPr sz="2133"/>
            </a:lvl8pPr>
            <a:lvl9pPr marL="5486126" lvl="8" indent="-406381" algn="l">
              <a:lnSpc>
                <a:spcPct val="100000"/>
              </a:lnSpc>
              <a:spcBef>
                <a:spcPts val="400"/>
              </a:spcBef>
              <a:spcAft>
                <a:spcPts val="0"/>
              </a:spcAft>
              <a:buClr>
                <a:schemeClr val="dk1"/>
              </a:buClr>
              <a:buSzPts val="1200"/>
              <a:buChar char="•"/>
              <a:defRPr sz="2133"/>
            </a:lvl9pPr>
          </a:lstStyle>
          <a:p>
            <a:endParaRPr/>
          </a:p>
        </p:txBody>
      </p:sp>
      <p:sp>
        <p:nvSpPr>
          <p:cNvPr id="348" name="Google Shape;348;p133"/>
          <p:cNvSpPr txBox="1">
            <a:spLocks noGrp="1"/>
          </p:cNvSpPr>
          <p:nvPr>
            <p:ph type="body" idx="2"/>
          </p:nvPr>
        </p:nvSpPr>
        <p:spPr>
          <a:xfrm>
            <a:off x="16359720" y="3200400"/>
            <a:ext cx="14530917" cy="9051925"/>
          </a:xfrm>
          <a:prstGeom prst="rect">
            <a:avLst/>
          </a:prstGeom>
          <a:noFill/>
          <a:ln>
            <a:noFill/>
          </a:ln>
        </p:spPr>
        <p:txBody>
          <a:bodyPr spcFirstLastPara="1" wrap="square" lIns="61225" tIns="30600" rIns="61225" bIns="30600" anchor="t" anchorCtr="0">
            <a:noAutofit/>
          </a:bodyPr>
          <a:lstStyle>
            <a:lvl1pPr marL="609570" lvl="0" indent="-465643" algn="l">
              <a:lnSpc>
                <a:spcPct val="100000"/>
              </a:lnSpc>
              <a:spcBef>
                <a:spcPts val="667"/>
              </a:spcBef>
              <a:spcAft>
                <a:spcPts val="0"/>
              </a:spcAft>
              <a:buClr>
                <a:schemeClr val="dk1"/>
              </a:buClr>
              <a:buSzPts val="1900"/>
              <a:buChar char="•"/>
              <a:defRPr sz="3333"/>
            </a:lvl1pPr>
            <a:lvl2pPr marL="1219140" lvl="1" indent="-440245" algn="l">
              <a:lnSpc>
                <a:spcPct val="100000"/>
              </a:lnSpc>
              <a:spcBef>
                <a:spcPts val="533"/>
              </a:spcBef>
              <a:spcAft>
                <a:spcPts val="0"/>
              </a:spcAft>
              <a:buClr>
                <a:schemeClr val="dk1"/>
              </a:buClr>
              <a:buSzPts val="1600"/>
              <a:buChar char="–"/>
              <a:defRPr sz="2800"/>
            </a:lvl2pPr>
            <a:lvl3pPr marL="1828709" lvl="2" indent="-423312" algn="l">
              <a:lnSpc>
                <a:spcPct val="100000"/>
              </a:lnSpc>
              <a:spcBef>
                <a:spcPts val="533"/>
              </a:spcBef>
              <a:spcAft>
                <a:spcPts val="0"/>
              </a:spcAft>
              <a:buClr>
                <a:schemeClr val="dk1"/>
              </a:buClr>
              <a:buSzPts val="1400"/>
              <a:buChar char="•"/>
              <a:defRPr sz="2400"/>
            </a:lvl3pPr>
            <a:lvl4pPr marL="2438278" lvl="3" indent="-406381" algn="l">
              <a:lnSpc>
                <a:spcPct val="100000"/>
              </a:lnSpc>
              <a:spcBef>
                <a:spcPts val="400"/>
              </a:spcBef>
              <a:spcAft>
                <a:spcPts val="0"/>
              </a:spcAft>
              <a:buClr>
                <a:schemeClr val="dk1"/>
              </a:buClr>
              <a:buSzPts val="1200"/>
              <a:buChar char="–"/>
              <a:defRPr sz="2133"/>
            </a:lvl4pPr>
            <a:lvl5pPr marL="3047848" lvl="4" indent="-406381" algn="l">
              <a:lnSpc>
                <a:spcPct val="100000"/>
              </a:lnSpc>
              <a:spcBef>
                <a:spcPts val="400"/>
              </a:spcBef>
              <a:spcAft>
                <a:spcPts val="0"/>
              </a:spcAft>
              <a:buClr>
                <a:schemeClr val="dk1"/>
              </a:buClr>
              <a:buSzPts val="1200"/>
              <a:buChar char="»"/>
              <a:defRPr sz="2133"/>
            </a:lvl5pPr>
            <a:lvl6pPr marL="3657418" lvl="5" indent="-406381" algn="l">
              <a:lnSpc>
                <a:spcPct val="100000"/>
              </a:lnSpc>
              <a:spcBef>
                <a:spcPts val="400"/>
              </a:spcBef>
              <a:spcAft>
                <a:spcPts val="0"/>
              </a:spcAft>
              <a:buClr>
                <a:schemeClr val="dk1"/>
              </a:buClr>
              <a:buSzPts val="1200"/>
              <a:buChar char="•"/>
              <a:defRPr sz="2133"/>
            </a:lvl6pPr>
            <a:lvl7pPr marL="4266987" lvl="6" indent="-406381" algn="l">
              <a:lnSpc>
                <a:spcPct val="100000"/>
              </a:lnSpc>
              <a:spcBef>
                <a:spcPts val="400"/>
              </a:spcBef>
              <a:spcAft>
                <a:spcPts val="0"/>
              </a:spcAft>
              <a:buClr>
                <a:schemeClr val="dk1"/>
              </a:buClr>
              <a:buSzPts val="1200"/>
              <a:buChar char="•"/>
              <a:defRPr sz="2133"/>
            </a:lvl7pPr>
            <a:lvl8pPr marL="4876557" lvl="7" indent="-406381" algn="l">
              <a:lnSpc>
                <a:spcPct val="100000"/>
              </a:lnSpc>
              <a:spcBef>
                <a:spcPts val="400"/>
              </a:spcBef>
              <a:spcAft>
                <a:spcPts val="0"/>
              </a:spcAft>
              <a:buClr>
                <a:schemeClr val="dk1"/>
              </a:buClr>
              <a:buSzPts val="1200"/>
              <a:buChar char="•"/>
              <a:defRPr sz="2133"/>
            </a:lvl8pPr>
            <a:lvl9pPr marL="5486126" lvl="8" indent="-406381" algn="l">
              <a:lnSpc>
                <a:spcPct val="100000"/>
              </a:lnSpc>
              <a:spcBef>
                <a:spcPts val="400"/>
              </a:spcBef>
              <a:spcAft>
                <a:spcPts val="0"/>
              </a:spcAft>
              <a:buClr>
                <a:schemeClr val="dk1"/>
              </a:buClr>
              <a:buSzPts val="1200"/>
              <a:buChar char="•"/>
              <a:defRPr sz="2133"/>
            </a:lvl9pPr>
          </a:lstStyle>
          <a:p>
            <a:endParaRPr/>
          </a:p>
        </p:txBody>
      </p:sp>
      <p:sp>
        <p:nvSpPr>
          <p:cNvPr id="349" name="Google Shape;349;p133"/>
          <p:cNvSpPr txBox="1">
            <a:spLocks noGrp="1"/>
          </p:cNvSpPr>
          <p:nvPr>
            <p:ph type="dt" idx="10"/>
          </p:nvPr>
        </p:nvSpPr>
        <p:spPr>
          <a:xfrm>
            <a:off x="609600" y="6356352"/>
            <a:ext cx="2844800" cy="365125"/>
          </a:xfrm>
          <a:prstGeom prst="rect">
            <a:avLst/>
          </a:prstGeom>
          <a:noFill/>
          <a:ln>
            <a:noFill/>
          </a:ln>
        </p:spPr>
        <p:txBody>
          <a:bodyPr spcFirstLastPara="1" wrap="square" lIns="61225" tIns="30600" rIns="61225" bIns="30600" anchor="ctr" anchorCtr="0">
            <a:noAutofit/>
          </a:bodyPr>
          <a:lstStyle>
            <a:lvl1pPr lvl="0" algn="l">
              <a:lnSpc>
                <a:spcPct val="100000"/>
              </a:lnSpc>
              <a:spcBef>
                <a:spcPts val="0"/>
              </a:spcBef>
              <a:spcAft>
                <a:spcPts val="0"/>
              </a:spcAft>
              <a:buClr>
                <a:srgbClr val="888888"/>
              </a:buClr>
              <a:buSzPts val="1100"/>
              <a:buFont typeface="Calibri"/>
              <a:buNone/>
              <a:defRPr/>
            </a:lvl1pPr>
            <a:lvl2pPr lvl="1" algn="l">
              <a:lnSpc>
                <a:spcPct val="100000"/>
              </a:lnSpc>
              <a:spcBef>
                <a:spcPts val="0"/>
              </a:spcBef>
              <a:spcAft>
                <a:spcPts val="0"/>
              </a:spcAft>
              <a:buClr>
                <a:schemeClr val="dk1"/>
              </a:buClr>
              <a:buSzPts val="1100"/>
              <a:buFont typeface="Calibri"/>
              <a:buNone/>
              <a:defRPr/>
            </a:lvl2pPr>
            <a:lvl3pPr lvl="2" algn="l">
              <a:lnSpc>
                <a:spcPct val="100000"/>
              </a:lnSpc>
              <a:spcBef>
                <a:spcPts val="0"/>
              </a:spcBef>
              <a:spcAft>
                <a:spcPts val="0"/>
              </a:spcAft>
              <a:buClr>
                <a:schemeClr val="dk1"/>
              </a:buClr>
              <a:buSzPts val="1100"/>
              <a:buFont typeface="Calibri"/>
              <a:buNone/>
              <a:defRPr/>
            </a:lvl3pPr>
            <a:lvl4pPr lvl="3" algn="l">
              <a:lnSpc>
                <a:spcPct val="100000"/>
              </a:lnSpc>
              <a:spcBef>
                <a:spcPts val="0"/>
              </a:spcBef>
              <a:spcAft>
                <a:spcPts val="0"/>
              </a:spcAft>
              <a:buClr>
                <a:schemeClr val="dk1"/>
              </a:buClr>
              <a:buSzPts val="1100"/>
              <a:buFont typeface="Calibri"/>
              <a:buNone/>
              <a:defRPr/>
            </a:lvl4pPr>
            <a:lvl5pPr lvl="4" algn="l">
              <a:lnSpc>
                <a:spcPct val="100000"/>
              </a:lnSpc>
              <a:spcBef>
                <a:spcPts val="0"/>
              </a:spcBef>
              <a:spcAft>
                <a:spcPts val="0"/>
              </a:spcAft>
              <a:buClr>
                <a:schemeClr val="dk1"/>
              </a:buClr>
              <a:buSzPts val="1100"/>
              <a:buFont typeface="Calibri"/>
              <a:buNone/>
              <a:defRPr/>
            </a:lvl5pPr>
            <a:lvl6pPr lvl="5" algn="l">
              <a:lnSpc>
                <a:spcPct val="100000"/>
              </a:lnSpc>
              <a:spcBef>
                <a:spcPts val="0"/>
              </a:spcBef>
              <a:spcAft>
                <a:spcPts val="0"/>
              </a:spcAft>
              <a:buClr>
                <a:schemeClr val="dk1"/>
              </a:buClr>
              <a:buSzPts val="1100"/>
              <a:buFont typeface="Calibri"/>
              <a:buNone/>
              <a:defRPr/>
            </a:lvl6pPr>
            <a:lvl7pPr lvl="6" algn="l">
              <a:lnSpc>
                <a:spcPct val="100000"/>
              </a:lnSpc>
              <a:spcBef>
                <a:spcPts val="0"/>
              </a:spcBef>
              <a:spcAft>
                <a:spcPts val="0"/>
              </a:spcAft>
              <a:buClr>
                <a:schemeClr val="dk1"/>
              </a:buClr>
              <a:buSzPts val="1100"/>
              <a:buFont typeface="Calibri"/>
              <a:buNone/>
              <a:defRPr/>
            </a:lvl7pPr>
            <a:lvl8pPr lvl="7" algn="l">
              <a:lnSpc>
                <a:spcPct val="100000"/>
              </a:lnSpc>
              <a:spcBef>
                <a:spcPts val="0"/>
              </a:spcBef>
              <a:spcAft>
                <a:spcPts val="0"/>
              </a:spcAft>
              <a:buClr>
                <a:schemeClr val="dk1"/>
              </a:buClr>
              <a:buSzPts val="1100"/>
              <a:buFont typeface="Calibri"/>
              <a:buNone/>
              <a:defRPr/>
            </a:lvl8pPr>
            <a:lvl9pPr lvl="8" algn="l">
              <a:lnSpc>
                <a:spcPct val="100000"/>
              </a:lnSpc>
              <a:spcBef>
                <a:spcPts val="0"/>
              </a:spcBef>
              <a:spcAft>
                <a:spcPts val="0"/>
              </a:spcAft>
              <a:buClr>
                <a:schemeClr val="dk1"/>
              </a:buClr>
              <a:buSzPts val="1100"/>
              <a:buFont typeface="Calibri"/>
              <a:buNone/>
              <a:defRPr/>
            </a:lvl9pPr>
          </a:lstStyle>
          <a:p>
            <a:endParaRPr/>
          </a:p>
        </p:txBody>
      </p:sp>
      <p:sp>
        <p:nvSpPr>
          <p:cNvPr id="350" name="Google Shape;350;p133"/>
          <p:cNvSpPr txBox="1">
            <a:spLocks noGrp="1"/>
          </p:cNvSpPr>
          <p:nvPr>
            <p:ph type="ftr" idx="11"/>
          </p:nvPr>
        </p:nvSpPr>
        <p:spPr>
          <a:xfrm>
            <a:off x="4165600" y="6356352"/>
            <a:ext cx="3860800" cy="365125"/>
          </a:xfrm>
          <a:prstGeom prst="rect">
            <a:avLst/>
          </a:prstGeom>
          <a:noFill/>
          <a:ln>
            <a:noFill/>
          </a:ln>
        </p:spPr>
        <p:txBody>
          <a:bodyPr spcFirstLastPara="1" wrap="square" lIns="61225" tIns="30600" rIns="61225" bIns="30600" anchor="ctr" anchorCtr="0">
            <a:noAutofit/>
          </a:bodyPr>
          <a:lstStyle>
            <a:lvl1pPr lvl="0" algn="ctr">
              <a:lnSpc>
                <a:spcPct val="100000"/>
              </a:lnSpc>
              <a:spcBef>
                <a:spcPts val="0"/>
              </a:spcBef>
              <a:spcAft>
                <a:spcPts val="0"/>
              </a:spcAft>
              <a:buClr>
                <a:srgbClr val="888888"/>
              </a:buClr>
              <a:buSzPts val="1100"/>
              <a:buFont typeface="Calibri"/>
              <a:buNone/>
              <a:defRPr/>
            </a:lvl1pPr>
            <a:lvl2pPr lvl="1" algn="l">
              <a:lnSpc>
                <a:spcPct val="100000"/>
              </a:lnSpc>
              <a:spcBef>
                <a:spcPts val="0"/>
              </a:spcBef>
              <a:spcAft>
                <a:spcPts val="0"/>
              </a:spcAft>
              <a:buClr>
                <a:schemeClr val="dk1"/>
              </a:buClr>
              <a:buSzPts val="1100"/>
              <a:buFont typeface="Calibri"/>
              <a:buNone/>
              <a:defRPr/>
            </a:lvl2pPr>
            <a:lvl3pPr lvl="2" algn="l">
              <a:lnSpc>
                <a:spcPct val="100000"/>
              </a:lnSpc>
              <a:spcBef>
                <a:spcPts val="0"/>
              </a:spcBef>
              <a:spcAft>
                <a:spcPts val="0"/>
              </a:spcAft>
              <a:buClr>
                <a:schemeClr val="dk1"/>
              </a:buClr>
              <a:buSzPts val="1100"/>
              <a:buFont typeface="Calibri"/>
              <a:buNone/>
              <a:defRPr/>
            </a:lvl3pPr>
            <a:lvl4pPr lvl="3" algn="l">
              <a:lnSpc>
                <a:spcPct val="100000"/>
              </a:lnSpc>
              <a:spcBef>
                <a:spcPts val="0"/>
              </a:spcBef>
              <a:spcAft>
                <a:spcPts val="0"/>
              </a:spcAft>
              <a:buClr>
                <a:schemeClr val="dk1"/>
              </a:buClr>
              <a:buSzPts val="1100"/>
              <a:buFont typeface="Calibri"/>
              <a:buNone/>
              <a:defRPr/>
            </a:lvl4pPr>
            <a:lvl5pPr lvl="4" algn="l">
              <a:lnSpc>
                <a:spcPct val="100000"/>
              </a:lnSpc>
              <a:spcBef>
                <a:spcPts val="0"/>
              </a:spcBef>
              <a:spcAft>
                <a:spcPts val="0"/>
              </a:spcAft>
              <a:buClr>
                <a:schemeClr val="dk1"/>
              </a:buClr>
              <a:buSzPts val="1100"/>
              <a:buFont typeface="Calibri"/>
              <a:buNone/>
              <a:defRPr/>
            </a:lvl5pPr>
            <a:lvl6pPr lvl="5" algn="l">
              <a:lnSpc>
                <a:spcPct val="100000"/>
              </a:lnSpc>
              <a:spcBef>
                <a:spcPts val="0"/>
              </a:spcBef>
              <a:spcAft>
                <a:spcPts val="0"/>
              </a:spcAft>
              <a:buClr>
                <a:schemeClr val="dk1"/>
              </a:buClr>
              <a:buSzPts val="1100"/>
              <a:buFont typeface="Calibri"/>
              <a:buNone/>
              <a:defRPr/>
            </a:lvl6pPr>
            <a:lvl7pPr lvl="6" algn="l">
              <a:lnSpc>
                <a:spcPct val="100000"/>
              </a:lnSpc>
              <a:spcBef>
                <a:spcPts val="0"/>
              </a:spcBef>
              <a:spcAft>
                <a:spcPts val="0"/>
              </a:spcAft>
              <a:buClr>
                <a:schemeClr val="dk1"/>
              </a:buClr>
              <a:buSzPts val="1100"/>
              <a:buFont typeface="Calibri"/>
              <a:buNone/>
              <a:defRPr/>
            </a:lvl7pPr>
            <a:lvl8pPr lvl="7" algn="l">
              <a:lnSpc>
                <a:spcPct val="100000"/>
              </a:lnSpc>
              <a:spcBef>
                <a:spcPts val="0"/>
              </a:spcBef>
              <a:spcAft>
                <a:spcPts val="0"/>
              </a:spcAft>
              <a:buClr>
                <a:schemeClr val="dk1"/>
              </a:buClr>
              <a:buSzPts val="1100"/>
              <a:buFont typeface="Calibri"/>
              <a:buNone/>
              <a:defRPr/>
            </a:lvl8pPr>
            <a:lvl9pPr lvl="8" algn="l">
              <a:lnSpc>
                <a:spcPct val="100000"/>
              </a:lnSpc>
              <a:spcBef>
                <a:spcPts val="0"/>
              </a:spcBef>
              <a:spcAft>
                <a:spcPts val="0"/>
              </a:spcAft>
              <a:buClr>
                <a:schemeClr val="dk1"/>
              </a:buClr>
              <a:buSzPts val="1100"/>
              <a:buFont typeface="Calibri"/>
              <a:buNone/>
              <a:defRPr/>
            </a:lvl9pPr>
          </a:lstStyle>
          <a:p>
            <a:endParaRPr/>
          </a:p>
        </p:txBody>
      </p:sp>
      <p:sp>
        <p:nvSpPr>
          <p:cNvPr id="351" name="Google Shape;351;p133"/>
          <p:cNvSpPr txBox="1">
            <a:spLocks noGrp="1"/>
          </p:cNvSpPr>
          <p:nvPr>
            <p:ph type="sldNum" idx="12"/>
          </p:nvPr>
        </p:nvSpPr>
        <p:spPr>
          <a:xfrm>
            <a:off x="8737600" y="6356352"/>
            <a:ext cx="2844800" cy="365125"/>
          </a:xfrm>
          <a:prstGeom prst="rect">
            <a:avLst/>
          </a:prstGeom>
          <a:noFill/>
          <a:ln>
            <a:noFill/>
          </a:ln>
        </p:spPr>
        <p:txBody>
          <a:bodyPr spcFirstLastPara="1" wrap="square" lIns="61225" tIns="30600" rIns="61225" bIns="30600" anchor="ctr" anchorCtr="0">
            <a:noAutofit/>
          </a:bodyPr>
          <a:lstStyle>
            <a:lvl1pPr marL="0" marR="0" lvl="0" indent="0" algn="r">
              <a:lnSpc>
                <a:spcPct val="100000"/>
              </a:lnSpc>
              <a:spcBef>
                <a:spcPts val="0"/>
              </a:spcBef>
              <a:spcAft>
                <a:spcPts val="0"/>
              </a:spcAft>
              <a:buClr>
                <a:srgbClr val="888888"/>
              </a:buClr>
              <a:buSzPts val="1100"/>
              <a:buFont typeface="Calibri"/>
              <a:buNone/>
              <a:defRPr sz="1467"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100"/>
              <a:buFont typeface="Calibri"/>
              <a:buNone/>
              <a:defRPr sz="1467"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100"/>
              <a:buFont typeface="Calibri"/>
              <a:buNone/>
              <a:defRPr sz="1467"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100"/>
              <a:buFont typeface="Calibri"/>
              <a:buNone/>
              <a:defRPr sz="1467"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100"/>
              <a:buFont typeface="Calibri"/>
              <a:buNone/>
              <a:defRPr sz="1467"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100"/>
              <a:buFont typeface="Calibri"/>
              <a:buNone/>
              <a:defRPr sz="1467"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100"/>
              <a:buFont typeface="Calibri"/>
              <a:buNone/>
              <a:defRPr sz="1467"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100"/>
              <a:buFont typeface="Calibri"/>
              <a:buNone/>
              <a:defRPr sz="1467"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100"/>
              <a:buFont typeface="Calibri"/>
              <a:buNone/>
              <a:defRPr sz="1467"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
        <p:nvSpPr>
          <p:cNvPr id="352" name="Google Shape;352;p133"/>
          <p:cNvSpPr txBox="1">
            <a:spLocks noGrp="1"/>
          </p:cNvSpPr>
          <p:nvPr>
            <p:ph type="title"/>
          </p:nvPr>
        </p:nvSpPr>
        <p:spPr>
          <a:xfrm>
            <a:off x="261427" y="367756"/>
            <a:ext cx="11235656" cy="639763"/>
          </a:xfrm>
          <a:prstGeom prst="rect">
            <a:avLst/>
          </a:prstGeom>
          <a:noFill/>
          <a:ln>
            <a:noFill/>
          </a:ln>
        </p:spPr>
        <p:txBody>
          <a:bodyPr spcFirstLastPara="1" wrap="square" lIns="25700" tIns="12850" rIns="25700" bIns="12850" anchor="b" anchorCtr="0">
            <a:noAutofit/>
          </a:bodyPr>
          <a:lstStyle>
            <a:lvl1pPr marR="0" lvl="0" algn="l" rtl="0">
              <a:lnSpc>
                <a:spcPct val="100000"/>
              </a:lnSpc>
              <a:spcBef>
                <a:spcPts val="0"/>
              </a:spcBef>
              <a:spcAft>
                <a:spcPts val="0"/>
              </a:spcAft>
              <a:buClr>
                <a:schemeClr val="dk1"/>
              </a:buClr>
              <a:buSzPts val="1500"/>
              <a:buFont typeface="Helvetica Neue"/>
              <a:buNone/>
              <a:defRPr sz="2667" b="1" i="0" u="none" strike="noStrike" cap="none">
                <a:solidFill>
                  <a:schemeClr val="dk1"/>
                </a:solidFill>
                <a:latin typeface="Helvetica Neue"/>
                <a:ea typeface="Helvetica Neue"/>
                <a:cs typeface="Helvetica Neue"/>
                <a:sym typeface="Helvetica Neue"/>
              </a:defRPr>
            </a:lvl1pPr>
            <a:lvl2pPr marR="0" lvl="1" algn="l" rtl="0">
              <a:lnSpc>
                <a:spcPct val="100000"/>
              </a:lnSpc>
              <a:spcBef>
                <a:spcPts val="0"/>
              </a:spcBef>
              <a:spcAft>
                <a:spcPts val="0"/>
              </a:spcAft>
              <a:buClr>
                <a:srgbClr val="000000"/>
              </a:buClr>
              <a:buSzPts val="1100"/>
              <a:buFont typeface="Arial"/>
              <a:buNone/>
              <a:defRPr sz="2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2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2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2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2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2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2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24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2505091493"/>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40"/>
        <p:cNvGrpSpPr/>
        <p:nvPr/>
      </p:nvGrpSpPr>
      <p:grpSpPr>
        <a:xfrm>
          <a:off x="0" y="0"/>
          <a:ext cx="0" cy="0"/>
          <a:chOff x="0" y="0"/>
          <a:chExt cx="0" cy="0"/>
        </a:xfrm>
      </p:grpSpPr>
      <p:sp>
        <p:nvSpPr>
          <p:cNvPr id="141" name="Google Shape;141;p27"/>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SzPts val="1400"/>
              <a:buChar char="●"/>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a:endParaRPr/>
          </a:p>
        </p:txBody>
      </p:sp>
      <p:sp>
        <p:nvSpPr>
          <p:cNvPr id="142" name="Google Shape;142;p27"/>
          <p:cNvSpPr txBox="1">
            <a:spLocks noGrp="1"/>
          </p:cNvSpPr>
          <p:nvPr>
            <p:ph type="body" idx="1"/>
          </p:nvPr>
        </p:nvSpPr>
        <p:spPr>
          <a:xfrm>
            <a:off x="415600" y="1536633"/>
            <a:ext cx="11360800" cy="4555200"/>
          </a:xfrm>
          <a:prstGeom prst="rect">
            <a:avLst/>
          </a:prstGeom>
        </p:spPr>
        <p:txBody>
          <a:bodyPr spcFirstLastPara="1" wrap="square" lIns="81625" tIns="40800" rIns="81625" bIns="40800" anchor="t" anchorCtr="0">
            <a:noAutofit/>
          </a:bodyPr>
          <a:lstStyle>
            <a:lvl1pPr marL="609585" lvl="0" indent="-440256" rtl="0">
              <a:spcBef>
                <a:spcPts val="427"/>
              </a:spcBef>
              <a:spcAft>
                <a:spcPts val="0"/>
              </a:spcAft>
              <a:buSzPts val="1600"/>
              <a:buChar char="•"/>
              <a:defRPr/>
            </a:lvl1pPr>
            <a:lvl2pPr marL="1219170" lvl="1" indent="-431789" rtl="0">
              <a:spcBef>
                <a:spcPts val="400"/>
              </a:spcBef>
              <a:spcAft>
                <a:spcPts val="0"/>
              </a:spcAft>
              <a:buSzPts val="1500"/>
              <a:buChar char="–"/>
              <a:defRPr/>
            </a:lvl2pPr>
            <a:lvl3pPr marL="1828754" lvl="2" indent="-406390" rtl="0">
              <a:spcBef>
                <a:spcPts val="320"/>
              </a:spcBef>
              <a:spcAft>
                <a:spcPts val="0"/>
              </a:spcAft>
              <a:buSzPts val="1200"/>
              <a:buChar char="•"/>
              <a:defRPr/>
            </a:lvl3pPr>
            <a:lvl4pPr marL="2438339" lvl="3" indent="-380990" rtl="0">
              <a:spcBef>
                <a:spcPts val="240"/>
              </a:spcBef>
              <a:spcAft>
                <a:spcPts val="0"/>
              </a:spcAft>
              <a:buSzPts val="900"/>
              <a:buChar char="–"/>
              <a:defRPr/>
            </a:lvl4pPr>
            <a:lvl5pPr marL="3047924" lvl="4" indent="-380990" rtl="0">
              <a:spcBef>
                <a:spcPts val="240"/>
              </a:spcBef>
              <a:spcAft>
                <a:spcPts val="0"/>
              </a:spcAft>
              <a:buSzPts val="900"/>
              <a:buChar char="»"/>
              <a:defRPr/>
            </a:lvl5pPr>
            <a:lvl6pPr marL="3657509" lvl="5" indent="-457189" rtl="0">
              <a:spcBef>
                <a:spcPts val="480"/>
              </a:spcBef>
              <a:spcAft>
                <a:spcPts val="0"/>
              </a:spcAft>
              <a:buSzPts val="1800"/>
              <a:buChar char="•"/>
              <a:defRPr/>
            </a:lvl6pPr>
            <a:lvl7pPr marL="4267093" lvl="6" indent="-457189" rtl="0">
              <a:spcBef>
                <a:spcPts val="480"/>
              </a:spcBef>
              <a:spcAft>
                <a:spcPts val="0"/>
              </a:spcAft>
              <a:buSzPts val="1800"/>
              <a:buChar char="•"/>
              <a:defRPr/>
            </a:lvl7pPr>
            <a:lvl8pPr marL="4876678" lvl="7" indent="-457189" rtl="0">
              <a:spcBef>
                <a:spcPts val="480"/>
              </a:spcBef>
              <a:spcAft>
                <a:spcPts val="0"/>
              </a:spcAft>
              <a:buSzPts val="1800"/>
              <a:buChar char="•"/>
              <a:defRPr/>
            </a:lvl8pPr>
            <a:lvl9pPr marL="5486263" lvl="8" indent="-457189" rtl="0">
              <a:spcBef>
                <a:spcPts val="480"/>
              </a:spcBef>
              <a:spcAft>
                <a:spcPts val="0"/>
              </a:spcAft>
              <a:buSzPts val="1800"/>
              <a:buChar char="•"/>
              <a:defRPr/>
            </a:lvl9pPr>
          </a:lstStyle>
          <a:p>
            <a:endParaRPr/>
          </a:p>
        </p:txBody>
      </p:sp>
      <p:sp>
        <p:nvSpPr>
          <p:cNvPr id="143" name="Google Shape;143;p27"/>
          <p:cNvSpPr txBox="1">
            <a:spLocks noGrp="1"/>
          </p:cNvSpPr>
          <p:nvPr>
            <p:ph type="sldNum" idx="12"/>
          </p:nvPr>
        </p:nvSpPr>
        <p:spPr>
          <a:xfrm>
            <a:off x="11296611" y="6217623"/>
            <a:ext cx="731600" cy="524800"/>
          </a:xfrm>
          <a:prstGeom prst="rect">
            <a:avLst/>
          </a:prstGeom>
        </p:spPr>
        <p:txBody>
          <a:bodyPr spcFirstLastPara="1" wrap="square" lIns="81625" tIns="40800" rIns="81625" bIns="40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1963468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theme" Target="../theme/theme2.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18" Type="http://schemas.openxmlformats.org/officeDocument/2006/relationships/slideLayout" Target="../slideLayouts/slideLayout45.xml"/><Relationship Id="rId3" Type="http://schemas.openxmlformats.org/officeDocument/2006/relationships/slideLayout" Target="../slideLayouts/slideLayout30.xml"/><Relationship Id="rId21" Type="http://schemas.openxmlformats.org/officeDocument/2006/relationships/theme" Target="../theme/theme3.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slideLayout" Target="../slideLayouts/slideLayout44.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20" Type="http://schemas.openxmlformats.org/officeDocument/2006/relationships/slideLayout" Target="../slideLayouts/slideLayout47.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19" Type="http://schemas.openxmlformats.org/officeDocument/2006/relationships/slideLayout" Target="../slideLayouts/slideLayout46.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FEAA15-2C3E-6542-AAD7-3E0ED279A232}" type="datetimeFigureOut">
              <a:rPr lang="en-US" smtClean="0"/>
              <a:t>5/5/2020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BCBFFD-860F-C044-BC1D-090C29911781}" type="slidenum">
              <a:rPr lang="en-US" smtClean="0"/>
              <a:t>‹#›</a:t>
            </a:fld>
            <a:endParaRPr lang="en-US"/>
          </a:p>
        </p:txBody>
      </p:sp>
    </p:spTree>
    <p:extLst>
      <p:ext uri="{BB962C8B-B14F-4D97-AF65-F5344CB8AC3E}">
        <p14:creationId xmlns:p14="http://schemas.microsoft.com/office/powerpoint/2010/main" val="6944982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2"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body" idx="1"/>
          </p:nvPr>
        </p:nvSpPr>
        <p:spPr>
          <a:xfrm>
            <a:off x="609600" y="1295400"/>
            <a:ext cx="10624627" cy="4525963"/>
          </a:xfrm>
          <a:prstGeom prst="rect">
            <a:avLst/>
          </a:prstGeom>
          <a:noFill/>
          <a:ln>
            <a:noFill/>
          </a:ln>
        </p:spPr>
        <p:txBody>
          <a:bodyPr spcFirstLastPara="1" wrap="square" lIns="81625" tIns="40800" rIns="81625" bIns="40800" anchor="t" anchorCtr="0">
            <a:noAutofit/>
          </a:bodyPr>
          <a:lstStyle>
            <a:lvl1pPr marL="457200" marR="0" lvl="0"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Helvetica Neue"/>
                <a:ea typeface="Helvetica Neue"/>
                <a:cs typeface="Helvetica Neue"/>
                <a:sym typeface="Helvetica Neue"/>
              </a:defRPr>
            </a:lvl1pPr>
            <a:lvl2pPr marL="914400" marR="0" lvl="1"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Helvetica Neue"/>
                <a:ea typeface="Helvetica Neue"/>
                <a:cs typeface="Helvetica Neue"/>
                <a:sym typeface="Helvetica Neue"/>
              </a:defRPr>
            </a:lvl2pPr>
            <a:lvl3pPr marL="1371600" marR="0" lvl="2" indent="-304800" algn="l" rtl="0">
              <a:lnSpc>
                <a:spcPct val="100000"/>
              </a:lnSpc>
              <a:spcBef>
                <a:spcPts val="240"/>
              </a:spcBef>
              <a:spcAft>
                <a:spcPts val="0"/>
              </a:spcAft>
              <a:buClr>
                <a:schemeClr val="dk1"/>
              </a:buClr>
              <a:buSzPts val="1200"/>
              <a:buFont typeface="Arial"/>
              <a:buChar char="•"/>
              <a:defRPr sz="1200" b="0" i="0" u="none" strike="noStrike" cap="none">
                <a:solidFill>
                  <a:schemeClr val="dk1"/>
                </a:solidFill>
                <a:latin typeface="Helvetica Neue"/>
                <a:ea typeface="Helvetica Neue"/>
                <a:cs typeface="Helvetica Neue"/>
                <a:sym typeface="Helvetica Neue"/>
              </a:defRPr>
            </a:lvl3pPr>
            <a:lvl4pPr marL="1828800" marR="0" lvl="3" indent="-285750" algn="l" rtl="0">
              <a:lnSpc>
                <a:spcPct val="100000"/>
              </a:lnSpc>
              <a:spcBef>
                <a:spcPts val="180"/>
              </a:spcBef>
              <a:spcAft>
                <a:spcPts val="0"/>
              </a:spcAft>
              <a:buClr>
                <a:schemeClr val="dk1"/>
              </a:buClr>
              <a:buSzPts val="900"/>
              <a:buFont typeface="Arial"/>
              <a:buChar char="–"/>
              <a:defRPr sz="900" b="0" i="0" u="none" strike="noStrike" cap="none">
                <a:solidFill>
                  <a:schemeClr val="dk1"/>
                </a:solidFill>
                <a:latin typeface="Helvetica Neue"/>
                <a:ea typeface="Helvetica Neue"/>
                <a:cs typeface="Helvetica Neue"/>
                <a:sym typeface="Helvetica Neue"/>
              </a:defRPr>
            </a:lvl4pPr>
            <a:lvl5pPr marL="2286000" marR="0" lvl="4" indent="-285750" algn="l" rtl="0">
              <a:lnSpc>
                <a:spcPct val="100000"/>
              </a:lnSpc>
              <a:spcBef>
                <a:spcPts val="180"/>
              </a:spcBef>
              <a:spcAft>
                <a:spcPts val="0"/>
              </a:spcAft>
              <a:buClr>
                <a:schemeClr val="dk1"/>
              </a:buClr>
              <a:buSzPts val="900"/>
              <a:buFont typeface="Arial"/>
              <a:buChar char="»"/>
              <a:defRPr sz="900" b="0" i="0" u="none" strike="noStrike" cap="none">
                <a:solidFill>
                  <a:schemeClr val="dk1"/>
                </a:solidFill>
                <a:latin typeface="Helvetica Neue"/>
                <a:ea typeface="Helvetica Neue"/>
                <a:cs typeface="Helvetica Neue"/>
                <a:sym typeface="Helvetica Neue"/>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 name="Google Shape;11;p1"/>
          <p:cNvSpPr txBox="1">
            <a:spLocks noGrp="1"/>
          </p:cNvSpPr>
          <p:nvPr>
            <p:ph type="dt" idx="10"/>
          </p:nvPr>
        </p:nvSpPr>
        <p:spPr>
          <a:xfrm>
            <a:off x="609600" y="6356351"/>
            <a:ext cx="2844800" cy="365125"/>
          </a:xfrm>
          <a:prstGeom prst="rect">
            <a:avLst/>
          </a:prstGeom>
          <a:noFill/>
          <a:ln>
            <a:noFill/>
          </a:ln>
        </p:spPr>
        <p:txBody>
          <a:bodyPr spcFirstLastPara="1" wrap="square" lIns="81625" tIns="40800" rIns="81625" bIns="40800" anchor="ctr" anchorCtr="0">
            <a:noAutofit/>
          </a:bodyPr>
          <a:lstStyle>
            <a:lvl1pPr marR="0" lvl="0" algn="l" rtl="0">
              <a:lnSpc>
                <a:spcPct val="100000"/>
              </a:lnSpc>
              <a:spcBef>
                <a:spcPts val="0"/>
              </a:spcBef>
              <a:spcAft>
                <a:spcPts val="0"/>
              </a:spcAft>
              <a:buClr>
                <a:srgbClr val="000000"/>
              </a:buClr>
              <a:buSzPts val="1400"/>
              <a:buFont typeface="Arial"/>
              <a:buNone/>
              <a:defRPr sz="1467" b="0" i="0" u="none" strike="noStrike" cap="none">
                <a:solidFill>
                  <a:srgbClr val="888888"/>
                </a:solidFill>
                <a:latin typeface="Helvetica Neue" panose="02000503000000020004" pitchFamily="2" charset="0"/>
                <a:ea typeface="Helvetica Neue" panose="02000503000000020004" pitchFamily="2" charset="0"/>
                <a:cs typeface="Helvetica Neue" panose="02000503000000020004" pitchFamily="2" charset="0"/>
                <a:sym typeface="Calibri"/>
              </a:defRPr>
            </a:lvl1pPr>
            <a:lvl2pPr marR="0" lvl="1" algn="l" rtl="0">
              <a:lnSpc>
                <a:spcPct val="100000"/>
              </a:lnSpc>
              <a:spcBef>
                <a:spcPts val="0"/>
              </a:spcBef>
              <a:spcAft>
                <a:spcPts val="0"/>
              </a:spcAft>
              <a:buClr>
                <a:srgbClr val="000000"/>
              </a:buClr>
              <a:buSzPts val="1400"/>
              <a:buFont typeface="Arial"/>
              <a:buNone/>
              <a:defRPr sz="2133"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2133"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2133"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2133"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2133"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2133"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2133"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2133" b="0" i="0" u="none" strike="noStrike" cap="none">
                <a:solidFill>
                  <a:schemeClr val="dk1"/>
                </a:solidFill>
                <a:latin typeface="Calibri"/>
                <a:ea typeface="Calibri"/>
                <a:cs typeface="Calibri"/>
                <a:sym typeface="Calibri"/>
              </a:defRPr>
            </a:lvl9pPr>
          </a:lstStyle>
          <a:p>
            <a:endParaRPr lang="en-US" dirty="0"/>
          </a:p>
        </p:txBody>
      </p:sp>
      <p:sp>
        <p:nvSpPr>
          <p:cNvPr id="12" name="Google Shape;12;p1"/>
          <p:cNvSpPr txBox="1">
            <a:spLocks noGrp="1"/>
          </p:cNvSpPr>
          <p:nvPr>
            <p:ph type="ftr" idx="11"/>
          </p:nvPr>
        </p:nvSpPr>
        <p:spPr>
          <a:xfrm>
            <a:off x="4165600" y="6356351"/>
            <a:ext cx="3860800" cy="365125"/>
          </a:xfrm>
          <a:prstGeom prst="rect">
            <a:avLst/>
          </a:prstGeom>
          <a:noFill/>
          <a:ln>
            <a:noFill/>
          </a:ln>
        </p:spPr>
        <p:txBody>
          <a:bodyPr spcFirstLastPara="1" wrap="square" lIns="81625" tIns="40800" rIns="81625" bIns="40800" anchor="ctr" anchorCtr="0">
            <a:noAutofit/>
          </a:bodyPr>
          <a:lstStyle>
            <a:lvl1pPr marR="0" lvl="0" algn="ctr" rtl="0">
              <a:lnSpc>
                <a:spcPct val="100000"/>
              </a:lnSpc>
              <a:spcBef>
                <a:spcPts val="0"/>
              </a:spcBef>
              <a:spcAft>
                <a:spcPts val="0"/>
              </a:spcAft>
              <a:buClr>
                <a:srgbClr val="000000"/>
              </a:buClr>
              <a:buSzPts val="1400"/>
              <a:buFont typeface="Arial"/>
              <a:buNone/>
              <a:defRPr sz="1467" b="0" i="0" u="none" strike="noStrike" cap="none">
                <a:solidFill>
                  <a:srgbClr val="888888"/>
                </a:solidFill>
                <a:latin typeface="Helvetica Neue" panose="02000503000000020004" pitchFamily="2" charset="0"/>
                <a:ea typeface="Helvetica Neue" panose="02000503000000020004" pitchFamily="2" charset="0"/>
                <a:cs typeface="Helvetica Neue" panose="02000503000000020004" pitchFamily="2" charset="0"/>
                <a:sym typeface="Calibri"/>
              </a:defRPr>
            </a:lvl1pPr>
            <a:lvl2pPr marR="0" lvl="1" algn="l" rtl="0">
              <a:lnSpc>
                <a:spcPct val="100000"/>
              </a:lnSpc>
              <a:spcBef>
                <a:spcPts val="0"/>
              </a:spcBef>
              <a:spcAft>
                <a:spcPts val="0"/>
              </a:spcAft>
              <a:buClr>
                <a:srgbClr val="000000"/>
              </a:buClr>
              <a:buSzPts val="1400"/>
              <a:buFont typeface="Arial"/>
              <a:buNone/>
              <a:defRPr sz="2133"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2133"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2133"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2133"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2133"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2133"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2133"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2133" b="0" i="0" u="none" strike="noStrike" cap="none">
                <a:solidFill>
                  <a:schemeClr val="dk1"/>
                </a:solidFill>
                <a:latin typeface="Calibri"/>
                <a:ea typeface="Calibri"/>
                <a:cs typeface="Calibri"/>
                <a:sym typeface="Calibri"/>
              </a:defRPr>
            </a:lvl9pPr>
          </a:lstStyle>
          <a:p>
            <a:endParaRPr lang="en-US"/>
          </a:p>
        </p:txBody>
      </p:sp>
      <p:sp>
        <p:nvSpPr>
          <p:cNvPr id="13" name="Google Shape;13;p1"/>
          <p:cNvSpPr txBox="1">
            <a:spLocks noGrp="1"/>
          </p:cNvSpPr>
          <p:nvPr>
            <p:ph type="sldNum" idx="12"/>
          </p:nvPr>
        </p:nvSpPr>
        <p:spPr>
          <a:xfrm>
            <a:off x="8737600" y="6356351"/>
            <a:ext cx="2844800" cy="365125"/>
          </a:xfrm>
          <a:prstGeom prst="rect">
            <a:avLst/>
          </a:prstGeom>
          <a:noFill/>
          <a:ln>
            <a:noFill/>
          </a:ln>
        </p:spPr>
        <p:txBody>
          <a:bodyPr spcFirstLastPara="1" wrap="square" lIns="81625" tIns="40800" rIns="81625" bIns="40800" anchor="ctr" anchorCtr="0">
            <a:noAutofit/>
          </a:bodyPr>
          <a:lstStyle>
            <a:lvl1pPr marL="0" marR="0" lvl="0" indent="0" algn="r" rtl="0">
              <a:lnSpc>
                <a:spcPct val="100000"/>
              </a:lnSpc>
              <a:spcBef>
                <a:spcPts val="0"/>
              </a:spcBef>
              <a:spcAft>
                <a:spcPts val="0"/>
              </a:spcAft>
              <a:buClr>
                <a:srgbClr val="000000"/>
              </a:buClr>
              <a:buSzPts val="1100"/>
              <a:buFont typeface="Arial"/>
              <a:buNone/>
              <a:defRPr sz="1467" b="0" i="0" u="none" strike="noStrike" cap="none">
                <a:solidFill>
                  <a:srgbClr val="888888"/>
                </a:solidFill>
                <a:latin typeface="Helvetica Neue" panose="02000503000000020004" pitchFamily="2" charset="0"/>
                <a:ea typeface="Helvetica Neue" panose="02000503000000020004" pitchFamily="2" charset="0"/>
                <a:cs typeface="Helvetica Neue" panose="02000503000000020004" pitchFamily="2" charset="0"/>
                <a:sym typeface="Calibri"/>
              </a:defRPr>
            </a:lvl1pPr>
            <a:lvl2pPr marL="0" marR="0" lvl="1" indent="0" algn="r" rtl="0">
              <a:lnSpc>
                <a:spcPct val="100000"/>
              </a:lnSpc>
              <a:spcBef>
                <a:spcPts val="0"/>
              </a:spcBef>
              <a:spcAft>
                <a:spcPts val="0"/>
              </a:spcAft>
              <a:buClr>
                <a:srgbClr val="000000"/>
              </a:buClr>
              <a:buSzPts val="1100"/>
              <a:buFont typeface="Arial"/>
              <a:buNone/>
              <a:defRPr sz="1467"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100"/>
              <a:buFont typeface="Arial"/>
              <a:buNone/>
              <a:defRPr sz="1467"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100"/>
              <a:buFont typeface="Arial"/>
              <a:buNone/>
              <a:defRPr sz="1467"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100"/>
              <a:buFont typeface="Arial"/>
              <a:buNone/>
              <a:defRPr sz="1467"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100"/>
              <a:buFont typeface="Arial"/>
              <a:buNone/>
              <a:defRPr sz="1467"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100"/>
              <a:buFont typeface="Arial"/>
              <a:buNone/>
              <a:defRPr sz="1467"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100"/>
              <a:buFont typeface="Arial"/>
              <a:buNone/>
              <a:defRPr sz="1467"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100"/>
              <a:buFont typeface="Arial"/>
              <a:buNone/>
              <a:defRPr sz="1467"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cxnSp>
        <p:nvCxnSpPr>
          <p:cNvPr id="14" name="Google Shape;14;p1"/>
          <p:cNvCxnSpPr/>
          <p:nvPr/>
        </p:nvCxnSpPr>
        <p:spPr>
          <a:xfrm>
            <a:off x="-7141" y="0"/>
            <a:ext cx="12199141" cy="0"/>
          </a:xfrm>
          <a:prstGeom prst="straightConnector1">
            <a:avLst/>
          </a:prstGeom>
          <a:noFill/>
          <a:ln w="28575" cap="flat" cmpd="sng">
            <a:solidFill>
              <a:srgbClr val="2E75F0"/>
            </a:solidFill>
            <a:prstDash val="solid"/>
            <a:miter lim="400000"/>
            <a:headEnd type="none" w="sm" len="sm"/>
            <a:tailEnd type="none" w="sm" len="sm"/>
          </a:ln>
        </p:spPr>
      </p:cxnSp>
    </p:spTree>
    <p:extLst>
      <p:ext uri="{BB962C8B-B14F-4D97-AF65-F5344CB8AC3E}">
        <p14:creationId xmlns:p14="http://schemas.microsoft.com/office/powerpoint/2010/main" val="3328275880"/>
      </p:ext>
    </p:extLst>
  </p:cSld>
  <p:clrMap bg1="lt1" tx1="dk1" bg2="dk2" tx2="lt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Lst>
  <p:transition>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295400"/>
            <a:ext cx="10624627" cy="4525963"/>
          </a:xfrm>
          <a:prstGeom prst="rect">
            <a:avLst/>
          </a:prstGeom>
        </p:spPr>
        <p:txBody>
          <a:bodyPr vert="horz" lIns="81626" tIns="40813" rIns="81626" bIns="40813"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81626" tIns="40813" rIns="81626" bIns="40813" rtlCol="0" anchor="ctr"/>
          <a:lstStyle>
            <a:lvl1pPr algn="l">
              <a:defRPr sz="1467">
                <a:solidFill>
                  <a:schemeClr val="tx1">
                    <a:tint val="75000"/>
                  </a:schemeClr>
                </a:solidFill>
              </a:defRPr>
            </a:lvl1pPr>
          </a:lstStyle>
          <a:p>
            <a:fld id="{B3D078CD-CE14-4845-9AD6-AB1D53566468}" type="datetimeFigureOut">
              <a:rPr lang="en-US" smtClean="0"/>
              <a:pPr/>
              <a:t>5/5/2020</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81626" tIns="40813" rIns="81626" bIns="40813" rtlCol="0" anchor="ctr"/>
          <a:lstStyle>
            <a:lvl1pPr algn="ctr">
              <a:defRPr sz="1467">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81626" tIns="40813" rIns="81626" bIns="40813" rtlCol="0" anchor="ctr"/>
          <a:lstStyle>
            <a:lvl1pPr algn="r">
              <a:defRPr sz="1467">
                <a:solidFill>
                  <a:schemeClr val="tx1">
                    <a:tint val="75000"/>
                  </a:schemeClr>
                </a:solidFill>
              </a:defRPr>
            </a:lvl1pPr>
          </a:lstStyle>
          <a:p>
            <a:fld id="{CB80994D-C859-4577-BF81-A2BCEDA706CC}" type="slidenum">
              <a:rPr lang="en-US" smtClean="0"/>
              <a:pPr/>
              <a:t>‹#›</a:t>
            </a:fld>
            <a:endParaRPr lang="en-US"/>
          </a:p>
        </p:txBody>
      </p:sp>
      <p:sp>
        <p:nvSpPr>
          <p:cNvPr id="7" name="Line"/>
          <p:cNvSpPr/>
          <p:nvPr userDrawn="1"/>
        </p:nvSpPr>
        <p:spPr>
          <a:xfrm>
            <a:off x="-7141" y="0"/>
            <a:ext cx="12199141" cy="0"/>
          </a:xfrm>
          <a:prstGeom prst="line">
            <a:avLst/>
          </a:prstGeom>
          <a:ln w="28575">
            <a:solidFill>
              <a:srgbClr val="2E75F0"/>
            </a:solidFill>
            <a:miter lim="400000"/>
          </a:ln>
        </p:spPr>
        <p:txBody>
          <a:bodyPr lIns="0" tIns="0" rIns="0" bIns="0" anchor="ctr"/>
          <a:lstStyle/>
          <a:p>
            <a:pPr>
              <a:defRPr sz="3200" b="0" spc="0">
                <a:latin typeface="Helvetica Neue Medium"/>
                <a:ea typeface="Helvetica Neue Medium"/>
                <a:cs typeface="Helvetica Neue Medium"/>
                <a:sym typeface="Helvetica Neue Medium"/>
              </a:defRPr>
            </a:pPr>
            <a:endParaRPr sz="4267"/>
          </a:p>
        </p:txBody>
      </p:sp>
    </p:spTree>
    <p:extLst>
      <p:ext uri="{BB962C8B-B14F-4D97-AF65-F5344CB8AC3E}">
        <p14:creationId xmlns:p14="http://schemas.microsoft.com/office/powerpoint/2010/main" val="3170733382"/>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 id="2147483696" r:id="rId18"/>
    <p:sldLayoutId id="2147483697" r:id="rId19"/>
    <p:sldLayoutId id="2147483698" r:id="rId20"/>
  </p:sldLayoutIdLst>
  <p:transition>
    <p:fade/>
  </p:transition>
  <p:txStyles>
    <p:titleStyle>
      <a:lvl1pPr algn="l" defTabSz="1088322" rtl="0" eaLnBrk="1" latinLnBrk="0" hangingPunct="1">
        <a:spcBef>
          <a:spcPct val="0"/>
        </a:spcBef>
        <a:buNone/>
        <a:defRPr sz="2533" b="1" kern="1200">
          <a:solidFill>
            <a:schemeClr val="tx1"/>
          </a:solidFill>
          <a:latin typeface="Helvetica" pitchFamily="34" charset="0"/>
          <a:ea typeface="+mj-ea"/>
          <a:cs typeface="+mj-cs"/>
        </a:defRPr>
      </a:lvl1pPr>
    </p:titleStyle>
    <p:bodyStyle>
      <a:lvl1pPr marL="408120" indent="-408120" algn="l" defTabSz="1088322" rtl="0" eaLnBrk="1" latinLnBrk="0" hangingPunct="1">
        <a:spcBef>
          <a:spcPct val="20000"/>
        </a:spcBef>
        <a:buFont typeface="Arial" pitchFamily="34" charset="0"/>
        <a:buChar char="•"/>
        <a:defRPr sz="2133" kern="1200">
          <a:solidFill>
            <a:schemeClr val="tx1"/>
          </a:solidFill>
          <a:latin typeface="Helvetica" pitchFamily="34" charset="0"/>
          <a:ea typeface="+mn-ea"/>
          <a:cs typeface="+mn-cs"/>
        </a:defRPr>
      </a:lvl1pPr>
      <a:lvl2pPr marL="884261" indent="-340101" algn="l" defTabSz="1088322" rtl="0" eaLnBrk="1" latinLnBrk="0" hangingPunct="1">
        <a:spcBef>
          <a:spcPct val="20000"/>
        </a:spcBef>
        <a:buFont typeface="Arial" pitchFamily="34" charset="0"/>
        <a:buChar char="–"/>
        <a:defRPr sz="2000" kern="1200">
          <a:solidFill>
            <a:schemeClr val="tx1"/>
          </a:solidFill>
          <a:latin typeface="Helvetica" pitchFamily="34" charset="0"/>
          <a:ea typeface="+mn-ea"/>
          <a:cs typeface="+mn-cs"/>
        </a:defRPr>
      </a:lvl2pPr>
      <a:lvl3pPr marL="1360402" indent="-272080" algn="l" defTabSz="1088322" rtl="0" eaLnBrk="1" latinLnBrk="0" hangingPunct="1">
        <a:spcBef>
          <a:spcPct val="20000"/>
        </a:spcBef>
        <a:buFont typeface="Arial" pitchFamily="34" charset="0"/>
        <a:buChar char="•"/>
        <a:defRPr sz="1600" kern="1200">
          <a:solidFill>
            <a:schemeClr val="tx1"/>
          </a:solidFill>
          <a:latin typeface="Helvetica" pitchFamily="34" charset="0"/>
          <a:ea typeface="+mn-ea"/>
          <a:cs typeface="+mn-cs"/>
        </a:defRPr>
      </a:lvl3pPr>
      <a:lvl4pPr marL="1904562" indent="-272080" algn="l" defTabSz="1088322" rtl="0" eaLnBrk="1" latinLnBrk="0" hangingPunct="1">
        <a:spcBef>
          <a:spcPct val="20000"/>
        </a:spcBef>
        <a:buFont typeface="Arial" pitchFamily="34" charset="0"/>
        <a:buChar char="–"/>
        <a:defRPr sz="1200" kern="1200">
          <a:solidFill>
            <a:schemeClr val="tx1"/>
          </a:solidFill>
          <a:latin typeface="Helvetica" pitchFamily="34" charset="0"/>
          <a:ea typeface="+mn-ea"/>
          <a:cs typeface="+mn-cs"/>
        </a:defRPr>
      </a:lvl4pPr>
      <a:lvl5pPr marL="2448723" indent="-272080" algn="l" defTabSz="1088322" rtl="0" eaLnBrk="1" latinLnBrk="0" hangingPunct="1">
        <a:spcBef>
          <a:spcPct val="20000"/>
        </a:spcBef>
        <a:buFont typeface="Arial" pitchFamily="34" charset="0"/>
        <a:buChar char="»"/>
        <a:defRPr sz="1200" kern="1200">
          <a:solidFill>
            <a:schemeClr val="tx1"/>
          </a:solidFill>
          <a:latin typeface="Helvetica" pitchFamily="34" charset="0"/>
          <a:ea typeface="+mn-ea"/>
          <a:cs typeface="+mn-cs"/>
        </a:defRPr>
      </a:lvl5pPr>
      <a:lvl6pPr marL="2992884" indent="-272080" algn="l" defTabSz="1088322"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045" indent="-272080" algn="l" defTabSz="1088322"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1206" indent="-272080" algn="l" defTabSz="1088322"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5366" indent="-272080" algn="l" defTabSz="1088322" rtl="0" eaLnBrk="1" latinLnBrk="0" hangingPunct="1">
        <a:spcBef>
          <a:spcPct val="20000"/>
        </a:spcBef>
        <a:buFont typeface="Arial" pitchFamily="34" charset="0"/>
        <a:buChar char="•"/>
        <a:defRPr sz="2400" kern="1200">
          <a:solidFill>
            <a:schemeClr val="tx1"/>
          </a:solidFill>
          <a:latin typeface="+mn-lt"/>
          <a:ea typeface="+mn-ea"/>
          <a:cs typeface="+mn-cs"/>
        </a:defRPr>
      </a:lvl9pPr>
    </p:bodyStyle>
    <p:otherStyle>
      <a:defPPr>
        <a:defRPr lang="en-US"/>
      </a:defPPr>
      <a:lvl1pPr marL="0" algn="l" defTabSz="1088322" rtl="0" eaLnBrk="1" latinLnBrk="0" hangingPunct="1">
        <a:defRPr sz="2133" kern="1200">
          <a:solidFill>
            <a:schemeClr val="tx1"/>
          </a:solidFill>
          <a:latin typeface="+mn-lt"/>
          <a:ea typeface="+mn-ea"/>
          <a:cs typeface="+mn-cs"/>
        </a:defRPr>
      </a:lvl1pPr>
      <a:lvl2pPr marL="544161" algn="l" defTabSz="1088322" rtl="0" eaLnBrk="1" latinLnBrk="0" hangingPunct="1">
        <a:defRPr sz="2133" kern="1200">
          <a:solidFill>
            <a:schemeClr val="tx1"/>
          </a:solidFill>
          <a:latin typeface="+mn-lt"/>
          <a:ea typeface="+mn-ea"/>
          <a:cs typeface="+mn-cs"/>
        </a:defRPr>
      </a:lvl2pPr>
      <a:lvl3pPr marL="1088322" algn="l" defTabSz="1088322" rtl="0" eaLnBrk="1" latinLnBrk="0" hangingPunct="1">
        <a:defRPr sz="2133" kern="1200">
          <a:solidFill>
            <a:schemeClr val="tx1"/>
          </a:solidFill>
          <a:latin typeface="+mn-lt"/>
          <a:ea typeface="+mn-ea"/>
          <a:cs typeface="+mn-cs"/>
        </a:defRPr>
      </a:lvl3pPr>
      <a:lvl4pPr marL="1632482" algn="l" defTabSz="1088322" rtl="0" eaLnBrk="1" latinLnBrk="0" hangingPunct="1">
        <a:defRPr sz="2133" kern="1200">
          <a:solidFill>
            <a:schemeClr val="tx1"/>
          </a:solidFill>
          <a:latin typeface="+mn-lt"/>
          <a:ea typeface="+mn-ea"/>
          <a:cs typeface="+mn-cs"/>
        </a:defRPr>
      </a:lvl4pPr>
      <a:lvl5pPr marL="2176643" algn="l" defTabSz="1088322" rtl="0" eaLnBrk="1" latinLnBrk="0" hangingPunct="1">
        <a:defRPr sz="2133" kern="1200">
          <a:solidFill>
            <a:schemeClr val="tx1"/>
          </a:solidFill>
          <a:latin typeface="+mn-lt"/>
          <a:ea typeface="+mn-ea"/>
          <a:cs typeface="+mn-cs"/>
        </a:defRPr>
      </a:lvl5pPr>
      <a:lvl6pPr marL="2720804" algn="l" defTabSz="1088322" rtl="0" eaLnBrk="1" latinLnBrk="0" hangingPunct="1">
        <a:defRPr sz="2133" kern="1200">
          <a:solidFill>
            <a:schemeClr val="tx1"/>
          </a:solidFill>
          <a:latin typeface="+mn-lt"/>
          <a:ea typeface="+mn-ea"/>
          <a:cs typeface="+mn-cs"/>
        </a:defRPr>
      </a:lvl6pPr>
      <a:lvl7pPr marL="3264965" algn="l" defTabSz="1088322" rtl="0" eaLnBrk="1" latinLnBrk="0" hangingPunct="1">
        <a:defRPr sz="2133" kern="1200">
          <a:solidFill>
            <a:schemeClr val="tx1"/>
          </a:solidFill>
          <a:latin typeface="+mn-lt"/>
          <a:ea typeface="+mn-ea"/>
          <a:cs typeface="+mn-cs"/>
        </a:defRPr>
      </a:lvl7pPr>
      <a:lvl8pPr marL="3809125" algn="l" defTabSz="1088322" rtl="0" eaLnBrk="1" latinLnBrk="0" hangingPunct="1">
        <a:defRPr sz="2133" kern="1200">
          <a:solidFill>
            <a:schemeClr val="tx1"/>
          </a:solidFill>
          <a:latin typeface="+mn-lt"/>
          <a:ea typeface="+mn-ea"/>
          <a:cs typeface="+mn-cs"/>
        </a:defRPr>
      </a:lvl8pPr>
      <a:lvl9pPr marL="4353286" algn="l" defTabSz="1088322" rtl="0" eaLnBrk="1" latinLnBrk="0" hangingPunct="1">
        <a:defRPr sz="213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5.jpeg"/><Relationship Id="rId18" Type="http://schemas.openxmlformats.org/officeDocument/2006/relationships/image" Target="../media/image40.png"/><Relationship Id="rId3" Type="http://schemas.openxmlformats.org/officeDocument/2006/relationships/image" Target="../media/image25.png"/><Relationship Id="rId7" Type="http://schemas.openxmlformats.org/officeDocument/2006/relationships/image" Target="../media/image29.png"/><Relationship Id="rId12" Type="http://schemas.openxmlformats.org/officeDocument/2006/relationships/image" Target="../media/image34.png"/><Relationship Id="rId17" Type="http://schemas.openxmlformats.org/officeDocument/2006/relationships/image" Target="../media/image39.png"/><Relationship Id="rId2" Type="http://schemas.openxmlformats.org/officeDocument/2006/relationships/notesSlide" Target="../notesSlides/notesSlide1.xml"/><Relationship Id="rId16" Type="http://schemas.openxmlformats.org/officeDocument/2006/relationships/image" Target="../media/image38.png"/><Relationship Id="rId1" Type="http://schemas.openxmlformats.org/officeDocument/2006/relationships/slideLayout" Target="../slideLayouts/slideLayout25.xml"/><Relationship Id="rId6" Type="http://schemas.openxmlformats.org/officeDocument/2006/relationships/image" Target="../media/image28.png"/><Relationship Id="rId11" Type="http://schemas.openxmlformats.org/officeDocument/2006/relationships/image" Target="../media/image33.png"/><Relationship Id="rId5" Type="http://schemas.openxmlformats.org/officeDocument/2006/relationships/image" Target="../media/image27.png"/><Relationship Id="rId15" Type="http://schemas.openxmlformats.org/officeDocument/2006/relationships/image" Target="../media/image37.png"/><Relationship Id="rId10" Type="http://schemas.openxmlformats.org/officeDocument/2006/relationships/image" Target="../media/image32.png"/><Relationship Id="rId4" Type="http://schemas.openxmlformats.org/officeDocument/2006/relationships/image" Target="../media/image26.png"/><Relationship Id="rId9" Type="http://schemas.openxmlformats.org/officeDocument/2006/relationships/image" Target="../media/image31.png"/><Relationship Id="rId14" Type="http://schemas.openxmlformats.org/officeDocument/2006/relationships/image" Target="../media/image36.png"/></Relationships>
</file>

<file path=ppt/slides/_rels/slide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xml"/><Relationship Id="rId1" Type="http://schemas.openxmlformats.org/officeDocument/2006/relationships/slideLayout" Target="../slideLayouts/slideLayout31.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xml"/><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xml"/><Relationship Id="rId1" Type="http://schemas.openxmlformats.org/officeDocument/2006/relationships/slideLayout" Target="../slideLayouts/slideLayout20.xml"/><Relationship Id="rId4" Type="http://schemas.openxmlformats.org/officeDocument/2006/relationships/image" Target="../media/image47.png"/></Relationships>
</file>

<file path=ppt/slides/_rels/slide7.xml.rels><?xml version="1.0" encoding="UTF-8" standalone="yes"?>
<Relationships xmlns="http://schemas.openxmlformats.org/package/2006/relationships"><Relationship Id="rId8" Type="http://schemas.openxmlformats.org/officeDocument/2006/relationships/image" Target="../media/image51.png"/><Relationship Id="rId13" Type="http://schemas.microsoft.com/office/2007/relationships/hdphoto" Target="../media/hdphoto5.wdp"/><Relationship Id="rId18" Type="http://schemas.openxmlformats.org/officeDocument/2006/relationships/image" Target="../media/image56.png"/><Relationship Id="rId26" Type="http://schemas.openxmlformats.org/officeDocument/2006/relationships/image" Target="../media/image59.png"/><Relationship Id="rId3" Type="http://schemas.openxmlformats.org/officeDocument/2006/relationships/image" Target="../media/image48.png"/><Relationship Id="rId21" Type="http://schemas.openxmlformats.org/officeDocument/2006/relationships/image" Target="../media/image57.png"/><Relationship Id="rId7" Type="http://schemas.microsoft.com/office/2007/relationships/hdphoto" Target="../media/hdphoto2.wdp"/><Relationship Id="rId12" Type="http://schemas.openxmlformats.org/officeDocument/2006/relationships/image" Target="../media/image53.png"/><Relationship Id="rId17" Type="http://schemas.microsoft.com/office/2007/relationships/hdphoto" Target="../media/hdphoto7.wdp"/><Relationship Id="rId25" Type="http://schemas.microsoft.com/office/2007/relationships/hdphoto" Target="../media/hdphoto12.wdp"/><Relationship Id="rId2" Type="http://schemas.openxmlformats.org/officeDocument/2006/relationships/notesSlide" Target="../notesSlides/notesSlide5.xml"/><Relationship Id="rId16" Type="http://schemas.openxmlformats.org/officeDocument/2006/relationships/image" Target="../media/image55.png"/><Relationship Id="rId20" Type="http://schemas.microsoft.com/office/2007/relationships/hdphoto" Target="../media/hdphoto9.wdp"/><Relationship Id="rId29" Type="http://schemas.microsoft.com/office/2007/relationships/hdphoto" Target="../media/hdphoto13.wdp"/><Relationship Id="rId1" Type="http://schemas.openxmlformats.org/officeDocument/2006/relationships/slideLayout" Target="../slideLayouts/slideLayout20.xml"/><Relationship Id="rId6" Type="http://schemas.openxmlformats.org/officeDocument/2006/relationships/image" Target="../media/image50.png"/><Relationship Id="rId11" Type="http://schemas.microsoft.com/office/2007/relationships/hdphoto" Target="../media/hdphoto4.wdp"/><Relationship Id="rId24" Type="http://schemas.openxmlformats.org/officeDocument/2006/relationships/image" Target="../media/image58.png"/><Relationship Id="rId5" Type="http://schemas.microsoft.com/office/2007/relationships/hdphoto" Target="../media/hdphoto1.wdp"/><Relationship Id="rId15" Type="http://schemas.microsoft.com/office/2007/relationships/hdphoto" Target="../media/hdphoto6.wdp"/><Relationship Id="rId23" Type="http://schemas.microsoft.com/office/2007/relationships/hdphoto" Target="../media/hdphoto11.wdp"/><Relationship Id="rId28" Type="http://schemas.openxmlformats.org/officeDocument/2006/relationships/image" Target="../media/image61.png"/><Relationship Id="rId10" Type="http://schemas.openxmlformats.org/officeDocument/2006/relationships/image" Target="../media/image52.png"/><Relationship Id="rId19" Type="http://schemas.microsoft.com/office/2007/relationships/hdphoto" Target="../media/hdphoto8.wdp"/><Relationship Id="rId4" Type="http://schemas.openxmlformats.org/officeDocument/2006/relationships/image" Target="../media/image49.png"/><Relationship Id="rId9" Type="http://schemas.microsoft.com/office/2007/relationships/hdphoto" Target="../media/hdphoto3.wdp"/><Relationship Id="rId14" Type="http://schemas.openxmlformats.org/officeDocument/2006/relationships/image" Target="../media/image54.png"/><Relationship Id="rId22" Type="http://schemas.microsoft.com/office/2007/relationships/hdphoto" Target="../media/hdphoto10.wdp"/><Relationship Id="rId27" Type="http://schemas.openxmlformats.org/officeDocument/2006/relationships/image" Target="../media/image60.png"/><Relationship Id="rId30" Type="http://schemas.openxmlformats.org/officeDocument/2006/relationships/image" Target="../media/image62.png"/></Relationships>
</file>

<file path=ppt/slides/_rels/slide8.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xml"/><Relationship Id="rId1" Type="http://schemas.openxmlformats.org/officeDocument/2006/relationships/slideLayout" Target="../slideLayouts/slideLayout25.xml"/><Relationship Id="rId5" Type="http://schemas.openxmlformats.org/officeDocument/2006/relationships/image" Target="../media/image65.jpg"/><Relationship Id="rId4" Type="http://schemas.openxmlformats.org/officeDocument/2006/relationships/image" Target="../media/image64.jpg"/></Relationships>
</file>

<file path=ppt/slides/_rels/slide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6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8.xml"/><Relationship Id="rId1" Type="http://schemas.openxmlformats.org/officeDocument/2006/relationships/slideLayout" Target="../slideLayouts/slideLayout25.xml"/><Relationship Id="rId5" Type="http://schemas.openxmlformats.org/officeDocument/2006/relationships/image" Target="../media/image70.png"/><Relationship Id="rId4" Type="http://schemas.openxmlformats.org/officeDocument/2006/relationships/image" Target="../media/image69.jpg"/></Relationships>
</file>

<file path=ppt/slides/_rels/slide1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9.xml"/><Relationship Id="rId1" Type="http://schemas.openxmlformats.org/officeDocument/2006/relationships/slideLayout" Target="../slideLayouts/slideLayout25.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_rels/slide1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0.xml"/><Relationship Id="rId1" Type="http://schemas.openxmlformats.org/officeDocument/2006/relationships/slideLayout" Target="../slideLayouts/slideLayout25.xml"/><Relationship Id="rId5" Type="http://schemas.openxmlformats.org/officeDocument/2006/relationships/image" Target="../media/image74.png"/><Relationship Id="rId4" Type="http://schemas.openxmlformats.org/officeDocument/2006/relationships/image" Target="../media/image73.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image" Target="../media/image74.png"/><Relationship Id="rId7" Type="http://schemas.openxmlformats.org/officeDocument/2006/relationships/image" Target="../media/image78.png"/><Relationship Id="rId2" Type="http://schemas.openxmlformats.org/officeDocument/2006/relationships/notesSlide" Target="../notesSlides/notesSlide13.xml"/><Relationship Id="rId1" Type="http://schemas.openxmlformats.org/officeDocument/2006/relationships/slideLayout" Target="../slideLayouts/slideLayout25.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860348"/>
            <a:ext cx="12192000" cy="1143000"/>
          </a:xfrm>
        </p:spPr>
        <p:txBody>
          <a:bodyPr/>
          <a:lstStyle/>
          <a:p>
            <a:r>
              <a:rPr lang="en-US" sz="5333" dirty="0"/>
              <a:t>Search and AI driven Analytics </a:t>
            </a:r>
            <a:endParaRPr lang="en-US" sz="3733" dirty="0"/>
          </a:p>
        </p:txBody>
      </p:sp>
      <p:sp>
        <p:nvSpPr>
          <p:cNvPr id="5" name="Text Placeholder 4"/>
          <p:cNvSpPr>
            <a:spLocks noGrp="1"/>
          </p:cNvSpPr>
          <p:nvPr>
            <p:ph type="body" idx="1"/>
          </p:nvPr>
        </p:nvSpPr>
        <p:spPr/>
        <p:txBody>
          <a:bodyPr>
            <a:normAutofit fontScale="92500" lnSpcReduction="20000"/>
          </a:bodyPr>
          <a:lstStyle/>
          <a:p>
            <a:r>
              <a:rPr lang="en-US" dirty="0"/>
              <a:t>Amit Prakash</a:t>
            </a:r>
          </a:p>
          <a:p>
            <a:r>
              <a:rPr lang="en-US" dirty="0"/>
              <a:t>CTO, Co-founder</a:t>
            </a:r>
          </a:p>
        </p:txBody>
      </p:sp>
    </p:spTree>
    <p:extLst>
      <p:ext uri="{BB962C8B-B14F-4D97-AF65-F5344CB8AC3E}">
        <p14:creationId xmlns:p14="http://schemas.microsoft.com/office/powerpoint/2010/main" val="109568196"/>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Google Shape;711;p124">
            <a:extLst>
              <a:ext uri="{FF2B5EF4-FFF2-40B4-BE49-F238E27FC236}">
                <a16:creationId xmlns:a16="http://schemas.microsoft.com/office/drawing/2014/main" id="{3166D7B8-3C2D-334E-A34A-4115BE0C270A}"/>
              </a:ext>
            </a:extLst>
          </p:cNvPr>
          <p:cNvSpPr/>
          <p:nvPr/>
        </p:nvSpPr>
        <p:spPr>
          <a:xfrm>
            <a:off x="8294806" y="2679938"/>
            <a:ext cx="3554279" cy="2844877"/>
          </a:xfrm>
          <a:prstGeom prst="rect">
            <a:avLst/>
          </a:prstGeom>
          <a:solidFill>
            <a:srgbClr val="FFFFFF"/>
          </a:solidFill>
          <a:ln>
            <a:noFill/>
          </a:ln>
        </p:spPr>
        <p:txBody>
          <a:bodyPr spcFirstLastPara="1" wrap="square" lIns="0" tIns="0" rIns="0" bIns="0" anchor="ctr" anchorCtr="0">
            <a:noAutofit/>
          </a:bodyPr>
          <a:lstStyle/>
          <a:p>
            <a:pPr defTabSz="1219170">
              <a:buClr>
                <a:srgbClr val="000000"/>
              </a:buClr>
            </a:pPr>
            <a:endParaRPr sz="1600" kern="0">
              <a:solidFill>
                <a:srgbClr val="000000"/>
              </a:solidFill>
              <a:latin typeface="Calibri"/>
              <a:ea typeface="Calibri"/>
              <a:cs typeface="Calibri"/>
              <a:sym typeface="Calibri"/>
            </a:endParaRPr>
          </a:p>
        </p:txBody>
      </p:sp>
      <p:sp>
        <p:nvSpPr>
          <p:cNvPr id="4" name="Title 3">
            <a:extLst>
              <a:ext uri="{FF2B5EF4-FFF2-40B4-BE49-F238E27FC236}">
                <a16:creationId xmlns:a16="http://schemas.microsoft.com/office/drawing/2014/main" id="{FE6B5DA5-2571-154D-97D7-A5F6E4358FD1}"/>
              </a:ext>
            </a:extLst>
          </p:cNvPr>
          <p:cNvSpPr>
            <a:spLocks noGrp="1"/>
          </p:cNvSpPr>
          <p:nvPr>
            <p:ph type="title"/>
          </p:nvPr>
        </p:nvSpPr>
        <p:spPr/>
        <p:txBody>
          <a:bodyPr/>
          <a:lstStyle/>
          <a:p>
            <a:r>
              <a:rPr lang="en-US" dirty="0"/>
              <a:t>ThoughtSpot Overview</a:t>
            </a:r>
          </a:p>
        </p:txBody>
      </p:sp>
      <p:sp>
        <p:nvSpPr>
          <p:cNvPr id="10" name="Google Shape;712;p124">
            <a:extLst>
              <a:ext uri="{FF2B5EF4-FFF2-40B4-BE49-F238E27FC236}">
                <a16:creationId xmlns:a16="http://schemas.microsoft.com/office/drawing/2014/main" id="{079D87F0-F5E5-2045-9E11-548337D55F19}"/>
              </a:ext>
            </a:extLst>
          </p:cNvPr>
          <p:cNvSpPr txBox="1"/>
          <p:nvPr/>
        </p:nvSpPr>
        <p:spPr>
          <a:xfrm>
            <a:off x="499439" y="1807065"/>
            <a:ext cx="3262720" cy="416136"/>
          </a:xfrm>
          <a:prstGeom prst="rect">
            <a:avLst/>
          </a:prstGeom>
          <a:noFill/>
          <a:ln>
            <a:noFill/>
          </a:ln>
        </p:spPr>
        <p:txBody>
          <a:bodyPr spcFirstLastPara="1" wrap="square" lIns="25367" tIns="25367" rIns="25367" bIns="25367" anchor="ctr" anchorCtr="0">
            <a:noAutofit/>
          </a:bodyPr>
          <a:lstStyle/>
          <a:p>
            <a:pPr algn="ctr" defTabSz="1219170">
              <a:buClr>
                <a:srgbClr val="000000"/>
              </a:buClr>
            </a:pPr>
            <a:r>
              <a:rPr lang="en-US" sz="2400" b="1" kern="0" dirty="0">
                <a:solidFill>
                  <a:srgbClr val="262626"/>
                </a:solidFill>
                <a:latin typeface="Helvetica Neue"/>
                <a:ea typeface="Helvetica Neue"/>
                <a:cs typeface="Helvetica Neue"/>
                <a:sym typeface="Helvetica Neue"/>
              </a:rPr>
              <a:t>Technology</a:t>
            </a:r>
            <a:endParaRPr sz="1867" kern="0" dirty="0">
              <a:solidFill>
                <a:srgbClr val="000000"/>
              </a:solidFill>
              <a:latin typeface="Arial"/>
              <a:cs typeface="Arial"/>
              <a:sym typeface="Arial"/>
            </a:endParaRPr>
          </a:p>
        </p:txBody>
      </p:sp>
      <p:sp>
        <p:nvSpPr>
          <p:cNvPr id="11" name="Google Shape;714;p124">
            <a:extLst>
              <a:ext uri="{FF2B5EF4-FFF2-40B4-BE49-F238E27FC236}">
                <a16:creationId xmlns:a16="http://schemas.microsoft.com/office/drawing/2014/main" id="{E6C38948-848B-CF4D-9F1C-7657BAF70FB9}"/>
              </a:ext>
            </a:extLst>
          </p:cNvPr>
          <p:cNvSpPr txBox="1"/>
          <p:nvPr/>
        </p:nvSpPr>
        <p:spPr>
          <a:xfrm>
            <a:off x="1561514" y="2206239"/>
            <a:ext cx="1134485" cy="297504"/>
          </a:xfrm>
          <a:prstGeom prst="rect">
            <a:avLst/>
          </a:prstGeom>
          <a:noFill/>
          <a:ln>
            <a:noFill/>
          </a:ln>
        </p:spPr>
        <p:txBody>
          <a:bodyPr spcFirstLastPara="1" wrap="square" lIns="25367" tIns="25367" rIns="25367" bIns="25367" anchor="ctr" anchorCtr="0">
            <a:noAutofit/>
          </a:bodyPr>
          <a:lstStyle/>
          <a:p>
            <a:pPr algn="ctr" defTabSz="1219170">
              <a:buClr>
                <a:srgbClr val="000000"/>
              </a:buClr>
            </a:pPr>
            <a:r>
              <a:rPr lang="en-US" sz="1600" kern="0">
                <a:solidFill>
                  <a:srgbClr val="3F3F3F"/>
                </a:solidFill>
                <a:latin typeface="Helvetica Neue"/>
                <a:ea typeface="Helvetica Neue"/>
                <a:cs typeface="Helvetica Neue"/>
                <a:sym typeface="Helvetica Neue"/>
              </a:rPr>
              <a:t>Search &amp; AI</a:t>
            </a:r>
            <a:endParaRPr sz="1600" kern="0">
              <a:solidFill>
                <a:srgbClr val="3F3F3F"/>
              </a:solidFill>
              <a:latin typeface="Helvetica Neue"/>
              <a:ea typeface="Helvetica Neue"/>
              <a:cs typeface="Helvetica Neue"/>
              <a:sym typeface="Helvetica Neue"/>
            </a:endParaRPr>
          </a:p>
        </p:txBody>
      </p:sp>
      <p:sp>
        <p:nvSpPr>
          <p:cNvPr id="13" name="Google Shape;710;p124">
            <a:extLst>
              <a:ext uri="{FF2B5EF4-FFF2-40B4-BE49-F238E27FC236}">
                <a16:creationId xmlns:a16="http://schemas.microsoft.com/office/drawing/2014/main" id="{C59F7AB3-5C45-034F-9312-A7D36FEED1B7}"/>
              </a:ext>
            </a:extLst>
          </p:cNvPr>
          <p:cNvSpPr/>
          <p:nvPr/>
        </p:nvSpPr>
        <p:spPr>
          <a:xfrm>
            <a:off x="361627" y="4214546"/>
            <a:ext cx="3554279" cy="1309965"/>
          </a:xfrm>
          <a:prstGeom prst="rect">
            <a:avLst/>
          </a:prstGeom>
          <a:solidFill>
            <a:srgbClr val="FFFFFF"/>
          </a:solidFill>
          <a:ln>
            <a:noFill/>
          </a:ln>
        </p:spPr>
        <p:txBody>
          <a:bodyPr spcFirstLastPara="1" wrap="square" lIns="0" tIns="0" rIns="0" bIns="0" anchor="ctr" anchorCtr="0">
            <a:noAutofit/>
          </a:bodyPr>
          <a:lstStyle/>
          <a:p>
            <a:pPr defTabSz="1219170">
              <a:buClr>
                <a:srgbClr val="000000"/>
              </a:buClr>
            </a:pPr>
            <a:endParaRPr sz="1600" kern="0">
              <a:solidFill>
                <a:srgbClr val="000000"/>
              </a:solidFill>
              <a:latin typeface="Calibri"/>
              <a:ea typeface="Calibri"/>
              <a:cs typeface="Calibri"/>
              <a:sym typeface="Calibri"/>
            </a:endParaRPr>
          </a:p>
        </p:txBody>
      </p:sp>
      <p:sp>
        <p:nvSpPr>
          <p:cNvPr id="14" name="Google Shape;711;p124">
            <a:extLst>
              <a:ext uri="{FF2B5EF4-FFF2-40B4-BE49-F238E27FC236}">
                <a16:creationId xmlns:a16="http://schemas.microsoft.com/office/drawing/2014/main" id="{3166D7B8-3C2D-334E-A34A-4115BE0C270A}"/>
              </a:ext>
            </a:extLst>
          </p:cNvPr>
          <p:cNvSpPr/>
          <p:nvPr/>
        </p:nvSpPr>
        <p:spPr>
          <a:xfrm>
            <a:off x="361627" y="2690412"/>
            <a:ext cx="3554279" cy="1452160"/>
          </a:xfrm>
          <a:prstGeom prst="rect">
            <a:avLst/>
          </a:prstGeom>
          <a:solidFill>
            <a:srgbClr val="FFFFFF"/>
          </a:solidFill>
          <a:ln>
            <a:noFill/>
          </a:ln>
        </p:spPr>
        <p:txBody>
          <a:bodyPr spcFirstLastPara="1" wrap="square" lIns="0" tIns="0" rIns="0" bIns="0" anchor="ctr" anchorCtr="0">
            <a:noAutofit/>
          </a:bodyPr>
          <a:lstStyle/>
          <a:p>
            <a:pPr defTabSz="1219170">
              <a:buClr>
                <a:srgbClr val="000000"/>
              </a:buClr>
            </a:pPr>
            <a:endParaRPr sz="1600" kern="0">
              <a:solidFill>
                <a:srgbClr val="000000"/>
              </a:solidFill>
              <a:latin typeface="Calibri"/>
              <a:ea typeface="Calibri"/>
              <a:cs typeface="Calibri"/>
              <a:sym typeface="Calibri"/>
            </a:endParaRPr>
          </a:p>
        </p:txBody>
      </p:sp>
      <p:grpSp>
        <p:nvGrpSpPr>
          <p:cNvPr id="15" name="Google Shape;716;p124">
            <a:extLst>
              <a:ext uri="{FF2B5EF4-FFF2-40B4-BE49-F238E27FC236}">
                <a16:creationId xmlns:a16="http://schemas.microsoft.com/office/drawing/2014/main" id="{24FDE3D3-BA35-8B4B-B077-608D7AC1D05C}"/>
              </a:ext>
            </a:extLst>
          </p:cNvPr>
          <p:cNvGrpSpPr/>
          <p:nvPr/>
        </p:nvGrpSpPr>
        <p:grpSpPr>
          <a:xfrm>
            <a:off x="549715" y="5680182"/>
            <a:ext cx="2994764" cy="216005"/>
            <a:chOff x="0" y="0"/>
            <a:chExt cx="6620772" cy="477479"/>
          </a:xfrm>
        </p:grpSpPr>
        <p:pic>
          <p:nvPicPr>
            <p:cNvPr id="16" name="Google Shape;717;p124" descr="Image">
              <a:extLst>
                <a:ext uri="{FF2B5EF4-FFF2-40B4-BE49-F238E27FC236}">
                  <a16:creationId xmlns:a16="http://schemas.microsoft.com/office/drawing/2014/main" id="{1240DB9E-273D-9749-A5AB-7419B6DB14AC}"/>
                </a:ext>
              </a:extLst>
            </p:cNvPr>
            <p:cNvPicPr preferRelativeResize="0"/>
            <p:nvPr/>
          </p:nvPicPr>
          <p:blipFill rotWithShape="1">
            <a:blip r:embed="rId3">
              <a:alphaModFix/>
            </a:blip>
            <a:srcRect/>
            <a:stretch/>
          </p:blipFill>
          <p:spPr>
            <a:xfrm>
              <a:off x="0" y="0"/>
              <a:ext cx="1854900" cy="430337"/>
            </a:xfrm>
            <a:prstGeom prst="rect">
              <a:avLst/>
            </a:prstGeom>
            <a:noFill/>
            <a:ln>
              <a:noFill/>
            </a:ln>
          </p:spPr>
        </p:pic>
        <p:sp>
          <p:nvSpPr>
            <p:cNvPr id="17" name="Google Shape;718;p124">
              <a:extLst>
                <a:ext uri="{FF2B5EF4-FFF2-40B4-BE49-F238E27FC236}">
                  <a16:creationId xmlns:a16="http://schemas.microsoft.com/office/drawing/2014/main" id="{806FC57F-4EB1-A349-9B92-F241D933E3EA}"/>
                </a:ext>
              </a:extLst>
            </p:cNvPr>
            <p:cNvSpPr txBox="1"/>
            <p:nvPr/>
          </p:nvSpPr>
          <p:spPr>
            <a:xfrm>
              <a:off x="1908368" y="47140"/>
              <a:ext cx="4712404" cy="430339"/>
            </a:xfrm>
            <a:prstGeom prst="rect">
              <a:avLst/>
            </a:prstGeom>
            <a:noFill/>
            <a:ln>
              <a:noFill/>
            </a:ln>
          </p:spPr>
          <p:txBody>
            <a:bodyPr spcFirstLastPara="1" wrap="square" lIns="67733" tIns="67733" rIns="67733" bIns="67733" anchor="ctr" anchorCtr="0">
              <a:noAutofit/>
            </a:bodyPr>
            <a:lstStyle/>
            <a:p>
              <a:pPr defTabSz="1219170">
                <a:lnSpc>
                  <a:spcPct val="90000"/>
                </a:lnSpc>
                <a:buClr>
                  <a:srgbClr val="000000"/>
                </a:buClr>
              </a:pPr>
              <a:r>
                <a:rPr lang="en-US" sz="1467" kern="0" dirty="0">
                  <a:solidFill>
                    <a:srgbClr val="0D6797"/>
                  </a:solidFill>
                  <a:latin typeface="Helvetica Neue"/>
                  <a:ea typeface="Helvetica Neue"/>
                  <a:cs typeface="Helvetica Neue"/>
                  <a:sym typeface="Helvetica Neue"/>
                </a:rPr>
                <a:t>Magic Quadrant Leader</a:t>
              </a:r>
              <a:endParaRPr sz="1467" kern="0" dirty="0">
                <a:solidFill>
                  <a:srgbClr val="000000"/>
                </a:solidFill>
                <a:latin typeface="Helvetica Neue"/>
                <a:ea typeface="Helvetica Neue"/>
                <a:cs typeface="Helvetica Neue"/>
                <a:sym typeface="Helvetica Neue"/>
              </a:endParaRPr>
            </a:p>
          </p:txBody>
        </p:sp>
      </p:grpSp>
      <p:sp>
        <p:nvSpPr>
          <p:cNvPr id="18" name="Google Shape;719;p124">
            <a:extLst>
              <a:ext uri="{FF2B5EF4-FFF2-40B4-BE49-F238E27FC236}">
                <a16:creationId xmlns:a16="http://schemas.microsoft.com/office/drawing/2014/main" id="{B86061F7-C794-DA42-AD91-FEBBD4B866E3}"/>
              </a:ext>
            </a:extLst>
          </p:cNvPr>
          <p:cNvSpPr txBox="1"/>
          <p:nvPr/>
        </p:nvSpPr>
        <p:spPr>
          <a:xfrm>
            <a:off x="1550398" y="2780961"/>
            <a:ext cx="1101676" cy="217471"/>
          </a:xfrm>
          <a:prstGeom prst="rect">
            <a:avLst/>
          </a:prstGeom>
          <a:noFill/>
          <a:ln>
            <a:noFill/>
          </a:ln>
        </p:spPr>
        <p:txBody>
          <a:bodyPr spcFirstLastPara="1" wrap="square" lIns="25367" tIns="25367" rIns="25367" bIns="25367" anchor="ctr" anchorCtr="0">
            <a:noAutofit/>
          </a:bodyPr>
          <a:lstStyle/>
          <a:p>
            <a:pPr algn="ctr" defTabSz="1219170">
              <a:buClr>
                <a:srgbClr val="000000"/>
              </a:buClr>
            </a:pPr>
            <a:r>
              <a:rPr lang="en-US" sz="1333" b="1" kern="0" dirty="0">
                <a:solidFill>
                  <a:srgbClr val="4E55FD"/>
                </a:solidFill>
                <a:latin typeface="Helvetica" pitchFamily="2" charset="0"/>
                <a:cs typeface="Arial"/>
                <a:sym typeface="Arial"/>
              </a:rPr>
              <a:t>SEARCH</a:t>
            </a:r>
            <a:endParaRPr sz="1333" b="1" kern="0" dirty="0">
              <a:solidFill>
                <a:srgbClr val="4E55FD"/>
              </a:solidFill>
              <a:latin typeface="Helvetica" pitchFamily="2" charset="0"/>
              <a:cs typeface="Arial"/>
              <a:sym typeface="Arial"/>
            </a:endParaRPr>
          </a:p>
        </p:txBody>
      </p:sp>
      <p:sp>
        <p:nvSpPr>
          <p:cNvPr id="20" name="Google Shape;721;p124">
            <a:extLst>
              <a:ext uri="{FF2B5EF4-FFF2-40B4-BE49-F238E27FC236}">
                <a16:creationId xmlns:a16="http://schemas.microsoft.com/office/drawing/2014/main" id="{2592BD5D-4DA2-9D41-B95A-A480CC4EC2AA}"/>
              </a:ext>
            </a:extLst>
          </p:cNvPr>
          <p:cNvSpPr txBox="1"/>
          <p:nvPr/>
        </p:nvSpPr>
        <p:spPr>
          <a:xfrm>
            <a:off x="1169853" y="4276982"/>
            <a:ext cx="2118256" cy="217423"/>
          </a:xfrm>
          <a:prstGeom prst="rect">
            <a:avLst/>
          </a:prstGeom>
          <a:noFill/>
          <a:ln>
            <a:noFill/>
          </a:ln>
        </p:spPr>
        <p:txBody>
          <a:bodyPr spcFirstLastPara="1" wrap="square" lIns="25367" tIns="25367" rIns="25367" bIns="25367" anchor="ctr" anchorCtr="0">
            <a:noAutofit/>
          </a:bodyPr>
          <a:lstStyle/>
          <a:p>
            <a:pPr algn="ctr" defTabSz="1219170">
              <a:buClr>
                <a:srgbClr val="000000"/>
              </a:buClr>
            </a:pPr>
            <a:r>
              <a:rPr lang="en-US" sz="1333" b="1" kern="0" dirty="0">
                <a:solidFill>
                  <a:srgbClr val="4E55FD"/>
                </a:solidFill>
                <a:latin typeface="Helvetica" pitchFamily="2" charset="0"/>
                <a:cs typeface="Arial"/>
                <a:sym typeface="Arial"/>
              </a:rPr>
              <a:t>AI-DRIVEN INSIGHTS</a:t>
            </a:r>
            <a:endParaRPr sz="1333" b="1" kern="0" dirty="0">
              <a:solidFill>
                <a:srgbClr val="4E55FD"/>
              </a:solidFill>
              <a:latin typeface="Helvetica" pitchFamily="2" charset="0"/>
              <a:cs typeface="Arial"/>
              <a:sym typeface="Arial"/>
            </a:endParaRPr>
          </a:p>
        </p:txBody>
      </p:sp>
      <p:sp>
        <p:nvSpPr>
          <p:cNvPr id="26" name="Google Shape;713;p124">
            <a:extLst>
              <a:ext uri="{FF2B5EF4-FFF2-40B4-BE49-F238E27FC236}">
                <a16:creationId xmlns:a16="http://schemas.microsoft.com/office/drawing/2014/main" id="{EE83AF5B-42DF-9146-B7B8-30F5C6D9B3AC}"/>
              </a:ext>
            </a:extLst>
          </p:cNvPr>
          <p:cNvSpPr txBox="1"/>
          <p:nvPr/>
        </p:nvSpPr>
        <p:spPr>
          <a:xfrm>
            <a:off x="4397273" y="1807065"/>
            <a:ext cx="3297257" cy="431800"/>
          </a:xfrm>
          <a:prstGeom prst="rect">
            <a:avLst/>
          </a:prstGeom>
          <a:noFill/>
          <a:ln>
            <a:noFill/>
          </a:ln>
        </p:spPr>
        <p:txBody>
          <a:bodyPr spcFirstLastPara="1" wrap="square" lIns="25367" tIns="25367" rIns="25367" bIns="25367" anchor="ctr" anchorCtr="0">
            <a:noAutofit/>
          </a:bodyPr>
          <a:lstStyle/>
          <a:p>
            <a:pPr algn="ctr" defTabSz="1219170">
              <a:buClr>
                <a:srgbClr val="000000"/>
              </a:buClr>
            </a:pPr>
            <a:r>
              <a:rPr lang="en-US" sz="2400" b="1" kern="0" dirty="0">
                <a:solidFill>
                  <a:srgbClr val="262626"/>
                </a:solidFill>
                <a:latin typeface="Helvetica Neue"/>
                <a:ea typeface="Helvetica Neue"/>
                <a:cs typeface="Helvetica Neue"/>
                <a:sym typeface="Helvetica Neue"/>
              </a:rPr>
              <a:t>Customers</a:t>
            </a:r>
            <a:endParaRPr sz="1867" kern="0" dirty="0">
              <a:solidFill>
                <a:srgbClr val="000000"/>
              </a:solidFill>
              <a:latin typeface="Arial"/>
              <a:cs typeface="Arial"/>
              <a:sym typeface="Arial"/>
            </a:endParaRPr>
          </a:p>
        </p:txBody>
      </p:sp>
      <p:sp>
        <p:nvSpPr>
          <p:cNvPr id="27" name="Google Shape;715;p124">
            <a:extLst>
              <a:ext uri="{FF2B5EF4-FFF2-40B4-BE49-F238E27FC236}">
                <a16:creationId xmlns:a16="http://schemas.microsoft.com/office/drawing/2014/main" id="{AA69FEC0-3C9E-6A41-AFCC-F42DBC92ADB3}"/>
              </a:ext>
            </a:extLst>
          </p:cNvPr>
          <p:cNvSpPr txBox="1"/>
          <p:nvPr/>
        </p:nvSpPr>
        <p:spPr>
          <a:xfrm>
            <a:off x="4538836" y="2206239"/>
            <a:ext cx="3014129" cy="297517"/>
          </a:xfrm>
          <a:prstGeom prst="rect">
            <a:avLst/>
          </a:prstGeom>
          <a:noFill/>
          <a:ln>
            <a:noFill/>
          </a:ln>
        </p:spPr>
        <p:txBody>
          <a:bodyPr spcFirstLastPara="1" wrap="square" lIns="25367" tIns="25367" rIns="25367" bIns="25367" anchor="ctr" anchorCtr="0">
            <a:noAutofit/>
          </a:bodyPr>
          <a:lstStyle/>
          <a:p>
            <a:pPr algn="ctr" defTabSz="1219170">
              <a:buClr>
                <a:srgbClr val="000000"/>
              </a:buClr>
            </a:pPr>
            <a:r>
              <a:rPr lang="en-US" sz="1600" kern="0" dirty="0">
                <a:solidFill>
                  <a:srgbClr val="3F3F3F"/>
                </a:solidFill>
                <a:latin typeface="Helvetica Neue"/>
                <a:ea typeface="Helvetica Neue"/>
                <a:cs typeface="Helvetica Neue"/>
                <a:sym typeface="Helvetica Neue"/>
              </a:rPr>
              <a:t>Mid-to-large Enterprise</a:t>
            </a:r>
            <a:endParaRPr sz="1867" kern="0" dirty="0">
              <a:solidFill>
                <a:srgbClr val="000000"/>
              </a:solidFill>
              <a:latin typeface="Arial"/>
              <a:cs typeface="Arial"/>
              <a:sym typeface="Arial"/>
            </a:endParaRPr>
          </a:p>
        </p:txBody>
      </p:sp>
      <p:sp>
        <p:nvSpPr>
          <p:cNvPr id="56" name="Google Shape;713;p124">
            <a:extLst>
              <a:ext uri="{FF2B5EF4-FFF2-40B4-BE49-F238E27FC236}">
                <a16:creationId xmlns:a16="http://schemas.microsoft.com/office/drawing/2014/main" id="{9372F328-7F82-E046-9D2D-4A712CC09D83}"/>
              </a:ext>
            </a:extLst>
          </p:cNvPr>
          <p:cNvSpPr txBox="1"/>
          <p:nvPr/>
        </p:nvSpPr>
        <p:spPr>
          <a:xfrm>
            <a:off x="8312373" y="1807065"/>
            <a:ext cx="3297257" cy="431800"/>
          </a:xfrm>
          <a:prstGeom prst="rect">
            <a:avLst/>
          </a:prstGeom>
          <a:noFill/>
          <a:ln>
            <a:noFill/>
          </a:ln>
        </p:spPr>
        <p:txBody>
          <a:bodyPr spcFirstLastPara="1" wrap="square" lIns="25367" tIns="25367" rIns="25367" bIns="25367" anchor="ctr" anchorCtr="0">
            <a:noAutofit/>
          </a:bodyPr>
          <a:lstStyle/>
          <a:p>
            <a:pPr algn="ctr" defTabSz="1219170">
              <a:buClr>
                <a:srgbClr val="000000"/>
              </a:buClr>
            </a:pPr>
            <a:r>
              <a:rPr lang="en-US" sz="2400" b="1" kern="0" dirty="0">
                <a:solidFill>
                  <a:srgbClr val="262626"/>
                </a:solidFill>
                <a:latin typeface="Helvetica Neue"/>
                <a:ea typeface="Helvetica Neue"/>
                <a:cs typeface="Helvetica Neue"/>
                <a:sym typeface="Helvetica Neue"/>
              </a:rPr>
              <a:t>Momentum</a:t>
            </a:r>
            <a:endParaRPr sz="1867" kern="0" dirty="0">
              <a:solidFill>
                <a:srgbClr val="000000"/>
              </a:solidFill>
              <a:latin typeface="Arial"/>
              <a:cs typeface="Arial"/>
              <a:sym typeface="Arial"/>
            </a:endParaRPr>
          </a:p>
        </p:txBody>
      </p:sp>
      <p:grpSp>
        <p:nvGrpSpPr>
          <p:cNvPr id="57" name="Google Shape;745;p124">
            <a:extLst>
              <a:ext uri="{FF2B5EF4-FFF2-40B4-BE49-F238E27FC236}">
                <a16:creationId xmlns:a16="http://schemas.microsoft.com/office/drawing/2014/main" id="{228CE64D-326B-1A46-B356-714F1DD4AE22}"/>
              </a:ext>
            </a:extLst>
          </p:cNvPr>
          <p:cNvGrpSpPr/>
          <p:nvPr/>
        </p:nvGrpSpPr>
        <p:grpSpPr>
          <a:xfrm>
            <a:off x="8903532" y="3294950"/>
            <a:ext cx="2345789" cy="2227151"/>
            <a:chOff x="1539340" y="2038698"/>
            <a:chExt cx="1640776" cy="2274767"/>
          </a:xfrm>
        </p:grpSpPr>
        <p:sp>
          <p:nvSpPr>
            <p:cNvPr id="58" name="Google Shape;746;p124">
              <a:extLst>
                <a:ext uri="{FF2B5EF4-FFF2-40B4-BE49-F238E27FC236}">
                  <a16:creationId xmlns:a16="http://schemas.microsoft.com/office/drawing/2014/main" id="{CBBB7F80-181C-6C41-B2AD-AF56400EF5D9}"/>
                </a:ext>
              </a:extLst>
            </p:cNvPr>
            <p:cNvSpPr/>
            <p:nvPr/>
          </p:nvSpPr>
          <p:spPr>
            <a:xfrm>
              <a:off x="1539340" y="3602599"/>
              <a:ext cx="476135" cy="710865"/>
            </a:xfrm>
            <a:prstGeom prst="rect">
              <a:avLst/>
            </a:prstGeom>
            <a:solidFill>
              <a:schemeClr val="accent1"/>
            </a:solidFill>
            <a:ln>
              <a:noFill/>
            </a:ln>
          </p:spPr>
          <p:txBody>
            <a:bodyPr spcFirstLastPara="1" wrap="square" lIns="121900" tIns="60933" rIns="121900" bIns="60933" anchor="t" anchorCtr="0">
              <a:noAutofit/>
            </a:bodyPr>
            <a:lstStyle/>
            <a:p>
              <a:pPr algn="ctr" defTabSz="1219170">
                <a:buClr>
                  <a:srgbClr val="000000"/>
                </a:buClr>
              </a:pPr>
              <a:r>
                <a:rPr lang="en-US" sz="1333" kern="0" dirty="0">
                  <a:solidFill>
                    <a:srgbClr val="FFFFFF"/>
                  </a:solidFill>
                  <a:latin typeface="Helvetica" pitchFamily="2" charset="0"/>
                  <a:ea typeface="Helvetica Neue"/>
                  <a:cs typeface="Helvetica Neue"/>
                  <a:sym typeface="Helvetica Neue"/>
                </a:rPr>
                <a:t>2017</a:t>
              </a:r>
              <a:endParaRPr sz="1867" kern="0" dirty="0">
                <a:solidFill>
                  <a:srgbClr val="000000"/>
                </a:solidFill>
                <a:latin typeface="Helvetica" pitchFamily="2" charset="0"/>
                <a:cs typeface="Arial"/>
                <a:sym typeface="Arial"/>
              </a:endParaRPr>
            </a:p>
          </p:txBody>
        </p:sp>
        <p:sp>
          <p:nvSpPr>
            <p:cNvPr id="59" name="Google Shape;747;p124">
              <a:extLst>
                <a:ext uri="{FF2B5EF4-FFF2-40B4-BE49-F238E27FC236}">
                  <a16:creationId xmlns:a16="http://schemas.microsoft.com/office/drawing/2014/main" id="{DE59012E-A8DC-AE43-87F9-259BE0D60BB9}"/>
                </a:ext>
              </a:extLst>
            </p:cNvPr>
            <p:cNvSpPr/>
            <p:nvPr/>
          </p:nvSpPr>
          <p:spPr>
            <a:xfrm>
              <a:off x="2121661" y="3204515"/>
              <a:ext cx="476135" cy="1108949"/>
            </a:xfrm>
            <a:prstGeom prst="rect">
              <a:avLst/>
            </a:prstGeom>
            <a:solidFill>
              <a:schemeClr val="accent1"/>
            </a:solidFill>
            <a:ln>
              <a:noFill/>
            </a:ln>
          </p:spPr>
          <p:txBody>
            <a:bodyPr spcFirstLastPara="1" wrap="square" lIns="121900" tIns="60933" rIns="121900" bIns="60933" anchor="t" anchorCtr="0">
              <a:noAutofit/>
            </a:bodyPr>
            <a:lstStyle/>
            <a:p>
              <a:pPr algn="ctr" defTabSz="1219170">
                <a:buClr>
                  <a:srgbClr val="000000"/>
                </a:buClr>
              </a:pPr>
              <a:r>
                <a:rPr lang="en-US" sz="1333" kern="0" dirty="0">
                  <a:solidFill>
                    <a:srgbClr val="FFFFFF"/>
                  </a:solidFill>
                  <a:latin typeface="Helvetica" pitchFamily="2" charset="0"/>
                  <a:ea typeface="Helvetica Neue"/>
                  <a:cs typeface="Helvetica Neue"/>
                  <a:sym typeface="Helvetica Neue"/>
                </a:rPr>
                <a:t>2018</a:t>
              </a:r>
              <a:endParaRPr sz="1333" kern="0" dirty="0">
                <a:solidFill>
                  <a:srgbClr val="FFFFFF"/>
                </a:solidFill>
                <a:latin typeface="Helvetica" pitchFamily="2" charset="0"/>
                <a:ea typeface="Helvetica Neue"/>
                <a:cs typeface="Helvetica Neue"/>
                <a:sym typeface="Arial"/>
              </a:endParaRPr>
            </a:p>
          </p:txBody>
        </p:sp>
        <p:sp>
          <p:nvSpPr>
            <p:cNvPr id="60" name="Google Shape;748;p124">
              <a:extLst>
                <a:ext uri="{FF2B5EF4-FFF2-40B4-BE49-F238E27FC236}">
                  <a16:creationId xmlns:a16="http://schemas.microsoft.com/office/drawing/2014/main" id="{1F391433-D4C5-4544-A4B1-DB91E27E2DAD}"/>
                </a:ext>
              </a:extLst>
            </p:cNvPr>
            <p:cNvSpPr/>
            <p:nvPr/>
          </p:nvSpPr>
          <p:spPr>
            <a:xfrm>
              <a:off x="2703981" y="2038698"/>
              <a:ext cx="476135" cy="2274767"/>
            </a:xfrm>
            <a:prstGeom prst="rect">
              <a:avLst/>
            </a:prstGeom>
            <a:solidFill>
              <a:schemeClr val="accent1"/>
            </a:solidFill>
            <a:ln>
              <a:noFill/>
            </a:ln>
          </p:spPr>
          <p:txBody>
            <a:bodyPr spcFirstLastPara="1" wrap="square" lIns="121900" tIns="60933" rIns="121900" bIns="60933" anchor="t" anchorCtr="0">
              <a:noAutofit/>
            </a:bodyPr>
            <a:lstStyle/>
            <a:p>
              <a:pPr algn="ctr" defTabSz="1219170">
                <a:buClr>
                  <a:srgbClr val="000000"/>
                </a:buClr>
              </a:pPr>
              <a:r>
                <a:rPr lang="en-US" sz="1333" kern="0" dirty="0">
                  <a:solidFill>
                    <a:srgbClr val="FFFFFF"/>
                  </a:solidFill>
                  <a:latin typeface="Helvetica" pitchFamily="2" charset="0"/>
                  <a:ea typeface="Helvetica Neue"/>
                  <a:cs typeface="Helvetica Neue"/>
                  <a:sym typeface="Helvetica Neue"/>
                </a:rPr>
                <a:t>2019</a:t>
              </a:r>
              <a:endParaRPr sz="1333" kern="0" dirty="0">
                <a:solidFill>
                  <a:srgbClr val="FFFFFF"/>
                </a:solidFill>
                <a:latin typeface="Helvetica" pitchFamily="2" charset="0"/>
                <a:ea typeface="Helvetica Neue"/>
                <a:cs typeface="Helvetica Neue"/>
                <a:sym typeface="Arial"/>
              </a:endParaRPr>
            </a:p>
          </p:txBody>
        </p:sp>
      </p:grpSp>
      <p:sp>
        <p:nvSpPr>
          <p:cNvPr id="61" name="Google Shape;749;p124">
            <a:extLst>
              <a:ext uri="{FF2B5EF4-FFF2-40B4-BE49-F238E27FC236}">
                <a16:creationId xmlns:a16="http://schemas.microsoft.com/office/drawing/2014/main" id="{55A47EF4-08C8-B84A-A88D-04097ED315D3}"/>
              </a:ext>
            </a:extLst>
          </p:cNvPr>
          <p:cNvSpPr txBox="1"/>
          <p:nvPr/>
        </p:nvSpPr>
        <p:spPr>
          <a:xfrm>
            <a:off x="8844346" y="2932784"/>
            <a:ext cx="752343" cy="525272"/>
          </a:xfrm>
          <a:prstGeom prst="rect">
            <a:avLst/>
          </a:prstGeom>
          <a:noFill/>
          <a:ln>
            <a:noFill/>
          </a:ln>
        </p:spPr>
        <p:txBody>
          <a:bodyPr spcFirstLastPara="1" wrap="square" lIns="0" tIns="0" rIns="0" bIns="0" anchor="t" anchorCtr="0">
            <a:noAutofit/>
          </a:bodyPr>
          <a:lstStyle/>
          <a:p>
            <a:pPr defTabSz="1219170">
              <a:lnSpc>
                <a:spcPct val="80000"/>
              </a:lnSpc>
              <a:buClr>
                <a:srgbClr val="000000"/>
              </a:buClr>
            </a:pPr>
            <a:r>
              <a:rPr lang="en-US" sz="2667" b="1" kern="0" dirty="0">
                <a:solidFill>
                  <a:srgbClr val="4E55FD"/>
                </a:solidFill>
                <a:latin typeface="Helvetica" pitchFamily="2" charset="0"/>
                <a:ea typeface="Helvetica Neue"/>
                <a:cs typeface="Helvetica Neue"/>
                <a:sym typeface="Helvetica Neue"/>
              </a:rPr>
              <a:t>100</a:t>
            </a:r>
            <a:r>
              <a:rPr lang="en-US" sz="1467" b="1" kern="0" dirty="0">
                <a:solidFill>
                  <a:srgbClr val="4E55FD"/>
                </a:solidFill>
                <a:latin typeface="Helvetica" pitchFamily="2" charset="0"/>
                <a:ea typeface="Helvetica Neue"/>
                <a:cs typeface="Helvetica Neue"/>
                <a:sym typeface="Helvetica Neue"/>
              </a:rPr>
              <a:t>%</a:t>
            </a:r>
            <a:endParaRPr sz="1867" kern="0" dirty="0">
              <a:solidFill>
                <a:srgbClr val="000000"/>
              </a:solidFill>
              <a:latin typeface="Helvetica" pitchFamily="2" charset="0"/>
              <a:cs typeface="Arial"/>
              <a:sym typeface="Arial"/>
            </a:endParaRPr>
          </a:p>
          <a:p>
            <a:pPr defTabSz="1219170">
              <a:lnSpc>
                <a:spcPct val="80000"/>
              </a:lnSpc>
              <a:buClr>
                <a:srgbClr val="000000"/>
              </a:buClr>
            </a:pPr>
            <a:r>
              <a:rPr lang="en-US" sz="1467" kern="0" dirty="0">
                <a:solidFill>
                  <a:srgbClr val="8C888F"/>
                </a:solidFill>
                <a:latin typeface="Helvetica" pitchFamily="2" charset="0"/>
                <a:ea typeface="Helvetica Neue"/>
                <a:cs typeface="Helvetica Neue"/>
                <a:sym typeface="Helvetica Neue"/>
              </a:rPr>
              <a:t>growth</a:t>
            </a:r>
            <a:endParaRPr sz="1867" kern="0" dirty="0">
              <a:solidFill>
                <a:srgbClr val="000000"/>
              </a:solidFill>
              <a:latin typeface="Helvetica" pitchFamily="2" charset="0"/>
              <a:cs typeface="Arial"/>
              <a:sym typeface="Arial"/>
            </a:endParaRPr>
          </a:p>
        </p:txBody>
      </p:sp>
      <p:sp>
        <p:nvSpPr>
          <p:cNvPr id="62" name="Google Shape;750;p124">
            <a:extLst>
              <a:ext uri="{FF2B5EF4-FFF2-40B4-BE49-F238E27FC236}">
                <a16:creationId xmlns:a16="http://schemas.microsoft.com/office/drawing/2014/main" id="{59B85AD5-925F-C645-8996-95227818311D}"/>
              </a:ext>
            </a:extLst>
          </p:cNvPr>
          <p:cNvSpPr txBox="1"/>
          <p:nvPr/>
        </p:nvSpPr>
        <p:spPr>
          <a:xfrm>
            <a:off x="8844346" y="3718177"/>
            <a:ext cx="741657" cy="525272"/>
          </a:xfrm>
          <a:prstGeom prst="rect">
            <a:avLst/>
          </a:prstGeom>
          <a:noFill/>
          <a:ln>
            <a:noFill/>
          </a:ln>
        </p:spPr>
        <p:txBody>
          <a:bodyPr spcFirstLastPara="1" wrap="square" lIns="0" tIns="0" rIns="0" bIns="0" anchor="t" anchorCtr="0">
            <a:noAutofit/>
          </a:bodyPr>
          <a:lstStyle/>
          <a:p>
            <a:pPr defTabSz="1219170">
              <a:lnSpc>
                <a:spcPct val="80000"/>
              </a:lnSpc>
              <a:buClr>
                <a:srgbClr val="000000"/>
              </a:buClr>
            </a:pPr>
            <a:r>
              <a:rPr lang="en-US" sz="2667" b="1" kern="0" dirty="0">
                <a:solidFill>
                  <a:srgbClr val="4E55FD"/>
                </a:solidFill>
                <a:latin typeface="Helvetica" pitchFamily="2" charset="0"/>
                <a:ea typeface="Helvetica Neue"/>
                <a:cs typeface="Helvetica Neue"/>
                <a:sym typeface="Helvetica Neue"/>
              </a:rPr>
              <a:t>100</a:t>
            </a:r>
            <a:r>
              <a:rPr lang="en-US" sz="1467" b="1" kern="0" dirty="0">
                <a:solidFill>
                  <a:srgbClr val="4E55FD"/>
                </a:solidFill>
                <a:latin typeface="Helvetica" pitchFamily="2" charset="0"/>
                <a:ea typeface="Helvetica Neue"/>
                <a:cs typeface="Helvetica Neue"/>
                <a:sym typeface="Helvetica Neue"/>
              </a:rPr>
              <a:t>M</a:t>
            </a:r>
            <a:endParaRPr sz="1867" kern="0" dirty="0">
              <a:solidFill>
                <a:srgbClr val="000000"/>
              </a:solidFill>
              <a:latin typeface="Helvetica" pitchFamily="2" charset="0"/>
              <a:cs typeface="Arial"/>
              <a:sym typeface="Arial"/>
            </a:endParaRPr>
          </a:p>
          <a:p>
            <a:pPr defTabSz="1219170">
              <a:lnSpc>
                <a:spcPct val="80000"/>
              </a:lnSpc>
              <a:buClr>
                <a:srgbClr val="000000"/>
              </a:buClr>
            </a:pPr>
            <a:r>
              <a:rPr lang="en-US" sz="1467" kern="0" dirty="0">
                <a:solidFill>
                  <a:srgbClr val="8C888F"/>
                </a:solidFill>
                <a:latin typeface="Helvetica" pitchFamily="2" charset="0"/>
                <a:ea typeface="Helvetica Neue"/>
                <a:cs typeface="Helvetica Neue"/>
                <a:sym typeface="Helvetica Neue"/>
              </a:rPr>
              <a:t>run rate</a:t>
            </a:r>
            <a:endParaRPr sz="1867" kern="0" dirty="0">
              <a:solidFill>
                <a:srgbClr val="000000"/>
              </a:solidFill>
              <a:latin typeface="Helvetica" pitchFamily="2" charset="0"/>
              <a:cs typeface="Arial"/>
              <a:sym typeface="Arial"/>
            </a:endParaRPr>
          </a:p>
        </p:txBody>
      </p:sp>
      <p:grpSp>
        <p:nvGrpSpPr>
          <p:cNvPr id="6" name="Group 5">
            <a:extLst>
              <a:ext uri="{FF2B5EF4-FFF2-40B4-BE49-F238E27FC236}">
                <a16:creationId xmlns:a16="http://schemas.microsoft.com/office/drawing/2014/main" id="{CD0C46BF-4328-4045-AFF7-4658C2B6492B}"/>
              </a:ext>
            </a:extLst>
          </p:cNvPr>
          <p:cNvGrpSpPr/>
          <p:nvPr/>
        </p:nvGrpSpPr>
        <p:grpSpPr>
          <a:xfrm>
            <a:off x="1039819" y="3454549"/>
            <a:ext cx="2161151" cy="640417"/>
            <a:chOff x="569192" y="2287893"/>
            <a:chExt cx="1620863" cy="480313"/>
          </a:xfrm>
        </p:grpSpPr>
        <p:pic>
          <p:nvPicPr>
            <p:cNvPr id="79" name="Image" descr="Image">
              <a:extLst>
                <a:ext uri="{FF2B5EF4-FFF2-40B4-BE49-F238E27FC236}">
                  <a16:creationId xmlns:a16="http://schemas.microsoft.com/office/drawing/2014/main" id="{626B1571-5AC5-1A4E-B819-9A94D2B9A821}"/>
                </a:ext>
              </a:extLst>
            </p:cNvPr>
            <p:cNvPicPr>
              <a:picLocks noChangeAspect="1"/>
            </p:cNvPicPr>
            <p:nvPr/>
          </p:nvPicPr>
          <p:blipFill>
            <a:blip r:embed="rId4" cstate="hqprint">
              <a:alphaModFix amt="63906"/>
              <a:extLst>
                <a:ext uri="{28A0092B-C50C-407E-A947-70E740481C1C}">
                  <a14:useLocalDpi xmlns:a14="http://schemas.microsoft.com/office/drawing/2010/main"/>
                </a:ext>
              </a:extLst>
            </a:blip>
            <a:stretch>
              <a:fillRect/>
            </a:stretch>
          </p:blipFill>
          <p:spPr>
            <a:xfrm>
              <a:off x="1713290" y="2289667"/>
              <a:ext cx="476765" cy="476765"/>
            </a:xfrm>
            <a:prstGeom prst="rect">
              <a:avLst/>
            </a:prstGeom>
            <a:ln w="12700">
              <a:miter lim="400000"/>
            </a:ln>
          </p:spPr>
        </p:pic>
        <p:pic>
          <p:nvPicPr>
            <p:cNvPr id="81" name="Image" descr="Image">
              <a:extLst>
                <a:ext uri="{FF2B5EF4-FFF2-40B4-BE49-F238E27FC236}">
                  <a16:creationId xmlns:a16="http://schemas.microsoft.com/office/drawing/2014/main" id="{E7D7E665-4F7A-3147-9356-3821B17501A8}"/>
                </a:ext>
              </a:extLst>
            </p:cNvPr>
            <p:cNvPicPr>
              <a:picLocks noChangeAspect="1"/>
            </p:cNvPicPr>
            <p:nvPr/>
          </p:nvPicPr>
          <p:blipFill>
            <a:blip r:embed="rId5" cstate="hqprint">
              <a:alphaModFix amt="46188"/>
              <a:extLst>
                <a:ext uri="{28A0092B-C50C-407E-A947-70E740481C1C}">
                  <a14:useLocalDpi xmlns:a14="http://schemas.microsoft.com/office/drawing/2010/main"/>
                </a:ext>
              </a:extLst>
            </a:blip>
            <a:stretch>
              <a:fillRect/>
            </a:stretch>
          </p:blipFill>
          <p:spPr>
            <a:xfrm>
              <a:off x="569192" y="2287893"/>
              <a:ext cx="480313" cy="480313"/>
            </a:xfrm>
            <a:prstGeom prst="rect">
              <a:avLst/>
            </a:prstGeom>
            <a:ln w="12700">
              <a:miter lim="400000"/>
            </a:ln>
          </p:spPr>
        </p:pic>
        <p:pic>
          <p:nvPicPr>
            <p:cNvPr id="83" name="Image" descr="Image">
              <a:extLst>
                <a:ext uri="{FF2B5EF4-FFF2-40B4-BE49-F238E27FC236}">
                  <a16:creationId xmlns:a16="http://schemas.microsoft.com/office/drawing/2014/main" id="{5779B85F-0F59-B249-81CF-7C5F6AFFE734}"/>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1143015" y="2289667"/>
              <a:ext cx="476765" cy="476765"/>
            </a:xfrm>
            <a:prstGeom prst="rect">
              <a:avLst/>
            </a:prstGeom>
            <a:ln w="12700">
              <a:miter lim="400000"/>
            </a:ln>
          </p:spPr>
        </p:pic>
      </p:grpSp>
      <p:grpSp>
        <p:nvGrpSpPr>
          <p:cNvPr id="9" name="Group 8">
            <a:extLst>
              <a:ext uri="{FF2B5EF4-FFF2-40B4-BE49-F238E27FC236}">
                <a16:creationId xmlns:a16="http://schemas.microsoft.com/office/drawing/2014/main" id="{4F7CB625-B874-B945-806D-BB649991D507}"/>
              </a:ext>
            </a:extLst>
          </p:cNvPr>
          <p:cNvGrpSpPr/>
          <p:nvPr/>
        </p:nvGrpSpPr>
        <p:grpSpPr>
          <a:xfrm>
            <a:off x="501758" y="3084934"/>
            <a:ext cx="3260402" cy="313664"/>
            <a:chOff x="376318" y="2073184"/>
            <a:chExt cx="2445301" cy="235248"/>
          </a:xfrm>
        </p:grpSpPr>
        <p:sp>
          <p:nvSpPr>
            <p:cNvPr id="74" name="Rectangle">
              <a:extLst>
                <a:ext uri="{FF2B5EF4-FFF2-40B4-BE49-F238E27FC236}">
                  <a16:creationId xmlns:a16="http://schemas.microsoft.com/office/drawing/2014/main" id="{F1EC2B83-7140-0044-97D5-9910FC4CF45E}"/>
                </a:ext>
              </a:extLst>
            </p:cNvPr>
            <p:cNvSpPr/>
            <p:nvPr/>
          </p:nvSpPr>
          <p:spPr>
            <a:xfrm>
              <a:off x="376318" y="2073184"/>
              <a:ext cx="2445301" cy="235248"/>
            </a:xfrm>
            <a:prstGeom prst="roundRect">
              <a:avLst>
                <a:gd name="adj" fmla="val 0"/>
              </a:avLst>
            </a:prstGeom>
            <a:solidFill>
              <a:srgbClr val="FFFFFF"/>
            </a:solidFill>
            <a:ln w="6350" cap="flat">
              <a:solidFill>
                <a:schemeClr val="bg1">
                  <a:lumMod val="75000"/>
                </a:schemeClr>
              </a:solidFill>
              <a:miter lim="400000"/>
            </a:ln>
            <a:effectLst>
              <a:outerShdw blurRad="114300" dist="38100" dir="5400000" rotWithShape="0">
                <a:srgbClr val="000000">
                  <a:alpha val="19000"/>
                </a:srgbClr>
              </a:outerShdw>
            </a:effectLst>
          </p:spPr>
          <p:txBody>
            <a:bodyPr wrap="square" lIns="270933" tIns="270933" rIns="270933" bIns="270933" numCol="1" anchor="ctr">
              <a:noAutofit/>
            </a:bodyPr>
            <a:lstStyle/>
            <a:p>
              <a:pPr defTabSz="1219170">
                <a:buClr>
                  <a:srgbClr val="000000"/>
                </a:buClr>
              </a:pPr>
              <a:endParaRPr sz="1867" kern="0">
                <a:solidFill>
                  <a:srgbClr val="F3F4F3"/>
                </a:solidFill>
                <a:latin typeface="Arial"/>
                <a:cs typeface="Arial"/>
                <a:sym typeface="Arial"/>
              </a:endParaRPr>
            </a:p>
          </p:txBody>
        </p:sp>
        <p:grpSp>
          <p:nvGrpSpPr>
            <p:cNvPr id="75" name="Group">
              <a:extLst>
                <a:ext uri="{FF2B5EF4-FFF2-40B4-BE49-F238E27FC236}">
                  <a16:creationId xmlns:a16="http://schemas.microsoft.com/office/drawing/2014/main" id="{78E961C2-3431-6049-BF05-00CF2B54A25F}"/>
                </a:ext>
              </a:extLst>
            </p:cNvPr>
            <p:cNvGrpSpPr/>
            <p:nvPr/>
          </p:nvGrpSpPr>
          <p:grpSpPr>
            <a:xfrm>
              <a:off x="443024" y="2138039"/>
              <a:ext cx="104643" cy="110420"/>
              <a:chOff x="0" y="0"/>
              <a:chExt cx="833441" cy="879453"/>
            </a:xfrm>
          </p:grpSpPr>
          <p:sp>
            <p:nvSpPr>
              <p:cNvPr id="76" name="Graphic 2">
                <a:extLst>
                  <a:ext uri="{FF2B5EF4-FFF2-40B4-BE49-F238E27FC236}">
                    <a16:creationId xmlns:a16="http://schemas.microsoft.com/office/drawing/2014/main" id="{65DF1E30-5D29-2949-8887-E6B8E3FC19CF}"/>
                  </a:ext>
                </a:extLst>
              </p:cNvPr>
              <p:cNvSpPr/>
              <p:nvPr/>
            </p:nvSpPr>
            <p:spPr>
              <a:xfrm>
                <a:off x="0" y="0"/>
                <a:ext cx="833441" cy="879453"/>
              </a:xfrm>
              <a:custGeom>
                <a:avLst/>
                <a:gdLst/>
                <a:ahLst/>
                <a:cxnLst>
                  <a:cxn ang="0">
                    <a:pos x="wd2" y="hd2"/>
                  </a:cxn>
                  <a:cxn ang="5400000">
                    <a:pos x="wd2" y="hd2"/>
                  </a:cxn>
                  <a:cxn ang="10800000">
                    <a:pos x="wd2" y="hd2"/>
                  </a:cxn>
                  <a:cxn ang="16200000">
                    <a:pos x="wd2" y="hd2"/>
                  </a:cxn>
                </a:cxnLst>
                <a:rect l="0" t="0" r="r" b="b"/>
                <a:pathLst>
                  <a:path w="21600" h="21600" extrusionOk="0">
                    <a:moveTo>
                      <a:pt x="16750" y="15638"/>
                    </a:moveTo>
                    <a:lnTo>
                      <a:pt x="21307" y="19957"/>
                    </a:lnTo>
                    <a:cubicBezTo>
                      <a:pt x="21501" y="20141"/>
                      <a:pt x="21600" y="20369"/>
                      <a:pt x="21600" y="20640"/>
                    </a:cubicBezTo>
                    <a:cubicBezTo>
                      <a:pt x="21600" y="20910"/>
                      <a:pt x="21501" y="21139"/>
                      <a:pt x="21307" y="21323"/>
                    </a:cubicBezTo>
                    <a:cubicBezTo>
                      <a:pt x="21095" y="21506"/>
                      <a:pt x="20857" y="21600"/>
                      <a:pt x="20587" y="21600"/>
                    </a:cubicBezTo>
                    <a:cubicBezTo>
                      <a:pt x="20316" y="21600"/>
                      <a:pt x="20075" y="21506"/>
                      <a:pt x="19866" y="21323"/>
                    </a:cubicBezTo>
                    <a:lnTo>
                      <a:pt x="15195" y="16879"/>
                    </a:lnTo>
                    <a:cubicBezTo>
                      <a:pt x="14668" y="17194"/>
                      <a:pt x="14112" y="17471"/>
                      <a:pt x="13523" y="17714"/>
                    </a:cubicBezTo>
                    <a:cubicBezTo>
                      <a:pt x="12334" y="18199"/>
                      <a:pt x="11069" y="18442"/>
                      <a:pt x="9730" y="18442"/>
                    </a:cubicBezTo>
                    <a:cubicBezTo>
                      <a:pt x="8391" y="18442"/>
                      <a:pt x="7126" y="18203"/>
                      <a:pt x="5937" y="17724"/>
                    </a:cubicBezTo>
                    <a:cubicBezTo>
                      <a:pt x="4748" y="17246"/>
                      <a:pt x="3713" y="16591"/>
                      <a:pt x="2835" y="15755"/>
                    </a:cubicBezTo>
                    <a:cubicBezTo>
                      <a:pt x="1953" y="14920"/>
                      <a:pt x="1262" y="13942"/>
                      <a:pt x="757" y="12816"/>
                    </a:cubicBezTo>
                    <a:cubicBezTo>
                      <a:pt x="252" y="11689"/>
                      <a:pt x="0" y="10493"/>
                      <a:pt x="0" y="9221"/>
                    </a:cubicBezTo>
                    <a:cubicBezTo>
                      <a:pt x="0" y="7952"/>
                      <a:pt x="252" y="6753"/>
                      <a:pt x="757" y="5626"/>
                    </a:cubicBezTo>
                    <a:cubicBezTo>
                      <a:pt x="1262" y="4500"/>
                      <a:pt x="1953" y="3519"/>
                      <a:pt x="2835" y="2687"/>
                    </a:cubicBezTo>
                    <a:cubicBezTo>
                      <a:pt x="3716" y="1851"/>
                      <a:pt x="4748" y="1196"/>
                      <a:pt x="5937" y="718"/>
                    </a:cubicBezTo>
                    <a:cubicBezTo>
                      <a:pt x="7126" y="239"/>
                      <a:pt x="8388" y="0"/>
                      <a:pt x="9730" y="0"/>
                    </a:cubicBezTo>
                    <a:cubicBezTo>
                      <a:pt x="11069" y="0"/>
                      <a:pt x="12334" y="239"/>
                      <a:pt x="13523" y="718"/>
                    </a:cubicBezTo>
                    <a:cubicBezTo>
                      <a:pt x="14712" y="1196"/>
                      <a:pt x="15747" y="1851"/>
                      <a:pt x="16625" y="2687"/>
                    </a:cubicBezTo>
                    <a:cubicBezTo>
                      <a:pt x="17507" y="3522"/>
                      <a:pt x="18198" y="4503"/>
                      <a:pt x="18703" y="5626"/>
                    </a:cubicBezTo>
                    <a:cubicBezTo>
                      <a:pt x="19208" y="6753"/>
                      <a:pt x="19460" y="7952"/>
                      <a:pt x="19460" y="9221"/>
                    </a:cubicBezTo>
                    <a:cubicBezTo>
                      <a:pt x="19460" y="10490"/>
                      <a:pt x="19211" y="11689"/>
                      <a:pt x="18714" y="12816"/>
                    </a:cubicBezTo>
                    <a:cubicBezTo>
                      <a:pt x="18216" y="13887"/>
                      <a:pt x="17554" y="14826"/>
                      <a:pt x="16728" y="15638"/>
                    </a:cubicBezTo>
                    <a:lnTo>
                      <a:pt x="16750" y="15638"/>
                    </a:lnTo>
                    <a:close/>
                    <a:moveTo>
                      <a:pt x="6661" y="16119"/>
                    </a:moveTo>
                    <a:cubicBezTo>
                      <a:pt x="7623" y="16511"/>
                      <a:pt x="8651" y="16709"/>
                      <a:pt x="9741" y="16709"/>
                    </a:cubicBezTo>
                    <a:cubicBezTo>
                      <a:pt x="10831" y="16709"/>
                      <a:pt x="11855" y="16515"/>
                      <a:pt x="12810" y="16119"/>
                    </a:cubicBezTo>
                    <a:cubicBezTo>
                      <a:pt x="13765" y="15728"/>
                      <a:pt x="14599" y="15194"/>
                      <a:pt x="15316" y="14514"/>
                    </a:cubicBezTo>
                    <a:cubicBezTo>
                      <a:pt x="16029" y="13838"/>
                      <a:pt x="16596" y="13045"/>
                      <a:pt x="17009" y="12140"/>
                    </a:cubicBezTo>
                    <a:cubicBezTo>
                      <a:pt x="17423" y="11235"/>
                      <a:pt x="17631" y="10261"/>
                      <a:pt x="17631" y="9221"/>
                    </a:cubicBezTo>
                    <a:cubicBezTo>
                      <a:pt x="17631" y="8181"/>
                      <a:pt x="17423" y="7207"/>
                      <a:pt x="17009" y="6302"/>
                    </a:cubicBezTo>
                    <a:cubicBezTo>
                      <a:pt x="16596" y="5397"/>
                      <a:pt x="16033" y="4607"/>
                      <a:pt x="15316" y="3928"/>
                    </a:cubicBezTo>
                    <a:cubicBezTo>
                      <a:pt x="14602" y="3252"/>
                      <a:pt x="13765" y="2714"/>
                      <a:pt x="12810" y="2323"/>
                    </a:cubicBezTo>
                    <a:cubicBezTo>
                      <a:pt x="11855" y="1931"/>
                      <a:pt x="10831" y="1733"/>
                      <a:pt x="9741" y="1733"/>
                    </a:cubicBezTo>
                    <a:cubicBezTo>
                      <a:pt x="8651" y="1733"/>
                      <a:pt x="7623" y="1931"/>
                      <a:pt x="6661" y="2323"/>
                    </a:cubicBezTo>
                    <a:cubicBezTo>
                      <a:pt x="5699" y="2714"/>
                      <a:pt x="4858" y="3248"/>
                      <a:pt x="4144" y="3928"/>
                    </a:cubicBezTo>
                    <a:cubicBezTo>
                      <a:pt x="3431" y="4604"/>
                      <a:pt x="2864" y="5397"/>
                      <a:pt x="2451" y="6302"/>
                    </a:cubicBezTo>
                    <a:cubicBezTo>
                      <a:pt x="2037" y="7207"/>
                      <a:pt x="1829" y="8178"/>
                      <a:pt x="1829" y="9211"/>
                    </a:cubicBezTo>
                    <a:cubicBezTo>
                      <a:pt x="1829" y="10244"/>
                      <a:pt x="2034" y="11218"/>
                      <a:pt x="2451" y="12129"/>
                    </a:cubicBezTo>
                    <a:cubicBezTo>
                      <a:pt x="2864" y="13041"/>
                      <a:pt x="3427" y="13838"/>
                      <a:pt x="4144" y="14514"/>
                    </a:cubicBezTo>
                    <a:cubicBezTo>
                      <a:pt x="4861" y="15194"/>
                      <a:pt x="5699" y="15728"/>
                      <a:pt x="6661" y="16119"/>
                    </a:cubicBezTo>
                    <a:close/>
                    <a:moveTo>
                      <a:pt x="14990" y="9221"/>
                    </a:moveTo>
                    <a:cubicBezTo>
                      <a:pt x="14749" y="9221"/>
                      <a:pt x="14551" y="9141"/>
                      <a:pt x="14390" y="8985"/>
                    </a:cubicBezTo>
                    <a:cubicBezTo>
                      <a:pt x="14233" y="8829"/>
                      <a:pt x="14152" y="8649"/>
                      <a:pt x="14152" y="8451"/>
                    </a:cubicBezTo>
                    <a:cubicBezTo>
                      <a:pt x="14152" y="7512"/>
                      <a:pt x="13798" y="6704"/>
                      <a:pt x="13092" y="6035"/>
                    </a:cubicBezTo>
                    <a:cubicBezTo>
                      <a:pt x="12386" y="5366"/>
                      <a:pt x="11533" y="5030"/>
                      <a:pt x="10542" y="5030"/>
                    </a:cubicBezTo>
                    <a:cubicBezTo>
                      <a:pt x="10330" y="5030"/>
                      <a:pt x="10143" y="4954"/>
                      <a:pt x="9979" y="4805"/>
                    </a:cubicBezTo>
                    <a:cubicBezTo>
                      <a:pt x="9814" y="4656"/>
                      <a:pt x="9730" y="4472"/>
                      <a:pt x="9730" y="4260"/>
                    </a:cubicBezTo>
                    <a:cubicBezTo>
                      <a:pt x="9730" y="4032"/>
                      <a:pt x="9814" y="3841"/>
                      <a:pt x="9979" y="3681"/>
                    </a:cubicBezTo>
                    <a:cubicBezTo>
                      <a:pt x="10143" y="3525"/>
                      <a:pt x="10334" y="3446"/>
                      <a:pt x="10542" y="3446"/>
                    </a:cubicBezTo>
                    <a:cubicBezTo>
                      <a:pt x="12002" y="3446"/>
                      <a:pt x="13242" y="3938"/>
                      <a:pt x="14266" y="4922"/>
                    </a:cubicBezTo>
                    <a:cubicBezTo>
                      <a:pt x="15305" y="5921"/>
                      <a:pt x="15824" y="7096"/>
                      <a:pt x="15824" y="8451"/>
                    </a:cubicBezTo>
                    <a:cubicBezTo>
                      <a:pt x="15824" y="8652"/>
                      <a:pt x="15740" y="8829"/>
                      <a:pt x="15575" y="8985"/>
                    </a:cubicBezTo>
                    <a:cubicBezTo>
                      <a:pt x="15411" y="9141"/>
                      <a:pt x="15221" y="9221"/>
                      <a:pt x="15012" y="9221"/>
                    </a:cubicBezTo>
                    <a:lnTo>
                      <a:pt x="14990" y="9221"/>
                    </a:lnTo>
                    <a:close/>
                  </a:path>
                </a:pathLst>
              </a:custGeom>
              <a:solidFill>
                <a:srgbClr val="535353"/>
              </a:solidFill>
              <a:ln w="12700" cap="flat">
                <a:noFill/>
                <a:miter lim="400000"/>
              </a:ln>
              <a:effectLst/>
            </p:spPr>
            <p:txBody>
              <a:bodyPr wrap="square" lIns="60959" tIns="60959" rIns="60959" bIns="60959" numCol="1" anchor="ctr">
                <a:noAutofit/>
              </a:bodyPr>
              <a:lstStyle/>
              <a:p>
                <a:pPr defTabSz="1219170">
                  <a:buClr>
                    <a:srgbClr val="000000"/>
                  </a:buClr>
                  <a:defRPr sz="1800">
                    <a:latin typeface="Calibri"/>
                    <a:ea typeface="Calibri"/>
                    <a:cs typeface="Calibri"/>
                    <a:sym typeface="Calibri"/>
                  </a:defRPr>
                </a:pPr>
                <a:endParaRPr sz="2400" kern="0">
                  <a:solidFill>
                    <a:srgbClr val="F3F4F3"/>
                  </a:solidFill>
                  <a:latin typeface="Calibri"/>
                  <a:cs typeface="Calibri"/>
                  <a:sym typeface="Calibri"/>
                </a:endParaRPr>
              </a:p>
            </p:txBody>
          </p:sp>
          <p:sp>
            <p:nvSpPr>
              <p:cNvPr id="77" name="Circle">
                <a:extLst>
                  <a:ext uri="{FF2B5EF4-FFF2-40B4-BE49-F238E27FC236}">
                    <a16:creationId xmlns:a16="http://schemas.microsoft.com/office/drawing/2014/main" id="{D950D785-43A6-344B-B616-87C33EA03DAD}"/>
                  </a:ext>
                </a:extLst>
              </p:cNvPr>
              <p:cNvSpPr/>
              <p:nvPr/>
            </p:nvSpPr>
            <p:spPr>
              <a:xfrm>
                <a:off x="87276" y="92922"/>
                <a:ext cx="568959" cy="568964"/>
              </a:xfrm>
              <a:prstGeom prst="ellipse">
                <a:avLst/>
              </a:prstGeom>
              <a:solidFill>
                <a:srgbClr val="FFFFFF"/>
              </a:solidFill>
              <a:ln w="12700" cap="flat">
                <a:noFill/>
                <a:miter lim="400000"/>
              </a:ln>
              <a:effectLst/>
            </p:spPr>
            <p:txBody>
              <a:bodyPr wrap="square" lIns="270933" tIns="270933" rIns="270933" bIns="270933" numCol="1" anchor="ctr">
                <a:noAutofit/>
              </a:bodyPr>
              <a:lstStyle/>
              <a:p>
                <a:pPr defTabSz="1219170">
                  <a:buClr>
                    <a:srgbClr val="000000"/>
                  </a:buClr>
                </a:pPr>
                <a:endParaRPr sz="1867" kern="0">
                  <a:solidFill>
                    <a:srgbClr val="F3F4F3"/>
                  </a:solidFill>
                  <a:latin typeface="Arial"/>
                  <a:cs typeface="Arial"/>
                  <a:sym typeface="Arial"/>
                </a:endParaRPr>
              </a:p>
            </p:txBody>
          </p:sp>
        </p:grpSp>
        <p:sp>
          <p:nvSpPr>
            <p:cNvPr id="3" name="Rectangle 2">
              <a:extLst>
                <a:ext uri="{FF2B5EF4-FFF2-40B4-BE49-F238E27FC236}">
                  <a16:creationId xmlns:a16="http://schemas.microsoft.com/office/drawing/2014/main" id="{F8683404-33F1-3E4A-A5EB-913064C1AB1F}"/>
                </a:ext>
              </a:extLst>
            </p:cNvPr>
            <p:cNvSpPr/>
            <p:nvPr/>
          </p:nvSpPr>
          <p:spPr>
            <a:xfrm>
              <a:off x="553180" y="2077666"/>
              <a:ext cx="1875514" cy="207749"/>
            </a:xfrm>
            <a:prstGeom prst="rect">
              <a:avLst/>
            </a:prstGeom>
          </p:spPr>
          <p:txBody>
            <a:bodyPr wrap="none">
              <a:spAutoFit/>
            </a:bodyPr>
            <a:lstStyle/>
            <a:p>
              <a:pPr marL="4233" defTabSz="1219170">
                <a:buClr>
                  <a:srgbClr val="000000"/>
                </a:buClr>
              </a:pPr>
              <a:r>
                <a:rPr lang="en-IN" sz="1200" kern="0" dirty="0">
                  <a:solidFill>
                    <a:srgbClr val="000000">
                      <a:lumMod val="65000"/>
                      <a:lumOff val="35000"/>
                    </a:srgbClr>
                  </a:solidFill>
                  <a:latin typeface="Helvetica" pitchFamily="2" charset="0"/>
                  <a:cs typeface="Arial"/>
                  <a:sym typeface="Arial"/>
                </a:rPr>
                <a:t>which stores are selling the most?</a:t>
              </a:r>
            </a:p>
          </p:txBody>
        </p:sp>
      </p:grpSp>
      <p:grpSp>
        <p:nvGrpSpPr>
          <p:cNvPr id="85" name="Group">
            <a:extLst>
              <a:ext uri="{FF2B5EF4-FFF2-40B4-BE49-F238E27FC236}">
                <a16:creationId xmlns:a16="http://schemas.microsoft.com/office/drawing/2014/main" id="{CEB99FF1-D9E6-BA40-B986-99645F5DD3FC}"/>
              </a:ext>
            </a:extLst>
          </p:cNvPr>
          <p:cNvGrpSpPr/>
          <p:nvPr/>
        </p:nvGrpSpPr>
        <p:grpSpPr>
          <a:xfrm>
            <a:off x="1749798" y="4665082"/>
            <a:ext cx="770789" cy="652423"/>
            <a:chOff x="126436" y="115525"/>
            <a:chExt cx="17058295" cy="14438726"/>
          </a:xfrm>
        </p:grpSpPr>
        <p:grpSp>
          <p:nvGrpSpPr>
            <p:cNvPr id="86" name="Graphic 2">
              <a:extLst>
                <a:ext uri="{FF2B5EF4-FFF2-40B4-BE49-F238E27FC236}">
                  <a16:creationId xmlns:a16="http://schemas.microsoft.com/office/drawing/2014/main" id="{82D3D508-6232-E44B-BC7C-39A6C14F01EC}"/>
                </a:ext>
              </a:extLst>
            </p:cNvPr>
            <p:cNvGrpSpPr/>
            <p:nvPr/>
          </p:nvGrpSpPr>
          <p:grpSpPr>
            <a:xfrm>
              <a:off x="1684397" y="542953"/>
              <a:ext cx="13544797" cy="13544802"/>
              <a:chOff x="-6" y="2"/>
              <a:chExt cx="13544795" cy="13544800"/>
            </a:xfrm>
          </p:grpSpPr>
          <p:sp>
            <p:nvSpPr>
              <p:cNvPr id="118" name="Freeform 5">
                <a:extLst>
                  <a:ext uri="{FF2B5EF4-FFF2-40B4-BE49-F238E27FC236}">
                    <a16:creationId xmlns:a16="http://schemas.microsoft.com/office/drawing/2014/main" id="{3338CB8B-3AB2-0047-A053-842EC2F59D37}"/>
                  </a:ext>
                </a:extLst>
              </p:cNvPr>
              <p:cNvSpPr/>
              <p:nvPr/>
            </p:nvSpPr>
            <p:spPr>
              <a:xfrm>
                <a:off x="5338672" y="5338671"/>
                <a:ext cx="2867451" cy="2867452"/>
              </a:xfrm>
              <a:prstGeom prst="ellipse">
                <a:avLst/>
              </a:prstGeom>
              <a:noFill/>
              <a:ln w="9525" cap="flat">
                <a:solidFill>
                  <a:schemeClr val="tx1">
                    <a:lumMod val="50000"/>
                    <a:lumOff val="50000"/>
                  </a:schemeClr>
                </a:solidFill>
                <a:prstDash val="solid"/>
                <a:miter lim="800000"/>
              </a:ln>
              <a:effectLst/>
            </p:spPr>
            <p:txBody>
              <a:bodyPr wrap="square" lIns="60959" tIns="60959" rIns="60959" bIns="60959" numCol="1" anchor="ctr">
                <a:noAutofit/>
              </a:bodyPr>
              <a:lstStyle/>
              <a:p>
                <a:pPr defTabSz="1219170">
                  <a:buClr>
                    <a:srgbClr val="000000"/>
                  </a:buClr>
                  <a:defRPr sz="1800">
                    <a:latin typeface="Calibri"/>
                    <a:ea typeface="Calibri"/>
                    <a:cs typeface="Calibri"/>
                    <a:sym typeface="Calibri"/>
                  </a:defRPr>
                </a:pPr>
                <a:endParaRPr sz="2400" kern="0">
                  <a:solidFill>
                    <a:srgbClr val="F3F4F3"/>
                  </a:solidFill>
                  <a:latin typeface="Calibri"/>
                  <a:cs typeface="Calibri"/>
                  <a:sym typeface="Calibri"/>
                </a:endParaRPr>
              </a:p>
            </p:txBody>
          </p:sp>
          <p:sp>
            <p:nvSpPr>
              <p:cNvPr id="119" name="Freeform 6">
                <a:extLst>
                  <a:ext uri="{FF2B5EF4-FFF2-40B4-BE49-F238E27FC236}">
                    <a16:creationId xmlns:a16="http://schemas.microsoft.com/office/drawing/2014/main" id="{1C81229A-43D7-5840-8444-6868E58E2D0F}"/>
                  </a:ext>
                </a:extLst>
              </p:cNvPr>
              <p:cNvSpPr/>
              <p:nvPr/>
            </p:nvSpPr>
            <p:spPr>
              <a:xfrm>
                <a:off x="3560852" y="3560852"/>
                <a:ext cx="6423091" cy="6423091"/>
              </a:xfrm>
              <a:prstGeom prst="ellipse">
                <a:avLst/>
              </a:prstGeom>
              <a:noFill/>
              <a:ln w="9525" cap="flat">
                <a:solidFill>
                  <a:schemeClr val="tx1">
                    <a:lumMod val="50000"/>
                    <a:lumOff val="50000"/>
                  </a:schemeClr>
                </a:solidFill>
                <a:prstDash val="solid"/>
                <a:miter lim="800000"/>
              </a:ln>
              <a:effectLst/>
            </p:spPr>
            <p:txBody>
              <a:bodyPr wrap="square" lIns="60959" tIns="60959" rIns="60959" bIns="60959" numCol="1" anchor="ctr">
                <a:noAutofit/>
              </a:bodyPr>
              <a:lstStyle/>
              <a:p>
                <a:pPr defTabSz="1219170">
                  <a:buClr>
                    <a:srgbClr val="000000"/>
                  </a:buClr>
                  <a:defRPr sz="1800">
                    <a:latin typeface="Calibri"/>
                    <a:ea typeface="Calibri"/>
                    <a:cs typeface="Calibri"/>
                    <a:sym typeface="Calibri"/>
                  </a:defRPr>
                </a:pPr>
                <a:endParaRPr sz="2400" kern="0">
                  <a:solidFill>
                    <a:srgbClr val="F3F4F3"/>
                  </a:solidFill>
                  <a:latin typeface="Calibri"/>
                  <a:cs typeface="Calibri"/>
                  <a:sym typeface="Calibri"/>
                </a:endParaRPr>
              </a:p>
            </p:txBody>
          </p:sp>
          <p:sp>
            <p:nvSpPr>
              <p:cNvPr id="120" name="Freeform 7">
                <a:extLst>
                  <a:ext uri="{FF2B5EF4-FFF2-40B4-BE49-F238E27FC236}">
                    <a16:creationId xmlns:a16="http://schemas.microsoft.com/office/drawing/2014/main" id="{35A863F2-D59F-6849-9A6E-DA5C73C63C15}"/>
                  </a:ext>
                </a:extLst>
              </p:cNvPr>
              <p:cNvSpPr/>
              <p:nvPr/>
            </p:nvSpPr>
            <p:spPr>
              <a:xfrm>
                <a:off x="1780426" y="1780426"/>
                <a:ext cx="9983944" cy="9983943"/>
              </a:xfrm>
              <a:prstGeom prst="ellipse">
                <a:avLst/>
              </a:prstGeom>
              <a:noFill/>
              <a:ln w="6350" cap="flat">
                <a:solidFill>
                  <a:schemeClr val="tx1">
                    <a:lumMod val="50000"/>
                    <a:lumOff val="50000"/>
                  </a:schemeClr>
                </a:solidFill>
                <a:prstDash val="solid"/>
                <a:miter lim="800000"/>
              </a:ln>
              <a:effectLst/>
            </p:spPr>
            <p:txBody>
              <a:bodyPr wrap="square" lIns="60959" tIns="60959" rIns="60959" bIns="60959" numCol="1" anchor="ctr">
                <a:noAutofit/>
              </a:bodyPr>
              <a:lstStyle/>
              <a:p>
                <a:pPr defTabSz="1219170">
                  <a:buClr>
                    <a:srgbClr val="000000"/>
                  </a:buClr>
                  <a:defRPr sz="1800">
                    <a:latin typeface="Calibri"/>
                    <a:ea typeface="Calibri"/>
                    <a:cs typeface="Calibri"/>
                    <a:sym typeface="Calibri"/>
                  </a:defRPr>
                </a:pPr>
                <a:endParaRPr sz="2400" kern="0">
                  <a:solidFill>
                    <a:srgbClr val="F3F4F3"/>
                  </a:solidFill>
                  <a:latin typeface="Calibri"/>
                  <a:cs typeface="Calibri"/>
                  <a:sym typeface="Calibri"/>
                </a:endParaRPr>
              </a:p>
            </p:txBody>
          </p:sp>
          <p:sp>
            <p:nvSpPr>
              <p:cNvPr id="121" name="Freeform 8">
                <a:extLst>
                  <a:ext uri="{FF2B5EF4-FFF2-40B4-BE49-F238E27FC236}">
                    <a16:creationId xmlns:a16="http://schemas.microsoft.com/office/drawing/2014/main" id="{D04DA5BE-F7E6-3242-B8CC-468321DBFFF8}"/>
                  </a:ext>
                </a:extLst>
              </p:cNvPr>
              <p:cNvSpPr/>
              <p:nvPr/>
            </p:nvSpPr>
            <p:spPr>
              <a:xfrm>
                <a:off x="-6" y="2"/>
                <a:ext cx="13544795" cy="13544800"/>
              </a:xfrm>
              <a:prstGeom prst="ellipse">
                <a:avLst/>
              </a:prstGeom>
              <a:noFill/>
              <a:ln w="6350" cap="flat">
                <a:solidFill>
                  <a:schemeClr val="tx1">
                    <a:lumMod val="50000"/>
                    <a:lumOff val="50000"/>
                  </a:schemeClr>
                </a:solidFill>
                <a:prstDash val="solid"/>
                <a:miter lim="800000"/>
              </a:ln>
              <a:effectLst/>
            </p:spPr>
            <p:txBody>
              <a:bodyPr wrap="square" lIns="60959" tIns="60959" rIns="60959" bIns="60959" numCol="1" anchor="ctr">
                <a:noAutofit/>
              </a:bodyPr>
              <a:lstStyle/>
              <a:p>
                <a:pPr defTabSz="1219170">
                  <a:buClr>
                    <a:srgbClr val="000000"/>
                  </a:buClr>
                  <a:defRPr sz="1800">
                    <a:latin typeface="Calibri"/>
                    <a:ea typeface="Calibri"/>
                    <a:cs typeface="Calibri"/>
                    <a:sym typeface="Calibri"/>
                  </a:defRPr>
                </a:pPr>
                <a:endParaRPr sz="2400" kern="0" dirty="0">
                  <a:solidFill>
                    <a:srgbClr val="F3F4F3"/>
                  </a:solidFill>
                  <a:latin typeface="Calibri"/>
                  <a:cs typeface="Calibri"/>
                  <a:sym typeface="Calibri"/>
                </a:endParaRPr>
              </a:p>
            </p:txBody>
          </p:sp>
        </p:grpSp>
        <p:sp>
          <p:nvSpPr>
            <p:cNvPr id="87" name="Freeform 10">
              <a:extLst>
                <a:ext uri="{FF2B5EF4-FFF2-40B4-BE49-F238E27FC236}">
                  <a16:creationId xmlns:a16="http://schemas.microsoft.com/office/drawing/2014/main" id="{05EAEA5E-D33B-944B-8F48-E77565F3E735}"/>
                </a:ext>
              </a:extLst>
            </p:cNvPr>
            <p:cNvSpPr/>
            <p:nvPr/>
          </p:nvSpPr>
          <p:spPr>
            <a:xfrm rot="12492121">
              <a:off x="5482264" y="8791622"/>
              <a:ext cx="531359" cy="531358"/>
            </a:xfrm>
            <a:prstGeom prst="ellipse">
              <a:avLst/>
            </a:prstGeom>
            <a:solidFill>
              <a:schemeClr val="accent1">
                <a:alpha val="61971"/>
              </a:schemeClr>
            </a:solidFill>
            <a:ln w="9525" cap="flat">
              <a:solidFill>
                <a:schemeClr val="tx1">
                  <a:lumMod val="50000"/>
                  <a:lumOff val="50000"/>
                </a:schemeClr>
              </a:solidFill>
              <a:miter lim="400000"/>
            </a:ln>
            <a:effectLst/>
          </p:spPr>
          <p:txBody>
            <a:bodyPr wrap="square" lIns="60959" tIns="60959" rIns="60959" bIns="60959" numCol="1" anchor="ctr">
              <a:noAutofit/>
            </a:bodyPr>
            <a:lstStyle/>
            <a:p>
              <a:pPr defTabSz="1219170">
                <a:buClr>
                  <a:srgbClr val="000000"/>
                </a:buClr>
                <a:defRPr sz="1800">
                  <a:latin typeface="Calibri"/>
                  <a:ea typeface="Calibri"/>
                  <a:cs typeface="Calibri"/>
                  <a:sym typeface="Calibri"/>
                </a:defRPr>
              </a:pPr>
              <a:endParaRPr sz="2400" kern="0">
                <a:solidFill>
                  <a:srgbClr val="F3F4F3"/>
                </a:solidFill>
                <a:latin typeface="Calibri"/>
                <a:cs typeface="Calibri"/>
                <a:sym typeface="Calibri"/>
              </a:endParaRPr>
            </a:p>
          </p:txBody>
        </p:sp>
        <p:sp>
          <p:nvSpPr>
            <p:cNvPr id="88" name="Freeform 15">
              <a:extLst>
                <a:ext uri="{FF2B5EF4-FFF2-40B4-BE49-F238E27FC236}">
                  <a16:creationId xmlns:a16="http://schemas.microsoft.com/office/drawing/2014/main" id="{897F9FCB-EB26-724C-BF94-BDACF4AE8503}"/>
                </a:ext>
              </a:extLst>
            </p:cNvPr>
            <p:cNvSpPr/>
            <p:nvPr/>
          </p:nvSpPr>
          <p:spPr>
            <a:xfrm rot="12492121">
              <a:off x="126436" y="10077361"/>
              <a:ext cx="714599" cy="714599"/>
            </a:xfrm>
            <a:prstGeom prst="ellipse">
              <a:avLst/>
            </a:prstGeom>
            <a:solidFill>
              <a:schemeClr val="accent1">
                <a:alpha val="61971"/>
              </a:schemeClr>
            </a:solidFill>
            <a:ln w="9525" cap="flat">
              <a:solidFill>
                <a:schemeClr val="tx1">
                  <a:lumMod val="50000"/>
                  <a:lumOff val="50000"/>
                </a:schemeClr>
              </a:solidFill>
              <a:miter lim="400000"/>
            </a:ln>
            <a:effectLst/>
          </p:spPr>
          <p:txBody>
            <a:bodyPr wrap="square" lIns="60959" tIns="60959" rIns="60959" bIns="60959" numCol="1" anchor="ctr">
              <a:noAutofit/>
            </a:bodyPr>
            <a:lstStyle/>
            <a:p>
              <a:pPr defTabSz="1219170">
                <a:buClr>
                  <a:srgbClr val="000000"/>
                </a:buClr>
                <a:defRPr sz="1800">
                  <a:latin typeface="Calibri"/>
                  <a:ea typeface="Calibri"/>
                  <a:cs typeface="Calibri"/>
                  <a:sym typeface="Calibri"/>
                </a:defRPr>
              </a:pPr>
              <a:endParaRPr sz="2400" kern="0">
                <a:solidFill>
                  <a:srgbClr val="F3F4F3"/>
                </a:solidFill>
                <a:latin typeface="Calibri"/>
                <a:cs typeface="Calibri"/>
                <a:sym typeface="Calibri"/>
              </a:endParaRPr>
            </a:p>
          </p:txBody>
        </p:sp>
        <p:sp>
          <p:nvSpPr>
            <p:cNvPr id="89" name="Freeform 16">
              <a:extLst>
                <a:ext uri="{FF2B5EF4-FFF2-40B4-BE49-F238E27FC236}">
                  <a16:creationId xmlns:a16="http://schemas.microsoft.com/office/drawing/2014/main" id="{36E88DF7-980C-1E46-8AE8-F007183F29A7}"/>
                </a:ext>
              </a:extLst>
            </p:cNvPr>
            <p:cNvSpPr/>
            <p:nvPr/>
          </p:nvSpPr>
          <p:spPr>
            <a:xfrm rot="12492121">
              <a:off x="11875633" y="1334450"/>
              <a:ext cx="533163" cy="533163"/>
            </a:xfrm>
            <a:prstGeom prst="ellipse">
              <a:avLst/>
            </a:prstGeom>
            <a:solidFill>
              <a:schemeClr val="accent1"/>
            </a:solidFill>
            <a:ln w="9525" cap="flat">
              <a:solidFill>
                <a:schemeClr val="tx1">
                  <a:lumMod val="50000"/>
                  <a:lumOff val="50000"/>
                </a:schemeClr>
              </a:solidFill>
              <a:miter lim="400000"/>
            </a:ln>
            <a:effectLst/>
          </p:spPr>
          <p:txBody>
            <a:bodyPr wrap="square" lIns="60959" tIns="60959" rIns="60959" bIns="60959" numCol="1" anchor="ctr">
              <a:noAutofit/>
            </a:bodyPr>
            <a:lstStyle/>
            <a:p>
              <a:pPr defTabSz="1219170">
                <a:buClr>
                  <a:srgbClr val="000000"/>
                </a:buClr>
                <a:defRPr sz="1800">
                  <a:latin typeface="Calibri"/>
                  <a:ea typeface="Calibri"/>
                  <a:cs typeface="Calibri"/>
                  <a:sym typeface="Calibri"/>
                </a:defRPr>
              </a:pPr>
              <a:endParaRPr sz="2400" kern="0">
                <a:solidFill>
                  <a:srgbClr val="F3F4F3"/>
                </a:solidFill>
                <a:latin typeface="Calibri"/>
                <a:cs typeface="Calibri"/>
                <a:sym typeface="Calibri"/>
              </a:endParaRPr>
            </a:p>
          </p:txBody>
        </p:sp>
        <p:sp>
          <p:nvSpPr>
            <p:cNvPr id="90" name="Freeform 17">
              <a:extLst>
                <a:ext uri="{FF2B5EF4-FFF2-40B4-BE49-F238E27FC236}">
                  <a16:creationId xmlns:a16="http://schemas.microsoft.com/office/drawing/2014/main" id="{0D93844D-5739-D646-A71D-E3D3A249E55D}"/>
                </a:ext>
              </a:extLst>
            </p:cNvPr>
            <p:cNvSpPr/>
            <p:nvPr/>
          </p:nvSpPr>
          <p:spPr>
            <a:xfrm rot="12492121">
              <a:off x="1516650" y="7945007"/>
              <a:ext cx="624400" cy="624400"/>
            </a:xfrm>
            <a:prstGeom prst="ellipse">
              <a:avLst/>
            </a:prstGeom>
            <a:solidFill>
              <a:schemeClr val="accent1">
                <a:alpha val="61971"/>
              </a:schemeClr>
            </a:solidFill>
            <a:ln w="9525" cap="flat">
              <a:solidFill>
                <a:schemeClr val="tx1">
                  <a:lumMod val="50000"/>
                  <a:lumOff val="50000"/>
                </a:schemeClr>
              </a:solidFill>
              <a:miter lim="400000"/>
            </a:ln>
            <a:effectLst/>
          </p:spPr>
          <p:txBody>
            <a:bodyPr wrap="square" lIns="60959" tIns="60959" rIns="60959" bIns="60959" numCol="1" anchor="ctr">
              <a:noAutofit/>
            </a:bodyPr>
            <a:lstStyle/>
            <a:p>
              <a:pPr defTabSz="1219170">
                <a:buClr>
                  <a:srgbClr val="000000"/>
                </a:buClr>
                <a:defRPr sz="1800">
                  <a:latin typeface="Calibri"/>
                  <a:ea typeface="Calibri"/>
                  <a:cs typeface="Calibri"/>
                  <a:sym typeface="Calibri"/>
                </a:defRPr>
              </a:pPr>
              <a:endParaRPr sz="2400" kern="0">
                <a:solidFill>
                  <a:srgbClr val="F3F4F3"/>
                </a:solidFill>
                <a:latin typeface="Calibri"/>
                <a:cs typeface="Calibri"/>
                <a:sym typeface="Calibri"/>
              </a:endParaRPr>
            </a:p>
          </p:txBody>
        </p:sp>
        <p:sp>
          <p:nvSpPr>
            <p:cNvPr id="91" name="Freeform 18">
              <a:extLst>
                <a:ext uri="{FF2B5EF4-FFF2-40B4-BE49-F238E27FC236}">
                  <a16:creationId xmlns:a16="http://schemas.microsoft.com/office/drawing/2014/main" id="{317D6169-7072-844E-84B7-2E4679CCC1FC}"/>
                </a:ext>
              </a:extLst>
            </p:cNvPr>
            <p:cNvSpPr/>
            <p:nvPr/>
          </p:nvSpPr>
          <p:spPr>
            <a:xfrm rot="12492121">
              <a:off x="3318039" y="13980847"/>
              <a:ext cx="573404" cy="573404"/>
            </a:xfrm>
            <a:prstGeom prst="ellipse">
              <a:avLst/>
            </a:prstGeom>
            <a:solidFill>
              <a:schemeClr val="accent1"/>
            </a:solidFill>
            <a:ln w="9525" cap="flat">
              <a:solidFill>
                <a:schemeClr val="tx1">
                  <a:lumMod val="50000"/>
                  <a:lumOff val="50000"/>
                </a:schemeClr>
              </a:solidFill>
              <a:miter lim="400000"/>
            </a:ln>
            <a:effectLst/>
          </p:spPr>
          <p:txBody>
            <a:bodyPr wrap="square" lIns="60959" tIns="60959" rIns="60959" bIns="60959" numCol="1" anchor="ctr">
              <a:noAutofit/>
            </a:bodyPr>
            <a:lstStyle/>
            <a:p>
              <a:pPr defTabSz="1219170">
                <a:buClr>
                  <a:srgbClr val="000000"/>
                </a:buClr>
                <a:defRPr sz="1800">
                  <a:latin typeface="Calibri"/>
                  <a:ea typeface="Calibri"/>
                  <a:cs typeface="Calibri"/>
                  <a:sym typeface="Calibri"/>
                </a:defRPr>
              </a:pPr>
              <a:endParaRPr sz="2400" kern="0">
                <a:solidFill>
                  <a:srgbClr val="F3F4F3"/>
                </a:solidFill>
                <a:latin typeface="Calibri"/>
                <a:cs typeface="Calibri"/>
                <a:sym typeface="Calibri"/>
              </a:endParaRPr>
            </a:p>
          </p:txBody>
        </p:sp>
        <p:sp>
          <p:nvSpPr>
            <p:cNvPr id="92" name="Freeform 19">
              <a:extLst>
                <a:ext uri="{FF2B5EF4-FFF2-40B4-BE49-F238E27FC236}">
                  <a16:creationId xmlns:a16="http://schemas.microsoft.com/office/drawing/2014/main" id="{434D7D21-1135-0543-BC56-D09718B4AA77}"/>
                </a:ext>
              </a:extLst>
            </p:cNvPr>
            <p:cNvSpPr/>
            <p:nvPr/>
          </p:nvSpPr>
          <p:spPr>
            <a:xfrm rot="12492121">
              <a:off x="4963749" y="7012561"/>
              <a:ext cx="754029" cy="754029"/>
            </a:xfrm>
            <a:prstGeom prst="ellipse">
              <a:avLst/>
            </a:prstGeom>
            <a:solidFill>
              <a:schemeClr val="accent1">
                <a:alpha val="61971"/>
              </a:schemeClr>
            </a:solidFill>
            <a:ln w="9525" cap="flat">
              <a:solidFill>
                <a:schemeClr val="tx1">
                  <a:lumMod val="50000"/>
                  <a:lumOff val="50000"/>
                </a:schemeClr>
              </a:solidFill>
              <a:miter lim="400000"/>
            </a:ln>
            <a:effectLst/>
          </p:spPr>
          <p:txBody>
            <a:bodyPr wrap="square" lIns="60959" tIns="60959" rIns="60959" bIns="60959" numCol="1" anchor="ctr">
              <a:noAutofit/>
            </a:bodyPr>
            <a:lstStyle/>
            <a:p>
              <a:pPr defTabSz="1219170">
                <a:buClr>
                  <a:srgbClr val="000000"/>
                </a:buClr>
                <a:defRPr sz="1800">
                  <a:latin typeface="Calibri"/>
                  <a:ea typeface="Calibri"/>
                  <a:cs typeface="Calibri"/>
                  <a:sym typeface="Calibri"/>
                </a:defRPr>
              </a:pPr>
              <a:endParaRPr sz="2400" kern="0">
                <a:solidFill>
                  <a:srgbClr val="F3F4F3"/>
                </a:solidFill>
                <a:latin typeface="Calibri"/>
                <a:cs typeface="Calibri"/>
                <a:sym typeface="Calibri"/>
              </a:endParaRPr>
            </a:p>
          </p:txBody>
        </p:sp>
        <p:sp>
          <p:nvSpPr>
            <p:cNvPr id="93" name="Freeform 20">
              <a:extLst>
                <a:ext uri="{FF2B5EF4-FFF2-40B4-BE49-F238E27FC236}">
                  <a16:creationId xmlns:a16="http://schemas.microsoft.com/office/drawing/2014/main" id="{DB1F876D-71A2-A347-89A6-BE5AB9F42A7F}"/>
                </a:ext>
              </a:extLst>
            </p:cNvPr>
            <p:cNvSpPr/>
            <p:nvPr/>
          </p:nvSpPr>
          <p:spPr>
            <a:xfrm rot="12492121">
              <a:off x="16721756" y="6463641"/>
              <a:ext cx="462975" cy="462975"/>
            </a:xfrm>
            <a:prstGeom prst="ellipse">
              <a:avLst/>
            </a:prstGeom>
            <a:solidFill>
              <a:schemeClr val="accent1"/>
            </a:solidFill>
            <a:ln w="9525" cap="flat">
              <a:solidFill>
                <a:schemeClr val="tx1">
                  <a:lumMod val="50000"/>
                  <a:lumOff val="50000"/>
                </a:schemeClr>
              </a:solidFill>
              <a:miter lim="400000"/>
            </a:ln>
            <a:effectLst/>
          </p:spPr>
          <p:txBody>
            <a:bodyPr wrap="square" lIns="60959" tIns="60959" rIns="60959" bIns="60959" numCol="1" anchor="ctr">
              <a:noAutofit/>
            </a:bodyPr>
            <a:lstStyle/>
            <a:p>
              <a:pPr defTabSz="1219170">
                <a:buClr>
                  <a:srgbClr val="000000"/>
                </a:buClr>
                <a:defRPr sz="1800">
                  <a:latin typeface="Calibri"/>
                  <a:ea typeface="Calibri"/>
                  <a:cs typeface="Calibri"/>
                  <a:sym typeface="Calibri"/>
                </a:defRPr>
              </a:pPr>
              <a:endParaRPr sz="2400" kern="0">
                <a:solidFill>
                  <a:srgbClr val="F3F4F3"/>
                </a:solidFill>
                <a:latin typeface="Calibri"/>
                <a:cs typeface="Calibri"/>
                <a:sym typeface="Calibri"/>
              </a:endParaRPr>
            </a:p>
          </p:txBody>
        </p:sp>
        <p:sp>
          <p:nvSpPr>
            <p:cNvPr id="94" name="Freeform 21">
              <a:extLst>
                <a:ext uri="{FF2B5EF4-FFF2-40B4-BE49-F238E27FC236}">
                  <a16:creationId xmlns:a16="http://schemas.microsoft.com/office/drawing/2014/main" id="{28EA527B-4B16-074C-B179-2ABCE057CAAC}"/>
                </a:ext>
              </a:extLst>
            </p:cNvPr>
            <p:cNvSpPr/>
            <p:nvPr/>
          </p:nvSpPr>
          <p:spPr>
            <a:xfrm rot="12492121">
              <a:off x="9978497" y="11633161"/>
              <a:ext cx="588320" cy="588320"/>
            </a:xfrm>
            <a:prstGeom prst="ellipse">
              <a:avLst/>
            </a:prstGeom>
            <a:solidFill>
              <a:schemeClr val="accent1">
                <a:alpha val="61971"/>
              </a:schemeClr>
            </a:solidFill>
            <a:ln w="9525" cap="flat">
              <a:solidFill>
                <a:schemeClr val="tx1">
                  <a:lumMod val="50000"/>
                  <a:lumOff val="50000"/>
                </a:schemeClr>
              </a:solidFill>
              <a:miter lim="400000"/>
            </a:ln>
            <a:effectLst/>
          </p:spPr>
          <p:txBody>
            <a:bodyPr wrap="square" lIns="60959" tIns="60959" rIns="60959" bIns="60959" numCol="1" anchor="ctr">
              <a:noAutofit/>
            </a:bodyPr>
            <a:lstStyle/>
            <a:p>
              <a:pPr defTabSz="1219170">
                <a:buClr>
                  <a:srgbClr val="000000"/>
                </a:buClr>
                <a:defRPr sz="1800">
                  <a:latin typeface="Calibri"/>
                  <a:ea typeface="Calibri"/>
                  <a:cs typeface="Calibri"/>
                  <a:sym typeface="Calibri"/>
                </a:defRPr>
              </a:pPr>
              <a:endParaRPr sz="2400" kern="0">
                <a:solidFill>
                  <a:srgbClr val="F3F4F3"/>
                </a:solidFill>
                <a:latin typeface="Calibri"/>
                <a:cs typeface="Calibri"/>
                <a:sym typeface="Calibri"/>
              </a:endParaRPr>
            </a:p>
          </p:txBody>
        </p:sp>
        <p:sp>
          <p:nvSpPr>
            <p:cNvPr id="95" name="Freeform 22">
              <a:extLst>
                <a:ext uri="{FF2B5EF4-FFF2-40B4-BE49-F238E27FC236}">
                  <a16:creationId xmlns:a16="http://schemas.microsoft.com/office/drawing/2014/main" id="{93C42349-5463-9B4E-B5DF-27D929DF6795}"/>
                </a:ext>
              </a:extLst>
            </p:cNvPr>
            <p:cNvSpPr/>
            <p:nvPr/>
          </p:nvSpPr>
          <p:spPr>
            <a:xfrm rot="12492121">
              <a:off x="2770219" y="2930520"/>
              <a:ext cx="529184" cy="529184"/>
            </a:xfrm>
            <a:prstGeom prst="ellipse">
              <a:avLst/>
            </a:prstGeom>
            <a:solidFill>
              <a:schemeClr val="accent1">
                <a:alpha val="61971"/>
              </a:schemeClr>
            </a:solidFill>
            <a:ln w="9525" cap="flat">
              <a:solidFill>
                <a:schemeClr val="tx1">
                  <a:lumMod val="50000"/>
                  <a:lumOff val="50000"/>
                </a:schemeClr>
              </a:solidFill>
              <a:miter lim="400000"/>
            </a:ln>
            <a:effectLst/>
          </p:spPr>
          <p:txBody>
            <a:bodyPr wrap="square" lIns="60959" tIns="60959" rIns="60959" bIns="60959" numCol="1" anchor="ctr">
              <a:noAutofit/>
            </a:bodyPr>
            <a:lstStyle/>
            <a:p>
              <a:pPr defTabSz="1219170">
                <a:buClr>
                  <a:srgbClr val="000000"/>
                </a:buClr>
                <a:defRPr sz="1800">
                  <a:latin typeface="Calibri"/>
                  <a:ea typeface="Calibri"/>
                  <a:cs typeface="Calibri"/>
                  <a:sym typeface="Calibri"/>
                </a:defRPr>
              </a:pPr>
              <a:endParaRPr sz="2400" kern="0">
                <a:solidFill>
                  <a:srgbClr val="F3F4F3"/>
                </a:solidFill>
                <a:latin typeface="Calibri"/>
                <a:cs typeface="Calibri"/>
                <a:sym typeface="Calibri"/>
              </a:endParaRPr>
            </a:p>
          </p:txBody>
        </p:sp>
        <p:sp>
          <p:nvSpPr>
            <p:cNvPr id="96" name="Freeform 23">
              <a:extLst>
                <a:ext uri="{FF2B5EF4-FFF2-40B4-BE49-F238E27FC236}">
                  <a16:creationId xmlns:a16="http://schemas.microsoft.com/office/drawing/2014/main" id="{2C1D0030-199D-1B45-9018-8F40270D303B}"/>
                </a:ext>
              </a:extLst>
            </p:cNvPr>
            <p:cNvSpPr/>
            <p:nvPr/>
          </p:nvSpPr>
          <p:spPr>
            <a:xfrm rot="12492121">
              <a:off x="10929052" y="5350778"/>
              <a:ext cx="540460" cy="540460"/>
            </a:xfrm>
            <a:prstGeom prst="ellipse">
              <a:avLst/>
            </a:prstGeom>
            <a:solidFill>
              <a:schemeClr val="accent1">
                <a:lumOff val="8774"/>
                <a:alpha val="61971"/>
              </a:schemeClr>
            </a:solidFill>
            <a:ln w="9525" cap="flat">
              <a:solidFill>
                <a:schemeClr val="tx1">
                  <a:lumMod val="50000"/>
                  <a:lumOff val="50000"/>
                </a:schemeClr>
              </a:solidFill>
              <a:miter lim="400000"/>
            </a:ln>
            <a:effectLst/>
          </p:spPr>
          <p:txBody>
            <a:bodyPr wrap="square" lIns="60959" tIns="60959" rIns="60959" bIns="60959" numCol="1" anchor="ctr">
              <a:noAutofit/>
            </a:bodyPr>
            <a:lstStyle/>
            <a:p>
              <a:pPr defTabSz="1219170">
                <a:buClr>
                  <a:srgbClr val="000000"/>
                </a:buClr>
                <a:defRPr sz="1800">
                  <a:latin typeface="Calibri"/>
                  <a:ea typeface="Calibri"/>
                  <a:cs typeface="Calibri"/>
                  <a:sym typeface="Calibri"/>
                </a:defRPr>
              </a:pPr>
              <a:endParaRPr sz="2400" kern="0">
                <a:solidFill>
                  <a:srgbClr val="F3F4F3"/>
                </a:solidFill>
                <a:latin typeface="Calibri"/>
                <a:cs typeface="Calibri"/>
                <a:sym typeface="Calibri"/>
              </a:endParaRPr>
            </a:p>
          </p:txBody>
        </p:sp>
        <p:sp>
          <p:nvSpPr>
            <p:cNvPr id="97" name="Freeform 24">
              <a:extLst>
                <a:ext uri="{FF2B5EF4-FFF2-40B4-BE49-F238E27FC236}">
                  <a16:creationId xmlns:a16="http://schemas.microsoft.com/office/drawing/2014/main" id="{0F806AC9-02B6-4B49-AEE4-2A707CDC6B2D}"/>
                </a:ext>
              </a:extLst>
            </p:cNvPr>
            <p:cNvSpPr/>
            <p:nvPr/>
          </p:nvSpPr>
          <p:spPr>
            <a:xfrm rot="12492121">
              <a:off x="10785423" y="8862909"/>
              <a:ext cx="624583" cy="624582"/>
            </a:xfrm>
            <a:prstGeom prst="ellipse">
              <a:avLst/>
            </a:prstGeom>
            <a:solidFill>
              <a:schemeClr val="accent1">
                <a:lumOff val="8774"/>
                <a:alpha val="61971"/>
              </a:schemeClr>
            </a:solidFill>
            <a:ln w="9525" cap="flat">
              <a:solidFill>
                <a:schemeClr val="tx1">
                  <a:lumMod val="50000"/>
                  <a:lumOff val="50000"/>
                </a:schemeClr>
              </a:solidFill>
              <a:miter lim="400000"/>
            </a:ln>
            <a:effectLst/>
          </p:spPr>
          <p:txBody>
            <a:bodyPr wrap="square" lIns="60959" tIns="60959" rIns="60959" bIns="60959" numCol="1" anchor="ctr">
              <a:noAutofit/>
            </a:bodyPr>
            <a:lstStyle/>
            <a:p>
              <a:pPr defTabSz="1219170">
                <a:buClr>
                  <a:srgbClr val="000000"/>
                </a:buClr>
                <a:defRPr sz="1800">
                  <a:latin typeface="Calibri"/>
                  <a:ea typeface="Calibri"/>
                  <a:cs typeface="Calibri"/>
                  <a:sym typeface="Calibri"/>
                </a:defRPr>
              </a:pPr>
              <a:endParaRPr sz="2400" kern="0">
                <a:solidFill>
                  <a:srgbClr val="F3F4F3"/>
                </a:solidFill>
                <a:latin typeface="Calibri"/>
                <a:cs typeface="Calibri"/>
                <a:sym typeface="Calibri"/>
              </a:endParaRPr>
            </a:p>
          </p:txBody>
        </p:sp>
        <p:sp>
          <p:nvSpPr>
            <p:cNvPr id="98" name="Freeform 25">
              <a:extLst>
                <a:ext uri="{FF2B5EF4-FFF2-40B4-BE49-F238E27FC236}">
                  <a16:creationId xmlns:a16="http://schemas.microsoft.com/office/drawing/2014/main" id="{3DD58FE1-9514-054E-8CA1-2B7F62877A82}"/>
                </a:ext>
              </a:extLst>
            </p:cNvPr>
            <p:cNvSpPr/>
            <p:nvPr/>
          </p:nvSpPr>
          <p:spPr>
            <a:xfrm rot="12492121">
              <a:off x="13173822" y="7704118"/>
              <a:ext cx="557642" cy="557641"/>
            </a:xfrm>
            <a:prstGeom prst="ellipse">
              <a:avLst/>
            </a:prstGeom>
            <a:solidFill>
              <a:schemeClr val="accent1">
                <a:lumOff val="8774"/>
                <a:alpha val="61971"/>
              </a:schemeClr>
            </a:solidFill>
            <a:ln w="9525" cap="flat">
              <a:solidFill>
                <a:schemeClr val="tx1">
                  <a:lumMod val="50000"/>
                  <a:lumOff val="50000"/>
                </a:schemeClr>
              </a:solidFill>
              <a:miter lim="400000"/>
            </a:ln>
            <a:effectLst/>
          </p:spPr>
          <p:txBody>
            <a:bodyPr wrap="square" lIns="60959" tIns="60959" rIns="60959" bIns="60959" numCol="1" anchor="ctr">
              <a:noAutofit/>
            </a:bodyPr>
            <a:lstStyle/>
            <a:p>
              <a:pPr defTabSz="1219170">
                <a:buClr>
                  <a:srgbClr val="000000"/>
                </a:buClr>
                <a:defRPr sz="1800">
                  <a:latin typeface="Calibri"/>
                  <a:ea typeface="Calibri"/>
                  <a:cs typeface="Calibri"/>
                  <a:sym typeface="Calibri"/>
                </a:defRPr>
              </a:pPr>
              <a:endParaRPr sz="2400" kern="0">
                <a:solidFill>
                  <a:srgbClr val="F3F4F3"/>
                </a:solidFill>
                <a:latin typeface="Calibri"/>
                <a:cs typeface="Calibri"/>
                <a:sym typeface="Calibri"/>
              </a:endParaRPr>
            </a:p>
          </p:txBody>
        </p:sp>
        <p:sp>
          <p:nvSpPr>
            <p:cNvPr id="99" name="Freeform 26">
              <a:extLst>
                <a:ext uri="{FF2B5EF4-FFF2-40B4-BE49-F238E27FC236}">
                  <a16:creationId xmlns:a16="http://schemas.microsoft.com/office/drawing/2014/main" id="{82A89270-57D7-5A4F-A701-D3816F93F9FE}"/>
                </a:ext>
              </a:extLst>
            </p:cNvPr>
            <p:cNvSpPr/>
            <p:nvPr/>
          </p:nvSpPr>
          <p:spPr>
            <a:xfrm rot="12492121">
              <a:off x="14553699" y="12861637"/>
              <a:ext cx="513318" cy="513318"/>
            </a:xfrm>
            <a:prstGeom prst="ellipse">
              <a:avLst/>
            </a:prstGeom>
            <a:solidFill>
              <a:schemeClr val="accent1"/>
            </a:solidFill>
            <a:ln w="9525" cap="flat">
              <a:solidFill>
                <a:schemeClr val="tx1">
                  <a:lumMod val="50000"/>
                  <a:lumOff val="50000"/>
                </a:schemeClr>
              </a:solidFill>
              <a:miter lim="400000"/>
            </a:ln>
            <a:effectLst/>
          </p:spPr>
          <p:txBody>
            <a:bodyPr wrap="square" lIns="60959" tIns="60959" rIns="60959" bIns="60959" numCol="1" anchor="ctr">
              <a:noAutofit/>
            </a:bodyPr>
            <a:lstStyle/>
            <a:p>
              <a:pPr defTabSz="1219170">
                <a:buClr>
                  <a:srgbClr val="000000"/>
                </a:buClr>
                <a:defRPr sz="1800">
                  <a:latin typeface="Calibri"/>
                  <a:ea typeface="Calibri"/>
                  <a:cs typeface="Calibri"/>
                  <a:sym typeface="Calibri"/>
                </a:defRPr>
              </a:pPr>
              <a:endParaRPr sz="2400" kern="0">
                <a:solidFill>
                  <a:srgbClr val="F3F4F3"/>
                </a:solidFill>
                <a:latin typeface="Calibri"/>
                <a:cs typeface="Calibri"/>
                <a:sym typeface="Calibri"/>
              </a:endParaRPr>
            </a:p>
          </p:txBody>
        </p:sp>
        <p:sp>
          <p:nvSpPr>
            <p:cNvPr id="100" name="Freeform 27">
              <a:extLst>
                <a:ext uri="{FF2B5EF4-FFF2-40B4-BE49-F238E27FC236}">
                  <a16:creationId xmlns:a16="http://schemas.microsoft.com/office/drawing/2014/main" id="{38CBACD9-0AA8-3249-9B68-831C97960537}"/>
                </a:ext>
              </a:extLst>
            </p:cNvPr>
            <p:cNvSpPr/>
            <p:nvPr/>
          </p:nvSpPr>
          <p:spPr>
            <a:xfrm rot="12492121">
              <a:off x="3319267" y="5772252"/>
              <a:ext cx="641642" cy="641642"/>
            </a:xfrm>
            <a:prstGeom prst="ellipse">
              <a:avLst/>
            </a:prstGeom>
            <a:solidFill>
              <a:schemeClr val="accent1">
                <a:lumOff val="8774"/>
                <a:alpha val="61971"/>
              </a:schemeClr>
            </a:solidFill>
            <a:ln w="9525" cap="flat">
              <a:solidFill>
                <a:schemeClr val="tx1">
                  <a:lumMod val="50000"/>
                  <a:lumOff val="50000"/>
                </a:schemeClr>
              </a:solidFill>
              <a:miter lim="400000"/>
            </a:ln>
            <a:effectLst/>
          </p:spPr>
          <p:txBody>
            <a:bodyPr wrap="square" lIns="60959" tIns="60959" rIns="60959" bIns="60959" numCol="1" anchor="ctr">
              <a:noAutofit/>
            </a:bodyPr>
            <a:lstStyle/>
            <a:p>
              <a:pPr defTabSz="1219170">
                <a:buClr>
                  <a:srgbClr val="000000"/>
                </a:buClr>
                <a:defRPr sz="1800">
                  <a:latin typeface="Calibri"/>
                  <a:ea typeface="Calibri"/>
                  <a:cs typeface="Calibri"/>
                  <a:sym typeface="Calibri"/>
                </a:defRPr>
              </a:pPr>
              <a:endParaRPr sz="2400" kern="0">
                <a:solidFill>
                  <a:srgbClr val="F3F4F3"/>
                </a:solidFill>
                <a:latin typeface="Calibri"/>
                <a:cs typeface="Calibri"/>
                <a:sym typeface="Calibri"/>
              </a:endParaRPr>
            </a:p>
          </p:txBody>
        </p:sp>
        <p:sp>
          <p:nvSpPr>
            <p:cNvPr id="101" name="Freeform 28">
              <a:extLst>
                <a:ext uri="{FF2B5EF4-FFF2-40B4-BE49-F238E27FC236}">
                  <a16:creationId xmlns:a16="http://schemas.microsoft.com/office/drawing/2014/main" id="{A35FA999-BBB1-3249-A488-5CF9773DEBE5}"/>
                </a:ext>
              </a:extLst>
            </p:cNvPr>
            <p:cNvSpPr/>
            <p:nvPr/>
          </p:nvSpPr>
          <p:spPr>
            <a:xfrm rot="12492121">
              <a:off x="3090254" y="115525"/>
              <a:ext cx="652930" cy="652930"/>
            </a:xfrm>
            <a:prstGeom prst="ellipse">
              <a:avLst/>
            </a:prstGeom>
            <a:solidFill>
              <a:schemeClr val="accent1"/>
            </a:solidFill>
            <a:ln w="9525" cap="flat">
              <a:solidFill>
                <a:schemeClr val="tx1">
                  <a:lumMod val="50000"/>
                  <a:lumOff val="50000"/>
                </a:schemeClr>
              </a:solidFill>
              <a:miter lim="400000"/>
            </a:ln>
            <a:effectLst/>
          </p:spPr>
          <p:txBody>
            <a:bodyPr wrap="square" lIns="60959" tIns="60959" rIns="60959" bIns="60959" numCol="1" anchor="ctr">
              <a:noAutofit/>
            </a:bodyPr>
            <a:lstStyle/>
            <a:p>
              <a:pPr defTabSz="1219170">
                <a:buClr>
                  <a:srgbClr val="000000"/>
                </a:buClr>
                <a:defRPr sz="1800">
                  <a:latin typeface="Calibri"/>
                  <a:ea typeface="Calibri"/>
                  <a:cs typeface="Calibri"/>
                  <a:sym typeface="Calibri"/>
                </a:defRPr>
              </a:pPr>
              <a:endParaRPr sz="2400" kern="0">
                <a:solidFill>
                  <a:srgbClr val="F3F4F3"/>
                </a:solidFill>
                <a:latin typeface="Calibri"/>
                <a:cs typeface="Calibri"/>
                <a:sym typeface="Calibri"/>
              </a:endParaRPr>
            </a:p>
          </p:txBody>
        </p:sp>
        <p:sp>
          <p:nvSpPr>
            <p:cNvPr id="102" name="Freeform 10">
              <a:extLst>
                <a:ext uri="{FF2B5EF4-FFF2-40B4-BE49-F238E27FC236}">
                  <a16:creationId xmlns:a16="http://schemas.microsoft.com/office/drawing/2014/main" id="{75C78DC4-E995-6E4E-B46C-367EF7688241}"/>
                </a:ext>
              </a:extLst>
            </p:cNvPr>
            <p:cNvSpPr/>
            <p:nvPr/>
          </p:nvSpPr>
          <p:spPr>
            <a:xfrm rot="12492121">
              <a:off x="7883312" y="6741859"/>
              <a:ext cx="1146981" cy="1146981"/>
            </a:xfrm>
            <a:prstGeom prst="ellipse">
              <a:avLst/>
            </a:prstGeom>
            <a:solidFill>
              <a:schemeClr val="accent1"/>
            </a:solidFill>
            <a:ln w="9525" cap="flat">
              <a:solidFill>
                <a:schemeClr val="tx1">
                  <a:lumMod val="50000"/>
                  <a:lumOff val="50000"/>
                </a:schemeClr>
              </a:solidFill>
              <a:miter lim="400000"/>
            </a:ln>
            <a:effectLst/>
          </p:spPr>
          <p:txBody>
            <a:bodyPr wrap="square" lIns="60959" tIns="60959" rIns="60959" bIns="60959" numCol="1" anchor="ctr">
              <a:noAutofit/>
            </a:bodyPr>
            <a:lstStyle/>
            <a:p>
              <a:pPr defTabSz="1219170">
                <a:buClr>
                  <a:srgbClr val="000000"/>
                </a:buClr>
                <a:defRPr sz="1800">
                  <a:latin typeface="Calibri"/>
                  <a:ea typeface="Calibri"/>
                  <a:cs typeface="Calibri"/>
                  <a:sym typeface="Calibri"/>
                </a:defRPr>
              </a:pPr>
              <a:endParaRPr sz="2400" kern="0">
                <a:solidFill>
                  <a:srgbClr val="F3F4F3"/>
                </a:solidFill>
                <a:latin typeface="Calibri"/>
                <a:cs typeface="Calibri"/>
                <a:sym typeface="Calibri"/>
              </a:endParaRPr>
            </a:p>
          </p:txBody>
        </p:sp>
        <p:cxnSp>
          <p:nvCxnSpPr>
            <p:cNvPr id="103" name="Connection Line">
              <a:extLst>
                <a:ext uri="{FF2B5EF4-FFF2-40B4-BE49-F238E27FC236}">
                  <a16:creationId xmlns:a16="http://schemas.microsoft.com/office/drawing/2014/main" id="{40CF3ED1-2971-4940-B6ED-B2B0E436C6C5}"/>
                </a:ext>
              </a:extLst>
            </p:cNvPr>
            <p:cNvCxnSpPr>
              <a:stCxn id="102" idx="0"/>
              <a:endCxn id="91" idx="0"/>
            </p:cNvCxnSpPr>
            <p:nvPr/>
          </p:nvCxnSpPr>
          <p:spPr>
            <a:xfrm flipH="1">
              <a:off x="3604740" y="7315349"/>
              <a:ext cx="4852063" cy="6952200"/>
            </a:xfrm>
            <a:prstGeom prst="straightConnector1">
              <a:avLst/>
            </a:prstGeom>
            <a:ln w="9525" cap="flat">
              <a:solidFill>
                <a:schemeClr val="accent1">
                  <a:alpha val="47000"/>
                </a:schemeClr>
              </a:solidFill>
              <a:prstDash val="sysDot"/>
              <a:miter lim="400000"/>
            </a:ln>
            <a:effectLst/>
          </p:spPr>
        </p:cxnSp>
        <p:cxnSp>
          <p:nvCxnSpPr>
            <p:cNvPr id="104" name="Connection Line">
              <a:extLst>
                <a:ext uri="{FF2B5EF4-FFF2-40B4-BE49-F238E27FC236}">
                  <a16:creationId xmlns:a16="http://schemas.microsoft.com/office/drawing/2014/main" id="{013804FF-3335-964D-AD38-BE16605195F2}"/>
                </a:ext>
              </a:extLst>
            </p:cNvPr>
            <p:cNvCxnSpPr>
              <a:stCxn id="102" idx="0"/>
              <a:endCxn id="94" idx="0"/>
            </p:cNvCxnSpPr>
            <p:nvPr/>
          </p:nvCxnSpPr>
          <p:spPr>
            <a:xfrm>
              <a:off x="8456802" y="7315349"/>
              <a:ext cx="1815855" cy="4611973"/>
            </a:xfrm>
            <a:prstGeom prst="straightConnector1">
              <a:avLst/>
            </a:prstGeom>
            <a:ln w="9525" cap="flat">
              <a:solidFill>
                <a:schemeClr val="tx1">
                  <a:lumMod val="50000"/>
                  <a:lumOff val="50000"/>
                </a:schemeClr>
              </a:solidFill>
              <a:prstDash val="sysDot"/>
              <a:miter lim="400000"/>
            </a:ln>
            <a:effectLst/>
          </p:spPr>
        </p:cxnSp>
        <p:cxnSp>
          <p:nvCxnSpPr>
            <p:cNvPr id="105" name="Connection Line">
              <a:extLst>
                <a:ext uri="{FF2B5EF4-FFF2-40B4-BE49-F238E27FC236}">
                  <a16:creationId xmlns:a16="http://schemas.microsoft.com/office/drawing/2014/main" id="{5E7AA1EE-E7F3-D849-8306-82D55A28C069}"/>
                </a:ext>
              </a:extLst>
            </p:cNvPr>
            <p:cNvCxnSpPr>
              <a:stCxn id="97" idx="0"/>
              <a:endCxn id="102" idx="0"/>
            </p:cNvCxnSpPr>
            <p:nvPr/>
          </p:nvCxnSpPr>
          <p:spPr>
            <a:xfrm flipH="1" flipV="1">
              <a:off x="8456802" y="7315349"/>
              <a:ext cx="2640913" cy="1859852"/>
            </a:xfrm>
            <a:prstGeom prst="straightConnector1">
              <a:avLst/>
            </a:prstGeom>
            <a:ln w="9525" cap="flat">
              <a:solidFill>
                <a:schemeClr val="tx1">
                  <a:lumMod val="50000"/>
                  <a:lumOff val="50000"/>
                </a:schemeClr>
              </a:solidFill>
              <a:prstDash val="sysDot"/>
              <a:miter lim="400000"/>
            </a:ln>
            <a:effectLst/>
          </p:spPr>
        </p:cxnSp>
        <p:cxnSp>
          <p:nvCxnSpPr>
            <p:cNvPr id="106" name="Connection Line">
              <a:extLst>
                <a:ext uri="{FF2B5EF4-FFF2-40B4-BE49-F238E27FC236}">
                  <a16:creationId xmlns:a16="http://schemas.microsoft.com/office/drawing/2014/main" id="{D6B2E68B-4FCB-634E-A229-C8D21F05E4D9}"/>
                </a:ext>
              </a:extLst>
            </p:cNvPr>
            <p:cNvCxnSpPr>
              <a:stCxn id="102" idx="0"/>
              <a:endCxn id="99" idx="0"/>
            </p:cNvCxnSpPr>
            <p:nvPr/>
          </p:nvCxnSpPr>
          <p:spPr>
            <a:xfrm>
              <a:off x="8456802" y="7315349"/>
              <a:ext cx="6353557" cy="5802948"/>
            </a:xfrm>
            <a:prstGeom prst="straightConnector1">
              <a:avLst/>
            </a:prstGeom>
            <a:ln w="9525" cap="flat">
              <a:solidFill>
                <a:schemeClr val="accent1">
                  <a:alpha val="47000"/>
                </a:schemeClr>
              </a:solidFill>
              <a:prstDash val="sysDot"/>
              <a:miter lim="400000"/>
            </a:ln>
            <a:effectLst/>
          </p:spPr>
        </p:cxnSp>
        <p:cxnSp>
          <p:nvCxnSpPr>
            <p:cNvPr id="107" name="Connection Line">
              <a:extLst>
                <a:ext uri="{FF2B5EF4-FFF2-40B4-BE49-F238E27FC236}">
                  <a16:creationId xmlns:a16="http://schemas.microsoft.com/office/drawing/2014/main" id="{9BCD022F-A68A-1041-98E6-CB4E9BF411E2}"/>
                </a:ext>
              </a:extLst>
            </p:cNvPr>
            <p:cNvCxnSpPr>
              <a:stCxn id="98" idx="0"/>
              <a:endCxn id="102" idx="0"/>
            </p:cNvCxnSpPr>
            <p:nvPr/>
          </p:nvCxnSpPr>
          <p:spPr>
            <a:xfrm flipH="1" flipV="1">
              <a:off x="8456802" y="7315349"/>
              <a:ext cx="4995842" cy="667590"/>
            </a:xfrm>
            <a:prstGeom prst="straightConnector1">
              <a:avLst/>
            </a:prstGeom>
            <a:ln w="9525" cap="flat">
              <a:solidFill>
                <a:schemeClr val="tx1">
                  <a:lumMod val="50000"/>
                  <a:lumOff val="50000"/>
                </a:schemeClr>
              </a:solidFill>
              <a:prstDash val="sysDot"/>
              <a:miter lim="400000"/>
            </a:ln>
            <a:effectLst/>
          </p:spPr>
        </p:cxnSp>
        <p:cxnSp>
          <p:nvCxnSpPr>
            <p:cNvPr id="108" name="Connection Line">
              <a:extLst>
                <a:ext uri="{FF2B5EF4-FFF2-40B4-BE49-F238E27FC236}">
                  <a16:creationId xmlns:a16="http://schemas.microsoft.com/office/drawing/2014/main" id="{0C8E5E3C-1234-3F41-A166-82B0D90414B4}"/>
                </a:ext>
              </a:extLst>
            </p:cNvPr>
            <p:cNvCxnSpPr>
              <a:stCxn id="93" idx="0"/>
              <a:endCxn id="102" idx="0"/>
            </p:cNvCxnSpPr>
            <p:nvPr/>
          </p:nvCxnSpPr>
          <p:spPr>
            <a:xfrm flipH="1">
              <a:off x="8456802" y="6695128"/>
              <a:ext cx="8496442" cy="620222"/>
            </a:xfrm>
            <a:prstGeom prst="straightConnector1">
              <a:avLst/>
            </a:prstGeom>
            <a:ln w="9525" cap="flat">
              <a:solidFill>
                <a:schemeClr val="accent1">
                  <a:alpha val="47000"/>
                </a:schemeClr>
              </a:solidFill>
              <a:prstDash val="sysDot"/>
              <a:miter lim="400000"/>
            </a:ln>
            <a:effectLst/>
          </p:spPr>
        </p:cxnSp>
        <p:cxnSp>
          <p:nvCxnSpPr>
            <p:cNvPr id="109" name="Connection Line">
              <a:extLst>
                <a:ext uri="{FF2B5EF4-FFF2-40B4-BE49-F238E27FC236}">
                  <a16:creationId xmlns:a16="http://schemas.microsoft.com/office/drawing/2014/main" id="{88697BDB-F8D9-9844-89FD-37CD869B64C3}"/>
                </a:ext>
              </a:extLst>
            </p:cNvPr>
            <p:cNvCxnSpPr>
              <a:stCxn id="102" idx="0"/>
              <a:endCxn id="96" idx="0"/>
            </p:cNvCxnSpPr>
            <p:nvPr/>
          </p:nvCxnSpPr>
          <p:spPr>
            <a:xfrm flipV="1">
              <a:off x="8456802" y="5621007"/>
              <a:ext cx="2742481" cy="1694343"/>
            </a:xfrm>
            <a:prstGeom prst="straightConnector1">
              <a:avLst/>
            </a:prstGeom>
            <a:ln w="9525" cap="flat">
              <a:solidFill>
                <a:schemeClr val="tx1">
                  <a:lumMod val="50000"/>
                  <a:lumOff val="50000"/>
                </a:schemeClr>
              </a:solidFill>
              <a:prstDash val="sysDot"/>
              <a:miter lim="400000"/>
            </a:ln>
            <a:effectLst/>
          </p:spPr>
        </p:cxnSp>
        <p:cxnSp>
          <p:nvCxnSpPr>
            <p:cNvPr id="110" name="Connection Line">
              <a:extLst>
                <a:ext uri="{FF2B5EF4-FFF2-40B4-BE49-F238E27FC236}">
                  <a16:creationId xmlns:a16="http://schemas.microsoft.com/office/drawing/2014/main" id="{CE778ABB-3CEA-774F-8206-1096ABBDDF9F}"/>
                </a:ext>
              </a:extLst>
            </p:cNvPr>
            <p:cNvCxnSpPr>
              <a:stCxn id="89" idx="0"/>
              <a:endCxn id="102" idx="0"/>
            </p:cNvCxnSpPr>
            <p:nvPr/>
          </p:nvCxnSpPr>
          <p:spPr>
            <a:xfrm flipH="1">
              <a:off x="8456802" y="1601031"/>
              <a:ext cx="3685413" cy="5714319"/>
            </a:xfrm>
            <a:prstGeom prst="straightConnector1">
              <a:avLst/>
            </a:prstGeom>
            <a:ln w="9525" cap="flat">
              <a:solidFill>
                <a:schemeClr val="accent1">
                  <a:alpha val="47000"/>
                </a:schemeClr>
              </a:solidFill>
              <a:prstDash val="sysDot"/>
              <a:miter lim="400000"/>
            </a:ln>
            <a:effectLst/>
          </p:spPr>
        </p:cxnSp>
        <p:cxnSp>
          <p:nvCxnSpPr>
            <p:cNvPr id="111" name="Connection Line">
              <a:extLst>
                <a:ext uri="{FF2B5EF4-FFF2-40B4-BE49-F238E27FC236}">
                  <a16:creationId xmlns:a16="http://schemas.microsoft.com/office/drawing/2014/main" id="{27B84C96-4A22-8348-B5A5-24A9063BF897}"/>
                </a:ext>
              </a:extLst>
            </p:cNvPr>
            <p:cNvCxnSpPr>
              <a:stCxn id="87" idx="0"/>
              <a:endCxn id="102" idx="0"/>
            </p:cNvCxnSpPr>
            <p:nvPr/>
          </p:nvCxnSpPr>
          <p:spPr>
            <a:xfrm flipV="1">
              <a:off x="5747943" y="7315349"/>
              <a:ext cx="2708860" cy="1741952"/>
            </a:xfrm>
            <a:prstGeom prst="straightConnector1">
              <a:avLst/>
            </a:prstGeom>
            <a:ln w="9525" cap="flat">
              <a:solidFill>
                <a:schemeClr val="accent1">
                  <a:alpha val="47000"/>
                </a:schemeClr>
              </a:solidFill>
              <a:prstDash val="sysDot"/>
              <a:miter lim="400000"/>
            </a:ln>
            <a:effectLst/>
          </p:spPr>
        </p:cxnSp>
        <p:cxnSp>
          <p:nvCxnSpPr>
            <p:cNvPr id="112" name="Connection Line">
              <a:extLst>
                <a:ext uri="{FF2B5EF4-FFF2-40B4-BE49-F238E27FC236}">
                  <a16:creationId xmlns:a16="http://schemas.microsoft.com/office/drawing/2014/main" id="{B18C46FD-EAEB-F54C-8107-C2BC7B467683}"/>
                </a:ext>
              </a:extLst>
            </p:cNvPr>
            <p:cNvCxnSpPr>
              <a:stCxn id="102" idx="0"/>
              <a:endCxn id="92" idx="0"/>
            </p:cNvCxnSpPr>
            <p:nvPr/>
          </p:nvCxnSpPr>
          <p:spPr>
            <a:xfrm flipH="1">
              <a:off x="5340763" y="7315349"/>
              <a:ext cx="3116040" cy="74227"/>
            </a:xfrm>
            <a:prstGeom prst="straightConnector1">
              <a:avLst/>
            </a:prstGeom>
            <a:ln w="9525" cap="flat">
              <a:solidFill>
                <a:schemeClr val="accent1">
                  <a:alpha val="43000"/>
                </a:schemeClr>
              </a:solidFill>
              <a:prstDash val="sysDot"/>
              <a:miter lim="400000"/>
            </a:ln>
            <a:effectLst/>
          </p:spPr>
        </p:cxnSp>
        <p:cxnSp>
          <p:nvCxnSpPr>
            <p:cNvPr id="113" name="Connection Line">
              <a:extLst>
                <a:ext uri="{FF2B5EF4-FFF2-40B4-BE49-F238E27FC236}">
                  <a16:creationId xmlns:a16="http://schemas.microsoft.com/office/drawing/2014/main" id="{DEC151FF-8954-B848-8562-95505BDBD5D4}"/>
                </a:ext>
              </a:extLst>
            </p:cNvPr>
            <p:cNvCxnSpPr>
              <a:stCxn id="102" idx="0"/>
              <a:endCxn id="100" idx="0"/>
            </p:cNvCxnSpPr>
            <p:nvPr/>
          </p:nvCxnSpPr>
          <p:spPr>
            <a:xfrm flipH="1" flipV="1">
              <a:off x="3640088" y="6093073"/>
              <a:ext cx="4816715" cy="1222277"/>
            </a:xfrm>
            <a:prstGeom prst="straightConnector1">
              <a:avLst/>
            </a:prstGeom>
            <a:ln w="9525" cap="flat">
              <a:solidFill>
                <a:schemeClr val="accent1">
                  <a:alpha val="47000"/>
                </a:schemeClr>
              </a:solidFill>
              <a:prstDash val="sysDot"/>
              <a:miter lim="400000"/>
            </a:ln>
            <a:effectLst/>
          </p:spPr>
        </p:cxnSp>
        <p:cxnSp>
          <p:nvCxnSpPr>
            <p:cNvPr id="114" name="Connection Line">
              <a:extLst>
                <a:ext uri="{FF2B5EF4-FFF2-40B4-BE49-F238E27FC236}">
                  <a16:creationId xmlns:a16="http://schemas.microsoft.com/office/drawing/2014/main" id="{21C88392-1CB2-EB44-AC7F-4D852A50C65C}"/>
                </a:ext>
              </a:extLst>
            </p:cNvPr>
            <p:cNvCxnSpPr>
              <a:stCxn id="102" idx="0"/>
              <a:endCxn id="88" idx="0"/>
            </p:cNvCxnSpPr>
            <p:nvPr/>
          </p:nvCxnSpPr>
          <p:spPr>
            <a:xfrm flipH="1">
              <a:off x="483735" y="7315349"/>
              <a:ext cx="7973068" cy="3119312"/>
            </a:xfrm>
            <a:prstGeom prst="straightConnector1">
              <a:avLst/>
            </a:prstGeom>
            <a:ln w="9525" cap="flat">
              <a:solidFill>
                <a:schemeClr val="accent1">
                  <a:alpha val="47000"/>
                </a:schemeClr>
              </a:solidFill>
              <a:prstDash val="sysDot"/>
              <a:miter lim="400000"/>
            </a:ln>
            <a:effectLst/>
          </p:spPr>
        </p:cxnSp>
        <p:cxnSp>
          <p:nvCxnSpPr>
            <p:cNvPr id="115" name="Connection Line">
              <a:extLst>
                <a:ext uri="{FF2B5EF4-FFF2-40B4-BE49-F238E27FC236}">
                  <a16:creationId xmlns:a16="http://schemas.microsoft.com/office/drawing/2014/main" id="{C308EE05-6DE2-8E49-A94E-1DEB80CB721D}"/>
                </a:ext>
              </a:extLst>
            </p:cNvPr>
            <p:cNvCxnSpPr>
              <a:stCxn id="102" idx="0"/>
              <a:endCxn id="90" idx="0"/>
            </p:cNvCxnSpPr>
            <p:nvPr/>
          </p:nvCxnSpPr>
          <p:spPr>
            <a:xfrm flipH="1">
              <a:off x="1828849" y="7315349"/>
              <a:ext cx="6627954" cy="941859"/>
            </a:xfrm>
            <a:prstGeom prst="straightConnector1">
              <a:avLst/>
            </a:prstGeom>
            <a:ln w="9525" cap="flat">
              <a:solidFill>
                <a:schemeClr val="accent1">
                  <a:alpha val="47000"/>
                </a:schemeClr>
              </a:solidFill>
              <a:prstDash val="sysDot"/>
              <a:miter lim="400000"/>
            </a:ln>
            <a:effectLst/>
          </p:spPr>
        </p:cxnSp>
        <p:cxnSp>
          <p:nvCxnSpPr>
            <p:cNvPr id="116" name="Connection Line">
              <a:extLst>
                <a:ext uri="{FF2B5EF4-FFF2-40B4-BE49-F238E27FC236}">
                  <a16:creationId xmlns:a16="http://schemas.microsoft.com/office/drawing/2014/main" id="{583910B9-C360-3D42-9270-DB841E05F4A6}"/>
                </a:ext>
              </a:extLst>
            </p:cNvPr>
            <p:cNvCxnSpPr>
              <a:stCxn id="95" idx="0"/>
              <a:endCxn id="102" idx="0"/>
            </p:cNvCxnSpPr>
            <p:nvPr/>
          </p:nvCxnSpPr>
          <p:spPr>
            <a:xfrm>
              <a:off x="3034810" y="3195112"/>
              <a:ext cx="5421993" cy="4120238"/>
            </a:xfrm>
            <a:prstGeom prst="straightConnector1">
              <a:avLst/>
            </a:prstGeom>
            <a:ln w="9525" cap="flat">
              <a:solidFill>
                <a:schemeClr val="accent1">
                  <a:alpha val="47000"/>
                </a:schemeClr>
              </a:solidFill>
              <a:prstDash val="sysDot"/>
              <a:miter lim="400000"/>
            </a:ln>
            <a:effectLst/>
          </p:spPr>
        </p:cxnSp>
        <p:cxnSp>
          <p:nvCxnSpPr>
            <p:cNvPr id="117" name="Connection Line">
              <a:extLst>
                <a:ext uri="{FF2B5EF4-FFF2-40B4-BE49-F238E27FC236}">
                  <a16:creationId xmlns:a16="http://schemas.microsoft.com/office/drawing/2014/main" id="{01B15189-58C0-FD4B-B9AA-086BD0F1816F}"/>
                </a:ext>
              </a:extLst>
            </p:cNvPr>
            <p:cNvCxnSpPr>
              <a:stCxn id="102" idx="0"/>
              <a:endCxn id="101" idx="0"/>
            </p:cNvCxnSpPr>
            <p:nvPr/>
          </p:nvCxnSpPr>
          <p:spPr>
            <a:xfrm flipH="1" flipV="1">
              <a:off x="3416719" y="441989"/>
              <a:ext cx="5040084" cy="6873361"/>
            </a:xfrm>
            <a:prstGeom prst="straightConnector1">
              <a:avLst/>
            </a:prstGeom>
            <a:ln w="9525" cap="flat">
              <a:solidFill>
                <a:schemeClr val="accent1">
                  <a:alpha val="47000"/>
                </a:schemeClr>
              </a:solidFill>
              <a:prstDash val="sysDot"/>
              <a:miter lim="400000"/>
            </a:ln>
            <a:effectLst/>
          </p:spPr>
        </p:cxnSp>
      </p:grpSp>
      <p:pic>
        <p:nvPicPr>
          <p:cNvPr id="122" name="image (4).png" descr="image (4).png">
            <a:extLst>
              <a:ext uri="{FF2B5EF4-FFF2-40B4-BE49-F238E27FC236}">
                <a16:creationId xmlns:a16="http://schemas.microsoft.com/office/drawing/2014/main" id="{F87B487D-E1E6-EF4C-8114-F5AA95D50C51}"/>
              </a:ext>
            </a:extLst>
          </p:cNvPr>
          <p:cNvPicPr>
            <a:picLocks noChangeAspect="1"/>
          </p:cNvPicPr>
          <p:nvPr/>
        </p:nvPicPr>
        <p:blipFill>
          <a:blip r:embed="rId7" cstate="hqprint">
            <a:alphaModFix/>
            <a:extLst>
              <a:ext uri="{28A0092B-C50C-407E-A947-70E740481C1C}">
                <a14:useLocalDpi xmlns:a14="http://schemas.microsoft.com/office/drawing/2010/main"/>
              </a:ext>
            </a:extLst>
          </a:blip>
          <a:stretch>
            <a:fillRect/>
          </a:stretch>
        </p:blipFill>
        <p:spPr>
          <a:xfrm>
            <a:off x="2414231" y="4584491"/>
            <a:ext cx="908211" cy="813604"/>
          </a:xfrm>
          <a:prstGeom prst="rect">
            <a:avLst/>
          </a:prstGeom>
          <a:ln w="12700">
            <a:miter lim="400000"/>
          </a:ln>
          <a:effectLst>
            <a:outerShdw blurRad="50800" dist="38100" dir="2700000" sx="95000" sy="95000" algn="tl" rotWithShape="0">
              <a:prstClr val="black">
                <a:alpha val="32000"/>
              </a:prstClr>
            </a:outerShdw>
          </a:effectLst>
        </p:spPr>
      </p:pic>
      <p:pic>
        <p:nvPicPr>
          <p:cNvPr id="126" name="image (8).png" descr="image (8).png">
            <a:extLst>
              <a:ext uri="{FF2B5EF4-FFF2-40B4-BE49-F238E27FC236}">
                <a16:creationId xmlns:a16="http://schemas.microsoft.com/office/drawing/2014/main" id="{E1E8E1D1-7CE5-4245-A647-E7EF4365B797}"/>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a:off x="932975" y="4584491"/>
            <a:ext cx="923180" cy="813604"/>
          </a:xfrm>
          <a:prstGeom prst="rect">
            <a:avLst/>
          </a:prstGeom>
          <a:ln w="12700">
            <a:miter lim="400000"/>
          </a:ln>
          <a:effectLst>
            <a:outerShdw blurRad="50800" dist="38100" dir="2700000" sx="95000" sy="95000" algn="tl" rotWithShape="0">
              <a:prstClr val="black">
                <a:alpha val="32000"/>
              </a:prstClr>
            </a:outerShdw>
          </a:effectLst>
        </p:spPr>
      </p:pic>
      <p:cxnSp>
        <p:nvCxnSpPr>
          <p:cNvPr id="5" name="Straight Connector 4">
            <a:extLst>
              <a:ext uri="{FF2B5EF4-FFF2-40B4-BE49-F238E27FC236}">
                <a16:creationId xmlns:a16="http://schemas.microsoft.com/office/drawing/2014/main" id="{F15BA8A2-BE57-9E40-862D-5318B83164B9}"/>
              </a:ext>
            </a:extLst>
          </p:cNvPr>
          <p:cNvCxnSpPr/>
          <p:nvPr/>
        </p:nvCxnSpPr>
        <p:spPr>
          <a:xfrm>
            <a:off x="4194875" y="1787861"/>
            <a:ext cx="0" cy="431472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D88CF94A-CA9D-4A48-9C50-6CB102A39D4C}"/>
              </a:ext>
            </a:extLst>
          </p:cNvPr>
          <p:cNvCxnSpPr/>
          <p:nvPr/>
        </p:nvCxnSpPr>
        <p:spPr>
          <a:xfrm>
            <a:off x="7997125" y="1787861"/>
            <a:ext cx="0" cy="431472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25" name="Google Shape;715;p124">
            <a:extLst>
              <a:ext uri="{FF2B5EF4-FFF2-40B4-BE49-F238E27FC236}">
                <a16:creationId xmlns:a16="http://schemas.microsoft.com/office/drawing/2014/main" id="{AA69FEC0-3C9E-6A41-AFCC-F42DBC92ADB3}"/>
              </a:ext>
            </a:extLst>
          </p:cNvPr>
          <p:cNvSpPr txBox="1"/>
          <p:nvPr/>
        </p:nvSpPr>
        <p:spPr>
          <a:xfrm>
            <a:off x="8485525" y="2206239"/>
            <a:ext cx="3014129" cy="297517"/>
          </a:xfrm>
          <a:prstGeom prst="rect">
            <a:avLst/>
          </a:prstGeom>
          <a:noFill/>
          <a:ln>
            <a:noFill/>
          </a:ln>
        </p:spPr>
        <p:txBody>
          <a:bodyPr spcFirstLastPara="1" wrap="square" lIns="25367" tIns="25367" rIns="25367" bIns="25367" anchor="ctr" anchorCtr="0">
            <a:noAutofit/>
          </a:bodyPr>
          <a:lstStyle/>
          <a:p>
            <a:pPr algn="ctr" defTabSz="1219170">
              <a:buClr>
                <a:srgbClr val="000000"/>
              </a:buClr>
            </a:pPr>
            <a:r>
              <a:rPr lang="en-US" sz="1600" kern="0" dirty="0">
                <a:solidFill>
                  <a:srgbClr val="3F3F3F"/>
                </a:solidFill>
                <a:latin typeface="Helvetica Neue"/>
                <a:ea typeface="Helvetica Neue"/>
                <a:cs typeface="Helvetica Neue"/>
                <a:sym typeface="Helvetica Neue"/>
              </a:rPr>
              <a:t>Fastest Growing Company</a:t>
            </a:r>
            <a:endParaRPr sz="1867" kern="0" dirty="0">
              <a:solidFill>
                <a:srgbClr val="000000"/>
              </a:solidFill>
              <a:latin typeface="Arial"/>
              <a:cs typeface="Arial"/>
              <a:sym typeface="Arial"/>
            </a:endParaRPr>
          </a:p>
        </p:txBody>
      </p:sp>
      <p:grpSp>
        <p:nvGrpSpPr>
          <p:cNvPr id="127" name="Group 126">
            <a:extLst>
              <a:ext uri="{FF2B5EF4-FFF2-40B4-BE49-F238E27FC236}">
                <a16:creationId xmlns:a16="http://schemas.microsoft.com/office/drawing/2014/main" id="{289E4E52-D697-4A40-9BA0-E460FE746660}"/>
              </a:ext>
            </a:extLst>
          </p:cNvPr>
          <p:cNvGrpSpPr/>
          <p:nvPr/>
        </p:nvGrpSpPr>
        <p:grpSpPr>
          <a:xfrm>
            <a:off x="4519772" y="2690412"/>
            <a:ext cx="3033192" cy="2824093"/>
            <a:chOff x="3691104" y="1820480"/>
            <a:chExt cx="2274894" cy="2118070"/>
          </a:xfrm>
        </p:grpSpPr>
        <p:grpSp>
          <p:nvGrpSpPr>
            <p:cNvPr id="128" name="Google Shape;724;p124">
              <a:extLst>
                <a:ext uri="{FF2B5EF4-FFF2-40B4-BE49-F238E27FC236}">
                  <a16:creationId xmlns:a16="http://schemas.microsoft.com/office/drawing/2014/main" id="{FC133ECC-C218-BE41-AA69-EA4F962DE955}"/>
                </a:ext>
              </a:extLst>
            </p:cNvPr>
            <p:cNvGrpSpPr/>
            <p:nvPr/>
          </p:nvGrpSpPr>
          <p:grpSpPr>
            <a:xfrm>
              <a:off x="3691104" y="1820480"/>
              <a:ext cx="2274894" cy="2118070"/>
              <a:chOff x="17428641" y="4791146"/>
              <a:chExt cx="6067172" cy="5100676"/>
            </a:xfrm>
          </p:grpSpPr>
          <p:sp>
            <p:nvSpPr>
              <p:cNvPr id="133" name="Google Shape;725;p124">
                <a:extLst>
                  <a:ext uri="{FF2B5EF4-FFF2-40B4-BE49-F238E27FC236}">
                    <a16:creationId xmlns:a16="http://schemas.microsoft.com/office/drawing/2014/main" id="{84596308-D8B0-2F4F-8F29-102BD76D4831}"/>
                  </a:ext>
                </a:extLst>
              </p:cNvPr>
              <p:cNvSpPr/>
              <p:nvPr/>
            </p:nvSpPr>
            <p:spPr>
              <a:xfrm>
                <a:off x="20516341" y="4791146"/>
                <a:ext cx="2979472" cy="928109"/>
              </a:xfrm>
              <a:prstGeom prst="rect">
                <a:avLst/>
              </a:prstGeom>
              <a:solidFill>
                <a:srgbClr val="FFFFFF"/>
              </a:solidFill>
              <a:ln>
                <a:noFill/>
              </a:ln>
            </p:spPr>
            <p:txBody>
              <a:bodyPr spcFirstLastPara="1" wrap="square" lIns="0" tIns="0" rIns="0" bIns="0" anchor="ctr" anchorCtr="0">
                <a:noAutofit/>
              </a:bodyPr>
              <a:lstStyle/>
              <a:p>
                <a:pPr defTabSz="1219170">
                  <a:buClr>
                    <a:srgbClr val="000000"/>
                  </a:buClr>
                </a:pPr>
                <a:endParaRPr sz="1600" kern="0">
                  <a:solidFill>
                    <a:srgbClr val="000000"/>
                  </a:solidFill>
                  <a:latin typeface="Calibri"/>
                  <a:ea typeface="Calibri"/>
                  <a:cs typeface="Calibri"/>
                  <a:sym typeface="Calibri"/>
                </a:endParaRPr>
              </a:p>
            </p:txBody>
          </p:sp>
          <p:sp>
            <p:nvSpPr>
              <p:cNvPr id="134" name="Google Shape;726;p124">
                <a:extLst>
                  <a:ext uri="{FF2B5EF4-FFF2-40B4-BE49-F238E27FC236}">
                    <a16:creationId xmlns:a16="http://schemas.microsoft.com/office/drawing/2014/main" id="{B6372AD8-287B-CE4A-B0D8-338CAE4AFFE9}"/>
                  </a:ext>
                </a:extLst>
              </p:cNvPr>
              <p:cNvSpPr/>
              <p:nvPr/>
            </p:nvSpPr>
            <p:spPr>
              <a:xfrm>
                <a:off x="20516341" y="5843412"/>
                <a:ext cx="2979472" cy="928110"/>
              </a:xfrm>
              <a:prstGeom prst="rect">
                <a:avLst/>
              </a:prstGeom>
              <a:solidFill>
                <a:srgbClr val="FFFFFF"/>
              </a:solidFill>
              <a:ln>
                <a:noFill/>
              </a:ln>
            </p:spPr>
            <p:txBody>
              <a:bodyPr spcFirstLastPara="1" wrap="square" lIns="0" tIns="0" rIns="0" bIns="0" anchor="ctr" anchorCtr="0">
                <a:noAutofit/>
              </a:bodyPr>
              <a:lstStyle/>
              <a:p>
                <a:pPr defTabSz="1219170">
                  <a:buClr>
                    <a:srgbClr val="000000"/>
                  </a:buClr>
                </a:pPr>
                <a:endParaRPr sz="1600" kern="0">
                  <a:solidFill>
                    <a:srgbClr val="000000"/>
                  </a:solidFill>
                  <a:latin typeface="Calibri"/>
                  <a:ea typeface="Calibri"/>
                  <a:cs typeface="Calibri"/>
                  <a:sym typeface="Calibri"/>
                </a:endParaRPr>
              </a:p>
            </p:txBody>
          </p:sp>
          <p:sp>
            <p:nvSpPr>
              <p:cNvPr id="135" name="Google Shape;727;p124">
                <a:extLst>
                  <a:ext uri="{FF2B5EF4-FFF2-40B4-BE49-F238E27FC236}">
                    <a16:creationId xmlns:a16="http://schemas.microsoft.com/office/drawing/2014/main" id="{EB3385E5-E630-7743-A28A-5B3F1967FD10}"/>
                  </a:ext>
                </a:extLst>
              </p:cNvPr>
              <p:cNvSpPr/>
              <p:nvPr/>
            </p:nvSpPr>
            <p:spPr>
              <a:xfrm>
                <a:off x="20516341" y="6878439"/>
                <a:ext cx="2979472" cy="928110"/>
              </a:xfrm>
              <a:prstGeom prst="rect">
                <a:avLst/>
              </a:prstGeom>
              <a:solidFill>
                <a:srgbClr val="FFFFFF"/>
              </a:solidFill>
              <a:ln>
                <a:noFill/>
              </a:ln>
            </p:spPr>
            <p:txBody>
              <a:bodyPr spcFirstLastPara="1" wrap="square" lIns="0" tIns="0" rIns="0" bIns="0" anchor="ctr" anchorCtr="0">
                <a:noAutofit/>
              </a:bodyPr>
              <a:lstStyle/>
              <a:p>
                <a:pPr defTabSz="1219170">
                  <a:buClr>
                    <a:srgbClr val="000000"/>
                  </a:buClr>
                </a:pPr>
                <a:endParaRPr sz="1600" kern="0">
                  <a:solidFill>
                    <a:srgbClr val="000000"/>
                  </a:solidFill>
                  <a:latin typeface="Calibri"/>
                  <a:ea typeface="Calibri"/>
                  <a:cs typeface="Calibri"/>
                  <a:sym typeface="Calibri"/>
                </a:endParaRPr>
              </a:p>
            </p:txBody>
          </p:sp>
          <p:sp>
            <p:nvSpPr>
              <p:cNvPr id="136" name="Google Shape;728;p124">
                <a:extLst>
                  <a:ext uri="{FF2B5EF4-FFF2-40B4-BE49-F238E27FC236}">
                    <a16:creationId xmlns:a16="http://schemas.microsoft.com/office/drawing/2014/main" id="{7E5C2177-CD1E-354B-AF35-123403E61889}"/>
                  </a:ext>
                </a:extLst>
              </p:cNvPr>
              <p:cNvSpPr/>
              <p:nvPr/>
            </p:nvSpPr>
            <p:spPr>
              <a:xfrm>
                <a:off x="20516341" y="7923932"/>
                <a:ext cx="2979472" cy="928110"/>
              </a:xfrm>
              <a:prstGeom prst="rect">
                <a:avLst/>
              </a:prstGeom>
              <a:solidFill>
                <a:srgbClr val="FFFFFF"/>
              </a:solidFill>
              <a:ln>
                <a:noFill/>
              </a:ln>
            </p:spPr>
            <p:txBody>
              <a:bodyPr spcFirstLastPara="1" wrap="square" lIns="0" tIns="0" rIns="0" bIns="0" anchor="ctr" anchorCtr="0">
                <a:noAutofit/>
              </a:bodyPr>
              <a:lstStyle/>
              <a:p>
                <a:pPr defTabSz="1219170">
                  <a:buClr>
                    <a:srgbClr val="000000"/>
                  </a:buClr>
                </a:pPr>
                <a:endParaRPr sz="1600" kern="0">
                  <a:solidFill>
                    <a:srgbClr val="000000"/>
                  </a:solidFill>
                  <a:latin typeface="Calibri"/>
                  <a:ea typeface="Calibri"/>
                  <a:cs typeface="Calibri"/>
                  <a:sym typeface="Calibri"/>
                </a:endParaRPr>
              </a:p>
            </p:txBody>
          </p:sp>
          <p:sp>
            <p:nvSpPr>
              <p:cNvPr id="137" name="Google Shape;729;p124">
                <a:extLst>
                  <a:ext uri="{FF2B5EF4-FFF2-40B4-BE49-F238E27FC236}">
                    <a16:creationId xmlns:a16="http://schemas.microsoft.com/office/drawing/2014/main" id="{FC145C19-97E2-374C-9256-5453FA579096}"/>
                  </a:ext>
                </a:extLst>
              </p:cNvPr>
              <p:cNvSpPr/>
              <p:nvPr/>
            </p:nvSpPr>
            <p:spPr>
              <a:xfrm>
                <a:off x="20516341" y="8963712"/>
                <a:ext cx="2979472" cy="928110"/>
              </a:xfrm>
              <a:prstGeom prst="rect">
                <a:avLst/>
              </a:prstGeom>
              <a:solidFill>
                <a:srgbClr val="FFFFFF"/>
              </a:solidFill>
              <a:ln>
                <a:noFill/>
              </a:ln>
            </p:spPr>
            <p:txBody>
              <a:bodyPr spcFirstLastPara="1" wrap="square" lIns="0" tIns="0" rIns="0" bIns="0" anchor="ctr" anchorCtr="0">
                <a:noAutofit/>
              </a:bodyPr>
              <a:lstStyle/>
              <a:p>
                <a:pPr defTabSz="1219170">
                  <a:buClr>
                    <a:srgbClr val="000000"/>
                  </a:buClr>
                </a:pPr>
                <a:endParaRPr sz="1600" kern="0">
                  <a:solidFill>
                    <a:srgbClr val="000000"/>
                  </a:solidFill>
                  <a:latin typeface="Calibri"/>
                  <a:ea typeface="Calibri"/>
                  <a:cs typeface="Calibri"/>
                  <a:sym typeface="Calibri"/>
                </a:endParaRPr>
              </a:p>
            </p:txBody>
          </p:sp>
          <p:sp>
            <p:nvSpPr>
              <p:cNvPr id="138" name="Google Shape;730;p124">
                <a:extLst>
                  <a:ext uri="{FF2B5EF4-FFF2-40B4-BE49-F238E27FC236}">
                    <a16:creationId xmlns:a16="http://schemas.microsoft.com/office/drawing/2014/main" id="{EAB9C185-403E-9441-A755-464471240A80}"/>
                  </a:ext>
                </a:extLst>
              </p:cNvPr>
              <p:cNvSpPr/>
              <p:nvPr/>
            </p:nvSpPr>
            <p:spPr>
              <a:xfrm>
                <a:off x="17428641" y="7923932"/>
                <a:ext cx="2979472" cy="928110"/>
              </a:xfrm>
              <a:prstGeom prst="rect">
                <a:avLst/>
              </a:prstGeom>
              <a:solidFill>
                <a:srgbClr val="FFFFFF"/>
              </a:solidFill>
              <a:ln>
                <a:noFill/>
              </a:ln>
            </p:spPr>
            <p:txBody>
              <a:bodyPr spcFirstLastPara="1" wrap="square" lIns="0" tIns="0" rIns="0" bIns="0" anchor="ctr" anchorCtr="0">
                <a:noAutofit/>
              </a:bodyPr>
              <a:lstStyle/>
              <a:p>
                <a:pPr defTabSz="1219170">
                  <a:buClr>
                    <a:srgbClr val="000000"/>
                  </a:buClr>
                </a:pPr>
                <a:endParaRPr sz="1600" kern="0">
                  <a:solidFill>
                    <a:srgbClr val="000000"/>
                  </a:solidFill>
                  <a:latin typeface="Calibri"/>
                  <a:ea typeface="Calibri"/>
                  <a:cs typeface="Calibri"/>
                  <a:sym typeface="Calibri"/>
                </a:endParaRPr>
              </a:p>
            </p:txBody>
          </p:sp>
          <p:sp>
            <p:nvSpPr>
              <p:cNvPr id="139" name="Google Shape;731;p124">
                <a:extLst>
                  <a:ext uri="{FF2B5EF4-FFF2-40B4-BE49-F238E27FC236}">
                    <a16:creationId xmlns:a16="http://schemas.microsoft.com/office/drawing/2014/main" id="{57880EF7-A910-AE4C-A9DA-040C8838818F}"/>
                  </a:ext>
                </a:extLst>
              </p:cNvPr>
              <p:cNvSpPr/>
              <p:nvPr/>
            </p:nvSpPr>
            <p:spPr>
              <a:xfrm>
                <a:off x="17428641" y="4791146"/>
                <a:ext cx="2979472" cy="928109"/>
              </a:xfrm>
              <a:prstGeom prst="rect">
                <a:avLst/>
              </a:prstGeom>
              <a:solidFill>
                <a:srgbClr val="FFFFFF"/>
              </a:solidFill>
              <a:ln>
                <a:noFill/>
              </a:ln>
            </p:spPr>
            <p:txBody>
              <a:bodyPr spcFirstLastPara="1" wrap="square" lIns="0" tIns="0" rIns="0" bIns="0" anchor="ctr" anchorCtr="0">
                <a:noAutofit/>
              </a:bodyPr>
              <a:lstStyle/>
              <a:p>
                <a:pPr defTabSz="1219170">
                  <a:buClr>
                    <a:srgbClr val="000000"/>
                  </a:buClr>
                </a:pPr>
                <a:endParaRPr sz="1600" kern="0">
                  <a:solidFill>
                    <a:srgbClr val="000000"/>
                  </a:solidFill>
                  <a:latin typeface="Calibri"/>
                  <a:ea typeface="Calibri"/>
                  <a:cs typeface="Calibri"/>
                  <a:sym typeface="Calibri"/>
                </a:endParaRPr>
              </a:p>
            </p:txBody>
          </p:sp>
          <p:sp>
            <p:nvSpPr>
              <p:cNvPr id="140" name="Google Shape;732;p124">
                <a:extLst>
                  <a:ext uri="{FF2B5EF4-FFF2-40B4-BE49-F238E27FC236}">
                    <a16:creationId xmlns:a16="http://schemas.microsoft.com/office/drawing/2014/main" id="{00467C3E-1AAB-E948-ADE1-CC709DEAF37E}"/>
                  </a:ext>
                </a:extLst>
              </p:cNvPr>
              <p:cNvSpPr/>
              <p:nvPr/>
            </p:nvSpPr>
            <p:spPr>
              <a:xfrm>
                <a:off x="17428641" y="5843412"/>
                <a:ext cx="2979472" cy="928110"/>
              </a:xfrm>
              <a:prstGeom prst="rect">
                <a:avLst/>
              </a:prstGeom>
              <a:solidFill>
                <a:srgbClr val="FFFFFF"/>
              </a:solidFill>
              <a:ln>
                <a:noFill/>
              </a:ln>
            </p:spPr>
            <p:txBody>
              <a:bodyPr spcFirstLastPara="1" wrap="square" lIns="0" tIns="0" rIns="0" bIns="0" anchor="ctr" anchorCtr="0">
                <a:noAutofit/>
              </a:bodyPr>
              <a:lstStyle/>
              <a:p>
                <a:pPr defTabSz="1219170">
                  <a:buClr>
                    <a:srgbClr val="000000"/>
                  </a:buClr>
                </a:pPr>
                <a:endParaRPr sz="1600" kern="0">
                  <a:solidFill>
                    <a:srgbClr val="000000"/>
                  </a:solidFill>
                  <a:latin typeface="Calibri"/>
                  <a:ea typeface="Calibri"/>
                  <a:cs typeface="Calibri"/>
                  <a:sym typeface="Calibri"/>
                </a:endParaRPr>
              </a:p>
            </p:txBody>
          </p:sp>
          <p:sp>
            <p:nvSpPr>
              <p:cNvPr id="141" name="Google Shape;733;p124">
                <a:extLst>
                  <a:ext uri="{FF2B5EF4-FFF2-40B4-BE49-F238E27FC236}">
                    <a16:creationId xmlns:a16="http://schemas.microsoft.com/office/drawing/2014/main" id="{15654CB0-CF6A-574E-967C-1F520A3561F2}"/>
                  </a:ext>
                </a:extLst>
              </p:cNvPr>
              <p:cNvSpPr/>
              <p:nvPr/>
            </p:nvSpPr>
            <p:spPr>
              <a:xfrm>
                <a:off x="17428641" y="6878439"/>
                <a:ext cx="2979472" cy="928110"/>
              </a:xfrm>
              <a:prstGeom prst="rect">
                <a:avLst/>
              </a:prstGeom>
              <a:solidFill>
                <a:srgbClr val="FFFFFF"/>
              </a:solidFill>
              <a:ln>
                <a:noFill/>
              </a:ln>
            </p:spPr>
            <p:txBody>
              <a:bodyPr spcFirstLastPara="1" wrap="square" lIns="0" tIns="0" rIns="0" bIns="0" anchor="ctr" anchorCtr="0">
                <a:noAutofit/>
              </a:bodyPr>
              <a:lstStyle/>
              <a:p>
                <a:pPr defTabSz="1219170">
                  <a:buClr>
                    <a:srgbClr val="000000"/>
                  </a:buClr>
                </a:pPr>
                <a:endParaRPr sz="1600" kern="0">
                  <a:solidFill>
                    <a:srgbClr val="000000"/>
                  </a:solidFill>
                  <a:latin typeface="Calibri"/>
                  <a:ea typeface="Calibri"/>
                  <a:cs typeface="Calibri"/>
                  <a:sym typeface="Calibri"/>
                </a:endParaRPr>
              </a:p>
            </p:txBody>
          </p:sp>
          <p:sp>
            <p:nvSpPr>
              <p:cNvPr id="142" name="Google Shape;734;p124">
                <a:extLst>
                  <a:ext uri="{FF2B5EF4-FFF2-40B4-BE49-F238E27FC236}">
                    <a16:creationId xmlns:a16="http://schemas.microsoft.com/office/drawing/2014/main" id="{1E102493-F456-874B-B19B-73DC1A2D21E4}"/>
                  </a:ext>
                </a:extLst>
              </p:cNvPr>
              <p:cNvSpPr/>
              <p:nvPr/>
            </p:nvSpPr>
            <p:spPr>
              <a:xfrm>
                <a:off x="17428641" y="8963712"/>
                <a:ext cx="2979472" cy="928110"/>
              </a:xfrm>
              <a:prstGeom prst="rect">
                <a:avLst/>
              </a:prstGeom>
              <a:solidFill>
                <a:srgbClr val="FFFFFF"/>
              </a:solidFill>
              <a:ln>
                <a:noFill/>
              </a:ln>
            </p:spPr>
            <p:txBody>
              <a:bodyPr spcFirstLastPara="1" wrap="square" lIns="0" tIns="0" rIns="0" bIns="0" anchor="ctr" anchorCtr="0">
                <a:noAutofit/>
              </a:bodyPr>
              <a:lstStyle/>
              <a:p>
                <a:pPr defTabSz="1219170">
                  <a:buClr>
                    <a:srgbClr val="000000"/>
                  </a:buClr>
                </a:pPr>
                <a:endParaRPr sz="1600" kern="0">
                  <a:solidFill>
                    <a:srgbClr val="000000"/>
                  </a:solidFill>
                  <a:latin typeface="Calibri"/>
                  <a:ea typeface="Calibri"/>
                  <a:cs typeface="Calibri"/>
                  <a:sym typeface="Calibri"/>
                </a:endParaRPr>
              </a:p>
            </p:txBody>
          </p:sp>
        </p:grpSp>
        <p:pic>
          <p:nvPicPr>
            <p:cNvPr id="129" name="Google Shape;735;p124" descr="Walmart_logo.png">
              <a:extLst>
                <a:ext uri="{FF2B5EF4-FFF2-40B4-BE49-F238E27FC236}">
                  <a16:creationId xmlns:a16="http://schemas.microsoft.com/office/drawing/2014/main" id="{D99B7093-D420-9E43-8031-8CA63DCF867F}"/>
                </a:ext>
              </a:extLst>
            </p:cNvPr>
            <p:cNvPicPr preferRelativeResize="0"/>
            <p:nvPr/>
          </p:nvPicPr>
          <p:blipFill rotWithShape="1">
            <a:blip r:embed="rId9">
              <a:alphaModFix/>
            </a:blip>
            <a:srcRect/>
            <a:stretch/>
          </p:blipFill>
          <p:spPr>
            <a:xfrm>
              <a:off x="3789177" y="1920327"/>
              <a:ext cx="921011" cy="230283"/>
            </a:xfrm>
            <a:prstGeom prst="rect">
              <a:avLst/>
            </a:prstGeom>
            <a:noFill/>
            <a:ln>
              <a:noFill/>
            </a:ln>
          </p:spPr>
        </p:pic>
        <p:pic>
          <p:nvPicPr>
            <p:cNvPr id="130" name="Google Shape;738;p124" descr="caterpillar-logo.png">
              <a:extLst>
                <a:ext uri="{FF2B5EF4-FFF2-40B4-BE49-F238E27FC236}">
                  <a16:creationId xmlns:a16="http://schemas.microsoft.com/office/drawing/2014/main" id="{D68BFCFC-2B54-3440-9850-988E6769B5E1}"/>
                </a:ext>
              </a:extLst>
            </p:cNvPr>
            <p:cNvPicPr preferRelativeResize="0"/>
            <p:nvPr/>
          </p:nvPicPr>
          <p:blipFill rotWithShape="1">
            <a:blip r:embed="rId10">
              <a:alphaModFix/>
            </a:blip>
            <a:srcRect/>
            <a:stretch/>
          </p:blipFill>
          <p:spPr>
            <a:xfrm>
              <a:off x="3840486" y="3008091"/>
              <a:ext cx="818392" cy="613874"/>
            </a:xfrm>
            <a:prstGeom prst="rect">
              <a:avLst/>
            </a:prstGeom>
            <a:noFill/>
            <a:ln>
              <a:noFill/>
            </a:ln>
          </p:spPr>
        </p:pic>
        <p:pic>
          <p:nvPicPr>
            <p:cNvPr id="131" name="Google Shape;740;p124">
              <a:extLst>
                <a:ext uri="{FF2B5EF4-FFF2-40B4-BE49-F238E27FC236}">
                  <a16:creationId xmlns:a16="http://schemas.microsoft.com/office/drawing/2014/main" id="{CA09C72A-7684-4848-A0EF-F95CE9A52878}"/>
                </a:ext>
              </a:extLst>
            </p:cNvPr>
            <p:cNvPicPr preferRelativeResize="0"/>
            <p:nvPr/>
          </p:nvPicPr>
          <p:blipFill rotWithShape="1">
            <a:blip r:embed="rId11">
              <a:alphaModFix/>
            </a:blip>
            <a:srcRect/>
            <a:stretch/>
          </p:blipFill>
          <p:spPr>
            <a:xfrm>
              <a:off x="3818836" y="2392450"/>
              <a:ext cx="861575" cy="161997"/>
            </a:xfrm>
            <a:prstGeom prst="rect">
              <a:avLst/>
            </a:prstGeom>
            <a:noFill/>
            <a:ln>
              <a:noFill/>
            </a:ln>
          </p:spPr>
        </p:pic>
        <p:pic>
          <p:nvPicPr>
            <p:cNvPr id="132" name="Google Shape;744;p124" descr="E:\Work\japan\Aloki\ThoughSpot\Custmer logos dec\From Kaushik\Ref\59.png">
              <a:extLst>
                <a:ext uri="{FF2B5EF4-FFF2-40B4-BE49-F238E27FC236}">
                  <a16:creationId xmlns:a16="http://schemas.microsoft.com/office/drawing/2014/main" id="{D3D796FB-F995-E74F-8546-C542802B685B}"/>
                </a:ext>
              </a:extLst>
            </p:cNvPr>
            <p:cNvPicPr preferRelativeResize="0"/>
            <p:nvPr/>
          </p:nvPicPr>
          <p:blipFill rotWithShape="1">
            <a:blip r:embed="rId12">
              <a:alphaModFix/>
            </a:blip>
            <a:srcRect/>
            <a:stretch/>
          </p:blipFill>
          <p:spPr>
            <a:xfrm>
              <a:off x="4921672" y="1940792"/>
              <a:ext cx="986783" cy="189147"/>
            </a:xfrm>
            <a:prstGeom prst="rect">
              <a:avLst/>
            </a:prstGeom>
            <a:noFill/>
            <a:ln>
              <a:noFill/>
            </a:ln>
          </p:spPr>
        </p:pic>
      </p:grpSp>
      <p:pic>
        <p:nvPicPr>
          <p:cNvPr id="143" name="Picture 2" descr="mage result for bt logo"/>
          <p:cNvPicPr>
            <a:picLocks noChangeAspect="1" noChangeArrowheads="1"/>
          </p:cNvPicPr>
          <p:nvPr/>
        </p:nvPicPr>
        <p:blipFill>
          <a:blip r:embed="rId13" cstate="hqprint">
            <a:extLst>
              <a:ext uri="{28A0092B-C50C-407E-A947-70E740481C1C}">
                <a14:useLocalDpi xmlns:a14="http://schemas.microsoft.com/office/drawing/2010/main"/>
              </a:ext>
            </a:extLst>
          </a:blip>
          <a:srcRect/>
          <a:stretch>
            <a:fillRect/>
          </a:stretch>
        </p:blipFill>
        <p:spPr bwMode="auto">
          <a:xfrm>
            <a:off x="6462378" y="5069054"/>
            <a:ext cx="698060" cy="418836"/>
          </a:xfrm>
          <a:prstGeom prst="rect">
            <a:avLst/>
          </a:prstGeom>
          <a:noFill/>
          <a:extLst>
            <a:ext uri="{909E8E84-426E-40DD-AFC4-6F175D3DCCD1}">
              <a14:hiddenFill xmlns:a14="http://schemas.microsoft.com/office/drawing/2010/main">
                <a:solidFill>
                  <a:srgbClr val="FFFFFF"/>
                </a:solidFill>
              </a14:hiddenFill>
            </a:ext>
          </a:extLst>
        </p:spPr>
      </p:pic>
      <p:pic>
        <p:nvPicPr>
          <p:cNvPr id="144" name="Picture 2" descr="mage result for hulu logo"/>
          <p:cNvPicPr>
            <a:picLocks noChangeAspect="1" noChangeArrowheads="1"/>
          </p:cNvPicPr>
          <p:nvPr/>
        </p:nvPicPr>
        <p:blipFill>
          <a:blip r:embed="rId14" cstate="hqprint">
            <a:extLst>
              <a:ext uri="{28A0092B-C50C-407E-A947-70E740481C1C}">
                <a14:useLocalDpi xmlns:a14="http://schemas.microsoft.com/office/drawing/2010/main"/>
              </a:ext>
            </a:extLst>
          </a:blip>
          <a:srcRect/>
          <a:stretch>
            <a:fillRect/>
          </a:stretch>
        </p:blipFill>
        <p:spPr bwMode="auto">
          <a:xfrm>
            <a:off x="6273411" y="3213914"/>
            <a:ext cx="967039" cy="616487"/>
          </a:xfrm>
          <a:prstGeom prst="rect">
            <a:avLst/>
          </a:prstGeom>
          <a:noFill/>
          <a:extLst>
            <a:ext uri="{909E8E84-426E-40DD-AFC4-6F175D3DCCD1}">
              <a14:hiddenFill xmlns:a14="http://schemas.microsoft.com/office/drawing/2010/main">
                <a:solidFill>
                  <a:srgbClr val="FFFFFF"/>
                </a:solidFill>
              </a14:hiddenFill>
            </a:ext>
          </a:extLst>
        </p:spPr>
      </p:pic>
      <p:pic>
        <p:nvPicPr>
          <p:cNvPr id="145" name="Picture 4" descr="mage result for daimler logo"/>
          <p:cNvPicPr>
            <a:picLocks noChangeAspect="1" noChangeArrowheads="1"/>
          </p:cNvPicPr>
          <p:nvPr/>
        </p:nvPicPr>
        <p:blipFill>
          <a:blip r:embed="rId15">
            <a:extLst>
              <a:ext uri="{28A0092B-C50C-407E-A947-70E740481C1C}">
                <a14:useLocalDpi xmlns:a14="http://schemas.microsoft.com/office/drawing/2010/main"/>
              </a:ext>
            </a:extLst>
          </a:blip>
          <a:srcRect/>
          <a:stretch>
            <a:fillRect/>
          </a:stretch>
        </p:blipFill>
        <p:spPr bwMode="auto">
          <a:xfrm>
            <a:off x="4615353" y="4864274"/>
            <a:ext cx="1378732" cy="787847"/>
          </a:xfrm>
          <a:prstGeom prst="rect">
            <a:avLst/>
          </a:prstGeom>
          <a:noFill/>
          <a:extLst>
            <a:ext uri="{909E8E84-426E-40DD-AFC4-6F175D3DCCD1}">
              <a14:hiddenFill xmlns:a14="http://schemas.microsoft.com/office/drawing/2010/main">
                <a:solidFill>
                  <a:srgbClr val="FFFFFF"/>
                </a:solidFill>
              </a14:hiddenFill>
            </a:ext>
          </a:extLst>
        </p:spPr>
      </p:pic>
      <p:pic>
        <p:nvPicPr>
          <p:cNvPr id="146" name="Picture 6" descr="mage result for bank of the west logo"/>
          <p:cNvPicPr>
            <a:picLocks noChangeAspect="1" noChangeArrowheads="1"/>
          </p:cNvPicPr>
          <p:nvPr/>
        </p:nvPicPr>
        <p:blipFill>
          <a:blip r:embed="rId16" cstate="hqprint">
            <a:extLst>
              <a:ext uri="{28A0092B-C50C-407E-A947-70E740481C1C}">
                <a14:useLocalDpi xmlns:a14="http://schemas.microsoft.com/office/drawing/2010/main"/>
              </a:ext>
            </a:extLst>
          </a:blip>
          <a:srcRect/>
          <a:stretch>
            <a:fillRect/>
          </a:stretch>
        </p:blipFill>
        <p:spPr bwMode="auto">
          <a:xfrm>
            <a:off x="4696975" y="3948351"/>
            <a:ext cx="1221972" cy="273628"/>
          </a:xfrm>
          <a:prstGeom prst="rect">
            <a:avLst/>
          </a:prstGeom>
          <a:noFill/>
          <a:extLst>
            <a:ext uri="{909E8E84-426E-40DD-AFC4-6F175D3DCCD1}">
              <a14:hiddenFill xmlns:a14="http://schemas.microsoft.com/office/drawing/2010/main">
                <a:solidFill>
                  <a:srgbClr val="FFFFFF"/>
                </a:solidFill>
              </a14:hiddenFill>
            </a:ext>
          </a:extLst>
        </p:spPr>
      </p:pic>
      <p:pic>
        <p:nvPicPr>
          <p:cNvPr id="147" name="Picture 10" descr="mage result for intermountain healthcare logo"/>
          <p:cNvPicPr>
            <a:picLocks noChangeAspect="1" noChangeArrowheads="1"/>
          </p:cNvPicPr>
          <p:nvPr/>
        </p:nvPicPr>
        <p:blipFill>
          <a:blip r:embed="rId17" cstate="hqprint">
            <a:extLst>
              <a:ext uri="{28A0092B-C50C-407E-A947-70E740481C1C}">
                <a14:useLocalDpi xmlns:a14="http://schemas.microsoft.com/office/drawing/2010/main"/>
              </a:ext>
            </a:extLst>
          </a:blip>
          <a:srcRect/>
          <a:stretch>
            <a:fillRect/>
          </a:stretch>
        </p:blipFill>
        <p:spPr bwMode="auto">
          <a:xfrm>
            <a:off x="6129311" y="3790413"/>
            <a:ext cx="1337251" cy="673664"/>
          </a:xfrm>
          <a:prstGeom prst="rect">
            <a:avLst/>
          </a:prstGeom>
          <a:noFill/>
          <a:extLst>
            <a:ext uri="{909E8E84-426E-40DD-AFC4-6F175D3DCCD1}">
              <a14:hiddenFill xmlns:a14="http://schemas.microsoft.com/office/drawing/2010/main">
                <a:solidFill>
                  <a:srgbClr val="FFFFFF"/>
                </a:solidFill>
              </a14:hiddenFill>
            </a:ext>
          </a:extLst>
        </p:spPr>
      </p:pic>
      <p:pic>
        <p:nvPicPr>
          <p:cNvPr id="148" name="Picture 12" descr="mage result for 7-11 logo"/>
          <p:cNvPicPr>
            <a:picLocks noChangeAspect="1" noChangeArrowheads="1"/>
          </p:cNvPicPr>
          <p:nvPr/>
        </p:nvPicPr>
        <p:blipFill>
          <a:blip r:embed="rId18" cstate="hqprint">
            <a:extLst>
              <a:ext uri="{28A0092B-C50C-407E-A947-70E740481C1C}">
                <a14:useLocalDpi xmlns:a14="http://schemas.microsoft.com/office/drawing/2010/main"/>
              </a:ext>
            </a:extLst>
          </a:blip>
          <a:srcRect/>
          <a:stretch>
            <a:fillRect/>
          </a:stretch>
        </p:blipFill>
        <p:spPr bwMode="auto">
          <a:xfrm>
            <a:off x="6415223" y="4419635"/>
            <a:ext cx="711147" cy="533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1559487"/>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We’ve made fact-finding and distribution easy via search &amp; AI</a:t>
            </a:r>
          </a:p>
        </p:txBody>
      </p:sp>
      <p:sp>
        <p:nvSpPr>
          <p:cNvPr id="20" name="Shape 301"/>
          <p:cNvSpPr/>
          <p:nvPr/>
        </p:nvSpPr>
        <p:spPr>
          <a:xfrm>
            <a:off x="984018" y="1191282"/>
            <a:ext cx="10606849" cy="4734031"/>
          </a:xfrm>
          <a:prstGeom prst="rect">
            <a:avLst/>
          </a:prstGeom>
          <a:solidFill>
            <a:srgbClr val="EFF1F5"/>
          </a:solidFill>
          <a:ln>
            <a:noFill/>
          </a:ln>
        </p:spPr>
        <p:txBody>
          <a:bodyPr spcFirstLastPara="1" wrap="square" lIns="0" tIns="0" rIns="0" bIns="0" anchor="ctr" anchorCtr="0">
            <a:noAutofit/>
          </a:bodyPr>
          <a:lstStyle/>
          <a:p>
            <a:pPr defTabSz="1219140">
              <a:buClr>
                <a:srgbClr val="000000"/>
              </a:buClr>
              <a:buSzPts val="1200"/>
            </a:pPr>
            <a:endParaRPr sz="1600" b="1" kern="0">
              <a:solidFill>
                <a:srgbClr val="FFFFFF"/>
              </a:solidFill>
              <a:latin typeface="Arial"/>
              <a:ea typeface="Arial"/>
              <a:cs typeface="Arial"/>
              <a:sym typeface="Arial"/>
            </a:endParaRPr>
          </a:p>
        </p:txBody>
      </p:sp>
      <p:sp>
        <p:nvSpPr>
          <p:cNvPr id="21" name="Shape 302"/>
          <p:cNvSpPr txBox="1"/>
          <p:nvPr/>
        </p:nvSpPr>
        <p:spPr>
          <a:xfrm>
            <a:off x="1601149" y="5995321"/>
            <a:ext cx="4158000" cy="376000"/>
          </a:xfrm>
          <a:prstGeom prst="rect">
            <a:avLst/>
          </a:prstGeom>
          <a:noFill/>
          <a:ln>
            <a:noFill/>
          </a:ln>
        </p:spPr>
        <p:txBody>
          <a:bodyPr spcFirstLastPara="1" wrap="square" lIns="60933" tIns="60933" rIns="60933" bIns="60933" anchor="t" anchorCtr="0">
            <a:noAutofit/>
          </a:bodyPr>
          <a:lstStyle/>
          <a:p>
            <a:pPr algn="ctr" defTabSz="1219140">
              <a:buClr>
                <a:srgbClr val="FFFFFF"/>
              </a:buClr>
              <a:buSzPts val="1200"/>
            </a:pPr>
            <a:r>
              <a:rPr lang="en-US" sz="1733" b="1" kern="0" dirty="0">
                <a:solidFill>
                  <a:srgbClr val="4E55FD"/>
                </a:solidFill>
                <a:latin typeface="Helvetica Light" charset="0"/>
                <a:ea typeface="Helvetica Light" charset="0"/>
                <a:cs typeface="Helvetica Light" charset="0"/>
                <a:sym typeface="Arial"/>
              </a:rPr>
              <a:t>KNOWN QUESTIONS</a:t>
            </a:r>
            <a:endParaRPr lang="en-US" sz="1733" b="1" kern="0" dirty="0">
              <a:solidFill>
                <a:srgbClr val="4E55FD"/>
              </a:solidFill>
              <a:latin typeface="Helvetica Light" charset="0"/>
              <a:ea typeface="Helvetica Light" charset="0"/>
              <a:cs typeface="Helvetica Light" charset="0"/>
              <a:sym typeface="Helvetica Neue Light"/>
            </a:endParaRPr>
          </a:p>
        </p:txBody>
      </p:sp>
      <p:sp>
        <p:nvSpPr>
          <p:cNvPr id="22" name="Shape 303"/>
          <p:cNvSpPr txBox="1"/>
          <p:nvPr/>
        </p:nvSpPr>
        <p:spPr>
          <a:xfrm>
            <a:off x="6858060" y="6010147"/>
            <a:ext cx="4217200" cy="376000"/>
          </a:xfrm>
          <a:prstGeom prst="rect">
            <a:avLst/>
          </a:prstGeom>
          <a:noFill/>
          <a:ln>
            <a:noFill/>
          </a:ln>
        </p:spPr>
        <p:txBody>
          <a:bodyPr spcFirstLastPara="1" wrap="square" lIns="60933" tIns="60933" rIns="60933" bIns="60933" anchor="t" anchorCtr="0">
            <a:noAutofit/>
          </a:bodyPr>
          <a:lstStyle/>
          <a:p>
            <a:pPr algn="ctr" defTabSz="1219140">
              <a:buClr>
                <a:srgbClr val="FFFFFF"/>
              </a:buClr>
              <a:buSzPts val="1200"/>
            </a:pPr>
            <a:r>
              <a:rPr lang="en-US" sz="1733" b="1" kern="0" dirty="0">
                <a:solidFill>
                  <a:srgbClr val="4E55FD"/>
                </a:solidFill>
                <a:latin typeface="Helvetica Light" charset="0"/>
                <a:ea typeface="Helvetica Light" charset="0"/>
                <a:cs typeface="Helvetica Light" charset="0"/>
                <a:sym typeface="Arial"/>
              </a:rPr>
              <a:t>UNKNOWN QUESTIONS</a:t>
            </a:r>
            <a:endParaRPr lang="en-US" sz="1733" b="1" kern="0" dirty="0">
              <a:solidFill>
                <a:srgbClr val="4E55FD"/>
              </a:solidFill>
              <a:latin typeface="Helvetica Light" charset="0"/>
              <a:ea typeface="Helvetica Light" charset="0"/>
              <a:cs typeface="Helvetica Light" charset="0"/>
              <a:sym typeface="Helvetica Neue Light"/>
            </a:endParaRPr>
          </a:p>
        </p:txBody>
      </p:sp>
      <p:sp>
        <p:nvSpPr>
          <p:cNvPr id="23" name="Shape 304"/>
          <p:cNvSpPr txBox="1"/>
          <p:nvPr/>
        </p:nvSpPr>
        <p:spPr>
          <a:xfrm rot="16200000">
            <a:off x="-117205" y="4504055"/>
            <a:ext cx="1699200" cy="376000"/>
          </a:xfrm>
          <a:prstGeom prst="rect">
            <a:avLst/>
          </a:prstGeom>
          <a:noFill/>
          <a:ln>
            <a:noFill/>
          </a:ln>
        </p:spPr>
        <p:txBody>
          <a:bodyPr spcFirstLastPara="1" wrap="square" lIns="60933" tIns="60933" rIns="60933" bIns="60933" anchor="t" anchorCtr="0">
            <a:noAutofit/>
          </a:bodyPr>
          <a:lstStyle/>
          <a:p>
            <a:pPr algn="ctr" defTabSz="1219140">
              <a:buClr>
                <a:srgbClr val="3E3E3E"/>
              </a:buClr>
              <a:buSzPts val="1200"/>
            </a:pPr>
            <a:r>
              <a:rPr lang="en-US" sz="1733" b="1" kern="0" dirty="0">
                <a:solidFill>
                  <a:srgbClr val="4E55FD"/>
                </a:solidFill>
                <a:latin typeface="Helvetica Light" charset="0"/>
                <a:ea typeface="Helvetica Light" charset="0"/>
                <a:cs typeface="Helvetica Light" charset="0"/>
                <a:sym typeface="Helvetica Neue Light"/>
              </a:rPr>
              <a:t>PUL</a:t>
            </a:r>
            <a:r>
              <a:rPr lang="en-US" sz="1733" b="1" kern="0" dirty="0">
                <a:solidFill>
                  <a:srgbClr val="4E55FD"/>
                </a:solidFill>
                <a:latin typeface="Helvetica Light" charset="0"/>
                <a:ea typeface="Helvetica Light" charset="0"/>
                <a:cs typeface="Helvetica Light" charset="0"/>
                <a:sym typeface="Arial"/>
              </a:rPr>
              <a:t>L</a:t>
            </a:r>
            <a:endParaRPr lang="en-US" sz="1733" b="1" kern="0" dirty="0">
              <a:solidFill>
                <a:srgbClr val="4E55FD"/>
              </a:solidFill>
              <a:latin typeface="Helvetica Light" charset="0"/>
              <a:ea typeface="Helvetica Light" charset="0"/>
              <a:cs typeface="Helvetica Light" charset="0"/>
              <a:sym typeface="Helvetica Neue Light"/>
            </a:endParaRPr>
          </a:p>
        </p:txBody>
      </p:sp>
      <p:cxnSp>
        <p:nvCxnSpPr>
          <p:cNvPr id="25" name="Shape 306"/>
          <p:cNvCxnSpPr/>
          <p:nvPr/>
        </p:nvCxnSpPr>
        <p:spPr>
          <a:xfrm>
            <a:off x="973857" y="3558295"/>
            <a:ext cx="10607040" cy="0"/>
          </a:xfrm>
          <a:prstGeom prst="straightConnector1">
            <a:avLst/>
          </a:prstGeom>
          <a:noFill/>
          <a:ln w="12700" cap="flat" cmpd="sng">
            <a:solidFill>
              <a:srgbClr val="4E55FD"/>
            </a:solidFill>
            <a:prstDash val="solid"/>
            <a:round/>
            <a:headEnd type="none" w="sm" len="sm"/>
            <a:tailEnd type="none" w="sm" len="sm"/>
          </a:ln>
        </p:spPr>
      </p:cxnSp>
      <p:cxnSp>
        <p:nvCxnSpPr>
          <p:cNvPr id="26" name="Shape 307"/>
          <p:cNvCxnSpPr/>
          <p:nvPr/>
        </p:nvCxnSpPr>
        <p:spPr>
          <a:xfrm>
            <a:off x="6279127" y="1315972"/>
            <a:ext cx="0" cy="4730496"/>
          </a:xfrm>
          <a:prstGeom prst="straightConnector1">
            <a:avLst/>
          </a:prstGeom>
          <a:noFill/>
          <a:ln w="12700" cap="flat" cmpd="sng">
            <a:solidFill>
              <a:srgbClr val="4E55FD"/>
            </a:solidFill>
            <a:prstDash val="solid"/>
            <a:round/>
            <a:headEnd type="none" w="sm" len="sm"/>
            <a:tailEnd type="none" w="sm" len="sm"/>
          </a:ln>
        </p:spPr>
      </p:cxnSp>
      <p:sp>
        <p:nvSpPr>
          <p:cNvPr id="27" name="Shape 308"/>
          <p:cNvSpPr txBox="1"/>
          <p:nvPr/>
        </p:nvSpPr>
        <p:spPr>
          <a:xfrm>
            <a:off x="3259353" y="2139651"/>
            <a:ext cx="2616515" cy="533600"/>
          </a:xfrm>
          <a:prstGeom prst="rect">
            <a:avLst/>
          </a:prstGeom>
          <a:noFill/>
          <a:ln>
            <a:noFill/>
          </a:ln>
        </p:spPr>
        <p:txBody>
          <a:bodyPr spcFirstLastPara="1" wrap="square" lIns="60900" tIns="60900" rIns="60900" bIns="60900" anchor="ctr" anchorCtr="0">
            <a:noAutofit/>
          </a:bodyPr>
          <a:lstStyle/>
          <a:p>
            <a:pPr marL="228589" indent="-228589" defTabSz="1219140">
              <a:lnSpc>
                <a:spcPct val="150000"/>
              </a:lnSpc>
              <a:buSzPts val="1000"/>
              <a:buFont typeface="Arial"/>
              <a:buChar char="•"/>
            </a:pPr>
            <a:r>
              <a:rPr lang="en-US" sz="1733" kern="0" dirty="0">
                <a:solidFill>
                  <a:srgbClr val="000000"/>
                </a:solidFill>
                <a:latin typeface="Helvetica Light" charset="0"/>
                <a:ea typeface="Helvetica Light" charset="0"/>
                <a:cs typeface="Helvetica Light" charset="0"/>
                <a:sym typeface="Montserrat Medium"/>
              </a:rPr>
              <a:t>Report Distribution</a:t>
            </a:r>
            <a:endParaRPr lang="en-US" sz="1733" kern="0" dirty="0">
              <a:solidFill>
                <a:srgbClr val="000000"/>
              </a:solidFill>
              <a:latin typeface="Helvetica Light" charset="0"/>
              <a:ea typeface="Helvetica Light" charset="0"/>
              <a:cs typeface="Helvetica Light" charset="0"/>
              <a:sym typeface="Arial"/>
            </a:endParaRPr>
          </a:p>
          <a:p>
            <a:pPr marL="228589" indent="-228589" defTabSz="1219140">
              <a:lnSpc>
                <a:spcPct val="150000"/>
              </a:lnSpc>
              <a:buSzPts val="1000"/>
              <a:buFont typeface="Arial"/>
              <a:buChar char="•"/>
            </a:pPr>
            <a:r>
              <a:rPr lang="en-US" sz="1733" kern="0" dirty="0">
                <a:solidFill>
                  <a:srgbClr val="000000"/>
                </a:solidFill>
                <a:latin typeface="Helvetica Light" charset="0"/>
                <a:ea typeface="Helvetica Light" charset="0"/>
                <a:cs typeface="Helvetica Light" charset="0"/>
                <a:sym typeface="Montserrat Medium"/>
              </a:rPr>
              <a:t>Bots</a:t>
            </a:r>
            <a:endParaRPr lang="en-US" sz="1733" kern="0" dirty="0">
              <a:solidFill>
                <a:srgbClr val="000000"/>
              </a:solidFill>
              <a:latin typeface="Helvetica Light" charset="0"/>
              <a:ea typeface="Helvetica Light" charset="0"/>
              <a:cs typeface="Helvetica Light" charset="0"/>
              <a:sym typeface="Arial"/>
            </a:endParaRPr>
          </a:p>
        </p:txBody>
      </p:sp>
      <p:sp>
        <p:nvSpPr>
          <p:cNvPr id="28" name="Shape 309"/>
          <p:cNvSpPr txBox="1"/>
          <p:nvPr/>
        </p:nvSpPr>
        <p:spPr>
          <a:xfrm>
            <a:off x="8500536" y="1981552"/>
            <a:ext cx="3100489" cy="797437"/>
          </a:xfrm>
          <a:prstGeom prst="rect">
            <a:avLst/>
          </a:prstGeom>
          <a:noFill/>
          <a:ln>
            <a:noFill/>
          </a:ln>
        </p:spPr>
        <p:txBody>
          <a:bodyPr spcFirstLastPara="1" wrap="square" lIns="60900" tIns="60900" rIns="60900" bIns="60900" anchor="ctr" anchorCtr="0">
            <a:noAutofit/>
          </a:bodyPr>
          <a:lstStyle/>
          <a:p>
            <a:pPr defTabSz="1219140">
              <a:lnSpc>
                <a:spcPct val="150000"/>
              </a:lnSpc>
              <a:buClr>
                <a:srgbClr val="FFFFFF"/>
              </a:buClr>
              <a:buSzPts val="1000"/>
            </a:pPr>
            <a:r>
              <a:rPr lang="en-US" sz="1733" kern="0" dirty="0">
                <a:solidFill>
                  <a:srgbClr val="000000"/>
                </a:solidFill>
                <a:latin typeface="Helvetica Light" charset="0"/>
                <a:ea typeface="Helvetica Light" charset="0"/>
                <a:cs typeface="Helvetica Light" charset="0"/>
                <a:sym typeface="Montserrat Medium"/>
              </a:rPr>
              <a:t>AI-driven insights</a:t>
            </a:r>
          </a:p>
          <a:p>
            <a:pPr marL="228589" indent="-228589" defTabSz="1219140">
              <a:lnSpc>
                <a:spcPct val="150000"/>
              </a:lnSpc>
              <a:buClr>
                <a:srgbClr val="000000"/>
              </a:buClr>
              <a:buSzPts val="1000"/>
              <a:buFont typeface="Arial"/>
              <a:buChar char="•"/>
            </a:pPr>
            <a:r>
              <a:rPr lang="en-US" sz="1733" kern="0" dirty="0">
                <a:solidFill>
                  <a:srgbClr val="000000"/>
                </a:solidFill>
                <a:latin typeface="Helvetica Light" charset="0"/>
                <a:ea typeface="Helvetica Light" charset="0"/>
                <a:cs typeface="Helvetica Light" charset="0"/>
                <a:sym typeface="Montserrat Medium"/>
              </a:rPr>
              <a:t>Scheduled </a:t>
            </a:r>
            <a:endParaRPr lang="en-US" sz="1733" kern="0" dirty="0">
              <a:solidFill>
                <a:srgbClr val="000000"/>
              </a:solidFill>
              <a:latin typeface="Helvetica Light" charset="0"/>
              <a:ea typeface="Helvetica Light" charset="0"/>
              <a:cs typeface="Helvetica Light" charset="0"/>
              <a:sym typeface="Arial"/>
            </a:endParaRPr>
          </a:p>
          <a:p>
            <a:pPr marL="228589" indent="-228589" defTabSz="1219140">
              <a:lnSpc>
                <a:spcPct val="150000"/>
              </a:lnSpc>
              <a:buClr>
                <a:srgbClr val="000000"/>
              </a:buClr>
              <a:buSzPts val="1000"/>
              <a:buFont typeface="Arial"/>
              <a:buChar char="•"/>
            </a:pPr>
            <a:r>
              <a:rPr lang="en-US" sz="1733" b="1" kern="0" dirty="0">
                <a:solidFill>
                  <a:srgbClr val="4E55FD"/>
                </a:solidFill>
                <a:latin typeface="Helvetica Light" charset="0"/>
                <a:ea typeface="Helvetica Light" charset="0"/>
                <a:cs typeface="Helvetica Light" charset="0"/>
                <a:sym typeface="Montserrat Medium"/>
              </a:rPr>
              <a:t>Continuous, Self-driving</a:t>
            </a:r>
            <a:endParaRPr lang="en-US" sz="1733" b="1" kern="0" dirty="0">
              <a:solidFill>
                <a:srgbClr val="4E55FD"/>
              </a:solidFill>
              <a:latin typeface="Helvetica Light" charset="0"/>
              <a:ea typeface="Helvetica Light" charset="0"/>
              <a:cs typeface="Helvetica Light" charset="0"/>
              <a:sym typeface="Arial"/>
            </a:endParaRPr>
          </a:p>
        </p:txBody>
      </p:sp>
      <p:sp>
        <p:nvSpPr>
          <p:cNvPr id="29" name="Shape 310"/>
          <p:cNvSpPr txBox="1"/>
          <p:nvPr/>
        </p:nvSpPr>
        <p:spPr>
          <a:xfrm>
            <a:off x="1574875" y="4786893"/>
            <a:ext cx="2987200" cy="394800"/>
          </a:xfrm>
          <a:prstGeom prst="rect">
            <a:avLst/>
          </a:prstGeom>
          <a:noFill/>
          <a:ln>
            <a:noFill/>
          </a:ln>
        </p:spPr>
        <p:txBody>
          <a:bodyPr spcFirstLastPara="1" wrap="square" lIns="60900" tIns="60900" rIns="60900" bIns="60900" anchor="ctr" anchorCtr="0">
            <a:noAutofit/>
          </a:bodyPr>
          <a:lstStyle/>
          <a:p>
            <a:pPr marL="228589" indent="-228589" defTabSz="1219140">
              <a:lnSpc>
                <a:spcPct val="150000"/>
              </a:lnSpc>
              <a:buClr>
                <a:srgbClr val="000000"/>
              </a:buClr>
              <a:buSzPts val="1000"/>
              <a:buFont typeface="Arial"/>
              <a:buChar char="•"/>
            </a:pPr>
            <a:r>
              <a:rPr lang="en-US" sz="1733" kern="0" dirty="0">
                <a:solidFill>
                  <a:srgbClr val="000000"/>
                </a:solidFill>
                <a:latin typeface="Helvetica Light" charset="0"/>
                <a:ea typeface="Helvetica Light" charset="0"/>
                <a:cs typeface="Helvetica Light" charset="0"/>
                <a:sym typeface="Montserrat Medium"/>
              </a:rPr>
              <a:t>Search to analyze</a:t>
            </a:r>
          </a:p>
        </p:txBody>
      </p:sp>
      <p:sp>
        <p:nvSpPr>
          <p:cNvPr id="30" name="Shape 311"/>
          <p:cNvSpPr txBox="1"/>
          <p:nvPr/>
        </p:nvSpPr>
        <p:spPr>
          <a:xfrm>
            <a:off x="7214313" y="4786893"/>
            <a:ext cx="3393600" cy="533600"/>
          </a:xfrm>
          <a:prstGeom prst="rect">
            <a:avLst/>
          </a:prstGeom>
          <a:noFill/>
          <a:ln>
            <a:noFill/>
          </a:ln>
        </p:spPr>
        <p:txBody>
          <a:bodyPr spcFirstLastPara="1" wrap="square" lIns="60900" tIns="60900" rIns="60900" bIns="60900" anchor="ctr" anchorCtr="0">
            <a:noAutofit/>
          </a:bodyPr>
          <a:lstStyle/>
          <a:p>
            <a:pPr marL="228589" indent="-228589" defTabSz="1219140">
              <a:lnSpc>
                <a:spcPct val="150000"/>
              </a:lnSpc>
              <a:buClr>
                <a:srgbClr val="000000"/>
              </a:buClr>
              <a:buSzPts val="1000"/>
              <a:buFont typeface="Arial"/>
              <a:buChar char="•"/>
            </a:pPr>
            <a:r>
              <a:rPr lang="en-US" sz="1733" kern="0" dirty="0">
                <a:solidFill>
                  <a:srgbClr val="000000"/>
                </a:solidFill>
                <a:latin typeface="Helvetica Light" charset="0"/>
                <a:ea typeface="Helvetica Light" charset="0"/>
                <a:cs typeface="Helvetica Light" charset="0"/>
                <a:sym typeface="Montserrat Medium"/>
              </a:rPr>
              <a:t>Search &amp; auto-analyze</a:t>
            </a:r>
          </a:p>
          <a:p>
            <a:pPr marL="228589" indent="-228589" defTabSz="1219140">
              <a:lnSpc>
                <a:spcPct val="150000"/>
              </a:lnSpc>
              <a:buClr>
                <a:srgbClr val="000000"/>
              </a:buClr>
              <a:buSzPts val="1000"/>
              <a:buFont typeface="Arial"/>
              <a:buChar char="•"/>
            </a:pPr>
            <a:r>
              <a:rPr lang="en-US" sz="1733" kern="0" dirty="0">
                <a:solidFill>
                  <a:srgbClr val="000000"/>
                </a:solidFill>
                <a:latin typeface="Helvetica Light" charset="0"/>
                <a:ea typeface="Helvetica Light" charset="0"/>
                <a:cs typeface="Helvetica Light" charset="0"/>
                <a:sym typeface="Montserrat Medium"/>
              </a:rPr>
              <a:t>Pervasive and contextual</a:t>
            </a:r>
          </a:p>
        </p:txBody>
      </p:sp>
      <p:pic>
        <p:nvPicPr>
          <p:cNvPr id="31" name="Shape 312"/>
          <p:cNvPicPr preferRelativeResize="0"/>
          <p:nvPr/>
        </p:nvPicPr>
        <p:blipFill rotWithShape="1">
          <a:blip r:embed="rId3" cstate="print">
            <a:alphaModFix/>
            <a:duotone>
              <a:prstClr val="black"/>
              <a:srgbClr val="6C7482">
                <a:tint val="45000"/>
                <a:satMod val="400000"/>
              </a:srgbClr>
            </a:duotone>
          </a:blip>
          <a:srcRect/>
          <a:stretch/>
        </p:blipFill>
        <p:spPr>
          <a:xfrm>
            <a:off x="1335190" y="1477615"/>
            <a:ext cx="1746679" cy="1746679"/>
          </a:xfrm>
          <a:prstGeom prst="rect">
            <a:avLst/>
          </a:prstGeom>
          <a:noFill/>
          <a:ln>
            <a:noFill/>
          </a:ln>
        </p:spPr>
      </p:pic>
      <p:pic>
        <p:nvPicPr>
          <p:cNvPr id="32" name="Shape 313"/>
          <p:cNvPicPr preferRelativeResize="0"/>
          <p:nvPr/>
        </p:nvPicPr>
        <p:blipFill rotWithShape="1">
          <a:blip r:embed="rId4" cstate="print">
            <a:alphaModFix/>
            <a:duotone>
              <a:prstClr val="black"/>
              <a:srgbClr val="6C7482">
                <a:tint val="45000"/>
                <a:satMod val="400000"/>
              </a:srgbClr>
            </a:duotone>
            <a:extLst>
              <a:ext uri="{28A0092B-C50C-407E-A947-70E740481C1C}">
                <a14:useLocalDpi xmlns:a14="http://schemas.microsoft.com/office/drawing/2010/main"/>
              </a:ext>
            </a:extLst>
          </a:blip>
          <a:srcRect/>
          <a:stretch/>
        </p:blipFill>
        <p:spPr>
          <a:xfrm>
            <a:off x="7175253" y="4004930"/>
            <a:ext cx="3670455" cy="616636"/>
          </a:xfrm>
          <a:prstGeom prst="rect">
            <a:avLst/>
          </a:prstGeom>
          <a:noFill/>
          <a:ln>
            <a:noFill/>
          </a:ln>
        </p:spPr>
      </p:pic>
      <p:pic>
        <p:nvPicPr>
          <p:cNvPr id="33" name="Shape 314"/>
          <p:cNvPicPr preferRelativeResize="0"/>
          <p:nvPr/>
        </p:nvPicPr>
        <p:blipFill rotWithShape="1">
          <a:blip r:embed="rId5" cstate="print">
            <a:alphaModFix/>
            <a:duotone>
              <a:prstClr val="black"/>
              <a:srgbClr val="6C7482">
                <a:tint val="45000"/>
                <a:satMod val="400000"/>
              </a:srgbClr>
            </a:duotone>
            <a:extLst>
              <a:ext uri="{28A0092B-C50C-407E-A947-70E740481C1C}">
                <a14:useLocalDpi xmlns:a14="http://schemas.microsoft.com/office/drawing/2010/main"/>
              </a:ext>
            </a:extLst>
          </a:blip>
          <a:srcRect/>
          <a:stretch/>
        </p:blipFill>
        <p:spPr>
          <a:xfrm>
            <a:off x="1692407" y="3965701"/>
            <a:ext cx="3689632" cy="619859"/>
          </a:xfrm>
          <a:prstGeom prst="rect">
            <a:avLst/>
          </a:prstGeom>
          <a:noFill/>
          <a:ln>
            <a:noFill/>
          </a:ln>
        </p:spPr>
      </p:pic>
      <p:pic>
        <p:nvPicPr>
          <p:cNvPr id="34" name="Shape 315"/>
          <p:cNvPicPr preferRelativeResize="0"/>
          <p:nvPr/>
        </p:nvPicPr>
        <p:blipFill rotWithShape="1">
          <a:blip r:embed="rId6" cstate="print">
            <a:alphaModFix/>
            <a:duotone>
              <a:prstClr val="black"/>
              <a:srgbClr val="222429">
                <a:tint val="45000"/>
                <a:satMod val="400000"/>
              </a:srgbClr>
            </a:duotone>
          </a:blip>
          <a:srcRect/>
          <a:stretch/>
        </p:blipFill>
        <p:spPr>
          <a:xfrm>
            <a:off x="6660013" y="1458788"/>
            <a:ext cx="1840523" cy="1840520"/>
          </a:xfrm>
          <a:prstGeom prst="rect">
            <a:avLst/>
          </a:prstGeom>
          <a:noFill/>
          <a:ln>
            <a:noFill/>
          </a:ln>
        </p:spPr>
      </p:pic>
      <p:sp>
        <p:nvSpPr>
          <p:cNvPr id="35" name="Shape 305"/>
          <p:cNvSpPr txBox="1"/>
          <p:nvPr/>
        </p:nvSpPr>
        <p:spPr>
          <a:xfrm rot="-5400000">
            <a:off x="-122805" y="2207196"/>
            <a:ext cx="1710400" cy="376000"/>
          </a:xfrm>
          <a:prstGeom prst="rect">
            <a:avLst/>
          </a:prstGeom>
          <a:noFill/>
          <a:ln>
            <a:noFill/>
          </a:ln>
        </p:spPr>
        <p:txBody>
          <a:bodyPr spcFirstLastPara="1" wrap="square" lIns="60933" tIns="60933" rIns="60933" bIns="60933" anchor="t" anchorCtr="0">
            <a:noAutofit/>
          </a:bodyPr>
          <a:lstStyle/>
          <a:p>
            <a:pPr algn="ctr" defTabSz="1219140">
              <a:buClr>
                <a:srgbClr val="FFFFFF"/>
              </a:buClr>
              <a:buSzPts val="1200"/>
            </a:pPr>
            <a:r>
              <a:rPr lang="en-US" sz="1733" b="1" kern="0" dirty="0">
                <a:solidFill>
                  <a:srgbClr val="4E55FD"/>
                </a:solidFill>
                <a:latin typeface="Helvetica Light" charset="0"/>
                <a:ea typeface="Helvetica Light" charset="0"/>
                <a:cs typeface="Helvetica Light" charset="0"/>
                <a:sym typeface="Helvetica Neue Light"/>
              </a:rPr>
              <a:t>PUSH</a:t>
            </a:r>
          </a:p>
        </p:txBody>
      </p:sp>
      <p:sp>
        <p:nvSpPr>
          <p:cNvPr id="19" name="Shape 439">
            <a:extLst>
              <a:ext uri="{FF2B5EF4-FFF2-40B4-BE49-F238E27FC236}">
                <a16:creationId xmlns:a16="http://schemas.microsoft.com/office/drawing/2014/main" id="{0C718216-01F3-EF4D-8C9C-664058FD6F1E}"/>
              </a:ext>
            </a:extLst>
          </p:cNvPr>
          <p:cNvSpPr/>
          <p:nvPr/>
        </p:nvSpPr>
        <p:spPr>
          <a:xfrm>
            <a:off x="0" y="6406400"/>
            <a:ext cx="12192000" cy="451600"/>
          </a:xfrm>
          <a:prstGeom prst="rect">
            <a:avLst/>
          </a:prstGeom>
          <a:solidFill>
            <a:schemeClr val="accent1"/>
          </a:solidFill>
          <a:ln>
            <a:noFill/>
          </a:ln>
        </p:spPr>
        <p:txBody>
          <a:bodyPr spcFirstLastPara="1" wrap="square" lIns="0" tIns="0" rIns="0" bIns="0" anchor="ctr" anchorCtr="0">
            <a:noAutofit/>
          </a:bodyPr>
          <a:lstStyle/>
          <a:p>
            <a:pPr algn="ctr" defTabSz="1088295">
              <a:buClr>
                <a:srgbClr val="000000"/>
              </a:buClr>
              <a:buSzPts val="1200"/>
            </a:pPr>
            <a:r>
              <a:rPr lang="is-IS" sz="1600" dirty="0">
                <a:solidFill>
                  <a:srgbClr val="FFFFFF"/>
                </a:solidFill>
                <a:latin typeface="Helvetica" pitchFamily="2" charset="0"/>
                <a:ea typeface="Helvetica Light" charset="0"/>
                <a:cs typeface="Helvetica Light" charset="0"/>
                <a:sym typeface="Arial"/>
              </a:rPr>
              <a:t>Anyone can find their own insights using search, or get automated insights before you have to ask</a:t>
            </a:r>
            <a:endParaRPr sz="1600" dirty="0">
              <a:solidFill>
                <a:srgbClr val="FFFFFF"/>
              </a:solidFill>
              <a:latin typeface="Helvetica" pitchFamily="2" charset="0"/>
              <a:ea typeface="Helvetica Light" charset="0"/>
              <a:cs typeface="Helvetica Light" charset="0"/>
              <a:sym typeface="Arial"/>
            </a:endParaRPr>
          </a:p>
        </p:txBody>
      </p:sp>
    </p:spTree>
    <p:extLst>
      <p:ext uri="{BB962C8B-B14F-4D97-AF65-F5344CB8AC3E}">
        <p14:creationId xmlns:p14="http://schemas.microsoft.com/office/powerpoint/2010/main" val="1188336348"/>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type="body" idx="1"/>
          </p:nvPr>
        </p:nvSpPr>
        <p:spPr/>
        <p:txBody>
          <a:bodyPr/>
          <a:lstStyle/>
          <a:p>
            <a:r>
              <a:rPr lang="en-US" dirty="0"/>
              <a:t>Motivation</a:t>
            </a:r>
          </a:p>
          <a:p>
            <a:r>
              <a:rPr lang="en-US" dirty="0" err="1"/>
              <a:t>ThoughtSpot</a:t>
            </a:r>
            <a:r>
              <a:rPr lang="en-US" dirty="0"/>
              <a:t> – Product Introduction</a:t>
            </a:r>
          </a:p>
          <a:p>
            <a:r>
              <a:rPr lang="en-US" dirty="0"/>
              <a:t>Architecture and Design choices</a:t>
            </a:r>
          </a:p>
          <a:p>
            <a:r>
              <a:rPr lang="en-US" dirty="0"/>
              <a:t>Challenges</a:t>
            </a:r>
          </a:p>
          <a:p>
            <a:r>
              <a:rPr lang="en-US" dirty="0"/>
              <a:t>Some Open Problems</a:t>
            </a:r>
          </a:p>
          <a:p>
            <a:r>
              <a:rPr lang="en-US" dirty="0"/>
              <a:t>Building Knowledge Systems – General Advice</a:t>
            </a:r>
          </a:p>
        </p:txBody>
      </p:sp>
    </p:spTree>
    <p:extLst>
      <p:ext uri="{BB962C8B-B14F-4D97-AF65-F5344CB8AC3E}">
        <p14:creationId xmlns:p14="http://schemas.microsoft.com/office/powerpoint/2010/main" val="2121691598"/>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50"/>
        <p:cNvGrpSpPr/>
        <p:nvPr/>
      </p:nvGrpSpPr>
      <p:grpSpPr>
        <a:xfrm>
          <a:off x="0" y="0"/>
          <a:ext cx="0" cy="0"/>
          <a:chOff x="0" y="0"/>
          <a:chExt cx="0" cy="0"/>
        </a:xfrm>
      </p:grpSpPr>
      <p:grpSp>
        <p:nvGrpSpPr>
          <p:cNvPr id="68" name="Graphic 7">
            <a:extLst>
              <a:ext uri="{FF2B5EF4-FFF2-40B4-BE49-F238E27FC236}">
                <a16:creationId xmlns:a16="http://schemas.microsoft.com/office/drawing/2014/main" id="{15F30FE9-AC56-8648-9D2B-9A21451BC82F}"/>
              </a:ext>
            </a:extLst>
          </p:cNvPr>
          <p:cNvGrpSpPr/>
          <p:nvPr/>
        </p:nvGrpSpPr>
        <p:grpSpPr>
          <a:xfrm>
            <a:off x="10679284" y="2136247"/>
            <a:ext cx="2384763" cy="17195"/>
            <a:chOff x="5632274" y="3012518"/>
            <a:chExt cx="1788572" cy="12896"/>
          </a:xfrm>
        </p:grpSpPr>
        <p:sp>
          <p:nvSpPr>
            <p:cNvPr id="69" name="Freeform 68">
              <a:extLst>
                <a:ext uri="{FF2B5EF4-FFF2-40B4-BE49-F238E27FC236}">
                  <a16:creationId xmlns:a16="http://schemas.microsoft.com/office/drawing/2014/main" id="{998E6DF0-27B2-3A46-9B70-318892687BA9}"/>
                </a:ext>
              </a:extLst>
            </p:cNvPr>
            <p:cNvSpPr/>
            <p:nvPr/>
          </p:nvSpPr>
          <p:spPr>
            <a:xfrm>
              <a:off x="5632274" y="3012518"/>
              <a:ext cx="25734" cy="12896"/>
            </a:xfrm>
            <a:custGeom>
              <a:avLst/>
              <a:gdLst>
                <a:gd name="connsiteX0" fmla="*/ 0 w 25734"/>
                <a:gd name="connsiteY0" fmla="*/ 0 h 12896"/>
                <a:gd name="connsiteX1" fmla="*/ 25735 w 25734"/>
                <a:gd name="connsiteY1" fmla="*/ 0 h 12896"/>
              </a:gdLst>
              <a:ahLst/>
              <a:cxnLst>
                <a:cxn ang="0">
                  <a:pos x="connsiteX0" y="connsiteY0"/>
                </a:cxn>
                <a:cxn ang="0">
                  <a:pos x="connsiteX1" y="connsiteY1"/>
                </a:cxn>
              </a:cxnLst>
              <a:rect l="l" t="t" r="r" b="b"/>
              <a:pathLst>
                <a:path w="25734" h="12896">
                  <a:moveTo>
                    <a:pt x="0" y="0"/>
                  </a:moveTo>
                  <a:lnTo>
                    <a:pt x="25735" y="0"/>
                  </a:lnTo>
                </a:path>
              </a:pathLst>
            </a:custGeom>
            <a:ln w="12851" cap="flat">
              <a:solidFill>
                <a:srgbClr val="A9ABAE"/>
              </a:solidFill>
              <a:prstDash val="solid"/>
              <a:miter/>
            </a:ln>
          </p:spPr>
          <p:txBody>
            <a:bodyPr rtlCol="0" anchor="ctr"/>
            <a:lstStyle/>
            <a:p>
              <a:endParaRPr lang="en-US" sz="2400"/>
            </a:p>
          </p:txBody>
        </p:sp>
        <p:sp>
          <p:nvSpPr>
            <p:cNvPr id="78" name="Freeform 77">
              <a:extLst>
                <a:ext uri="{FF2B5EF4-FFF2-40B4-BE49-F238E27FC236}">
                  <a16:creationId xmlns:a16="http://schemas.microsoft.com/office/drawing/2014/main" id="{BBB79CD7-32FA-9142-9D8B-B19F4B56C43C}"/>
                </a:ext>
              </a:extLst>
            </p:cNvPr>
            <p:cNvSpPr/>
            <p:nvPr/>
          </p:nvSpPr>
          <p:spPr>
            <a:xfrm>
              <a:off x="5683743" y="3012518"/>
              <a:ext cx="1698500" cy="12896"/>
            </a:xfrm>
            <a:custGeom>
              <a:avLst/>
              <a:gdLst>
                <a:gd name="connsiteX0" fmla="*/ 0 w 1698500"/>
                <a:gd name="connsiteY0" fmla="*/ 0 h 12896"/>
                <a:gd name="connsiteX1" fmla="*/ 1698500 w 1698500"/>
                <a:gd name="connsiteY1" fmla="*/ 0 h 12896"/>
              </a:gdLst>
              <a:ahLst/>
              <a:cxnLst>
                <a:cxn ang="0">
                  <a:pos x="connsiteX0" y="connsiteY0"/>
                </a:cxn>
                <a:cxn ang="0">
                  <a:pos x="connsiteX1" y="connsiteY1"/>
                </a:cxn>
              </a:cxnLst>
              <a:rect l="l" t="t" r="r" b="b"/>
              <a:pathLst>
                <a:path w="1698500" h="12896">
                  <a:moveTo>
                    <a:pt x="0" y="0"/>
                  </a:moveTo>
                  <a:lnTo>
                    <a:pt x="1698500" y="0"/>
                  </a:lnTo>
                </a:path>
              </a:pathLst>
            </a:custGeom>
            <a:ln w="12851" cap="flat">
              <a:solidFill>
                <a:srgbClr val="A9ABAE"/>
              </a:solidFill>
              <a:custDash>
                <a:ds d="302250" sp="151500"/>
              </a:custDash>
              <a:miter/>
            </a:ln>
          </p:spPr>
          <p:txBody>
            <a:bodyPr rtlCol="0" anchor="ctr"/>
            <a:lstStyle/>
            <a:p>
              <a:endParaRPr lang="en-US" sz="2400"/>
            </a:p>
          </p:txBody>
        </p:sp>
        <p:sp>
          <p:nvSpPr>
            <p:cNvPr id="98" name="Freeform 97">
              <a:extLst>
                <a:ext uri="{FF2B5EF4-FFF2-40B4-BE49-F238E27FC236}">
                  <a16:creationId xmlns:a16="http://schemas.microsoft.com/office/drawing/2014/main" id="{CAAF7097-FA34-EF49-A72C-59008C901F6C}"/>
                </a:ext>
              </a:extLst>
            </p:cNvPr>
            <p:cNvSpPr/>
            <p:nvPr/>
          </p:nvSpPr>
          <p:spPr>
            <a:xfrm>
              <a:off x="7395111" y="3012518"/>
              <a:ext cx="25734" cy="12896"/>
            </a:xfrm>
            <a:custGeom>
              <a:avLst/>
              <a:gdLst>
                <a:gd name="connsiteX0" fmla="*/ 0 w 25734"/>
                <a:gd name="connsiteY0" fmla="*/ 0 h 12896"/>
                <a:gd name="connsiteX1" fmla="*/ 25735 w 25734"/>
                <a:gd name="connsiteY1" fmla="*/ 0 h 12896"/>
              </a:gdLst>
              <a:ahLst/>
              <a:cxnLst>
                <a:cxn ang="0">
                  <a:pos x="connsiteX0" y="connsiteY0"/>
                </a:cxn>
                <a:cxn ang="0">
                  <a:pos x="connsiteX1" y="connsiteY1"/>
                </a:cxn>
              </a:cxnLst>
              <a:rect l="l" t="t" r="r" b="b"/>
              <a:pathLst>
                <a:path w="25734" h="12896">
                  <a:moveTo>
                    <a:pt x="0" y="0"/>
                  </a:moveTo>
                  <a:lnTo>
                    <a:pt x="25735" y="0"/>
                  </a:lnTo>
                </a:path>
              </a:pathLst>
            </a:custGeom>
            <a:ln w="12851" cap="flat">
              <a:solidFill>
                <a:srgbClr val="A9ABAE"/>
              </a:solidFill>
              <a:prstDash val="solid"/>
              <a:miter/>
            </a:ln>
          </p:spPr>
          <p:txBody>
            <a:bodyPr rtlCol="0" anchor="ctr"/>
            <a:lstStyle/>
            <a:p>
              <a:endParaRPr lang="en-US" sz="2400"/>
            </a:p>
          </p:txBody>
        </p:sp>
      </p:grpSp>
      <p:grpSp>
        <p:nvGrpSpPr>
          <p:cNvPr id="99" name="Graphic 7">
            <a:extLst>
              <a:ext uri="{FF2B5EF4-FFF2-40B4-BE49-F238E27FC236}">
                <a16:creationId xmlns:a16="http://schemas.microsoft.com/office/drawing/2014/main" id="{3478117F-FA1E-5343-8EBA-8D12429D44C7}"/>
              </a:ext>
            </a:extLst>
          </p:cNvPr>
          <p:cNvGrpSpPr/>
          <p:nvPr/>
        </p:nvGrpSpPr>
        <p:grpSpPr>
          <a:xfrm>
            <a:off x="10557607" y="4004247"/>
            <a:ext cx="2384763" cy="17195"/>
            <a:chOff x="5632274" y="3012518"/>
            <a:chExt cx="1788572" cy="12896"/>
          </a:xfrm>
        </p:grpSpPr>
        <p:sp>
          <p:nvSpPr>
            <p:cNvPr id="100" name="Freeform 99">
              <a:extLst>
                <a:ext uri="{FF2B5EF4-FFF2-40B4-BE49-F238E27FC236}">
                  <a16:creationId xmlns:a16="http://schemas.microsoft.com/office/drawing/2014/main" id="{B7E83F84-8311-AD44-8C18-933BB792C9E1}"/>
                </a:ext>
              </a:extLst>
            </p:cNvPr>
            <p:cNvSpPr/>
            <p:nvPr/>
          </p:nvSpPr>
          <p:spPr>
            <a:xfrm>
              <a:off x="5632274" y="3012518"/>
              <a:ext cx="25734" cy="12896"/>
            </a:xfrm>
            <a:custGeom>
              <a:avLst/>
              <a:gdLst>
                <a:gd name="connsiteX0" fmla="*/ 0 w 25734"/>
                <a:gd name="connsiteY0" fmla="*/ 0 h 12896"/>
                <a:gd name="connsiteX1" fmla="*/ 25735 w 25734"/>
                <a:gd name="connsiteY1" fmla="*/ 0 h 12896"/>
              </a:gdLst>
              <a:ahLst/>
              <a:cxnLst>
                <a:cxn ang="0">
                  <a:pos x="connsiteX0" y="connsiteY0"/>
                </a:cxn>
                <a:cxn ang="0">
                  <a:pos x="connsiteX1" y="connsiteY1"/>
                </a:cxn>
              </a:cxnLst>
              <a:rect l="l" t="t" r="r" b="b"/>
              <a:pathLst>
                <a:path w="25734" h="12896">
                  <a:moveTo>
                    <a:pt x="0" y="0"/>
                  </a:moveTo>
                  <a:lnTo>
                    <a:pt x="25735" y="0"/>
                  </a:lnTo>
                </a:path>
              </a:pathLst>
            </a:custGeom>
            <a:ln w="12851" cap="flat">
              <a:solidFill>
                <a:srgbClr val="A9ABAE"/>
              </a:solidFill>
              <a:prstDash val="solid"/>
              <a:miter/>
            </a:ln>
          </p:spPr>
          <p:txBody>
            <a:bodyPr rtlCol="0" anchor="ctr"/>
            <a:lstStyle/>
            <a:p>
              <a:endParaRPr lang="en-US" sz="2400"/>
            </a:p>
          </p:txBody>
        </p:sp>
        <p:sp>
          <p:nvSpPr>
            <p:cNvPr id="101" name="Freeform 100">
              <a:extLst>
                <a:ext uri="{FF2B5EF4-FFF2-40B4-BE49-F238E27FC236}">
                  <a16:creationId xmlns:a16="http://schemas.microsoft.com/office/drawing/2014/main" id="{9D6CE5F8-8E79-0540-ABCB-880B02E5EBCB}"/>
                </a:ext>
              </a:extLst>
            </p:cNvPr>
            <p:cNvSpPr/>
            <p:nvPr/>
          </p:nvSpPr>
          <p:spPr>
            <a:xfrm>
              <a:off x="5683743" y="3012518"/>
              <a:ext cx="1698500" cy="12896"/>
            </a:xfrm>
            <a:custGeom>
              <a:avLst/>
              <a:gdLst>
                <a:gd name="connsiteX0" fmla="*/ 0 w 1698500"/>
                <a:gd name="connsiteY0" fmla="*/ 0 h 12896"/>
                <a:gd name="connsiteX1" fmla="*/ 1698500 w 1698500"/>
                <a:gd name="connsiteY1" fmla="*/ 0 h 12896"/>
              </a:gdLst>
              <a:ahLst/>
              <a:cxnLst>
                <a:cxn ang="0">
                  <a:pos x="connsiteX0" y="connsiteY0"/>
                </a:cxn>
                <a:cxn ang="0">
                  <a:pos x="connsiteX1" y="connsiteY1"/>
                </a:cxn>
              </a:cxnLst>
              <a:rect l="l" t="t" r="r" b="b"/>
              <a:pathLst>
                <a:path w="1698500" h="12896">
                  <a:moveTo>
                    <a:pt x="0" y="0"/>
                  </a:moveTo>
                  <a:lnTo>
                    <a:pt x="1698500" y="0"/>
                  </a:lnTo>
                </a:path>
              </a:pathLst>
            </a:custGeom>
            <a:ln w="12851" cap="flat">
              <a:solidFill>
                <a:srgbClr val="A9ABAE"/>
              </a:solidFill>
              <a:custDash>
                <a:ds d="302250" sp="151500"/>
              </a:custDash>
              <a:miter/>
            </a:ln>
          </p:spPr>
          <p:txBody>
            <a:bodyPr rtlCol="0" anchor="ctr"/>
            <a:lstStyle/>
            <a:p>
              <a:endParaRPr lang="en-US" sz="2400"/>
            </a:p>
          </p:txBody>
        </p:sp>
        <p:sp>
          <p:nvSpPr>
            <p:cNvPr id="102" name="Freeform 101">
              <a:extLst>
                <a:ext uri="{FF2B5EF4-FFF2-40B4-BE49-F238E27FC236}">
                  <a16:creationId xmlns:a16="http://schemas.microsoft.com/office/drawing/2014/main" id="{66D69F43-D6D7-784B-A6CE-5C6DDFB61BD4}"/>
                </a:ext>
              </a:extLst>
            </p:cNvPr>
            <p:cNvSpPr/>
            <p:nvPr/>
          </p:nvSpPr>
          <p:spPr>
            <a:xfrm>
              <a:off x="7395111" y="3012518"/>
              <a:ext cx="25734" cy="12896"/>
            </a:xfrm>
            <a:custGeom>
              <a:avLst/>
              <a:gdLst>
                <a:gd name="connsiteX0" fmla="*/ 0 w 25734"/>
                <a:gd name="connsiteY0" fmla="*/ 0 h 12896"/>
                <a:gd name="connsiteX1" fmla="*/ 25735 w 25734"/>
                <a:gd name="connsiteY1" fmla="*/ 0 h 12896"/>
              </a:gdLst>
              <a:ahLst/>
              <a:cxnLst>
                <a:cxn ang="0">
                  <a:pos x="connsiteX0" y="connsiteY0"/>
                </a:cxn>
                <a:cxn ang="0">
                  <a:pos x="connsiteX1" y="connsiteY1"/>
                </a:cxn>
              </a:cxnLst>
              <a:rect l="l" t="t" r="r" b="b"/>
              <a:pathLst>
                <a:path w="25734" h="12896">
                  <a:moveTo>
                    <a:pt x="0" y="0"/>
                  </a:moveTo>
                  <a:lnTo>
                    <a:pt x="25735" y="0"/>
                  </a:lnTo>
                </a:path>
              </a:pathLst>
            </a:custGeom>
            <a:ln w="12851" cap="flat">
              <a:solidFill>
                <a:srgbClr val="A9ABAE"/>
              </a:solidFill>
              <a:prstDash val="solid"/>
              <a:miter/>
            </a:ln>
          </p:spPr>
          <p:txBody>
            <a:bodyPr rtlCol="0" anchor="ctr"/>
            <a:lstStyle/>
            <a:p>
              <a:endParaRPr lang="en-US" sz="2400"/>
            </a:p>
          </p:txBody>
        </p:sp>
      </p:grpSp>
      <p:grpSp>
        <p:nvGrpSpPr>
          <p:cNvPr id="103" name="Graphic 7">
            <a:extLst>
              <a:ext uri="{FF2B5EF4-FFF2-40B4-BE49-F238E27FC236}">
                <a16:creationId xmlns:a16="http://schemas.microsoft.com/office/drawing/2014/main" id="{1F12252E-1BF2-9145-B32A-3422C81A8CBE}"/>
              </a:ext>
            </a:extLst>
          </p:cNvPr>
          <p:cNvGrpSpPr/>
          <p:nvPr/>
        </p:nvGrpSpPr>
        <p:grpSpPr>
          <a:xfrm>
            <a:off x="10520873" y="5907016"/>
            <a:ext cx="2384763" cy="17195"/>
            <a:chOff x="5632274" y="3012518"/>
            <a:chExt cx="1788572" cy="12896"/>
          </a:xfrm>
        </p:grpSpPr>
        <p:sp>
          <p:nvSpPr>
            <p:cNvPr id="104" name="Freeform 103">
              <a:extLst>
                <a:ext uri="{FF2B5EF4-FFF2-40B4-BE49-F238E27FC236}">
                  <a16:creationId xmlns:a16="http://schemas.microsoft.com/office/drawing/2014/main" id="{546CF3B0-B815-6641-8081-5DEE408F310C}"/>
                </a:ext>
              </a:extLst>
            </p:cNvPr>
            <p:cNvSpPr/>
            <p:nvPr/>
          </p:nvSpPr>
          <p:spPr>
            <a:xfrm>
              <a:off x="5632274" y="3012518"/>
              <a:ext cx="25734" cy="12896"/>
            </a:xfrm>
            <a:custGeom>
              <a:avLst/>
              <a:gdLst>
                <a:gd name="connsiteX0" fmla="*/ 0 w 25734"/>
                <a:gd name="connsiteY0" fmla="*/ 0 h 12896"/>
                <a:gd name="connsiteX1" fmla="*/ 25735 w 25734"/>
                <a:gd name="connsiteY1" fmla="*/ 0 h 12896"/>
              </a:gdLst>
              <a:ahLst/>
              <a:cxnLst>
                <a:cxn ang="0">
                  <a:pos x="connsiteX0" y="connsiteY0"/>
                </a:cxn>
                <a:cxn ang="0">
                  <a:pos x="connsiteX1" y="connsiteY1"/>
                </a:cxn>
              </a:cxnLst>
              <a:rect l="l" t="t" r="r" b="b"/>
              <a:pathLst>
                <a:path w="25734" h="12896">
                  <a:moveTo>
                    <a:pt x="0" y="0"/>
                  </a:moveTo>
                  <a:lnTo>
                    <a:pt x="25735" y="0"/>
                  </a:lnTo>
                </a:path>
              </a:pathLst>
            </a:custGeom>
            <a:ln w="12851" cap="flat">
              <a:solidFill>
                <a:srgbClr val="A9ABAE"/>
              </a:solidFill>
              <a:prstDash val="solid"/>
              <a:miter/>
            </a:ln>
          </p:spPr>
          <p:txBody>
            <a:bodyPr rtlCol="0" anchor="ctr"/>
            <a:lstStyle/>
            <a:p>
              <a:endParaRPr lang="en-US" sz="2400"/>
            </a:p>
          </p:txBody>
        </p:sp>
        <p:sp>
          <p:nvSpPr>
            <p:cNvPr id="105" name="Freeform 104">
              <a:extLst>
                <a:ext uri="{FF2B5EF4-FFF2-40B4-BE49-F238E27FC236}">
                  <a16:creationId xmlns:a16="http://schemas.microsoft.com/office/drawing/2014/main" id="{E21404D1-AF92-244D-838A-10C62F1CAF5B}"/>
                </a:ext>
              </a:extLst>
            </p:cNvPr>
            <p:cNvSpPr/>
            <p:nvPr/>
          </p:nvSpPr>
          <p:spPr>
            <a:xfrm>
              <a:off x="5683743" y="3012518"/>
              <a:ext cx="1698500" cy="12896"/>
            </a:xfrm>
            <a:custGeom>
              <a:avLst/>
              <a:gdLst>
                <a:gd name="connsiteX0" fmla="*/ 0 w 1698500"/>
                <a:gd name="connsiteY0" fmla="*/ 0 h 12896"/>
                <a:gd name="connsiteX1" fmla="*/ 1698500 w 1698500"/>
                <a:gd name="connsiteY1" fmla="*/ 0 h 12896"/>
              </a:gdLst>
              <a:ahLst/>
              <a:cxnLst>
                <a:cxn ang="0">
                  <a:pos x="connsiteX0" y="connsiteY0"/>
                </a:cxn>
                <a:cxn ang="0">
                  <a:pos x="connsiteX1" y="connsiteY1"/>
                </a:cxn>
              </a:cxnLst>
              <a:rect l="l" t="t" r="r" b="b"/>
              <a:pathLst>
                <a:path w="1698500" h="12896">
                  <a:moveTo>
                    <a:pt x="0" y="0"/>
                  </a:moveTo>
                  <a:lnTo>
                    <a:pt x="1698500" y="0"/>
                  </a:lnTo>
                </a:path>
              </a:pathLst>
            </a:custGeom>
            <a:ln w="12851" cap="flat">
              <a:solidFill>
                <a:srgbClr val="A9ABAE"/>
              </a:solidFill>
              <a:custDash>
                <a:ds d="302250" sp="151500"/>
              </a:custDash>
              <a:miter/>
            </a:ln>
          </p:spPr>
          <p:txBody>
            <a:bodyPr rtlCol="0" anchor="ctr"/>
            <a:lstStyle/>
            <a:p>
              <a:endParaRPr lang="en-US" sz="2400"/>
            </a:p>
          </p:txBody>
        </p:sp>
        <p:sp>
          <p:nvSpPr>
            <p:cNvPr id="106" name="Freeform 105">
              <a:extLst>
                <a:ext uri="{FF2B5EF4-FFF2-40B4-BE49-F238E27FC236}">
                  <a16:creationId xmlns:a16="http://schemas.microsoft.com/office/drawing/2014/main" id="{9FAA31CB-DEDE-604E-A5CE-F55327A16226}"/>
                </a:ext>
              </a:extLst>
            </p:cNvPr>
            <p:cNvSpPr/>
            <p:nvPr/>
          </p:nvSpPr>
          <p:spPr>
            <a:xfrm>
              <a:off x="7395111" y="3012518"/>
              <a:ext cx="25734" cy="12896"/>
            </a:xfrm>
            <a:custGeom>
              <a:avLst/>
              <a:gdLst>
                <a:gd name="connsiteX0" fmla="*/ 0 w 25734"/>
                <a:gd name="connsiteY0" fmla="*/ 0 h 12896"/>
                <a:gd name="connsiteX1" fmla="*/ 25735 w 25734"/>
                <a:gd name="connsiteY1" fmla="*/ 0 h 12896"/>
              </a:gdLst>
              <a:ahLst/>
              <a:cxnLst>
                <a:cxn ang="0">
                  <a:pos x="connsiteX0" y="connsiteY0"/>
                </a:cxn>
                <a:cxn ang="0">
                  <a:pos x="connsiteX1" y="connsiteY1"/>
                </a:cxn>
              </a:cxnLst>
              <a:rect l="l" t="t" r="r" b="b"/>
              <a:pathLst>
                <a:path w="25734" h="12896">
                  <a:moveTo>
                    <a:pt x="0" y="0"/>
                  </a:moveTo>
                  <a:lnTo>
                    <a:pt x="25735" y="0"/>
                  </a:lnTo>
                </a:path>
              </a:pathLst>
            </a:custGeom>
            <a:ln w="12851" cap="flat">
              <a:solidFill>
                <a:srgbClr val="A9ABAE"/>
              </a:solidFill>
              <a:prstDash val="solid"/>
              <a:miter/>
            </a:ln>
          </p:spPr>
          <p:txBody>
            <a:bodyPr rtlCol="0" anchor="ctr"/>
            <a:lstStyle/>
            <a:p>
              <a:endParaRPr lang="en-US" sz="2400"/>
            </a:p>
          </p:txBody>
        </p:sp>
      </p:grpSp>
      <p:sp>
        <p:nvSpPr>
          <p:cNvPr id="851" name="Google Shape;851;p128"/>
          <p:cNvSpPr txBox="1">
            <a:spLocks noGrp="1"/>
          </p:cNvSpPr>
          <p:nvPr>
            <p:ph type="title"/>
          </p:nvPr>
        </p:nvSpPr>
        <p:spPr/>
        <p:txBody>
          <a:bodyPr/>
          <a:lstStyle/>
          <a:p>
            <a:pPr lvl="0"/>
            <a:r>
              <a:rPr lang="en-US" dirty="0">
                <a:latin typeface="Helvetica" pitchFamily="2" charset="0"/>
              </a:rPr>
              <a:t>Static reports and dashboards are fundamentally broken</a:t>
            </a:r>
          </a:p>
        </p:txBody>
      </p:sp>
      <p:sp>
        <p:nvSpPr>
          <p:cNvPr id="873" name="Google Shape;873;p128"/>
          <p:cNvSpPr txBox="1"/>
          <p:nvPr/>
        </p:nvSpPr>
        <p:spPr>
          <a:xfrm>
            <a:off x="3648700" y="2562992"/>
            <a:ext cx="1125717" cy="398149"/>
          </a:xfrm>
          <a:prstGeom prst="rect">
            <a:avLst/>
          </a:prstGeom>
          <a:noFill/>
          <a:ln>
            <a:noFill/>
          </a:ln>
        </p:spPr>
        <p:txBody>
          <a:bodyPr spcFirstLastPara="1" wrap="square" lIns="60960" tIns="60960" rIns="60960" bIns="60960" anchor="t" anchorCtr="0">
            <a:noAutofit/>
          </a:bodyPr>
          <a:lstStyle/>
          <a:p>
            <a:pPr algn="r"/>
            <a:r>
              <a:rPr lang="en-US" sz="1467" b="1" dirty="0">
                <a:solidFill>
                  <a:schemeClr val="bg1">
                    <a:lumMod val="85000"/>
                  </a:schemeClr>
                </a:solidFill>
                <a:latin typeface="Helvetica" pitchFamily="2" charset="0"/>
                <a:ea typeface="Helvetica Neue"/>
                <a:cs typeface="Helvetica Neue"/>
                <a:sym typeface="Helvetica Neue"/>
              </a:rPr>
              <a:t>Region</a:t>
            </a:r>
            <a:endParaRPr sz="1467" b="1" dirty="0">
              <a:solidFill>
                <a:schemeClr val="bg1">
                  <a:lumMod val="85000"/>
                </a:schemeClr>
              </a:solidFill>
              <a:latin typeface="Helvetica" pitchFamily="2" charset="0"/>
              <a:ea typeface="Helvetica Neue"/>
              <a:cs typeface="Helvetica Neue"/>
              <a:sym typeface="Helvetica Neue"/>
            </a:endParaRPr>
          </a:p>
        </p:txBody>
      </p:sp>
      <p:pic>
        <p:nvPicPr>
          <p:cNvPr id="27" name="Picture 26" descr="A screenshot of a cell phone&#10;&#10;Description automatically generated">
            <a:extLst>
              <a:ext uri="{FF2B5EF4-FFF2-40B4-BE49-F238E27FC236}">
                <a16:creationId xmlns:a16="http://schemas.microsoft.com/office/drawing/2014/main" id="{B0F06BE4-777C-254A-9B9B-C23E0F752BAB}"/>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319336" y="2561376"/>
            <a:ext cx="2931864" cy="2825256"/>
          </a:xfrm>
          <a:prstGeom prst="rect">
            <a:avLst/>
          </a:prstGeom>
          <a:ln>
            <a:solidFill>
              <a:schemeClr val="bg1">
                <a:lumMod val="85000"/>
              </a:schemeClr>
            </a:solidFill>
          </a:ln>
          <a:effectLst>
            <a:outerShdw blurRad="76200" dist="38100" dir="2700000" algn="tl" rotWithShape="0">
              <a:prstClr val="black">
                <a:alpha val="10000"/>
              </a:prstClr>
            </a:outerShdw>
          </a:effectLst>
        </p:spPr>
      </p:pic>
      <p:sp>
        <p:nvSpPr>
          <p:cNvPr id="34" name="Google Shape;873;p128">
            <a:extLst>
              <a:ext uri="{FF2B5EF4-FFF2-40B4-BE49-F238E27FC236}">
                <a16:creationId xmlns:a16="http://schemas.microsoft.com/office/drawing/2014/main" id="{9B052C27-1391-A349-A9E6-66F31CB52D7C}"/>
              </a:ext>
            </a:extLst>
          </p:cNvPr>
          <p:cNvSpPr txBox="1"/>
          <p:nvPr/>
        </p:nvSpPr>
        <p:spPr>
          <a:xfrm>
            <a:off x="3675396" y="3844299"/>
            <a:ext cx="1530677" cy="398149"/>
          </a:xfrm>
          <a:prstGeom prst="rect">
            <a:avLst/>
          </a:prstGeom>
          <a:noFill/>
          <a:ln>
            <a:noFill/>
          </a:ln>
        </p:spPr>
        <p:txBody>
          <a:bodyPr spcFirstLastPara="1" wrap="square" lIns="60960" tIns="60960" rIns="60960" bIns="60960" anchor="t" anchorCtr="0">
            <a:noAutofit/>
          </a:bodyPr>
          <a:lstStyle/>
          <a:p>
            <a:pPr lvl="0" algn="ctr"/>
            <a:r>
              <a:rPr lang="en-US" sz="1467" b="1" dirty="0">
                <a:solidFill>
                  <a:schemeClr val="bg1">
                    <a:lumMod val="85000"/>
                  </a:schemeClr>
                </a:solidFill>
                <a:latin typeface="Helvetica" pitchFamily="2" charset="0"/>
                <a:ea typeface="Helvetica Neue"/>
                <a:cs typeface="Helvetica Neue"/>
                <a:sym typeface="Helvetica Neue"/>
              </a:rPr>
              <a:t>Demographics</a:t>
            </a:r>
          </a:p>
        </p:txBody>
      </p:sp>
      <p:sp>
        <p:nvSpPr>
          <p:cNvPr id="35" name="Google Shape;873;p128">
            <a:extLst>
              <a:ext uri="{FF2B5EF4-FFF2-40B4-BE49-F238E27FC236}">
                <a16:creationId xmlns:a16="http://schemas.microsoft.com/office/drawing/2014/main" id="{F7F510BF-98D6-2649-91B2-6D6F9FAA661D}"/>
              </a:ext>
            </a:extLst>
          </p:cNvPr>
          <p:cNvSpPr txBox="1"/>
          <p:nvPr/>
        </p:nvSpPr>
        <p:spPr>
          <a:xfrm>
            <a:off x="3851802" y="5241410"/>
            <a:ext cx="858740" cy="398149"/>
          </a:xfrm>
          <a:prstGeom prst="rect">
            <a:avLst/>
          </a:prstGeom>
          <a:noFill/>
          <a:ln>
            <a:noFill/>
          </a:ln>
        </p:spPr>
        <p:txBody>
          <a:bodyPr spcFirstLastPara="1" wrap="square" lIns="60960" tIns="60960" rIns="60960" bIns="60960" anchor="t" anchorCtr="0">
            <a:noAutofit/>
          </a:bodyPr>
          <a:lstStyle/>
          <a:p>
            <a:pPr algn="r"/>
            <a:r>
              <a:rPr lang="en-US" sz="1467" b="1" dirty="0">
                <a:solidFill>
                  <a:schemeClr val="bg1">
                    <a:lumMod val="85000"/>
                  </a:schemeClr>
                </a:solidFill>
                <a:latin typeface="Helvetica" pitchFamily="2" charset="0"/>
                <a:ea typeface="Helvetica Neue"/>
                <a:cs typeface="Helvetica Neue"/>
                <a:sym typeface="Helvetica Neue"/>
              </a:rPr>
              <a:t>Product</a:t>
            </a:r>
            <a:endParaRPr sz="1467" b="1" dirty="0">
              <a:solidFill>
                <a:schemeClr val="bg1">
                  <a:lumMod val="85000"/>
                </a:schemeClr>
              </a:solidFill>
              <a:latin typeface="Helvetica" pitchFamily="2" charset="0"/>
              <a:ea typeface="Helvetica Neue"/>
              <a:cs typeface="Helvetica Neue"/>
              <a:sym typeface="Helvetica Neue"/>
            </a:endParaRPr>
          </a:p>
        </p:txBody>
      </p:sp>
      <p:sp>
        <p:nvSpPr>
          <p:cNvPr id="12" name="Freeform 11">
            <a:extLst>
              <a:ext uri="{FF2B5EF4-FFF2-40B4-BE49-F238E27FC236}">
                <a16:creationId xmlns:a16="http://schemas.microsoft.com/office/drawing/2014/main" id="{3538D5A5-FD12-F843-BA7F-071510706C1B}"/>
              </a:ext>
            </a:extLst>
          </p:cNvPr>
          <p:cNvSpPr/>
          <p:nvPr/>
        </p:nvSpPr>
        <p:spPr>
          <a:xfrm>
            <a:off x="4478133" y="6056085"/>
            <a:ext cx="1273017" cy="517585"/>
          </a:xfrm>
          <a:custGeom>
            <a:avLst/>
            <a:gdLst>
              <a:gd name="connsiteX0" fmla="*/ 0 w 954763"/>
              <a:gd name="connsiteY0" fmla="*/ 0 h 388189"/>
              <a:gd name="connsiteX1" fmla="*/ 954763 w 954763"/>
              <a:gd name="connsiteY1" fmla="*/ 0 h 388189"/>
              <a:gd name="connsiteX2" fmla="*/ 954763 w 954763"/>
              <a:gd name="connsiteY2" fmla="*/ 388190 h 388189"/>
              <a:gd name="connsiteX3" fmla="*/ 0 w 954763"/>
              <a:gd name="connsiteY3" fmla="*/ 388190 h 388189"/>
            </a:gdLst>
            <a:ahLst/>
            <a:cxnLst>
              <a:cxn ang="0">
                <a:pos x="connsiteX0" y="connsiteY0"/>
              </a:cxn>
              <a:cxn ang="0">
                <a:pos x="connsiteX1" y="connsiteY1"/>
              </a:cxn>
              <a:cxn ang="0">
                <a:pos x="connsiteX2" y="connsiteY2"/>
              </a:cxn>
              <a:cxn ang="0">
                <a:pos x="connsiteX3" y="connsiteY3"/>
              </a:cxn>
            </a:cxnLst>
            <a:rect l="l" t="t" r="r" b="b"/>
            <a:pathLst>
              <a:path w="954763" h="388189">
                <a:moveTo>
                  <a:pt x="0" y="0"/>
                </a:moveTo>
                <a:lnTo>
                  <a:pt x="954763" y="0"/>
                </a:lnTo>
                <a:lnTo>
                  <a:pt x="954763" y="388190"/>
                </a:lnTo>
                <a:lnTo>
                  <a:pt x="0" y="388190"/>
                </a:lnTo>
                <a:close/>
              </a:path>
            </a:pathLst>
          </a:custGeom>
          <a:solidFill>
            <a:srgbClr val="1D1D1D"/>
          </a:solidFill>
          <a:ln w="12851" cap="flat">
            <a:noFill/>
            <a:prstDash val="solid"/>
            <a:miter/>
          </a:ln>
        </p:spPr>
        <p:txBody>
          <a:bodyPr rtlCol="0" anchor="ctr"/>
          <a:lstStyle/>
          <a:p>
            <a:endParaRPr lang="en-US" sz="2400"/>
          </a:p>
        </p:txBody>
      </p:sp>
      <p:sp>
        <p:nvSpPr>
          <p:cNvPr id="13" name="Freeform 12">
            <a:extLst>
              <a:ext uri="{FF2B5EF4-FFF2-40B4-BE49-F238E27FC236}">
                <a16:creationId xmlns:a16="http://schemas.microsoft.com/office/drawing/2014/main" id="{AD082A7B-F17C-0B49-953E-DE6B88EEFB95}"/>
              </a:ext>
            </a:extLst>
          </p:cNvPr>
          <p:cNvSpPr/>
          <p:nvPr/>
        </p:nvSpPr>
        <p:spPr>
          <a:xfrm>
            <a:off x="4713178" y="5550535"/>
            <a:ext cx="1748253" cy="756776"/>
          </a:xfrm>
          <a:custGeom>
            <a:avLst/>
            <a:gdLst>
              <a:gd name="connsiteX0" fmla="*/ 0 w 1311190"/>
              <a:gd name="connsiteY0" fmla="*/ 0 h 567582"/>
              <a:gd name="connsiteX1" fmla="*/ 1311191 w 1311190"/>
              <a:gd name="connsiteY1" fmla="*/ 0 h 567582"/>
              <a:gd name="connsiteX2" fmla="*/ 1311191 w 1311190"/>
              <a:gd name="connsiteY2" fmla="*/ 567583 h 567582"/>
              <a:gd name="connsiteX3" fmla="*/ 0 w 1311190"/>
              <a:gd name="connsiteY3" fmla="*/ 567583 h 567582"/>
            </a:gdLst>
            <a:ahLst/>
            <a:cxnLst>
              <a:cxn ang="0">
                <a:pos x="connsiteX0" y="connsiteY0"/>
              </a:cxn>
              <a:cxn ang="0">
                <a:pos x="connsiteX1" y="connsiteY1"/>
              </a:cxn>
              <a:cxn ang="0">
                <a:pos x="connsiteX2" y="connsiteY2"/>
              </a:cxn>
              <a:cxn ang="0">
                <a:pos x="connsiteX3" y="connsiteY3"/>
              </a:cxn>
            </a:cxnLst>
            <a:rect l="l" t="t" r="r" b="b"/>
            <a:pathLst>
              <a:path w="1311190" h="567582">
                <a:moveTo>
                  <a:pt x="0" y="0"/>
                </a:moveTo>
                <a:lnTo>
                  <a:pt x="1311191" y="0"/>
                </a:lnTo>
                <a:lnTo>
                  <a:pt x="1311191" y="567583"/>
                </a:lnTo>
                <a:lnTo>
                  <a:pt x="0" y="567583"/>
                </a:lnTo>
                <a:close/>
              </a:path>
            </a:pathLst>
          </a:custGeom>
          <a:solidFill>
            <a:srgbClr val="323232"/>
          </a:solidFill>
          <a:ln w="12851" cap="flat">
            <a:noFill/>
            <a:prstDash val="solid"/>
            <a:miter/>
          </a:ln>
        </p:spPr>
        <p:txBody>
          <a:bodyPr rtlCol="0" anchor="ctr"/>
          <a:lstStyle/>
          <a:p>
            <a:endParaRPr lang="en-US" sz="2400"/>
          </a:p>
        </p:txBody>
      </p:sp>
      <p:sp>
        <p:nvSpPr>
          <p:cNvPr id="14" name="Freeform 13">
            <a:extLst>
              <a:ext uri="{FF2B5EF4-FFF2-40B4-BE49-F238E27FC236}">
                <a16:creationId xmlns:a16="http://schemas.microsoft.com/office/drawing/2014/main" id="{E6E40F07-699A-654F-B967-C155B714CF1B}"/>
              </a:ext>
            </a:extLst>
          </p:cNvPr>
          <p:cNvSpPr/>
          <p:nvPr/>
        </p:nvSpPr>
        <p:spPr>
          <a:xfrm>
            <a:off x="4946507" y="4964784"/>
            <a:ext cx="2624955" cy="942680"/>
          </a:xfrm>
          <a:custGeom>
            <a:avLst/>
            <a:gdLst>
              <a:gd name="connsiteX0" fmla="*/ 0 w 1968716"/>
              <a:gd name="connsiteY0" fmla="*/ 0 h 928560"/>
              <a:gd name="connsiteX1" fmla="*/ 1968716 w 1968716"/>
              <a:gd name="connsiteY1" fmla="*/ 0 h 928560"/>
              <a:gd name="connsiteX2" fmla="*/ 1968716 w 1968716"/>
              <a:gd name="connsiteY2" fmla="*/ 928560 h 928560"/>
              <a:gd name="connsiteX3" fmla="*/ 0 w 1968716"/>
              <a:gd name="connsiteY3" fmla="*/ 928560 h 928560"/>
            </a:gdLst>
            <a:ahLst/>
            <a:cxnLst>
              <a:cxn ang="0">
                <a:pos x="connsiteX0" y="connsiteY0"/>
              </a:cxn>
              <a:cxn ang="0">
                <a:pos x="connsiteX1" y="connsiteY1"/>
              </a:cxn>
              <a:cxn ang="0">
                <a:pos x="connsiteX2" y="connsiteY2"/>
              </a:cxn>
              <a:cxn ang="0">
                <a:pos x="connsiteX3" y="connsiteY3"/>
              </a:cxn>
            </a:cxnLst>
            <a:rect l="l" t="t" r="r" b="b"/>
            <a:pathLst>
              <a:path w="1968716" h="928560">
                <a:moveTo>
                  <a:pt x="0" y="0"/>
                </a:moveTo>
                <a:lnTo>
                  <a:pt x="1968716" y="0"/>
                </a:lnTo>
                <a:lnTo>
                  <a:pt x="1968716" y="928560"/>
                </a:lnTo>
                <a:lnTo>
                  <a:pt x="0" y="928560"/>
                </a:lnTo>
                <a:close/>
              </a:path>
            </a:pathLst>
          </a:custGeom>
          <a:solidFill>
            <a:srgbClr val="6F7C98"/>
          </a:solidFill>
          <a:ln w="12851" cap="flat">
            <a:noFill/>
            <a:prstDash val="solid"/>
            <a:miter/>
          </a:ln>
        </p:spPr>
        <p:txBody>
          <a:bodyPr rtlCol="0" anchor="ctr"/>
          <a:lstStyle/>
          <a:p>
            <a:endParaRPr lang="en-US" sz="2400"/>
          </a:p>
        </p:txBody>
      </p:sp>
      <p:grpSp>
        <p:nvGrpSpPr>
          <p:cNvPr id="15" name="Graphic 7">
            <a:extLst>
              <a:ext uri="{FF2B5EF4-FFF2-40B4-BE49-F238E27FC236}">
                <a16:creationId xmlns:a16="http://schemas.microsoft.com/office/drawing/2014/main" id="{947B467E-9F3F-3948-A2BE-23284B2403EF}"/>
              </a:ext>
            </a:extLst>
          </p:cNvPr>
          <p:cNvGrpSpPr/>
          <p:nvPr/>
        </p:nvGrpSpPr>
        <p:grpSpPr>
          <a:xfrm>
            <a:off x="7571461" y="2095948"/>
            <a:ext cx="1156352" cy="548537"/>
            <a:chOff x="5678596" y="1571960"/>
            <a:chExt cx="867264" cy="411403"/>
          </a:xfrm>
        </p:grpSpPr>
        <p:sp>
          <p:nvSpPr>
            <p:cNvPr id="16" name="Freeform 15">
              <a:extLst>
                <a:ext uri="{FF2B5EF4-FFF2-40B4-BE49-F238E27FC236}">
                  <a16:creationId xmlns:a16="http://schemas.microsoft.com/office/drawing/2014/main" id="{CA4B66A9-7D62-BB4D-BA06-5FBE2E9D2947}"/>
                </a:ext>
              </a:extLst>
            </p:cNvPr>
            <p:cNvSpPr/>
            <p:nvPr/>
          </p:nvSpPr>
          <p:spPr>
            <a:xfrm>
              <a:off x="5678596" y="1971757"/>
              <a:ext cx="23161" cy="11607"/>
            </a:xfrm>
            <a:custGeom>
              <a:avLst/>
              <a:gdLst>
                <a:gd name="connsiteX0" fmla="*/ 0 w 23161"/>
                <a:gd name="connsiteY0" fmla="*/ 11607 h 11607"/>
                <a:gd name="connsiteX1" fmla="*/ 23161 w 23161"/>
                <a:gd name="connsiteY1" fmla="*/ 0 h 11607"/>
              </a:gdLst>
              <a:ahLst/>
              <a:cxnLst>
                <a:cxn ang="0">
                  <a:pos x="connsiteX0" y="connsiteY0"/>
                </a:cxn>
                <a:cxn ang="0">
                  <a:pos x="connsiteX1" y="connsiteY1"/>
                </a:cxn>
              </a:cxnLst>
              <a:rect l="l" t="t" r="r" b="b"/>
              <a:pathLst>
                <a:path w="23161" h="11607">
                  <a:moveTo>
                    <a:pt x="0" y="11607"/>
                  </a:moveTo>
                  <a:lnTo>
                    <a:pt x="23161" y="0"/>
                  </a:lnTo>
                </a:path>
              </a:pathLst>
            </a:custGeom>
            <a:ln w="12851" cap="flat">
              <a:solidFill>
                <a:srgbClr val="A9ABAE"/>
              </a:solidFill>
              <a:prstDash val="solid"/>
              <a:miter/>
            </a:ln>
          </p:spPr>
          <p:txBody>
            <a:bodyPr rtlCol="0" anchor="ctr"/>
            <a:lstStyle/>
            <a:p>
              <a:endParaRPr lang="en-US" sz="2400"/>
            </a:p>
          </p:txBody>
        </p:sp>
        <p:sp>
          <p:nvSpPr>
            <p:cNvPr id="17" name="Freeform 16">
              <a:extLst>
                <a:ext uri="{FF2B5EF4-FFF2-40B4-BE49-F238E27FC236}">
                  <a16:creationId xmlns:a16="http://schemas.microsoft.com/office/drawing/2014/main" id="{70C9B3B4-B165-F74E-BCF7-D187FAA4E8E6}"/>
                </a:ext>
              </a:extLst>
            </p:cNvPr>
            <p:cNvSpPr/>
            <p:nvPr/>
          </p:nvSpPr>
          <p:spPr>
            <a:xfrm>
              <a:off x="5726206" y="1588726"/>
              <a:ext cx="784913" cy="371424"/>
            </a:xfrm>
            <a:custGeom>
              <a:avLst/>
              <a:gdLst>
                <a:gd name="connsiteX0" fmla="*/ 0 w 784913"/>
                <a:gd name="connsiteY0" fmla="*/ 371424 h 371424"/>
                <a:gd name="connsiteX1" fmla="*/ 784913 w 784913"/>
                <a:gd name="connsiteY1" fmla="*/ 0 h 371424"/>
              </a:gdLst>
              <a:ahLst/>
              <a:cxnLst>
                <a:cxn ang="0">
                  <a:pos x="connsiteX0" y="connsiteY0"/>
                </a:cxn>
                <a:cxn ang="0">
                  <a:pos x="connsiteX1" y="connsiteY1"/>
                </a:cxn>
              </a:cxnLst>
              <a:rect l="l" t="t" r="r" b="b"/>
              <a:pathLst>
                <a:path w="784913" h="371424">
                  <a:moveTo>
                    <a:pt x="0" y="371424"/>
                  </a:moveTo>
                  <a:lnTo>
                    <a:pt x="784913" y="0"/>
                  </a:lnTo>
                </a:path>
              </a:pathLst>
            </a:custGeom>
            <a:ln w="12851" cap="flat">
              <a:solidFill>
                <a:srgbClr val="A9ABAE"/>
              </a:solidFill>
              <a:custDash>
                <a:ds d="311250" sp="155250"/>
              </a:custDash>
              <a:miter/>
            </a:ln>
          </p:spPr>
          <p:txBody>
            <a:bodyPr rtlCol="0" anchor="ctr"/>
            <a:lstStyle/>
            <a:p>
              <a:endParaRPr lang="en-US" sz="2400"/>
            </a:p>
          </p:txBody>
        </p:sp>
        <p:sp>
          <p:nvSpPr>
            <p:cNvPr id="18" name="Freeform 17">
              <a:extLst>
                <a:ext uri="{FF2B5EF4-FFF2-40B4-BE49-F238E27FC236}">
                  <a16:creationId xmlns:a16="http://schemas.microsoft.com/office/drawing/2014/main" id="{74CFD957-71A5-4D4F-BA34-AFA0A3050AEB}"/>
                </a:ext>
              </a:extLst>
            </p:cNvPr>
            <p:cNvSpPr/>
            <p:nvPr/>
          </p:nvSpPr>
          <p:spPr>
            <a:xfrm>
              <a:off x="6522700" y="1571960"/>
              <a:ext cx="23161" cy="11607"/>
            </a:xfrm>
            <a:custGeom>
              <a:avLst/>
              <a:gdLst>
                <a:gd name="connsiteX0" fmla="*/ 0 w 23161"/>
                <a:gd name="connsiteY0" fmla="*/ 11607 h 11607"/>
                <a:gd name="connsiteX1" fmla="*/ 23161 w 23161"/>
                <a:gd name="connsiteY1" fmla="*/ 0 h 11607"/>
              </a:gdLst>
              <a:ahLst/>
              <a:cxnLst>
                <a:cxn ang="0">
                  <a:pos x="connsiteX0" y="connsiteY0"/>
                </a:cxn>
                <a:cxn ang="0">
                  <a:pos x="connsiteX1" y="connsiteY1"/>
                </a:cxn>
              </a:cxnLst>
              <a:rect l="l" t="t" r="r" b="b"/>
              <a:pathLst>
                <a:path w="23161" h="11607">
                  <a:moveTo>
                    <a:pt x="0" y="11607"/>
                  </a:moveTo>
                  <a:lnTo>
                    <a:pt x="23161" y="0"/>
                  </a:lnTo>
                </a:path>
              </a:pathLst>
            </a:custGeom>
            <a:ln w="12851" cap="flat">
              <a:solidFill>
                <a:srgbClr val="A9ABAE"/>
              </a:solidFill>
              <a:prstDash val="solid"/>
              <a:miter/>
            </a:ln>
          </p:spPr>
          <p:txBody>
            <a:bodyPr rtlCol="0" anchor="ctr"/>
            <a:lstStyle/>
            <a:p>
              <a:endParaRPr lang="en-US" sz="2400"/>
            </a:p>
          </p:txBody>
        </p:sp>
      </p:grpSp>
      <p:sp>
        <p:nvSpPr>
          <p:cNvPr id="21" name="Freeform 20">
            <a:extLst>
              <a:ext uri="{FF2B5EF4-FFF2-40B4-BE49-F238E27FC236}">
                <a16:creationId xmlns:a16="http://schemas.microsoft.com/office/drawing/2014/main" id="{BFC94C52-FC99-5944-8E1B-482DAB9796B5}"/>
              </a:ext>
            </a:extLst>
          </p:cNvPr>
          <p:cNvSpPr/>
          <p:nvPr/>
        </p:nvSpPr>
        <p:spPr>
          <a:xfrm>
            <a:off x="4478133" y="1468310"/>
            <a:ext cx="1273017" cy="517585"/>
          </a:xfrm>
          <a:custGeom>
            <a:avLst/>
            <a:gdLst>
              <a:gd name="connsiteX0" fmla="*/ 0 w 954763"/>
              <a:gd name="connsiteY0" fmla="*/ 0 h 388189"/>
              <a:gd name="connsiteX1" fmla="*/ 954763 w 954763"/>
              <a:gd name="connsiteY1" fmla="*/ 0 h 388189"/>
              <a:gd name="connsiteX2" fmla="*/ 954763 w 954763"/>
              <a:gd name="connsiteY2" fmla="*/ 388190 h 388189"/>
              <a:gd name="connsiteX3" fmla="*/ 0 w 954763"/>
              <a:gd name="connsiteY3" fmla="*/ 388190 h 388189"/>
            </a:gdLst>
            <a:ahLst/>
            <a:cxnLst>
              <a:cxn ang="0">
                <a:pos x="connsiteX0" y="connsiteY0"/>
              </a:cxn>
              <a:cxn ang="0">
                <a:pos x="connsiteX1" y="connsiteY1"/>
              </a:cxn>
              <a:cxn ang="0">
                <a:pos x="connsiteX2" y="connsiteY2"/>
              </a:cxn>
              <a:cxn ang="0">
                <a:pos x="connsiteX3" y="connsiteY3"/>
              </a:cxn>
            </a:cxnLst>
            <a:rect l="l" t="t" r="r" b="b"/>
            <a:pathLst>
              <a:path w="954763" h="388189">
                <a:moveTo>
                  <a:pt x="0" y="0"/>
                </a:moveTo>
                <a:lnTo>
                  <a:pt x="954763" y="0"/>
                </a:lnTo>
                <a:lnTo>
                  <a:pt x="954763" y="388190"/>
                </a:lnTo>
                <a:lnTo>
                  <a:pt x="0" y="388190"/>
                </a:lnTo>
                <a:close/>
              </a:path>
            </a:pathLst>
          </a:custGeom>
          <a:solidFill>
            <a:srgbClr val="1D1D1D"/>
          </a:solidFill>
          <a:ln w="12851" cap="flat">
            <a:noFill/>
            <a:prstDash val="solid"/>
            <a:miter/>
          </a:ln>
        </p:spPr>
        <p:txBody>
          <a:bodyPr rtlCol="0" anchor="ctr"/>
          <a:lstStyle/>
          <a:p>
            <a:endParaRPr lang="en-US" sz="2400" dirty="0"/>
          </a:p>
        </p:txBody>
      </p:sp>
      <p:sp>
        <p:nvSpPr>
          <p:cNvPr id="22" name="Freeform 21">
            <a:extLst>
              <a:ext uri="{FF2B5EF4-FFF2-40B4-BE49-F238E27FC236}">
                <a16:creationId xmlns:a16="http://schemas.microsoft.com/office/drawing/2014/main" id="{05EC1DF4-8245-7944-8803-9BC6A4DFFD01}"/>
              </a:ext>
            </a:extLst>
          </p:cNvPr>
          <p:cNvSpPr/>
          <p:nvPr/>
        </p:nvSpPr>
        <p:spPr>
          <a:xfrm>
            <a:off x="4713178" y="1734840"/>
            <a:ext cx="1748253" cy="756776"/>
          </a:xfrm>
          <a:custGeom>
            <a:avLst/>
            <a:gdLst>
              <a:gd name="connsiteX0" fmla="*/ 0 w 1311190"/>
              <a:gd name="connsiteY0" fmla="*/ 0 h 567582"/>
              <a:gd name="connsiteX1" fmla="*/ 1311191 w 1311190"/>
              <a:gd name="connsiteY1" fmla="*/ 0 h 567582"/>
              <a:gd name="connsiteX2" fmla="*/ 1311191 w 1311190"/>
              <a:gd name="connsiteY2" fmla="*/ 567583 h 567582"/>
              <a:gd name="connsiteX3" fmla="*/ 0 w 1311190"/>
              <a:gd name="connsiteY3" fmla="*/ 567583 h 567582"/>
            </a:gdLst>
            <a:ahLst/>
            <a:cxnLst>
              <a:cxn ang="0">
                <a:pos x="connsiteX0" y="connsiteY0"/>
              </a:cxn>
              <a:cxn ang="0">
                <a:pos x="connsiteX1" y="connsiteY1"/>
              </a:cxn>
              <a:cxn ang="0">
                <a:pos x="connsiteX2" y="connsiteY2"/>
              </a:cxn>
              <a:cxn ang="0">
                <a:pos x="connsiteX3" y="connsiteY3"/>
              </a:cxn>
            </a:cxnLst>
            <a:rect l="l" t="t" r="r" b="b"/>
            <a:pathLst>
              <a:path w="1311190" h="567582">
                <a:moveTo>
                  <a:pt x="0" y="0"/>
                </a:moveTo>
                <a:lnTo>
                  <a:pt x="1311191" y="0"/>
                </a:lnTo>
                <a:lnTo>
                  <a:pt x="1311191" y="567583"/>
                </a:lnTo>
                <a:lnTo>
                  <a:pt x="0" y="567583"/>
                </a:lnTo>
                <a:close/>
              </a:path>
            </a:pathLst>
          </a:custGeom>
          <a:solidFill>
            <a:srgbClr val="323232"/>
          </a:solidFill>
          <a:ln w="12851" cap="flat">
            <a:noFill/>
            <a:prstDash val="solid"/>
            <a:miter/>
          </a:ln>
        </p:spPr>
        <p:txBody>
          <a:bodyPr rtlCol="0" anchor="ctr"/>
          <a:lstStyle/>
          <a:p>
            <a:endParaRPr lang="en-US" sz="2400"/>
          </a:p>
        </p:txBody>
      </p:sp>
      <p:sp>
        <p:nvSpPr>
          <p:cNvPr id="23" name="Freeform 22">
            <a:extLst>
              <a:ext uri="{FF2B5EF4-FFF2-40B4-BE49-F238E27FC236}">
                <a16:creationId xmlns:a16="http://schemas.microsoft.com/office/drawing/2014/main" id="{8A0364F6-B416-D94D-A0B0-4EA602134CA7}"/>
              </a:ext>
            </a:extLst>
          </p:cNvPr>
          <p:cNvSpPr/>
          <p:nvPr/>
        </p:nvSpPr>
        <p:spPr>
          <a:xfrm>
            <a:off x="4946507" y="2003091"/>
            <a:ext cx="2624955" cy="1013487"/>
          </a:xfrm>
          <a:custGeom>
            <a:avLst/>
            <a:gdLst>
              <a:gd name="connsiteX0" fmla="*/ 0 w 1968716"/>
              <a:gd name="connsiteY0" fmla="*/ 0 h 928560"/>
              <a:gd name="connsiteX1" fmla="*/ 1968716 w 1968716"/>
              <a:gd name="connsiteY1" fmla="*/ 0 h 928560"/>
              <a:gd name="connsiteX2" fmla="*/ 1968716 w 1968716"/>
              <a:gd name="connsiteY2" fmla="*/ 928560 h 928560"/>
              <a:gd name="connsiteX3" fmla="*/ 0 w 1968716"/>
              <a:gd name="connsiteY3" fmla="*/ 928560 h 928560"/>
            </a:gdLst>
            <a:ahLst/>
            <a:cxnLst>
              <a:cxn ang="0">
                <a:pos x="connsiteX0" y="connsiteY0"/>
              </a:cxn>
              <a:cxn ang="0">
                <a:pos x="connsiteX1" y="connsiteY1"/>
              </a:cxn>
              <a:cxn ang="0">
                <a:pos x="connsiteX2" y="connsiteY2"/>
              </a:cxn>
              <a:cxn ang="0">
                <a:pos x="connsiteX3" y="connsiteY3"/>
              </a:cxn>
            </a:cxnLst>
            <a:rect l="l" t="t" r="r" b="b"/>
            <a:pathLst>
              <a:path w="1968716" h="928560">
                <a:moveTo>
                  <a:pt x="0" y="0"/>
                </a:moveTo>
                <a:lnTo>
                  <a:pt x="1968716" y="0"/>
                </a:lnTo>
                <a:lnTo>
                  <a:pt x="1968716" y="928560"/>
                </a:lnTo>
                <a:lnTo>
                  <a:pt x="0" y="928560"/>
                </a:lnTo>
                <a:close/>
              </a:path>
            </a:pathLst>
          </a:custGeom>
          <a:solidFill>
            <a:srgbClr val="6F7C98"/>
          </a:solidFill>
          <a:ln w="12851" cap="flat">
            <a:noFill/>
            <a:prstDash val="solid"/>
            <a:miter/>
          </a:ln>
        </p:spPr>
        <p:txBody>
          <a:bodyPr rtlCol="0" anchor="ctr"/>
          <a:lstStyle/>
          <a:p>
            <a:endParaRPr lang="en-US" sz="2400"/>
          </a:p>
        </p:txBody>
      </p:sp>
      <p:grpSp>
        <p:nvGrpSpPr>
          <p:cNvPr id="24" name="Graphic 7">
            <a:extLst>
              <a:ext uri="{FF2B5EF4-FFF2-40B4-BE49-F238E27FC236}">
                <a16:creationId xmlns:a16="http://schemas.microsoft.com/office/drawing/2014/main" id="{947B467E-9F3F-3948-A2BE-23284B2403EF}"/>
              </a:ext>
            </a:extLst>
          </p:cNvPr>
          <p:cNvGrpSpPr/>
          <p:nvPr/>
        </p:nvGrpSpPr>
        <p:grpSpPr>
          <a:xfrm>
            <a:off x="7509699" y="4016691"/>
            <a:ext cx="2384763" cy="17195"/>
            <a:chOff x="5632274" y="3012518"/>
            <a:chExt cx="1788572" cy="12896"/>
          </a:xfrm>
        </p:grpSpPr>
        <p:sp>
          <p:nvSpPr>
            <p:cNvPr id="25" name="Freeform 24">
              <a:extLst>
                <a:ext uri="{FF2B5EF4-FFF2-40B4-BE49-F238E27FC236}">
                  <a16:creationId xmlns:a16="http://schemas.microsoft.com/office/drawing/2014/main" id="{19CD768B-D072-B44A-9677-047A6B684BE1}"/>
                </a:ext>
              </a:extLst>
            </p:cNvPr>
            <p:cNvSpPr/>
            <p:nvPr/>
          </p:nvSpPr>
          <p:spPr>
            <a:xfrm>
              <a:off x="5632274" y="3012518"/>
              <a:ext cx="25734" cy="12896"/>
            </a:xfrm>
            <a:custGeom>
              <a:avLst/>
              <a:gdLst>
                <a:gd name="connsiteX0" fmla="*/ 0 w 25734"/>
                <a:gd name="connsiteY0" fmla="*/ 0 h 12896"/>
                <a:gd name="connsiteX1" fmla="*/ 25735 w 25734"/>
                <a:gd name="connsiteY1" fmla="*/ 0 h 12896"/>
              </a:gdLst>
              <a:ahLst/>
              <a:cxnLst>
                <a:cxn ang="0">
                  <a:pos x="connsiteX0" y="connsiteY0"/>
                </a:cxn>
                <a:cxn ang="0">
                  <a:pos x="connsiteX1" y="connsiteY1"/>
                </a:cxn>
              </a:cxnLst>
              <a:rect l="l" t="t" r="r" b="b"/>
              <a:pathLst>
                <a:path w="25734" h="12896">
                  <a:moveTo>
                    <a:pt x="0" y="0"/>
                  </a:moveTo>
                  <a:lnTo>
                    <a:pt x="25735" y="0"/>
                  </a:lnTo>
                </a:path>
              </a:pathLst>
            </a:custGeom>
            <a:ln w="12851" cap="flat">
              <a:solidFill>
                <a:srgbClr val="A9ABAE"/>
              </a:solidFill>
              <a:prstDash val="solid"/>
              <a:miter/>
            </a:ln>
          </p:spPr>
          <p:txBody>
            <a:bodyPr rtlCol="0" anchor="ctr"/>
            <a:lstStyle/>
            <a:p>
              <a:endParaRPr lang="en-US" sz="2400"/>
            </a:p>
          </p:txBody>
        </p:sp>
        <p:sp>
          <p:nvSpPr>
            <p:cNvPr id="26" name="Freeform 25">
              <a:extLst>
                <a:ext uri="{FF2B5EF4-FFF2-40B4-BE49-F238E27FC236}">
                  <a16:creationId xmlns:a16="http://schemas.microsoft.com/office/drawing/2014/main" id="{C27EB045-C83D-1B49-81C0-FCA12AA31A2D}"/>
                </a:ext>
              </a:extLst>
            </p:cNvPr>
            <p:cNvSpPr/>
            <p:nvPr/>
          </p:nvSpPr>
          <p:spPr>
            <a:xfrm>
              <a:off x="5683743" y="3012518"/>
              <a:ext cx="1698500" cy="12896"/>
            </a:xfrm>
            <a:custGeom>
              <a:avLst/>
              <a:gdLst>
                <a:gd name="connsiteX0" fmla="*/ 0 w 1698500"/>
                <a:gd name="connsiteY0" fmla="*/ 0 h 12896"/>
                <a:gd name="connsiteX1" fmla="*/ 1698500 w 1698500"/>
                <a:gd name="connsiteY1" fmla="*/ 0 h 12896"/>
              </a:gdLst>
              <a:ahLst/>
              <a:cxnLst>
                <a:cxn ang="0">
                  <a:pos x="connsiteX0" y="connsiteY0"/>
                </a:cxn>
                <a:cxn ang="0">
                  <a:pos x="connsiteX1" y="connsiteY1"/>
                </a:cxn>
              </a:cxnLst>
              <a:rect l="l" t="t" r="r" b="b"/>
              <a:pathLst>
                <a:path w="1698500" h="12896">
                  <a:moveTo>
                    <a:pt x="0" y="0"/>
                  </a:moveTo>
                  <a:lnTo>
                    <a:pt x="1698500" y="0"/>
                  </a:lnTo>
                </a:path>
              </a:pathLst>
            </a:custGeom>
            <a:ln w="12851" cap="flat">
              <a:solidFill>
                <a:srgbClr val="A9ABAE"/>
              </a:solidFill>
              <a:custDash>
                <a:ds d="302250" sp="151500"/>
              </a:custDash>
              <a:miter/>
            </a:ln>
          </p:spPr>
          <p:txBody>
            <a:bodyPr rtlCol="0" anchor="ctr"/>
            <a:lstStyle/>
            <a:p>
              <a:endParaRPr lang="en-US" sz="2400"/>
            </a:p>
          </p:txBody>
        </p:sp>
        <p:sp>
          <p:nvSpPr>
            <p:cNvPr id="28" name="Freeform 27">
              <a:extLst>
                <a:ext uri="{FF2B5EF4-FFF2-40B4-BE49-F238E27FC236}">
                  <a16:creationId xmlns:a16="http://schemas.microsoft.com/office/drawing/2014/main" id="{36822A0B-CE53-EC4B-AB8C-AEDD129BABF4}"/>
                </a:ext>
              </a:extLst>
            </p:cNvPr>
            <p:cNvSpPr/>
            <p:nvPr/>
          </p:nvSpPr>
          <p:spPr>
            <a:xfrm>
              <a:off x="7395111" y="3012518"/>
              <a:ext cx="25734" cy="12896"/>
            </a:xfrm>
            <a:custGeom>
              <a:avLst/>
              <a:gdLst>
                <a:gd name="connsiteX0" fmla="*/ 0 w 25734"/>
                <a:gd name="connsiteY0" fmla="*/ 0 h 12896"/>
                <a:gd name="connsiteX1" fmla="*/ 25735 w 25734"/>
                <a:gd name="connsiteY1" fmla="*/ 0 h 12896"/>
              </a:gdLst>
              <a:ahLst/>
              <a:cxnLst>
                <a:cxn ang="0">
                  <a:pos x="connsiteX0" y="connsiteY0"/>
                </a:cxn>
                <a:cxn ang="0">
                  <a:pos x="connsiteX1" y="connsiteY1"/>
                </a:cxn>
              </a:cxnLst>
              <a:rect l="l" t="t" r="r" b="b"/>
              <a:pathLst>
                <a:path w="25734" h="12896">
                  <a:moveTo>
                    <a:pt x="0" y="0"/>
                  </a:moveTo>
                  <a:lnTo>
                    <a:pt x="25735" y="0"/>
                  </a:lnTo>
                </a:path>
              </a:pathLst>
            </a:custGeom>
            <a:ln w="12851" cap="flat">
              <a:solidFill>
                <a:srgbClr val="A9ABAE"/>
              </a:solidFill>
              <a:prstDash val="solid"/>
              <a:miter/>
            </a:ln>
          </p:spPr>
          <p:txBody>
            <a:bodyPr rtlCol="0" anchor="ctr"/>
            <a:lstStyle/>
            <a:p>
              <a:endParaRPr lang="en-US" sz="2400"/>
            </a:p>
          </p:txBody>
        </p:sp>
      </p:grpSp>
      <p:sp>
        <p:nvSpPr>
          <p:cNvPr id="29" name="Freeform 28">
            <a:extLst>
              <a:ext uri="{FF2B5EF4-FFF2-40B4-BE49-F238E27FC236}">
                <a16:creationId xmlns:a16="http://schemas.microsoft.com/office/drawing/2014/main" id="{013D0163-5E91-D143-A5DE-64F005519C18}"/>
              </a:ext>
            </a:extLst>
          </p:cNvPr>
          <p:cNvSpPr/>
          <p:nvPr/>
        </p:nvSpPr>
        <p:spPr>
          <a:xfrm>
            <a:off x="5272508" y="3544479"/>
            <a:ext cx="2624955" cy="967819"/>
          </a:xfrm>
          <a:custGeom>
            <a:avLst/>
            <a:gdLst>
              <a:gd name="connsiteX0" fmla="*/ 0 w 1968716"/>
              <a:gd name="connsiteY0" fmla="*/ 0 h 928560"/>
              <a:gd name="connsiteX1" fmla="*/ 1968716 w 1968716"/>
              <a:gd name="connsiteY1" fmla="*/ 0 h 928560"/>
              <a:gd name="connsiteX2" fmla="*/ 1968716 w 1968716"/>
              <a:gd name="connsiteY2" fmla="*/ 928560 h 928560"/>
              <a:gd name="connsiteX3" fmla="*/ 0 w 1968716"/>
              <a:gd name="connsiteY3" fmla="*/ 928560 h 928560"/>
            </a:gdLst>
            <a:ahLst/>
            <a:cxnLst>
              <a:cxn ang="0">
                <a:pos x="connsiteX0" y="connsiteY0"/>
              </a:cxn>
              <a:cxn ang="0">
                <a:pos x="connsiteX1" y="connsiteY1"/>
              </a:cxn>
              <a:cxn ang="0">
                <a:pos x="connsiteX2" y="connsiteY2"/>
              </a:cxn>
              <a:cxn ang="0">
                <a:pos x="connsiteX3" y="connsiteY3"/>
              </a:cxn>
            </a:cxnLst>
            <a:rect l="l" t="t" r="r" b="b"/>
            <a:pathLst>
              <a:path w="1968716" h="928560">
                <a:moveTo>
                  <a:pt x="0" y="0"/>
                </a:moveTo>
                <a:lnTo>
                  <a:pt x="1968716" y="0"/>
                </a:lnTo>
                <a:lnTo>
                  <a:pt x="1968716" y="928560"/>
                </a:lnTo>
                <a:lnTo>
                  <a:pt x="0" y="928560"/>
                </a:lnTo>
                <a:close/>
              </a:path>
            </a:pathLst>
          </a:custGeom>
          <a:solidFill>
            <a:srgbClr val="6F7C98"/>
          </a:solidFill>
          <a:ln w="12851" cap="flat">
            <a:noFill/>
            <a:prstDash val="solid"/>
            <a:miter/>
          </a:ln>
        </p:spPr>
        <p:txBody>
          <a:bodyPr rtlCol="0" anchor="ctr"/>
          <a:lstStyle/>
          <a:p>
            <a:endParaRPr lang="en-US" sz="2400"/>
          </a:p>
        </p:txBody>
      </p:sp>
      <p:grpSp>
        <p:nvGrpSpPr>
          <p:cNvPr id="30" name="Graphic 7">
            <a:extLst>
              <a:ext uri="{FF2B5EF4-FFF2-40B4-BE49-F238E27FC236}">
                <a16:creationId xmlns:a16="http://schemas.microsoft.com/office/drawing/2014/main" id="{947B467E-9F3F-3948-A2BE-23284B2403EF}"/>
              </a:ext>
            </a:extLst>
          </p:cNvPr>
          <p:cNvGrpSpPr/>
          <p:nvPr/>
        </p:nvGrpSpPr>
        <p:grpSpPr>
          <a:xfrm>
            <a:off x="7559453" y="5440484"/>
            <a:ext cx="1135764" cy="502109"/>
            <a:chOff x="5669589" y="4080363"/>
            <a:chExt cx="851823" cy="376582"/>
          </a:xfrm>
        </p:grpSpPr>
        <p:sp>
          <p:nvSpPr>
            <p:cNvPr id="32" name="Freeform 31">
              <a:extLst>
                <a:ext uri="{FF2B5EF4-FFF2-40B4-BE49-F238E27FC236}">
                  <a16:creationId xmlns:a16="http://schemas.microsoft.com/office/drawing/2014/main" id="{BB6B7956-9655-994F-8689-C084746BD1F0}"/>
                </a:ext>
              </a:extLst>
            </p:cNvPr>
            <p:cNvSpPr/>
            <p:nvPr/>
          </p:nvSpPr>
          <p:spPr>
            <a:xfrm>
              <a:off x="5669589" y="4080363"/>
              <a:ext cx="23161" cy="10317"/>
            </a:xfrm>
            <a:custGeom>
              <a:avLst/>
              <a:gdLst>
                <a:gd name="connsiteX0" fmla="*/ 0 w 23161"/>
                <a:gd name="connsiteY0" fmla="*/ 0 h 10317"/>
                <a:gd name="connsiteX1" fmla="*/ 23161 w 23161"/>
                <a:gd name="connsiteY1" fmla="*/ 10317 h 10317"/>
              </a:gdLst>
              <a:ahLst/>
              <a:cxnLst>
                <a:cxn ang="0">
                  <a:pos x="connsiteX0" y="connsiteY0"/>
                </a:cxn>
                <a:cxn ang="0">
                  <a:pos x="connsiteX1" y="connsiteY1"/>
                </a:cxn>
              </a:cxnLst>
              <a:rect l="l" t="t" r="r" b="b"/>
              <a:pathLst>
                <a:path w="23161" h="10317">
                  <a:moveTo>
                    <a:pt x="0" y="0"/>
                  </a:moveTo>
                  <a:lnTo>
                    <a:pt x="23161" y="10317"/>
                  </a:lnTo>
                </a:path>
              </a:pathLst>
            </a:custGeom>
            <a:ln w="12851" cap="flat">
              <a:solidFill>
                <a:srgbClr val="A9ABAE"/>
              </a:solidFill>
              <a:prstDash val="solid"/>
              <a:miter/>
            </a:ln>
          </p:spPr>
          <p:txBody>
            <a:bodyPr rtlCol="0" anchor="ctr"/>
            <a:lstStyle/>
            <a:p>
              <a:endParaRPr lang="en-US" sz="2400"/>
            </a:p>
          </p:txBody>
        </p:sp>
        <p:sp>
          <p:nvSpPr>
            <p:cNvPr id="36" name="Freeform 35">
              <a:extLst>
                <a:ext uri="{FF2B5EF4-FFF2-40B4-BE49-F238E27FC236}">
                  <a16:creationId xmlns:a16="http://schemas.microsoft.com/office/drawing/2014/main" id="{6E12F2B6-030C-464A-9740-89BC56436E69}"/>
                </a:ext>
              </a:extLst>
            </p:cNvPr>
            <p:cNvSpPr/>
            <p:nvPr/>
          </p:nvSpPr>
          <p:spPr>
            <a:xfrm>
              <a:off x="5715912" y="4100997"/>
              <a:ext cx="769472" cy="340472"/>
            </a:xfrm>
            <a:custGeom>
              <a:avLst/>
              <a:gdLst>
                <a:gd name="connsiteX0" fmla="*/ 0 w 769472"/>
                <a:gd name="connsiteY0" fmla="*/ 0 h 340472"/>
                <a:gd name="connsiteX1" fmla="*/ 769472 w 769472"/>
                <a:gd name="connsiteY1" fmla="*/ 340472 h 340472"/>
              </a:gdLst>
              <a:ahLst/>
              <a:cxnLst>
                <a:cxn ang="0">
                  <a:pos x="connsiteX0" y="connsiteY0"/>
                </a:cxn>
                <a:cxn ang="0">
                  <a:pos x="connsiteX1" y="connsiteY1"/>
                </a:cxn>
              </a:cxnLst>
              <a:rect l="l" t="t" r="r" b="b"/>
              <a:pathLst>
                <a:path w="769472" h="340472">
                  <a:moveTo>
                    <a:pt x="0" y="0"/>
                  </a:moveTo>
                  <a:lnTo>
                    <a:pt x="769472" y="340472"/>
                  </a:lnTo>
                </a:path>
              </a:pathLst>
            </a:custGeom>
            <a:ln w="12851" cap="flat">
              <a:solidFill>
                <a:srgbClr val="A9ABAE"/>
              </a:solidFill>
              <a:custDash>
                <a:ds d="301500" sp="150750"/>
              </a:custDash>
              <a:miter/>
            </a:ln>
          </p:spPr>
          <p:txBody>
            <a:bodyPr rtlCol="0" anchor="ctr"/>
            <a:lstStyle/>
            <a:p>
              <a:endParaRPr lang="en-US" sz="2400"/>
            </a:p>
          </p:txBody>
        </p:sp>
        <p:sp>
          <p:nvSpPr>
            <p:cNvPr id="37" name="Freeform 36">
              <a:extLst>
                <a:ext uri="{FF2B5EF4-FFF2-40B4-BE49-F238E27FC236}">
                  <a16:creationId xmlns:a16="http://schemas.microsoft.com/office/drawing/2014/main" id="{9078D63A-D50A-244E-A2FB-61366078DE99}"/>
                </a:ext>
              </a:extLst>
            </p:cNvPr>
            <p:cNvSpPr/>
            <p:nvPr/>
          </p:nvSpPr>
          <p:spPr>
            <a:xfrm>
              <a:off x="6498252" y="4446628"/>
              <a:ext cx="23161" cy="10317"/>
            </a:xfrm>
            <a:custGeom>
              <a:avLst/>
              <a:gdLst>
                <a:gd name="connsiteX0" fmla="*/ 0 w 23161"/>
                <a:gd name="connsiteY0" fmla="*/ 0 h 10317"/>
                <a:gd name="connsiteX1" fmla="*/ 23161 w 23161"/>
                <a:gd name="connsiteY1" fmla="*/ 10317 h 10317"/>
              </a:gdLst>
              <a:ahLst/>
              <a:cxnLst>
                <a:cxn ang="0">
                  <a:pos x="connsiteX0" y="connsiteY0"/>
                </a:cxn>
                <a:cxn ang="0">
                  <a:pos x="connsiteX1" y="connsiteY1"/>
                </a:cxn>
              </a:cxnLst>
              <a:rect l="l" t="t" r="r" b="b"/>
              <a:pathLst>
                <a:path w="23161" h="10317">
                  <a:moveTo>
                    <a:pt x="0" y="0"/>
                  </a:moveTo>
                  <a:lnTo>
                    <a:pt x="23161" y="10317"/>
                  </a:lnTo>
                </a:path>
              </a:pathLst>
            </a:custGeom>
            <a:ln w="12851" cap="flat">
              <a:solidFill>
                <a:srgbClr val="A9ABAE"/>
              </a:solidFill>
              <a:prstDash val="solid"/>
              <a:miter/>
            </a:ln>
          </p:spPr>
          <p:txBody>
            <a:bodyPr rtlCol="0" anchor="ctr"/>
            <a:lstStyle/>
            <a:p>
              <a:endParaRPr lang="en-US" sz="2400"/>
            </a:p>
          </p:txBody>
        </p:sp>
      </p:grpSp>
      <p:sp>
        <p:nvSpPr>
          <p:cNvPr id="80" name="Google Shape;873;p128">
            <a:extLst>
              <a:ext uri="{FF2B5EF4-FFF2-40B4-BE49-F238E27FC236}">
                <a16:creationId xmlns:a16="http://schemas.microsoft.com/office/drawing/2014/main" id="{6D379F37-FD6B-254B-A418-6297C8F5C1B1}"/>
              </a:ext>
            </a:extLst>
          </p:cNvPr>
          <p:cNvSpPr txBox="1"/>
          <p:nvPr/>
        </p:nvSpPr>
        <p:spPr>
          <a:xfrm>
            <a:off x="5329238" y="3527233"/>
            <a:ext cx="2487129" cy="978919"/>
          </a:xfrm>
          <a:prstGeom prst="rect">
            <a:avLst/>
          </a:prstGeom>
          <a:noFill/>
          <a:ln>
            <a:noFill/>
          </a:ln>
        </p:spPr>
        <p:txBody>
          <a:bodyPr spcFirstLastPara="1" wrap="square" lIns="60960" tIns="60960" rIns="60960" bIns="60960" anchor="ctr" anchorCtr="0">
            <a:noAutofit/>
          </a:bodyPr>
          <a:lstStyle/>
          <a:p>
            <a:r>
              <a:rPr lang="en-US" sz="1333" dirty="0">
                <a:solidFill>
                  <a:schemeClr val="bg1"/>
                </a:solidFill>
                <a:latin typeface="Helvetica" pitchFamily="2" charset="0"/>
              </a:rPr>
              <a:t>Which customers have savings accounts but no mortgages?</a:t>
            </a:r>
          </a:p>
        </p:txBody>
      </p:sp>
      <p:sp>
        <p:nvSpPr>
          <p:cNvPr id="81" name="Google Shape;873;p128">
            <a:extLst>
              <a:ext uri="{FF2B5EF4-FFF2-40B4-BE49-F238E27FC236}">
                <a16:creationId xmlns:a16="http://schemas.microsoft.com/office/drawing/2014/main" id="{516FB179-4E34-EE42-8502-0F09F888A1DD}"/>
              </a:ext>
            </a:extLst>
          </p:cNvPr>
          <p:cNvSpPr txBox="1"/>
          <p:nvPr/>
        </p:nvSpPr>
        <p:spPr>
          <a:xfrm>
            <a:off x="5045330" y="2006979"/>
            <a:ext cx="2629661" cy="978919"/>
          </a:xfrm>
          <a:prstGeom prst="rect">
            <a:avLst/>
          </a:prstGeom>
          <a:solidFill>
            <a:srgbClr val="6E7C98"/>
          </a:solidFill>
          <a:ln>
            <a:noFill/>
          </a:ln>
        </p:spPr>
        <p:txBody>
          <a:bodyPr spcFirstLastPara="1" wrap="square" lIns="60960" tIns="60960" rIns="60960" bIns="60960" anchor="ctr" anchorCtr="0">
            <a:noAutofit/>
          </a:bodyPr>
          <a:lstStyle/>
          <a:p>
            <a:r>
              <a:rPr lang="en-US" sz="1333" dirty="0">
                <a:solidFill>
                  <a:schemeClr val="bg1"/>
                </a:solidFill>
                <a:latin typeface="Helvetica" pitchFamily="2" charset="0"/>
              </a:rPr>
              <a:t>Why is credit card spending </a:t>
            </a:r>
            <a:br>
              <a:rPr lang="en-US" sz="1333" dirty="0">
                <a:solidFill>
                  <a:schemeClr val="bg1"/>
                </a:solidFill>
                <a:latin typeface="Helvetica" pitchFamily="2" charset="0"/>
              </a:rPr>
            </a:br>
            <a:r>
              <a:rPr lang="en-US" sz="1333" dirty="0">
                <a:solidFill>
                  <a:schemeClr val="bg1"/>
                </a:solidFill>
                <a:latin typeface="Helvetica" pitchFamily="2" charset="0"/>
              </a:rPr>
              <a:t>in the South up this year?</a:t>
            </a:r>
          </a:p>
        </p:txBody>
      </p:sp>
      <p:sp>
        <p:nvSpPr>
          <p:cNvPr id="82" name="Google Shape;873;p128">
            <a:extLst>
              <a:ext uri="{FF2B5EF4-FFF2-40B4-BE49-F238E27FC236}">
                <a16:creationId xmlns:a16="http://schemas.microsoft.com/office/drawing/2014/main" id="{DFE3D728-B158-F74D-A6E6-7A92EA28097E}"/>
              </a:ext>
            </a:extLst>
          </p:cNvPr>
          <p:cNvSpPr txBox="1"/>
          <p:nvPr/>
        </p:nvSpPr>
        <p:spPr>
          <a:xfrm>
            <a:off x="5080000" y="4930390"/>
            <a:ext cx="2445865" cy="978919"/>
          </a:xfrm>
          <a:prstGeom prst="rect">
            <a:avLst/>
          </a:prstGeom>
          <a:noFill/>
          <a:ln>
            <a:noFill/>
          </a:ln>
        </p:spPr>
        <p:txBody>
          <a:bodyPr spcFirstLastPara="1" wrap="square" lIns="60960" tIns="60960" rIns="60960" bIns="60960" anchor="ctr" anchorCtr="0">
            <a:noAutofit/>
          </a:bodyPr>
          <a:lstStyle/>
          <a:p>
            <a:r>
              <a:rPr lang="en-US" sz="1333" dirty="0">
                <a:solidFill>
                  <a:schemeClr val="bg1"/>
                </a:solidFill>
                <a:latin typeface="Helvetica" pitchFamily="2" charset="0"/>
              </a:rPr>
              <a:t>Which products have the highest growth rate this year?</a:t>
            </a:r>
          </a:p>
        </p:txBody>
      </p:sp>
      <p:sp>
        <p:nvSpPr>
          <p:cNvPr id="87" name="Freeform 86">
            <a:extLst>
              <a:ext uri="{FF2B5EF4-FFF2-40B4-BE49-F238E27FC236}">
                <a16:creationId xmlns:a16="http://schemas.microsoft.com/office/drawing/2014/main" id="{42D8CA00-4F69-3C47-B756-FAF82835497B}"/>
              </a:ext>
            </a:extLst>
          </p:cNvPr>
          <p:cNvSpPr/>
          <p:nvPr/>
        </p:nvSpPr>
        <p:spPr>
          <a:xfrm>
            <a:off x="3400214" y="2776573"/>
            <a:ext cx="586660" cy="1236999"/>
          </a:xfrm>
          <a:custGeom>
            <a:avLst/>
            <a:gdLst>
              <a:gd name="connsiteX0" fmla="*/ 0 w 784913"/>
              <a:gd name="connsiteY0" fmla="*/ 371424 h 371424"/>
              <a:gd name="connsiteX1" fmla="*/ 784913 w 784913"/>
              <a:gd name="connsiteY1" fmla="*/ 0 h 371424"/>
            </a:gdLst>
            <a:ahLst/>
            <a:cxnLst>
              <a:cxn ang="0">
                <a:pos x="connsiteX0" y="connsiteY0"/>
              </a:cxn>
              <a:cxn ang="0">
                <a:pos x="connsiteX1" y="connsiteY1"/>
              </a:cxn>
            </a:cxnLst>
            <a:rect l="l" t="t" r="r" b="b"/>
            <a:pathLst>
              <a:path w="784913" h="371424">
                <a:moveTo>
                  <a:pt x="0" y="371424"/>
                </a:moveTo>
                <a:lnTo>
                  <a:pt x="784913" y="0"/>
                </a:lnTo>
              </a:path>
            </a:pathLst>
          </a:custGeom>
          <a:ln w="12851" cap="flat">
            <a:solidFill>
              <a:srgbClr val="A9ABAE"/>
            </a:solidFill>
            <a:custDash>
              <a:ds d="311250" sp="155250"/>
            </a:custDash>
            <a:miter/>
          </a:ln>
        </p:spPr>
        <p:txBody>
          <a:bodyPr rtlCol="0" anchor="ctr"/>
          <a:lstStyle/>
          <a:p>
            <a:endParaRPr lang="en-US" sz="2400"/>
          </a:p>
        </p:txBody>
      </p:sp>
      <p:sp>
        <p:nvSpPr>
          <p:cNvPr id="88" name="Freeform 87">
            <a:extLst>
              <a:ext uri="{FF2B5EF4-FFF2-40B4-BE49-F238E27FC236}">
                <a16:creationId xmlns:a16="http://schemas.microsoft.com/office/drawing/2014/main" id="{F25D5E12-4B96-BA4E-B01B-1E437B647D64}"/>
              </a:ext>
            </a:extLst>
          </p:cNvPr>
          <p:cNvSpPr/>
          <p:nvPr/>
        </p:nvSpPr>
        <p:spPr>
          <a:xfrm flipV="1">
            <a:off x="3413760" y="4022471"/>
            <a:ext cx="840091" cy="1263696"/>
          </a:xfrm>
          <a:custGeom>
            <a:avLst/>
            <a:gdLst>
              <a:gd name="connsiteX0" fmla="*/ 0 w 784913"/>
              <a:gd name="connsiteY0" fmla="*/ 371424 h 371424"/>
              <a:gd name="connsiteX1" fmla="*/ 784913 w 784913"/>
              <a:gd name="connsiteY1" fmla="*/ 0 h 371424"/>
            </a:gdLst>
            <a:ahLst/>
            <a:cxnLst>
              <a:cxn ang="0">
                <a:pos x="connsiteX0" y="connsiteY0"/>
              </a:cxn>
              <a:cxn ang="0">
                <a:pos x="connsiteX1" y="connsiteY1"/>
              </a:cxn>
            </a:cxnLst>
            <a:rect l="l" t="t" r="r" b="b"/>
            <a:pathLst>
              <a:path w="784913" h="371424">
                <a:moveTo>
                  <a:pt x="0" y="371424"/>
                </a:moveTo>
                <a:lnTo>
                  <a:pt x="784913" y="0"/>
                </a:lnTo>
              </a:path>
            </a:pathLst>
          </a:custGeom>
          <a:ln w="12851" cap="flat">
            <a:solidFill>
              <a:srgbClr val="A9ABAE"/>
            </a:solidFill>
            <a:custDash>
              <a:ds d="311250" sp="155250"/>
            </a:custDash>
            <a:miter/>
          </a:ln>
        </p:spPr>
        <p:txBody>
          <a:bodyPr rtlCol="0" anchor="ctr"/>
          <a:lstStyle/>
          <a:p>
            <a:endParaRPr lang="en-US" sz="2400"/>
          </a:p>
        </p:txBody>
      </p:sp>
      <p:sp>
        <p:nvSpPr>
          <p:cNvPr id="89" name="Freeform 88">
            <a:extLst>
              <a:ext uri="{FF2B5EF4-FFF2-40B4-BE49-F238E27FC236}">
                <a16:creationId xmlns:a16="http://schemas.microsoft.com/office/drawing/2014/main" id="{146F2A8A-48AE-9F42-BE73-2404F1660299}"/>
              </a:ext>
            </a:extLst>
          </p:cNvPr>
          <p:cNvSpPr/>
          <p:nvPr/>
        </p:nvSpPr>
        <p:spPr>
          <a:xfrm flipV="1">
            <a:off x="3413761" y="3945350"/>
            <a:ext cx="305233" cy="60959"/>
          </a:xfrm>
          <a:custGeom>
            <a:avLst/>
            <a:gdLst>
              <a:gd name="connsiteX0" fmla="*/ 0 w 1698500"/>
              <a:gd name="connsiteY0" fmla="*/ 0 h 12896"/>
              <a:gd name="connsiteX1" fmla="*/ 1698500 w 1698500"/>
              <a:gd name="connsiteY1" fmla="*/ 0 h 12896"/>
            </a:gdLst>
            <a:ahLst/>
            <a:cxnLst>
              <a:cxn ang="0">
                <a:pos x="connsiteX0" y="connsiteY0"/>
              </a:cxn>
              <a:cxn ang="0">
                <a:pos x="connsiteX1" y="connsiteY1"/>
              </a:cxn>
            </a:cxnLst>
            <a:rect l="l" t="t" r="r" b="b"/>
            <a:pathLst>
              <a:path w="1698500" h="12896">
                <a:moveTo>
                  <a:pt x="0" y="0"/>
                </a:moveTo>
                <a:lnTo>
                  <a:pt x="1698500" y="0"/>
                </a:lnTo>
              </a:path>
            </a:pathLst>
          </a:custGeom>
          <a:ln w="12851" cap="flat">
            <a:solidFill>
              <a:srgbClr val="A9ABAE"/>
            </a:solidFill>
            <a:custDash>
              <a:ds d="302250" sp="151500"/>
            </a:custDash>
            <a:miter/>
          </a:ln>
        </p:spPr>
        <p:txBody>
          <a:bodyPr rtlCol="0" anchor="ctr"/>
          <a:lstStyle/>
          <a:p>
            <a:endParaRPr lang="en-US" sz="2400"/>
          </a:p>
        </p:txBody>
      </p:sp>
      <p:sp>
        <p:nvSpPr>
          <p:cNvPr id="41" name="Freeform 40">
            <a:extLst>
              <a:ext uri="{FF2B5EF4-FFF2-40B4-BE49-F238E27FC236}">
                <a16:creationId xmlns:a16="http://schemas.microsoft.com/office/drawing/2014/main" id="{38704EDF-BE4F-784E-95BB-D5534B3F093C}"/>
              </a:ext>
            </a:extLst>
          </p:cNvPr>
          <p:cNvSpPr/>
          <p:nvPr/>
        </p:nvSpPr>
        <p:spPr>
          <a:xfrm rot="10800000">
            <a:off x="8446448" y="1331572"/>
            <a:ext cx="2470545" cy="247616"/>
          </a:xfrm>
          <a:custGeom>
            <a:avLst/>
            <a:gdLst>
              <a:gd name="connsiteX0" fmla="*/ 0 w 1852909"/>
              <a:gd name="connsiteY0" fmla="*/ 0 h 185712"/>
              <a:gd name="connsiteX1" fmla="*/ 1852909 w 1852909"/>
              <a:gd name="connsiteY1" fmla="*/ 0 h 185712"/>
              <a:gd name="connsiteX2" fmla="*/ 1852909 w 1852909"/>
              <a:gd name="connsiteY2" fmla="*/ 185712 h 185712"/>
              <a:gd name="connsiteX3" fmla="*/ 0 w 1852909"/>
              <a:gd name="connsiteY3" fmla="*/ 185712 h 185712"/>
            </a:gdLst>
            <a:ahLst/>
            <a:cxnLst>
              <a:cxn ang="0">
                <a:pos x="connsiteX0" y="connsiteY0"/>
              </a:cxn>
              <a:cxn ang="0">
                <a:pos x="connsiteX1" y="connsiteY1"/>
              </a:cxn>
              <a:cxn ang="0">
                <a:pos x="connsiteX2" y="connsiteY2"/>
              </a:cxn>
              <a:cxn ang="0">
                <a:pos x="connsiteX3" y="connsiteY3"/>
              </a:cxn>
            </a:cxnLst>
            <a:rect l="l" t="t" r="r" b="b"/>
            <a:pathLst>
              <a:path w="1852909" h="185712">
                <a:moveTo>
                  <a:pt x="0" y="0"/>
                </a:moveTo>
                <a:lnTo>
                  <a:pt x="1852909" y="0"/>
                </a:lnTo>
                <a:lnTo>
                  <a:pt x="1852909" y="185712"/>
                </a:lnTo>
                <a:lnTo>
                  <a:pt x="0" y="185712"/>
                </a:lnTo>
                <a:close/>
              </a:path>
            </a:pathLst>
          </a:custGeom>
          <a:solidFill>
            <a:srgbClr val="1D1D1D">
              <a:alpha val="90000"/>
            </a:srgbClr>
          </a:solidFill>
          <a:ln w="12851" cap="flat">
            <a:noFill/>
            <a:prstDash val="solid"/>
            <a:miter/>
          </a:ln>
        </p:spPr>
        <p:txBody>
          <a:bodyPr rtlCol="0" anchor="ctr"/>
          <a:lstStyle/>
          <a:p>
            <a:endParaRPr lang="en-US" sz="2400"/>
          </a:p>
        </p:txBody>
      </p:sp>
      <p:sp>
        <p:nvSpPr>
          <p:cNvPr id="91" name="Google Shape;873;p128">
            <a:extLst>
              <a:ext uri="{FF2B5EF4-FFF2-40B4-BE49-F238E27FC236}">
                <a16:creationId xmlns:a16="http://schemas.microsoft.com/office/drawing/2014/main" id="{FAB202B1-6B82-9945-A3C2-1525AA36EB12}"/>
              </a:ext>
            </a:extLst>
          </p:cNvPr>
          <p:cNvSpPr txBox="1"/>
          <p:nvPr/>
        </p:nvSpPr>
        <p:spPr>
          <a:xfrm>
            <a:off x="8534400" y="1354973"/>
            <a:ext cx="1466707" cy="233948"/>
          </a:xfrm>
          <a:prstGeom prst="rect">
            <a:avLst/>
          </a:prstGeom>
          <a:noFill/>
          <a:ln>
            <a:noFill/>
          </a:ln>
        </p:spPr>
        <p:txBody>
          <a:bodyPr spcFirstLastPara="1" wrap="square" lIns="60960" tIns="60960" rIns="60960" bIns="60960" anchor="ctr" anchorCtr="0">
            <a:noAutofit/>
          </a:bodyPr>
          <a:lstStyle/>
          <a:p>
            <a:r>
              <a:rPr lang="en-US" sz="1200" dirty="0">
                <a:solidFill>
                  <a:schemeClr val="bg1">
                    <a:lumMod val="50000"/>
                  </a:schemeClr>
                </a:solidFill>
                <a:latin typeface="Helvetica" pitchFamily="2" charset="0"/>
              </a:rPr>
              <a:t>…?</a:t>
            </a:r>
          </a:p>
        </p:txBody>
      </p:sp>
      <p:sp>
        <p:nvSpPr>
          <p:cNvPr id="40" name="Freeform 39">
            <a:extLst>
              <a:ext uri="{FF2B5EF4-FFF2-40B4-BE49-F238E27FC236}">
                <a16:creationId xmlns:a16="http://schemas.microsoft.com/office/drawing/2014/main" id="{F49F74FF-B1F5-7F4F-8FA4-CC29DD38E411}"/>
              </a:ext>
            </a:extLst>
          </p:cNvPr>
          <p:cNvSpPr/>
          <p:nvPr/>
        </p:nvSpPr>
        <p:spPr>
          <a:xfrm rot="10800000">
            <a:off x="8446448" y="2740748"/>
            <a:ext cx="2470545" cy="247616"/>
          </a:xfrm>
          <a:custGeom>
            <a:avLst/>
            <a:gdLst>
              <a:gd name="connsiteX0" fmla="*/ 0 w 1852909"/>
              <a:gd name="connsiteY0" fmla="*/ 0 h 185712"/>
              <a:gd name="connsiteX1" fmla="*/ 1852909 w 1852909"/>
              <a:gd name="connsiteY1" fmla="*/ 0 h 185712"/>
              <a:gd name="connsiteX2" fmla="*/ 1852909 w 1852909"/>
              <a:gd name="connsiteY2" fmla="*/ 185712 h 185712"/>
              <a:gd name="connsiteX3" fmla="*/ 0 w 1852909"/>
              <a:gd name="connsiteY3" fmla="*/ 185712 h 185712"/>
            </a:gdLst>
            <a:ahLst/>
            <a:cxnLst>
              <a:cxn ang="0">
                <a:pos x="connsiteX0" y="connsiteY0"/>
              </a:cxn>
              <a:cxn ang="0">
                <a:pos x="connsiteX1" y="connsiteY1"/>
              </a:cxn>
              <a:cxn ang="0">
                <a:pos x="connsiteX2" y="connsiteY2"/>
              </a:cxn>
              <a:cxn ang="0">
                <a:pos x="connsiteX3" y="connsiteY3"/>
              </a:cxn>
            </a:cxnLst>
            <a:rect l="l" t="t" r="r" b="b"/>
            <a:pathLst>
              <a:path w="1852909" h="185712">
                <a:moveTo>
                  <a:pt x="0" y="0"/>
                </a:moveTo>
                <a:lnTo>
                  <a:pt x="1852909" y="0"/>
                </a:lnTo>
                <a:lnTo>
                  <a:pt x="1852909" y="185712"/>
                </a:lnTo>
                <a:lnTo>
                  <a:pt x="0" y="185712"/>
                </a:lnTo>
                <a:close/>
              </a:path>
            </a:pathLst>
          </a:custGeom>
          <a:solidFill>
            <a:srgbClr val="1D1D1D">
              <a:alpha val="90000"/>
            </a:srgbClr>
          </a:solidFill>
          <a:ln w="12851" cap="flat">
            <a:noFill/>
            <a:prstDash val="solid"/>
            <a:miter/>
          </a:ln>
        </p:spPr>
        <p:txBody>
          <a:bodyPr rtlCol="0" anchor="ctr"/>
          <a:lstStyle/>
          <a:p>
            <a:endParaRPr lang="en-US" sz="2400" dirty="0"/>
          </a:p>
        </p:txBody>
      </p:sp>
      <p:sp>
        <p:nvSpPr>
          <p:cNvPr id="94" name="Google Shape;873;p128">
            <a:extLst>
              <a:ext uri="{FF2B5EF4-FFF2-40B4-BE49-F238E27FC236}">
                <a16:creationId xmlns:a16="http://schemas.microsoft.com/office/drawing/2014/main" id="{17F95432-F513-874D-96D0-81038E0ADEC6}"/>
              </a:ext>
            </a:extLst>
          </p:cNvPr>
          <p:cNvSpPr txBox="1"/>
          <p:nvPr/>
        </p:nvSpPr>
        <p:spPr>
          <a:xfrm>
            <a:off x="8507705" y="2769064"/>
            <a:ext cx="1025889" cy="171307"/>
          </a:xfrm>
          <a:prstGeom prst="rect">
            <a:avLst/>
          </a:prstGeom>
          <a:noFill/>
          <a:ln>
            <a:noFill/>
          </a:ln>
        </p:spPr>
        <p:txBody>
          <a:bodyPr spcFirstLastPara="1" wrap="square" lIns="60960" tIns="60960" rIns="60960" bIns="60960" anchor="ctr" anchorCtr="0">
            <a:noAutofit/>
          </a:bodyPr>
          <a:lstStyle/>
          <a:p>
            <a:r>
              <a:rPr lang="en-US" sz="1200" dirty="0">
                <a:solidFill>
                  <a:schemeClr val="bg1">
                    <a:lumMod val="50000"/>
                  </a:schemeClr>
                </a:solidFill>
                <a:latin typeface="Helvetica" pitchFamily="2" charset="0"/>
              </a:rPr>
              <a:t>…?</a:t>
            </a:r>
          </a:p>
        </p:txBody>
      </p:sp>
      <p:sp>
        <p:nvSpPr>
          <p:cNvPr id="43" name="Freeform 42">
            <a:extLst>
              <a:ext uri="{FF2B5EF4-FFF2-40B4-BE49-F238E27FC236}">
                <a16:creationId xmlns:a16="http://schemas.microsoft.com/office/drawing/2014/main" id="{BF80C1AF-114F-EC4C-815A-06202247217B}"/>
              </a:ext>
            </a:extLst>
          </p:cNvPr>
          <p:cNvSpPr/>
          <p:nvPr/>
        </p:nvSpPr>
        <p:spPr>
          <a:xfrm rot="10800000">
            <a:off x="8584645" y="1546515"/>
            <a:ext cx="2682240" cy="318117"/>
          </a:xfrm>
          <a:custGeom>
            <a:avLst/>
            <a:gdLst>
              <a:gd name="connsiteX0" fmla="*/ 0 w 2084523"/>
              <a:gd name="connsiteY0" fmla="*/ 0 h 238588"/>
              <a:gd name="connsiteX1" fmla="*/ 2084523 w 2084523"/>
              <a:gd name="connsiteY1" fmla="*/ 0 h 238588"/>
              <a:gd name="connsiteX2" fmla="*/ 2084523 w 2084523"/>
              <a:gd name="connsiteY2" fmla="*/ 238589 h 238588"/>
              <a:gd name="connsiteX3" fmla="*/ 0 w 2084523"/>
              <a:gd name="connsiteY3" fmla="*/ 238589 h 238588"/>
            </a:gdLst>
            <a:ahLst/>
            <a:cxnLst>
              <a:cxn ang="0">
                <a:pos x="connsiteX0" y="connsiteY0"/>
              </a:cxn>
              <a:cxn ang="0">
                <a:pos x="connsiteX1" y="connsiteY1"/>
              </a:cxn>
              <a:cxn ang="0">
                <a:pos x="connsiteX2" y="connsiteY2"/>
              </a:cxn>
              <a:cxn ang="0">
                <a:pos x="connsiteX3" y="connsiteY3"/>
              </a:cxn>
            </a:cxnLst>
            <a:rect l="l" t="t" r="r" b="b"/>
            <a:pathLst>
              <a:path w="2084523" h="238588">
                <a:moveTo>
                  <a:pt x="0" y="0"/>
                </a:moveTo>
                <a:lnTo>
                  <a:pt x="2084523" y="0"/>
                </a:lnTo>
                <a:lnTo>
                  <a:pt x="2084523" y="238589"/>
                </a:lnTo>
                <a:lnTo>
                  <a:pt x="0" y="238589"/>
                </a:lnTo>
                <a:close/>
              </a:path>
            </a:pathLst>
          </a:custGeom>
          <a:solidFill>
            <a:srgbClr val="323232"/>
          </a:solidFill>
          <a:ln w="12851" cap="flat">
            <a:noFill/>
            <a:prstDash val="solid"/>
            <a:miter/>
          </a:ln>
        </p:spPr>
        <p:txBody>
          <a:bodyPr rtlCol="0" anchor="ctr"/>
          <a:lstStyle/>
          <a:p>
            <a:endParaRPr lang="en-US" sz="2400"/>
          </a:p>
        </p:txBody>
      </p:sp>
      <p:sp>
        <p:nvSpPr>
          <p:cNvPr id="90" name="Google Shape;873;p128">
            <a:extLst>
              <a:ext uri="{FF2B5EF4-FFF2-40B4-BE49-F238E27FC236}">
                <a16:creationId xmlns:a16="http://schemas.microsoft.com/office/drawing/2014/main" id="{DA0C42B8-4BD0-BC45-A0AE-5D933E508829}"/>
              </a:ext>
            </a:extLst>
          </p:cNvPr>
          <p:cNvSpPr txBox="1"/>
          <p:nvPr/>
        </p:nvSpPr>
        <p:spPr>
          <a:xfrm>
            <a:off x="8644899" y="1584258"/>
            <a:ext cx="980364" cy="225829"/>
          </a:xfrm>
          <a:prstGeom prst="rect">
            <a:avLst/>
          </a:prstGeom>
          <a:noFill/>
          <a:ln>
            <a:noFill/>
          </a:ln>
        </p:spPr>
        <p:txBody>
          <a:bodyPr spcFirstLastPara="1" wrap="square" lIns="60960" tIns="60960" rIns="60960" bIns="60960" anchor="ctr" anchorCtr="0">
            <a:noAutofit/>
          </a:bodyPr>
          <a:lstStyle/>
          <a:p>
            <a:r>
              <a:rPr lang="en-US" sz="1200" dirty="0">
                <a:solidFill>
                  <a:schemeClr val="bg1">
                    <a:lumMod val="50000"/>
                  </a:schemeClr>
                </a:solidFill>
                <a:latin typeface="Helvetica" pitchFamily="2" charset="0"/>
              </a:rPr>
              <a:t>…?</a:t>
            </a:r>
          </a:p>
        </p:txBody>
      </p:sp>
      <p:sp>
        <p:nvSpPr>
          <p:cNvPr id="42" name="Freeform 41">
            <a:extLst>
              <a:ext uri="{FF2B5EF4-FFF2-40B4-BE49-F238E27FC236}">
                <a16:creationId xmlns:a16="http://schemas.microsoft.com/office/drawing/2014/main" id="{5FDC9267-31B8-6B42-B178-4373268FE69A}"/>
              </a:ext>
            </a:extLst>
          </p:cNvPr>
          <p:cNvSpPr/>
          <p:nvPr/>
        </p:nvSpPr>
        <p:spPr>
          <a:xfrm rot="10800000">
            <a:off x="8584645" y="2484520"/>
            <a:ext cx="2682240" cy="318117"/>
          </a:xfrm>
          <a:custGeom>
            <a:avLst/>
            <a:gdLst>
              <a:gd name="connsiteX0" fmla="*/ 0 w 2084523"/>
              <a:gd name="connsiteY0" fmla="*/ 0 h 238588"/>
              <a:gd name="connsiteX1" fmla="*/ 2084523 w 2084523"/>
              <a:gd name="connsiteY1" fmla="*/ 0 h 238588"/>
              <a:gd name="connsiteX2" fmla="*/ 2084523 w 2084523"/>
              <a:gd name="connsiteY2" fmla="*/ 238589 h 238588"/>
              <a:gd name="connsiteX3" fmla="*/ 0 w 2084523"/>
              <a:gd name="connsiteY3" fmla="*/ 238589 h 238588"/>
            </a:gdLst>
            <a:ahLst/>
            <a:cxnLst>
              <a:cxn ang="0">
                <a:pos x="connsiteX0" y="connsiteY0"/>
              </a:cxn>
              <a:cxn ang="0">
                <a:pos x="connsiteX1" y="connsiteY1"/>
              </a:cxn>
              <a:cxn ang="0">
                <a:pos x="connsiteX2" y="connsiteY2"/>
              </a:cxn>
              <a:cxn ang="0">
                <a:pos x="connsiteX3" y="connsiteY3"/>
              </a:cxn>
            </a:cxnLst>
            <a:rect l="l" t="t" r="r" b="b"/>
            <a:pathLst>
              <a:path w="2084523" h="238588">
                <a:moveTo>
                  <a:pt x="0" y="0"/>
                </a:moveTo>
                <a:lnTo>
                  <a:pt x="2084523" y="0"/>
                </a:lnTo>
                <a:lnTo>
                  <a:pt x="2084523" y="238589"/>
                </a:lnTo>
                <a:lnTo>
                  <a:pt x="0" y="238589"/>
                </a:lnTo>
                <a:close/>
              </a:path>
            </a:pathLst>
          </a:custGeom>
          <a:solidFill>
            <a:srgbClr val="323232"/>
          </a:solidFill>
          <a:ln w="12851" cap="flat">
            <a:noFill/>
            <a:prstDash val="solid"/>
            <a:miter/>
          </a:ln>
        </p:spPr>
        <p:txBody>
          <a:bodyPr rtlCol="0" anchor="ctr"/>
          <a:lstStyle/>
          <a:p>
            <a:endParaRPr lang="en-US" sz="2400" dirty="0"/>
          </a:p>
        </p:txBody>
      </p:sp>
      <p:sp>
        <p:nvSpPr>
          <p:cNvPr id="93" name="Google Shape;873;p128">
            <a:extLst>
              <a:ext uri="{FF2B5EF4-FFF2-40B4-BE49-F238E27FC236}">
                <a16:creationId xmlns:a16="http://schemas.microsoft.com/office/drawing/2014/main" id="{96818448-A974-834B-AC3C-584EB2223517}"/>
              </a:ext>
            </a:extLst>
          </p:cNvPr>
          <p:cNvSpPr txBox="1"/>
          <p:nvPr/>
        </p:nvSpPr>
        <p:spPr>
          <a:xfrm>
            <a:off x="8644899" y="2528835"/>
            <a:ext cx="1127035" cy="227032"/>
          </a:xfrm>
          <a:prstGeom prst="rect">
            <a:avLst/>
          </a:prstGeom>
          <a:noFill/>
          <a:ln>
            <a:noFill/>
          </a:ln>
        </p:spPr>
        <p:txBody>
          <a:bodyPr spcFirstLastPara="1" wrap="square" lIns="60960" tIns="60960" rIns="60960" bIns="60960" anchor="ctr" anchorCtr="0">
            <a:noAutofit/>
          </a:bodyPr>
          <a:lstStyle/>
          <a:p>
            <a:r>
              <a:rPr lang="en-US" sz="1200" dirty="0">
                <a:solidFill>
                  <a:schemeClr val="bg1">
                    <a:lumMod val="50000"/>
                  </a:schemeClr>
                </a:solidFill>
                <a:latin typeface="Helvetica" pitchFamily="2" charset="0"/>
              </a:rPr>
              <a:t>…?</a:t>
            </a:r>
          </a:p>
        </p:txBody>
      </p:sp>
      <p:sp>
        <p:nvSpPr>
          <p:cNvPr id="44" name="Freeform 43">
            <a:extLst>
              <a:ext uri="{FF2B5EF4-FFF2-40B4-BE49-F238E27FC236}">
                <a16:creationId xmlns:a16="http://schemas.microsoft.com/office/drawing/2014/main" id="{134543BF-790A-8247-8C4A-D9890C7D8098}"/>
              </a:ext>
            </a:extLst>
          </p:cNvPr>
          <p:cNvSpPr/>
          <p:nvPr/>
        </p:nvSpPr>
        <p:spPr>
          <a:xfrm>
            <a:off x="8727814" y="1751310"/>
            <a:ext cx="3000684" cy="754932"/>
          </a:xfrm>
          <a:custGeom>
            <a:avLst/>
            <a:gdLst>
              <a:gd name="connsiteX0" fmla="*/ 0 w 2316136"/>
              <a:gd name="connsiteY0" fmla="*/ 0 h 375808"/>
              <a:gd name="connsiteX1" fmla="*/ 2316137 w 2316136"/>
              <a:gd name="connsiteY1" fmla="*/ 0 h 375808"/>
              <a:gd name="connsiteX2" fmla="*/ 2316137 w 2316136"/>
              <a:gd name="connsiteY2" fmla="*/ 375809 h 375808"/>
              <a:gd name="connsiteX3" fmla="*/ 0 w 2316136"/>
              <a:gd name="connsiteY3" fmla="*/ 375809 h 375808"/>
            </a:gdLst>
            <a:ahLst/>
            <a:cxnLst>
              <a:cxn ang="0">
                <a:pos x="connsiteX0" y="connsiteY0"/>
              </a:cxn>
              <a:cxn ang="0">
                <a:pos x="connsiteX1" y="connsiteY1"/>
              </a:cxn>
              <a:cxn ang="0">
                <a:pos x="connsiteX2" y="connsiteY2"/>
              </a:cxn>
              <a:cxn ang="0">
                <a:pos x="connsiteX3" y="connsiteY3"/>
              </a:cxn>
            </a:cxnLst>
            <a:rect l="l" t="t" r="r" b="b"/>
            <a:pathLst>
              <a:path w="2316136" h="375808">
                <a:moveTo>
                  <a:pt x="0" y="0"/>
                </a:moveTo>
                <a:lnTo>
                  <a:pt x="2316137" y="0"/>
                </a:lnTo>
                <a:lnTo>
                  <a:pt x="2316137" y="375809"/>
                </a:lnTo>
                <a:lnTo>
                  <a:pt x="0" y="375809"/>
                </a:lnTo>
                <a:close/>
              </a:path>
            </a:pathLst>
          </a:custGeom>
          <a:solidFill>
            <a:srgbClr val="5F5F5F"/>
          </a:solidFill>
          <a:ln w="12851" cap="flat">
            <a:noFill/>
            <a:prstDash val="solid"/>
            <a:miter/>
          </a:ln>
        </p:spPr>
        <p:txBody>
          <a:bodyPr rtlCol="0" anchor="ctr"/>
          <a:lstStyle/>
          <a:p>
            <a:endParaRPr lang="en-US" sz="2400" dirty="0"/>
          </a:p>
        </p:txBody>
      </p:sp>
      <p:sp>
        <p:nvSpPr>
          <p:cNvPr id="83" name="Google Shape;873;p128">
            <a:extLst>
              <a:ext uri="{FF2B5EF4-FFF2-40B4-BE49-F238E27FC236}">
                <a16:creationId xmlns:a16="http://schemas.microsoft.com/office/drawing/2014/main" id="{6CF0C67A-5717-B443-9260-763395CF4CD0}"/>
              </a:ext>
            </a:extLst>
          </p:cNvPr>
          <p:cNvSpPr txBox="1"/>
          <p:nvPr/>
        </p:nvSpPr>
        <p:spPr>
          <a:xfrm>
            <a:off x="8870983" y="1959688"/>
            <a:ext cx="2682240" cy="338173"/>
          </a:xfrm>
          <a:prstGeom prst="rect">
            <a:avLst/>
          </a:prstGeom>
          <a:noFill/>
          <a:ln>
            <a:noFill/>
          </a:ln>
        </p:spPr>
        <p:txBody>
          <a:bodyPr spcFirstLastPara="1" wrap="square" lIns="60960" tIns="60960" rIns="60960" bIns="60960" anchor="ctr" anchorCtr="0">
            <a:noAutofit/>
          </a:bodyPr>
          <a:lstStyle/>
          <a:p>
            <a:r>
              <a:rPr lang="en-US" sz="1200" dirty="0">
                <a:solidFill>
                  <a:schemeClr val="bg1"/>
                </a:solidFill>
                <a:latin typeface="Helvetica" pitchFamily="2" charset="0"/>
              </a:rPr>
              <a:t>Which cities and months had spikes </a:t>
            </a:r>
            <a:br>
              <a:rPr lang="en-US" sz="1200" dirty="0">
                <a:solidFill>
                  <a:schemeClr val="bg1"/>
                </a:solidFill>
                <a:latin typeface="Helvetica" pitchFamily="2" charset="0"/>
              </a:rPr>
            </a:br>
            <a:r>
              <a:rPr lang="en-US" sz="1200" dirty="0">
                <a:solidFill>
                  <a:schemeClr val="bg1"/>
                </a:solidFill>
                <a:latin typeface="Helvetica" pitchFamily="2" charset="0"/>
              </a:rPr>
              <a:t>in credit card usage?</a:t>
            </a:r>
          </a:p>
        </p:txBody>
      </p:sp>
      <p:sp>
        <p:nvSpPr>
          <p:cNvPr id="70" name="Freeform 69">
            <a:extLst>
              <a:ext uri="{FF2B5EF4-FFF2-40B4-BE49-F238E27FC236}">
                <a16:creationId xmlns:a16="http://schemas.microsoft.com/office/drawing/2014/main" id="{EEA62F8B-82DB-ED4D-831F-A5359DA5A437}"/>
              </a:ext>
            </a:extLst>
          </p:cNvPr>
          <p:cNvSpPr/>
          <p:nvPr/>
        </p:nvSpPr>
        <p:spPr>
          <a:xfrm rot="10800000">
            <a:off x="8441753" y="3159869"/>
            <a:ext cx="2470545" cy="247616"/>
          </a:xfrm>
          <a:custGeom>
            <a:avLst/>
            <a:gdLst>
              <a:gd name="connsiteX0" fmla="*/ 0 w 1852909"/>
              <a:gd name="connsiteY0" fmla="*/ 0 h 185712"/>
              <a:gd name="connsiteX1" fmla="*/ 1852909 w 1852909"/>
              <a:gd name="connsiteY1" fmla="*/ 0 h 185712"/>
              <a:gd name="connsiteX2" fmla="*/ 1852909 w 1852909"/>
              <a:gd name="connsiteY2" fmla="*/ 185712 h 185712"/>
              <a:gd name="connsiteX3" fmla="*/ 0 w 1852909"/>
              <a:gd name="connsiteY3" fmla="*/ 185712 h 185712"/>
            </a:gdLst>
            <a:ahLst/>
            <a:cxnLst>
              <a:cxn ang="0">
                <a:pos x="connsiteX0" y="connsiteY0"/>
              </a:cxn>
              <a:cxn ang="0">
                <a:pos x="connsiteX1" y="connsiteY1"/>
              </a:cxn>
              <a:cxn ang="0">
                <a:pos x="connsiteX2" y="connsiteY2"/>
              </a:cxn>
              <a:cxn ang="0">
                <a:pos x="connsiteX3" y="connsiteY3"/>
              </a:cxn>
            </a:cxnLst>
            <a:rect l="l" t="t" r="r" b="b"/>
            <a:pathLst>
              <a:path w="1852909" h="185712">
                <a:moveTo>
                  <a:pt x="0" y="0"/>
                </a:moveTo>
                <a:lnTo>
                  <a:pt x="1852909" y="0"/>
                </a:lnTo>
                <a:lnTo>
                  <a:pt x="1852909" y="185712"/>
                </a:lnTo>
                <a:lnTo>
                  <a:pt x="0" y="185712"/>
                </a:lnTo>
                <a:close/>
              </a:path>
            </a:pathLst>
          </a:custGeom>
          <a:solidFill>
            <a:srgbClr val="1D1D1D">
              <a:alpha val="90000"/>
            </a:srgbClr>
          </a:solidFill>
          <a:ln w="12851" cap="flat">
            <a:noFill/>
            <a:prstDash val="solid"/>
            <a:miter/>
          </a:ln>
        </p:spPr>
        <p:txBody>
          <a:bodyPr rtlCol="0" anchor="ctr"/>
          <a:lstStyle/>
          <a:p>
            <a:endParaRPr lang="en-US" sz="2400"/>
          </a:p>
        </p:txBody>
      </p:sp>
      <p:sp>
        <p:nvSpPr>
          <p:cNvPr id="71" name="Google Shape;873;p128">
            <a:extLst>
              <a:ext uri="{FF2B5EF4-FFF2-40B4-BE49-F238E27FC236}">
                <a16:creationId xmlns:a16="http://schemas.microsoft.com/office/drawing/2014/main" id="{4DD26FD4-1716-8140-BA36-0E449F073741}"/>
              </a:ext>
            </a:extLst>
          </p:cNvPr>
          <p:cNvSpPr txBox="1"/>
          <p:nvPr/>
        </p:nvSpPr>
        <p:spPr>
          <a:xfrm>
            <a:off x="8529705" y="3183270"/>
            <a:ext cx="1466707" cy="233948"/>
          </a:xfrm>
          <a:prstGeom prst="rect">
            <a:avLst/>
          </a:prstGeom>
          <a:noFill/>
          <a:ln>
            <a:noFill/>
          </a:ln>
        </p:spPr>
        <p:txBody>
          <a:bodyPr spcFirstLastPara="1" wrap="square" lIns="60960" tIns="60960" rIns="60960" bIns="60960" anchor="ctr" anchorCtr="0">
            <a:noAutofit/>
          </a:bodyPr>
          <a:lstStyle/>
          <a:p>
            <a:r>
              <a:rPr lang="en-US" sz="1200" dirty="0">
                <a:solidFill>
                  <a:schemeClr val="bg1">
                    <a:lumMod val="50000"/>
                  </a:schemeClr>
                </a:solidFill>
                <a:latin typeface="Helvetica" pitchFamily="2" charset="0"/>
              </a:rPr>
              <a:t>…?</a:t>
            </a:r>
          </a:p>
        </p:txBody>
      </p:sp>
      <p:sp>
        <p:nvSpPr>
          <p:cNvPr id="72" name="Freeform 71">
            <a:extLst>
              <a:ext uri="{FF2B5EF4-FFF2-40B4-BE49-F238E27FC236}">
                <a16:creationId xmlns:a16="http://schemas.microsoft.com/office/drawing/2014/main" id="{5C45B561-DBAA-484B-A247-9D137D7A22F3}"/>
              </a:ext>
            </a:extLst>
          </p:cNvPr>
          <p:cNvSpPr/>
          <p:nvPr/>
        </p:nvSpPr>
        <p:spPr>
          <a:xfrm rot="10800000">
            <a:off x="8441753" y="4632259"/>
            <a:ext cx="2470545" cy="247616"/>
          </a:xfrm>
          <a:custGeom>
            <a:avLst/>
            <a:gdLst>
              <a:gd name="connsiteX0" fmla="*/ 0 w 1852909"/>
              <a:gd name="connsiteY0" fmla="*/ 0 h 185712"/>
              <a:gd name="connsiteX1" fmla="*/ 1852909 w 1852909"/>
              <a:gd name="connsiteY1" fmla="*/ 0 h 185712"/>
              <a:gd name="connsiteX2" fmla="*/ 1852909 w 1852909"/>
              <a:gd name="connsiteY2" fmla="*/ 185712 h 185712"/>
              <a:gd name="connsiteX3" fmla="*/ 0 w 1852909"/>
              <a:gd name="connsiteY3" fmla="*/ 185712 h 185712"/>
            </a:gdLst>
            <a:ahLst/>
            <a:cxnLst>
              <a:cxn ang="0">
                <a:pos x="connsiteX0" y="connsiteY0"/>
              </a:cxn>
              <a:cxn ang="0">
                <a:pos x="connsiteX1" y="connsiteY1"/>
              </a:cxn>
              <a:cxn ang="0">
                <a:pos x="connsiteX2" y="connsiteY2"/>
              </a:cxn>
              <a:cxn ang="0">
                <a:pos x="connsiteX3" y="connsiteY3"/>
              </a:cxn>
            </a:cxnLst>
            <a:rect l="l" t="t" r="r" b="b"/>
            <a:pathLst>
              <a:path w="1852909" h="185712">
                <a:moveTo>
                  <a:pt x="0" y="0"/>
                </a:moveTo>
                <a:lnTo>
                  <a:pt x="1852909" y="0"/>
                </a:lnTo>
                <a:lnTo>
                  <a:pt x="1852909" y="185712"/>
                </a:lnTo>
                <a:lnTo>
                  <a:pt x="0" y="185712"/>
                </a:lnTo>
                <a:close/>
              </a:path>
            </a:pathLst>
          </a:custGeom>
          <a:solidFill>
            <a:srgbClr val="1D1D1D">
              <a:alpha val="90000"/>
            </a:srgbClr>
          </a:solidFill>
          <a:ln w="12851" cap="flat">
            <a:noFill/>
            <a:prstDash val="solid"/>
            <a:miter/>
          </a:ln>
        </p:spPr>
        <p:txBody>
          <a:bodyPr rtlCol="0" anchor="ctr"/>
          <a:lstStyle/>
          <a:p>
            <a:endParaRPr lang="en-US" sz="2400" dirty="0"/>
          </a:p>
        </p:txBody>
      </p:sp>
      <p:sp>
        <p:nvSpPr>
          <p:cNvPr id="73" name="Google Shape;873;p128">
            <a:extLst>
              <a:ext uri="{FF2B5EF4-FFF2-40B4-BE49-F238E27FC236}">
                <a16:creationId xmlns:a16="http://schemas.microsoft.com/office/drawing/2014/main" id="{77CFA272-5665-4A41-9698-EAF357B267D5}"/>
              </a:ext>
            </a:extLst>
          </p:cNvPr>
          <p:cNvSpPr txBox="1"/>
          <p:nvPr/>
        </p:nvSpPr>
        <p:spPr>
          <a:xfrm>
            <a:off x="8503010" y="4660575"/>
            <a:ext cx="1025889" cy="171307"/>
          </a:xfrm>
          <a:prstGeom prst="rect">
            <a:avLst/>
          </a:prstGeom>
          <a:noFill/>
          <a:ln>
            <a:noFill/>
          </a:ln>
        </p:spPr>
        <p:txBody>
          <a:bodyPr spcFirstLastPara="1" wrap="square" lIns="60960" tIns="60960" rIns="60960" bIns="60960" anchor="ctr" anchorCtr="0">
            <a:noAutofit/>
          </a:bodyPr>
          <a:lstStyle/>
          <a:p>
            <a:r>
              <a:rPr lang="en-US" sz="1200" dirty="0">
                <a:solidFill>
                  <a:schemeClr val="bg1">
                    <a:lumMod val="50000"/>
                  </a:schemeClr>
                </a:solidFill>
                <a:latin typeface="Helvetica" pitchFamily="2" charset="0"/>
              </a:rPr>
              <a:t>…?</a:t>
            </a:r>
          </a:p>
        </p:txBody>
      </p:sp>
      <p:sp>
        <p:nvSpPr>
          <p:cNvPr id="74" name="Freeform 73">
            <a:extLst>
              <a:ext uri="{FF2B5EF4-FFF2-40B4-BE49-F238E27FC236}">
                <a16:creationId xmlns:a16="http://schemas.microsoft.com/office/drawing/2014/main" id="{B3D4712B-E4FA-4B4B-9680-AABA9B21B0A5}"/>
              </a:ext>
            </a:extLst>
          </p:cNvPr>
          <p:cNvSpPr/>
          <p:nvPr/>
        </p:nvSpPr>
        <p:spPr>
          <a:xfrm rot="10800000">
            <a:off x="8579951" y="3391242"/>
            <a:ext cx="2682240" cy="318117"/>
          </a:xfrm>
          <a:custGeom>
            <a:avLst/>
            <a:gdLst>
              <a:gd name="connsiteX0" fmla="*/ 0 w 2084523"/>
              <a:gd name="connsiteY0" fmla="*/ 0 h 238588"/>
              <a:gd name="connsiteX1" fmla="*/ 2084523 w 2084523"/>
              <a:gd name="connsiteY1" fmla="*/ 0 h 238588"/>
              <a:gd name="connsiteX2" fmla="*/ 2084523 w 2084523"/>
              <a:gd name="connsiteY2" fmla="*/ 238589 h 238588"/>
              <a:gd name="connsiteX3" fmla="*/ 0 w 2084523"/>
              <a:gd name="connsiteY3" fmla="*/ 238589 h 238588"/>
            </a:gdLst>
            <a:ahLst/>
            <a:cxnLst>
              <a:cxn ang="0">
                <a:pos x="connsiteX0" y="connsiteY0"/>
              </a:cxn>
              <a:cxn ang="0">
                <a:pos x="connsiteX1" y="connsiteY1"/>
              </a:cxn>
              <a:cxn ang="0">
                <a:pos x="connsiteX2" y="connsiteY2"/>
              </a:cxn>
              <a:cxn ang="0">
                <a:pos x="connsiteX3" y="connsiteY3"/>
              </a:cxn>
            </a:cxnLst>
            <a:rect l="l" t="t" r="r" b="b"/>
            <a:pathLst>
              <a:path w="2084523" h="238588">
                <a:moveTo>
                  <a:pt x="0" y="0"/>
                </a:moveTo>
                <a:lnTo>
                  <a:pt x="2084523" y="0"/>
                </a:lnTo>
                <a:lnTo>
                  <a:pt x="2084523" y="238589"/>
                </a:lnTo>
                <a:lnTo>
                  <a:pt x="0" y="238589"/>
                </a:lnTo>
                <a:close/>
              </a:path>
            </a:pathLst>
          </a:custGeom>
          <a:solidFill>
            <a:srgbClr val="323232"/>
          </a:solidFill>
          <a:ln w="12851" cap="flat">
            <a:noFill/>
            <a:prstDash val="solid"/>
            <a:miter/>
          </a:ln>
        </p:spPr>
        <p:txBody>
          <a:bodyPr rtlCol="0" anchor="ctr"/>
          <a:lstStyle/>
          <a:p>
            <a:endParaRPr lang="en-US" sz="2400"/>
          </a:p>
        </p:txBody>
      </p:sp>
      <p:sp>
        <p:nvSpPr>
          <p:cNvPr id="75" name="Google Shape;873;p128">
            <a:extLst>
              <a:ext uri="{FF2B5EF4-FFF2-40B4-BE49-F238E27FC236}">
                <a16:creationId xmlns:a16="http://schemas.microsoft.com/office/drawing/2014/main" id="{C9B27B0A-28B7-7545-AD0E-BDA31E778B0A}"/>
              </a:ext>
            </a:extLst>
          </p:cNvPr>
          <p:cNvSpPr txBox="1"/>
          <p:nvPr/>
        </p:nvSpPr>
        <p:spPr>
          <a:xfrm>
            <a:off x="8640205" y="3428984"/>
            <a:ext cx="980364" cy="225829"/>
          </a:xfrm>
          <a:prstGeom prst="rect">
            <a:avLst/>
          </a:prstGeom>
          <a:noFill/>
          <a:ln>
            <a:noFill/>
          </a:ln>
        </p:spPr>
        <p:txBody>
          <a:bodyPr spcFirstLastPara="1" wrap="square" lIns="60960" tIns="60960" rIns="60960" bIns="60960" anchor="ctr" anchorCtr="0">
            <a:noAutofit/>
          </a:bodyPr>
          <a:lstStyle/>
          <a:p>
            <a:r>
              <a:rPr lang="en-US" sz="1200" dirty="0">
                <a:solidFill>
                  <a:schemeClr val="bg1">
                    <a:lumMod val="50000"/>
                  </a:schemeClr>
                </a:solidFill>
                <a:latin typeface="Helvetica" pitchFamily="2" charset="0"/>
              </a:rPr>
              <a:t>…?</a:t>
            </a:r>
          </a:p>
        </p:txBody>
      </p:sp>
      <p:sp>
        <p:nvSpPr>
          <p:cNvPr id="76" name="Freeform 75">
            <a:extLst>
              <a:ext uri="{FF2B5EF4-FFF2-40B4-BE49-F238E27FC236}">
                <a16:creationId xmlns:a16="http://schemas.microsoft.com/office/drawing/2014/main" id="{77251877-1D33-5740-856C-D155CF6294AD}"/>
              </a:ext>
            </a:extLst>
          </p:cNvPr>
          <p:cNvSpPr/>
          <p:nvPr/>
        </p:nvSpPr>
        <p:spPr>
          <a:xfrm rot="10800000">
            <a:off x="8579951" y="4354828"/>
            <a:ext cx="2682240" cy="318117"/>
          </a:xfrm>
          <a:custGeom>
            <a:avLst/>
            <a:gdLst>
              <a:gd name="connsiteX0" fmla="*/ 0 w 2084523"/>
              <a:gd name="connsiteY0" fmla="*/ 0 h 238588"/>
              <a:gd name="connsiteX1" fmla="*/ 2084523 w 2084523"/>
              <a:gd name="connsiteY1" fmla="*/ 0 h 238588"/>
              <a:gd name="connsiteX2" fmla="*/ 2084523 w 2084523"/>
              <a:gd name="connsiteY2" fmla="*/ 238589 h 238588"/>
              <a:gd name="connsiteX3" fmla="*/ 0 w 2084523"/>
              <a:gd name="connsiteY3" fmla="*/ 238589 h 238588"/>
            </a:gdLst>
            <a:ahLst/>
            <a:cxnLst>
              <a:cxn ang="0">
                <a:pos x="connsiteX0" y="connsiteY0"/>
              </a:cxn>
              <a:cxn ang="0">
                <a:pos x="connsiteX1" y="connsiteY1"/>
              </a:cxn>
              <a:cxn ang="0">
                <a:pos x="connsiteX2" y="connsiteY2"/>
              </a:cxn>
              <a:cxn ang="0">
                <a:pos x="connsiteX3" y="connsiteY3"/>
              </a:cxn>
            </a:cxnLst>
            <a:rect l="l" t="t" r="r" b="b"/>
            <a:pathLst>
              <a:path w="2084523" h="238588">
                <a:moveTo>
                  <a:pt x="0" y="0"/>
                </a:moveTo>
                <a:lnTo>
                  <a:pt x="2084523" y="0"/>
                </a:lnTo>
                <a:lnTo>
                  <a:pt x="2084523" y="238589"/>
                </a:lnTo>
                <a:lnTo>
                  <a:pt x="0" y="238589"/>
                </a:lnTo>
                <a:close/>
              </a:path>
            </a:pathLst>
          </a:custGeom>
          <a:solidFill>
            <a:srgbClr val="323232"/>
          </a:solidFill>
          <a:ln w="12851" cap="flat">
            <a:noFill/>
            <a:prstDash val="solid"/>
            <a:miter/>
          </a:ln>
        </p:spPr>
        <p:txBody>
          <a:bodyPr rtlCol="0" anchor="ctr"/>
          <a:lstStyle/>
          <a:p>
            <a:endParaRPr lang="en-US" sz="2400" dirty="0"/>
          </a:p>
        </p:txBody>
      </p:sp>
      <p:sp>
        <p:nvSpPr>
          <p:cNvPr id="77" name="Google Shape;873;p128">
            <a:extLst>
              <a:ext uri="{FF2B5EF4-FFF2-40B4-BE49-F238E27FC236}">
                <a16:creationId xmlns:a16="http://schemas.microsoft.com/office/drawing/2014/main" id="{81E81C3E-7838-A04A-A188-D576CD1FC7C9}"/>
              </a:ext>
            </a:extLst>
          </p:cNvPr>
          <p:cNvSpPr txBox="1"/>
          <p:nvPr/>
        </p:nvSpPr>
        <p:spPr>
          <a:xfrm>
            <a:off x="8640204" y="4399143"/>
            <a:ext cx="1127035" cy="227032"/>
          </a:xfrm>
          <a:prstGeom prst="rect">
            <a:avLst/>
          </a:prstGeom>
          <a:noFill/>
          <a:ln>
            <a:noFill/>
          </a:ln>
        </p:spPr>
        <p:txBody>
          <a:bodyPr spcFirstLastPara="1" wrap="square" lIns="60960" tIns="60960" rIns="60960" bIns="60960" anchor="ctr" anchorCtr="0">
            <a:noAutofit/>
          </a:bodyPr>
          <a:lstStyle/>
          <a:p>
            <a:r>
              <a:rPr lang="en-US" sz="1200" dirty="0">
                <a:solidFill>
                  <a:schemeClr val="bg1">
                    <a:lumMod val="50000"/>
                  </a:schemeClr>
                </a:solidFill>
                <a:latin typeface="Helvetica" pitchFamily="2" charset="0"/>
              </a:rPr>
              <a:t>…?</a:t>
            </a:r>
          </a:p>
        </p:txBody>
      </p:sp>
      <p:sp>
        <p:nvSpPr>
          <p:cNvPr id="137" name="Freeform 136">
            <a:extLst>
              <a:ext uri="{FF2B5EF4-FFF2-40B4-BE49-F238E27FC236}">
                <a16:creationId xmlns:a16="http://schemas.microsoft.com/office/drawing/2014/main" id="{5053CC5A-B71B-7A49-85BE-445874865E8F}"/>
              </a:ext>
            </a:extLst>
          </p:cNvPr>
          <p:cNvSpPr/>
          <p:nvPr/>
        </p:nvSpPr>
        <p:spPr>
          <a:xfrm>
            <a:off x="8727815" y="3590970"/>
            <a:ext cx="3005016" cy="814821"/>
          </a:xfrm>
          <a:custGeom>
            <a:avLst/>
            <a:gdLst>
              <a:gd name="connsiteX0" fmla="*/ 0 w 2316136"/>
              <a:gd name="connsiteY0" fmla="*/ 0 h 375808"/>
              <a:gd name="connsiteX1" fmla="*/ 2316137 w 2316136"/>
              <a:gd name="connsiteY1" fmla="*/ 0 h 375808"/>
              <a:gd name="connsiteX2" fmla="*/ 2316137 w 2316136"/>
              <a:gd name="connsiteY2" fmla="*/ 375809 h 375808"/>
              <a:gd name="connsiteX3" fmla="*/ 0 w 2316136"/>
              <a:gd name="connsiteY3" fmla="*/ 375809 h 375808"/>
            </a:gdLst>
            <a:ahLst/>
            <a:cxnLst>
              <a:cxn ang="0">
                <a:pos x="connsiteX0" y="connsiteY0"/>
              </a:cxn>
              <a:cxn ang="0">
                <a:pos x="connsiteX1" y="connsiteY1"/>
              </a:cxn>
              <a:cxn ang="0">
                <a:pos x="connsiteX2" y="connsiteY2"/>
              </a:cxn>
              <a:cxn ang="0">
                <a:pos x="connsiteX3" y="connsiteY3"/>
              </a:cxn>
            </a:cxnLst>
            <a:rect l="l" t="t" r="r" b="b"/>
            <a:pathLst>
              <a:path w="2316136" h="375808">
                <a:moveTo>
                  <a:pt x="0" y="0"/>
                </a:moveTo>
                <a:lnTo>
                  <a:pt x="2316137" y="0"/>
                </a:lnTo>
                <a:lnTo>
                  <a:pt x="2316137" y="375809"/>
                </a:lnTo>
                <a:lnTo>
                  <a:pt x="0" y="375809"/>
                </a:lnTo>
                <a:close/>
              </a:path>
            </a:pathLst>
          </a:custGeom>
          <a:solidFill>
            <a:srgbClr val="5F5F5F"/>
          </a:solidFill>
          <a:ln w="12851" cap="flat">
            <a:noFill/>
            <a:prstDash val="solid"/>
            <a:miter/>
          </a:ln>
        </p:spPr>
        <p:txBody>
          <a:bodyPr rtlCol="0" anchor="ctr"/>
          <a:lstStyle/>
          <a:p>
            <a:endParaRPr lang="en-US" sz="2400" dirty="0"/>
          </a:p>
        </p:txBody>
      </p:sp>
      <p:sp>
        <p:nvSpPr>
          <p:cNvPr id="79" name="Freeform 78">
            <a:extLst>
              <a:ext uri="{FF2B5EF4-FFF2-40B4-BE49-F238E27FC236}">
                <a16:creationId xmlns:a16="http://schemas.microsoft.com/office/drawing/2014/main" id="{DA8A81C1-7A06-374C-9281-2C9F483400E9}"/>
              </a:ext>
            </a:extLst>
          </p:cNvPr>
          <p:cNvSpPr/>
          <p:nvPr/>
        </p:nvSpPr>
        <p:spPr>
          <a:xfrm rot="10800000">
            <a:off x="8441753" y="5163295"/>
            <a:ext cx="2470545" cy="247616"/>
          </a:xfrm>
          <a:custGeom>
            <a:avLst/>
            <a:gdLst>
              <a:gd name="connsiteX0" fmla="*/ 0 w 1852909"/>
              <a:gd name="connsiteY0" fmla="*/ 0 h 185712"/>
              <a:gd name="connsiteX1" fmla="*/ 1852909 w 1852909"/>
              <a:gd name="connsiteY1" fmla="*/ 0 h 185712"/>
              <a:gd name="connsiteX2" fmla="*/ 1852909 w 1852909"/>
              <a:gd name="connsiteY2" fmla="*/ 185712 h 185712"/>
              <a:gd name="connsiteX3" fmla="*/ 0 w 1852909"/>
              <a:gd name="connsiteY3" fmla="*/ 185712 h 185712"/>
            </a:gdLst>
            <a:ahLst/>
            <a:cxnLst>
              <a:cxn ang="0">
                <a:pos x="connsiteX0" y="connsiteY0"/>
              </a:cxn>
              <a:cxn ang="0">
                <a:pos x="connsiteX1" y="connsiteY1"/>
              </a:cxn>
              <a:cxn ang="0">
                <a:pos x="connsiteX2" y="connsiteY2"/>
              </a:cxn>
              <a:cxn ang="0">
                <a:pos x="connsiteX3" y="connsiteY3"/>
              </a:cxn>
            </a:cxnLst>
            <a:rect l="l" t="t" r="r" b="b"/>
            <a:pathLst>
              <a:path w="1852909" h="185712">
                <a:moveTo>
                  <a:pt x="0" y="0"/>
                </a:moveTo>
                <a:lnTo>
                  <a:pt x="1852909" y="0"/>
                </a:lnTo>
                <a:lnTo>
                  <a:pt x="1852909" y="185712"/>
                </a:lnTo>
                <a:lnTo>
                  <a:pt x="0" y="185712"/>
                </a:lnTo>
                <a:close/>
              </a:path>
            </a:pathLst>
          </a:custGeom>
          <a:solidFill>
            <a:srgbClr val="1D1D1D">
              <a:alpha val="90000"/>
            </a:srgbClr>
          </a:solidFill>
          <a:ln w="12851" cap="flat">
            <a:noFill/>
            <a:prstDash val="solid"/>
            <a:miter/>
          </a:ln>
        </p:spPr>
        <p:txBody>
          <a:bodyPr rtlCol="0" anchor="ctr"/>
          <a:lstStyle/>
          <a:p>
            <a:endParaRPr lang="en-US" sz="2400"/>
          </a:p>
        </p:txBody>
      </p:sp>
      <p:sp>
        <p:nvSpPr>
          <p:cNvPr id="84" name="Google Shape;873;p128">
            <a:extLst>
              <a:ext uri="{FF2B5EF4-FFF2-40B4-BE49-F238E27FC236}">
                <a16:creationId xmlns:a16="http://schemas.microsoft.com/office/drawing/2014/main" id="{D1FCEB87-CDF6-B146-8372-7DF9B827EC83}"/>
              </a:ext>
            </a:extLst>
          </p:cNvPr>
          <p:cNvSpPr txBox="1"/>
          <p:nvPr/>
        </p:nvSpPr>
        <p:spPr>
          <a:xfrm>
            <a:off x="8529705" y="5186695"/>
            <a:ext cx="1466707" cy="233948"/>
          </a:xfrm>
          <a:prstGeom prst="rect">
            <a:avLst/>
          </a:prstGeom>
          <a:noFill/>
          <a:ln>
            <a:noFill/>
          </a:ln>
        </p:spPr>
        <p:txBody>
          <a:bodyPr spcFirstLastPara="1" wrap="square" lIns="60960" tIns="60960" rIns="60960" bIns="60960" anchor="ctr" anchorCtr="0">
            <a:noAutofit/>
          </a:bodyPr>
          <a:lstStyle/>
          <a:p>
            <a:r>
              <a:rPr lang="en-US" sz="1200" dirty="0">
                <a:solidFill>
                  <a:schemeClr val="bg1">
                    <a:lumMod val="50000"/>
                  </a:schemeClr>
                </a:solidFill>
                <a:latin typeface="Helvetica" pitchFamily="2" charset="0"/>
              </a:rPr>
              <a:t>…?</a:t>
            </a:r>
          </a:p>
        </p:txBody>
      </p:sp>
      <p:sp>
        <p:nvSpPr>
          <p:cNvPr id="85" name="Freeform 84">
            <a:extLst>
              <a:ext uri="{FF2B5EF4-FFF2-40B4-BE49-F238E27FC236}">
                <a16:creationId xmlns:a16="http://schemas.microsoft.com/office/drawing/2014/main" id="{8FDA74B6-460C-C64F-A89D-F0F788B6E4A6}"/>
              </a:ext>
            </a:extLst>
          </p:cNvPr>
          <p:cNvSpPr/>
          <p:nvPr/>
        </p:nvSpPr>
        <p:spPr>
          <a:xfrm rot="10800000">
            <a:off x="8441753" y="6488399"/>
            <a:ext cx="2470545" cy="247616"/>
          </a:xfrm>
          <a:custGeom>
            <a:avLst/>
            <a:gdLst>
              <a:gd name="connsiteX0" fmla="*/ 0 w 1852909"/>
              <a:gd name="connsiteY0" fmla="*/ 0 h 185712"/>
              <a:gd name="connsiteX1" fmla="*/ 1852909 w 1852909"/>
              <a:gd name="connsiteY1" fmla="*/ 0 h 185712"/>
              <a:gd name="connsiteX2" fmla="*/ 1852909 w 1852909"/>
              <a:gd name="connsiteY2" fmla="*/ 185712 h 185712"/>
              <a:gd name="connsiteX3" fmla="*/ 0 w 1852909"/>
              <a:gd name="connsiteY3" fmla="*/ 185712 h 185712"/>
            </a:gdLst>
            <a:ahLst/>
            <a:cxnLst>
              <a:cxn ang="0">
                <a:pos x="connsiteX0" y="connsiteY0"/>
              </a:cxn>
              <a:cxn ang="0">
                <a:pos x="connsiteX1" y="connsiteY1"/>
              </a:cxn>
              <a:cxn ang="0">
                <a:pos x="connsiteX2" y="connsiteY2"/>
              </a:cxn>
              <a:cxn ang="0">
                <a:pos x="connsiteX3" y="connsiteY3"/>
              </a:cxn>
            </a:cxnLst>
            <a:rect l="l" t="t" r="r" b="b"/>
            <a:pathLst>
              <a:path w="1852909" h="185712">
                <a:moveTo>
                  <a:pt x="0" y="0"/>
                </a:moveTo>
                <a:lnTo>
                  <a:pt x="1852909" y="0"/>
                </a:lnTo>
                <a:lnTo>
                  <a:pt x="1852909" y="185712"/>
                </a:lnTo>
                <a:lnTo>
                  <a:pt x="0" y="185712"/>
                </a:lnTo>
                <a:close/>
              </a:path>
            </a:pathLst>
          </a:custGeom>
          <a:solidFill>
            <a:srgbClr val="1D1D1D">
              <a:alpha val="90000"/>
            </a:srgbClr>
          </a:solidFill>
          <a:ln w="12851" cap="flat">
            <a:noFill/>
            <a:prstDash val="solid"/>
            <a:miter/>
          </a:ln>
        </p:spPr>
        <p:txBody>
          <a:bodyPr rtlCol="0" anchor="ctr"/>
          <a:lstStyle/>
          <a:p>
            <a:endParaRPr lang="en-US" sz="2400" dirty="0"/>
          </a:p>
        </p:txBody>
      </p:sp>
      <p:sp>
        <p:nvSpPr>
          <p:cNvPr id="86" name="Google Shape;873;p128">
            <a:extLst>
              <a:ext uri="{FF2B5EF4-FFF2-40B4-BE49-F238E27FC236}">
                <a16:creationId xmlns:a16="http://schemas.microsoft.com/office/drawing/2014/main" id="{89BA59C3-C063-CF43-B78D-ADE2C20999CD}"/>
              </a:ext>
            </a:extLst>
          </p:cNvPr>
          <p:cNvSpPr txBox="1"/>
          <p:nvPr/>
        </p:nvSpPr>
        <p:spPr>
          <a:xfrm>
            <a:off x="8503010" y="6487219"/>
            <a:ext cx="1025889" cy="171307"/>
          </a:xfrm>
          <a:prstGeom prst="rect">
            <a:avLst/>
          </a:prstGeom>
          <a:noFill/>
          <a:ln>
            <a:noFill/>
          </a:ln>
        </p:spPr>
        <p:txBody>
          <a:bodyPr spcFirstLastPara="1" wrap="square" lIns="60960" tIns="60960" rIns="60960" bIns="60960" anchor="ctr" anchorCtr="0">
            <a:noAutofit/>
          </a:bodyPr>
          <a:lstStyle/>
          <a:p>
            <a:r>
              <a:rPr lang="en-US" sz="1200" dirty="0">
                <a:solidFill>
                  <a:schemeClr val="bg1">
                    <a:lumMod val="50000"/>
                  </a:schemeClr>
                </a:solidFill>
                <a:latin typeface="Helvetica" pitchFamily="2" charset="0"/>
              </a:rPr>
              <a:t>…?</a:t>
            </a:r>
          </a:p>
        </p:txBody>
      </p:sp>
      <p:sp>
        <p:nvSpPr>
          <p:cNvPr id="92" name="Freeform 91">
            <a:extLst>
              <a:ext uri="{FF2B5EF4-FFF2-40B4-BE49-F238E27FC236}">
                <a16:creationId xmlns:a16="http://schemas.microsoft.com/office/drawing/2014/main" id="{B08144FB-4246-BA40-A99E-A862378A368F}"/>
              </a:ext>
            </a:extLst>
          </p:cNvPr>
          <p:cNvSpPr/>
          <p:nvPr/>
        </p:nvSpPr>
        <p:spPr>
          <a:xfrm rot="10800000">
            <a:off x="8579951" y="5367636"/>
            <a:ext cx="2682240" cy="318117"/>
          </a:xfrm>
          <a:custGeom>
            <a:avLst/>
            <a:gdLst>
              <a:gd name="connsiteX0" fmla="*/ 0 w 2084523"/>
              <a:gd name="connsiteY0" fmla="*/ 0 h 238588"/>
              <a:gd name="connsiteX1" fmla="*/ 2084523 w 2084523"/>
              <a:gd name="connsiteY1" fmla="*/ 0 h 238588"/>
              <a:gd name="connsiteX2" fmla="*/ 2084523 w 2084523"/>
              <a:gd name="connsiteY2" fmla="*/ 238589 h 238588"/>
              <a:gd name="connsiteX3" fmla="*/ 0 w 2084523"/>
              <a:gd name="connsiteY3" fmla="*/ 238589 h 238588"/>
            </a:gdLst>
            <a:ahLst/>
            <a:cxnLst>
              <a:cxn ang="0">
                <a:pos x="connsiteX0" y="connsiteY0"/>
              </a:cxn>
              <a:cxn ang="0">
                <a:pos x="connsiteX1" y="connsiteY1"/>
              </a:cxn>
              <a:cxn ang="0">
                <a:pos x="connsiteX2" y="connsiteY2"/>
              </a:cxn>
              <a:cxn ang="0">
                <a:pos x="connsiteX3" y="connsiteY3"/>
              </a:cxn>
            </a:cxnLst>
            <a:rect l="l" t="t" r="r" b="b"/>
            <a:pathLst>
              <a:path w="2084523" h="238588">
                <a:moveTo>
                  <a:pt x="0" y="0"/>
                </a:moveTo>
                <a:lnTo>
                  <a:pt x="2084523" y="0"/>
                </a:lnTo>
                <a:lnTo>
                  <a:pt x="2084523" y="238589"/>
                </a:lnTo>
                <a:lnTo>
                  <a:pt x="0" y="238589"/>
                </a:lnTo>
                <a:close/>
              </a:path>
            </a:pathLst>
          </a:custGeom>
          <a:solidFill>
            <a:srgbClr val="323232"/>
          </a:solidFill>
          <a:ln w="12851" cap="flat">
            <a:noFill/>
            <a:prstDash val="solid"/>
            <a:miter/>
          </a:ln>
        </p:spPr>
        <p:txBody>
          <a:bodyPr rtlCol="0" anchor="ctr"/>
          <a:lstStyle/>
          <a:p>
            <a:endParaRPr lang="en-US" sz="2400"/>
          </a:p>
        </p:txBody>
      </p:sp>
      <p:sp>
        <p:nvSpPr>
          <p:cNvPr id="95" name="Google Shape;873;p128">
            <a:extLst>
              <a:ext uri="{FF2B5EF4-FFF2-40B4-BE49-F238E27FC236}">
                <a16:creationId xmlns:a16="http://schemas.microsoft.com/office/drawing/2014/main" id="{BF2F4C07-C627-8B4F-9876-4766F25DAD91}"/>
              </a:ext>
            </a:extLst>
          </p:cNvPr>
          <p:cNvSpPr txBox="1"/>
          <p:nvPr/>
        </p:nvSpPr>
        <p:spPr>
          <a:xfrm>
            <a:off x="8640205" y="5413780"/>
            <a:ext cx="980364" cy="225829"/>
          </a:xfrm>
          <a:prstGeom prst="rect">
            <a:avLst/>
          </a:prstGeom>
          <a:noFill/>
          <a:ln>
            <a:noFill/>
          </a:ln>
        </p:spPr>
        <p:txBody>
          <a:bodyPr spcFirstLastPara="1" wrap="square" lIns="60960" tIns="60960" rIns="60960" bIns="60960" anchor="ctr" anchorCtr="0">
            <a:noAutofit/>
          </a:bodyPr>
          <a:lstStyle/>
          <a:p>
            <a:r>
              <a:rPr lang="en-US" sz="1200" dirty="0">
                <a:solidFill>
                  <a:schemeClr val="bg1">
                    <a:lumMod val="50000"/>
                  </a:schemeClr>
                </a:solidFill>
                <a:latin typeface="Helvetica" pitchFamily="2" charset="0"/>
              </a:rPr>
              <a:t>…?</a:t>
            </a:r>
          </a:p>
        </p:txBody>
      </p:sp>
      <p:sp>
        <p:nvSpPr>
          <p:cNvPr id="96" name="Freeform 95">
            <a:extLst>
              <a:ext uri="{FF2B5EF4-FFF2-40B4-BE49-F238E27FC236}">
                <a16:creationId xmlns:a16="http://schemas.microsoft.com/office/drawing/2014/main" id="{8639941A-7D3E-1D4C-918F-AFF92EB76E87}"/>
              </a:ext>
            </a:extLst>
          </p:cNvPr>
          <p:cNvSpPr/>
          <p:nvPr/>
        </p:nvSpPr>
        <p:spPr>
          <a:xfrm rot="10800000">
            <a:off x="8579951" y="6202230"/>
            <a:ext cx="2682240" cy="318117"/>
          </a:xfrm>
          <a:custGeom>
            <a:avLst/>
            <a:gdLst>
              <a:gd name="connsiteX0" fmla="*/ 0 w 2084523"/>
              <a:gd name="connsiteY0" fmla="*/ 0 h 238588"/>
              <a:gd name="connsiteX1" fmla="*/ 2084523 w 2084523"/>
              <a:gd name="connsiteY1" fmla="*/ 0 h 238588"/>
              <a:gd name="connsiteX2" fmla="*/ 2084523 w 2084523"/>
              <a:gd name="connsiteY2" fmla="*/ 238589 h 238588"/>
              <a:gd name="connsiteX3" fmla="*/ 0 w 2084523"/>
              <a:gd name="connsiteY3" fmla="*/ 238589 h 238588"/>
            </a:gdLst>
            <a:ahLst/>
            <a:cxnLst>
              <a:cxn ang="0">
                <a:pos x="connsiteX0" y="connsiteY0"/>
              </a:cxn>
              <a:cxn ang="0">
                <a:pos x="connsiteX1" y="connsiteY1"/>
              </a:cxn>
              <a:cxn ang="0">
                <a:pos x="connsiteX2" y="connsiteY2"/>
              </a:cxn>
              <a:cxn ang="0">
                <a:pos x="connsiteX3" y="connsiteY3"/>
              </a:cxn>
            </a:cxnLst>
            <a:rect l="l" t="t" r="r" b="b"/>
            <a:pathLst>
              <a:path w="2084523" h="238588">
                <a:moveTo>
                  <a:pt x="0" y="0"/>
                </a:moveTo>
                <a:lnTo>
                  <a:pt x="2084523" y="0"/>
                </a:lnTo>
                <a:lnTo>
                  <a:pt x="2084523" y="238589"/>
                </a:lnTo>
                <a:lnTo>
                  <a:pt x="0" y="238589"/>
                </a:lnTo>
                <a:close/>
              </a:path>
            </a:pathLst>
          </a:custGeom>
          <a:solidFill>
            <a:srgbClr val="323232"/>
          </a:solidFill>
          <a:ln w="12851" cap="flat">
            <a:noFill/>
            <a:prstDash val="solid"/>
            <a:miter/>
          </a:ln>
        </p:spPr>
        <p:txBody>
          <a:bodyPr rtlCol="0" anchor="ctr"/>
          <a:lstStyle/>
          <a:p>
            <a:endParaRPr lang="en-US" sz="2400" dirty="0"/>
          </a:p>
        </p:txBody>
      </p:sp>
      <p:sp>
        <p:nvSpPr>
          <p:cNvPr id="97" name="Google Shape;873;p128">
            <a:extLst>
              <a:ext uri="{FF2B5EF4-FFF2-40B4-BE49-F238E27FC236}">
                <a16:creationId xmlns:a16="http://schemas.microsoft.com/office/drawing/2014/main" id="{DD6D6325-18E3-BF4F-9F26-D8FFC8EBABE8}"/>
              </a:ext>
            </a:extLst>
          </p:cNvPr>
          <p:cNvSpPr txBox="1"/>
          <p:nvPr/>
        </p:nvSpPr>
        <p:spPr>
          <a:xfrm>
            <a:off x="8640204" y="6246544"/>
            <a:ext cx="1127035" cy="227032"/>
          </a:xfrm>
          <a:prstGeom prst="rect">
            <a:avLst/>
          </a:prstGeom>
          <a:noFill/>
          <a:ln>
            <a:noFill/>
          </a:ln>
        </p:spPr>
        <p:txBody>
          <a:bodyPr spcFirstLastPara="1" wrap="square" lIns="60960" tIns="60960" rIns="60960" bIns="60960" anchor="ctr" anchorCtr="0">
            <a:noAutofit/>
          </a:bodyPr>
          <a:lstStyle/>
          <a:p>
            <a:r>
              <a:rPr lang="en-US" sz="1200" dirty="0">
                <a:solidFill>
                  <a:schemeClr val="bg1">
                    <a:lumMod val="50000"/>
                  </a:schemeClr>
                </a:solidFill>
                <a:latin typeface="Helvetica" pitchFamily="2" charset="0"/>
              </a:rPr>
              <a:t>…?</a:t>
            </a:r>
          </a:p>
        </p:txBody>
      </p:sp>
      <p:sp>
        <p:nvSpPr>
          <p:cNvPr id="138" name="Google Shape;873;p128">
            <a:extLst>
              <a:ext uri="{FF2B5EF4-FFF2-40B4-BE49-F238E27FC236}">
                <a16:creationId xmlns:a16="http://schemas.microsoft.com/office/drawing/2014/main" id="{57EB0BCB-8EBA-9547-9F85-BA18763ECDAF}"/>
              </a:ext>
            </a:extLst>
          </p:cNvPr>
          <p:cNvSpPr txBox="1"/>
          <p:nvPr/>
        </p:nvSpPr>
        <p:spPr>
          <a:xfrm>
            <a:off x="8839200" y="3829294"/>
            <a:ext cx="2743027" cy="338173"/>
          </a:xfrm>
          <a:prstGeom prst="rect">
            <a:avLst/>
          </a:prstGeom>
          <a:noFill/>
          <a:ln>
            <a:noFill/>
          </a:ln>
        </p:spPr>
        <p:txBody>
          <a:bodyPr spcFirstLastPara="1" wrap="square" lIns="60960" tIns="60960" rIns="60960" bIns="60960" anchor="ctr" anchorCtr="0">
            <a:noAutofit/>
          </a:bodyPr>
          <a:lstStyle/>
          <a:p>
            <a:r>
              <a:rPr lang="en-US" sz="1200" dirty="0">
                <a:solidFill>
                  <a:schemeClr val="bg1"/>
                </a:solidFill>
                <a:latin typeface="Helvetica" pitchFamily="2" charset="0"/>
              </a:rPr>
              <a:t>What’s the credit rating scores for top mortgage candidates?</a:t>
            </a:r>
          </a:p>
        </p:txBody>
      </p:sp>
      <p:sp>
        <p:nvSpPr>
          <p:cNvPr id="148" name="Freeform 147">
            <a:extLst>
              <a:ext uri="{FF2B5EF4-FFF2-40B4-BE49-F238E27FC236}">
                <a16:creationId xmlns:a16="http://schemas.microsoft.com/office/drawing/2014/main" id="{CFF6C178-A306-1749-964E-C1FD4A298017}"/>
              </a:ext>
            </a:extLst>
          </p:cNvPr>
          <p:cNvSpPr/>
          <p:nvPr/>
        </p:nvSpPr>
        <p:spPr>
          <a:xfrm>
            <a:off x="8640205" y="5563090"/>
            <a:ext cx="3092627" cy="708783"/>
          </a:xfrm>
          <a:custGeom>
            <a:avLst/>
            <a:gdLst>
              <a:gd name="connsiteX0" fmla="*/ 0 w 2316136"/>
              <a:gd name="connsiteY0" fmla="*/ 0 h 375808"/>
              <a:gd name="connsiteX1" fmla="*/ 2316137 w 2316136"/>
              <a:gd name="connsiteY1" fmla="*/ 0 h 375808"/>
              <a:gd name="connsiteX2" fmla="*/ 2316137 w 2316136"/>
              <a:gd name="connsiteY2" fmla="*/ 375809 h 375808"/>
              <a:gd name="connsiteX3" fmla="*/ 0 w 2316136"/>
              <a:gd name="connsiteY3" fmla="*/ 375809 h 375808"/>
            </a:gdLst>
            <a:ahLst/>
            <a:cxnLst>
              <a:cxn ang="0">
                <a:pos x="connsiteX0" y="connsiteY0"/>
              </a:cxn>
              <a:cxn ang="0">
                <a:pos x="connsiteX1" y="connsiteY1"/>
              </a:cxn>
              <a:cxn ang="0">
                <a:pos x="connsiteX2" y="connsiteY2"/>
              </a:cxn>
              <a:cxn ang="0">
                <a:pos x="connsiteX3" y="connsiteY3"/>
              </a:cxn>
            </a:cxnLst>
            <a:rect l="l" t="t" r="r" b="b"/>
            <a:pathLst>
              <a:path w="2316136" h="375808">
                <a:moveTo>
                  <a:pt x="0" y="0"/>
                </a:moveTo>
                <a:lnTo>
                  <a:pt x="2316137" y="0"/>
                </a:lnTo>
                <a:lnTo>
                  <a:pt x="2316137" y="375809"/>
                </a:lnTo>
                <a:lnTo>
                  <a:pt x="0" y="375809"/>
                </a:lnTo>
                <a:close/>
              </a:path>
            </a:pathLst>
          </a:custGeom>
          <a:solidFill>
            <a:srgbClr val="5F5F5F"/>
          </a:solidFill>
          <a:ln w="12851" cap="flat">
            <a:noFill/>
            <a:prstDash val="solid"/>
            <a:miter/>
          </a:ln>
        </p:spPr>
        <p:txBody>
          <a:bodyPr rtlCol="0" anchor="ctr"/>
          <a:lstStyle/>
          <a:p>
            <a:endParaRPr lang="en-US" sz="2400" dirty="0"/>
          </a:p>
        </p:txBody>
      </p:sp>
      <p:sp>
        <p:nvSpPr>
          <p:cNvPr id="149" name="Google Shape;873;p128">
            <a:extLst>
              <a:ext uri="{FF2B5EF4-FFF2-40B4-BE49-F238E27FC236}">
                <a16:creationId xmlns:a16="http://schemas.microsoft.com/office/drawing/2014/main" id="{F2E2C18B-89E1-8848-9149-1F536CD393D2}"/>
              </a:ext>
            </a:extLst>
          </p:cNvPr>
          <p:cNvSpPr txBox="1"/>
          <p:nvPr/>
        </p:nvSpPr>
        <p:spPr>
          <a:xfrm>
            <a:off x="8839200" y="5763907"/>
            <a:ext cx="2743027" cy="338173"/>
          </a:xfrm>
          <a:prstGeom prst="rect">
            <a:avLst/>
          </a:prstGeom>
          <a:noFill/>
          <a:ln>
            <a:noFill/>
          </a:ln>
        </p:spPr>
        <p:txBody>
          <a:bodyPr spcFirstLastPara="1" wrap="square" lIns="60960" tIns="60960" rIns="60960" bIns="60960" anchor="ctr" anchorCtr="0">
            <a:noAutofit/>
          </a:bodyPr>
          <a:lstStyle/>
          <a:p>
            <a:r>
              <a:rPr lang="en-US" sz="1200" dirty="0">
                <a:solidFill>
                  <a:schemeClr val="bg1"/>
                </a:solidFill>
                <a:latin typeface="Helvetica" pitchFamily="2" charset="0"/>
              </a:rPr>
              <a:t>Which city in California had highest IRA growth for customers ages 25-34?</a:t>
            </a:r>
          </a:p>
        </p:txBody>
      </p:sp>
      <p:sp>
        <p:nvSpPr>
          <p:cNvPr id="4" name="Rectangle 3">
            <a:extLst>
              <a:ext uri="{FF2B5EF4-FFF2-40B4-BE49-F238E27FC236}">
                <a16:creationId xmlns:a16="http://schemas.microsoft.com/office/drawing/2014/main" id="{F461B9A0-8044-CD42-AA1B-803372574808}"/>
              </a:ext>
            </a:extLst>
          </p:cNvPr>
          <p:cNvSpPr/>
          <p:nvPr/>
        </p:nvSpPr>
        <p:spPr>
          <a:xfrm>
            <a:off x="298027" y="2519680"/>
            <a:ext cx="3075093" cy="2885440"/>
          </a:xfrm>
          <a:prstGeom prst="rect">
            <a:avLst/>
          </a:prstGeom>
          <a:gradFill>
            <a:gsLst>
              <a:gs pos="0">
                <a:schemeClr val="tx1">
                  <a:alpha val="0"/>
                </a:schemeClr>
              </a:gs>
              <a:gs pos="64000">
                <a:schemeClr val="tx1">
                  <a:alpha val="55000"/>
                </a:schemeClr>
              </a:gs>
              <a:gs pos="100000">
                <a:schemeClr val="tx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429555823"/>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92"/>
        <p:cNvGrpSpPr/>
        <p:nvPr/>
      </p:nvGrpSpPr>
      <p:grpSpPr>
        <a:xfrm>
          <a:off x="0" y="0"/>
          <a:ext cx="0" cy="0"/>
          <a:chOff x="0" y="0"/>
          <a:chExt cx="0" cy="0"/>
        </a:xfrm>
      </p:grpSpPr>
      <p:grpSp>
        <p:nvGrpSpPr>
          <p:cNvPr id="907" name="Google Shape;907;p130"/>
          <p:cNvGrpSpPr/>
          <p:nvPr/>
        </p:nvGrpSpPr>
        <p:grpSpPr>
          <a:xfrm>
            <a:off x="7347262" y="1362219"/>
            <a:ext cx="1837775" cy="1837775"/>
            <a:chOff x="14529328" y="2842352"/>
            <a:chExt cx="3995210" cy="3995210"/>
          </a:xfrm>
        </p:grpSpPr>
        <p:sp>
          <p:nvSpPr>
            <p:cNvPr id="908" name="Google Shape;908;p130"/>
            <p:cNvSpPr/>
            <p:nvPr/>
          </p:nvSpPr>
          <p:spPr>
            <a:xfrm>
              <a:off x="14529328" y="2842352"/>
              <a:ext cx="3995210" cy="3995210"/>
            </a:xfrm>
            <a:prstGeom prst="ellipse">
              <a:avLst/>
            </a:prstGeom>
            <a:solidFill>
              <a:schemeClr val="tx1">
                <a:lumMod val="65000"/>
                <a:lumOff val="35000"/>
              </a:schemeClr>
            </a:solidFill>
            <a:ln>
              <a:noFill/>
            </a:ln>
          </p:spPr>
          <p:txBody>
            <a:bodyPr spcFirstLastPara="1" wrap="square" lIns="0" tIns="0" rIns="0" bIns="0" anchor="t" anchorCtr="0">
              <a:noAutofit/>
            </a:bodyPr>
            <a:lstStyle/>
            <a:p>
              <a:endParaRPr sz="2133">
                <a:solidFill>
                  <a:schemeClr val="dk1"/>
                </a:solidFill>
                <a:latin typeface="Arial"/>
                <a:ea typeface="Arial"/>
                <a:cs typeface="Arial"/>
                <a:sym typeface="Arial"/>
              </a:endParaRPr>
            </a:p>
          </p:txBody>
        </p:sp>
        <p:sp>
          <p:nvSpPr>
            <p:cNvPr id="909" name="Google Shape;909;p130"/>
            <p:cNvSpPr txBox="1"/>
            <p:nvPr/>
          </p:nvSpPr>
          <p:spPr>
            <a:xfrm>
              <a:off x="15509630" y="3301447"/>
              <a:ext cx="1942212" cy="1858576"/>
            </a:xfrm>
            <a:prstGeom prst="rect">
              <a:avLst/>
            </a:prstGeom>
            <a:noFill/>
            <a:ln>
              <a:noFill/>
            </a:ln>
          </p:spPr>
          <p:txBody>
            <a:bodyPr spcFirstLastPara="1" wrap="square" lIns="67733" tIns="67733" rIns="67733" bIns="67733" anchor="ctr" anchorCtr="0">
              <a:noAutofit/>
            </a:bodyPr>
            <a:lstStyle/>
            <a:p>
              <a:pPr algn="ctr"/>
              <a:r>
                <a:rPr lang="en-US" sz="4133" b="1" dirty="0">
                  <a:solidFill>
                    <a:schemeClr val="lt1"/>
                  </a:solidFill>
                  <a:latin typeface="Helvetica Neue" panose="02000503000000020004" pitchFamily="2" charset="0"/>
                  <a:ea typeface="Helvetica Neue" panose="02000503000000020004" pitchFamily="2" charset="0"/>
                  <a:cs typeface="Helvetica Neue" panose="02000503000000020004" pitchFamily="2" charset="0"/>
                  <a:sym typeface="Arial"/>
                </a:rPr>
                <a:t>1.2</a:t>
              </a:r>
              <a:endParaRPr sz="4133" b="1" dirty="0">
                <a:solidFill>
                  <a:schemeClr val="lt1"/>
                </a:solidFill>
                <a:latin typeface="Helvetica Neue" panose="02000503000000020004" pitchFamily="2" charset="0"/>
                <a:ea typeface="Helvetica Neue" panose="02000503000000020004" pitchFamily="2" charset="0"/>
                <a:cs typeface="Helvetica Neue" panose="02000503000000020004" pitchFamily="2" charset="0"/>
                <a:sym typeface="Arial"/>
              </a:endParaRPr>
            </a:p>
          </p:txBody>
        </p:sp>
        <p:sp>
          <p:nvSpPr>
            <p:cNvPr id="910" name="Google Shape;910;p130"/>
            <p:cNvSpPr txBox="1"/>
            <p:nvPr/>
          </p:nvSpPr>
          <p:spPr>
            <a:xfrm>
              <a:off x="15526378" y="5298590"/>
              <a:ext cx="1957800" cy="765600"/>
            </a:xfrm>
            <a:prstGeom prst="rect">
              <a:avLst/>
            </a:prstGeom>
            <a:noFill/>
            <a:ln>
              <a:noFill/>
            </a:ln>
          </p:spPr>
          <p:txBody>
            <a:bodyPr spcFirstLastPara="1" wrap="square" lIns="67733" tIns="67733" rIns="67733" bIns="67733" anchor="ctr" anchorCtr="0">
              <a:noAutofit/>
            </a:bodyPr>
            <a:lstStyle/>
            <a:p>
              <a:pPr algn="ctr"/>
              <a:r>
                <a:rPr lang="en-US" sz="1400" dirty="0">
                  <a:solidFill>
                    <a:srgbClr val="D8D8D8"/>
                  </a:solidFill>
                  <a:latin typeface="Helvetica Neue" panose="02000503000000020004" pitchFamily="2" charset="0"/>
                  <a:ea typeface="Helvetica Neue" panose="02000503000000020004" pitchFamily="2" charset="0"/>
                  <a:cs typeface="Helvetica Neue" panose="02000503000000020004" pitchFamily="2" charset="0"/>
                  <a:sym typeface="Helvetica Neue"/>
                </a:rPr>
                <a:t>Workers</a:t>
              </a:r>
              <a:endParaRPr sz="1400" dirty="0">
                <a:solidFill>
                  <a:srgbClr val="D8D8D8"/>
                </a:solidFill>
                <a:latin typeface="Helvetica Neue" panose="02000503000000020004" pitchFamily="2" charset="0"/>
                <a:ea typeface="Helvetica Neue" panose="02000503000000020004" pitchFamily="2" charset="0"/>
                <a:cs typeface="Helvetica Neue" panose="02000503000000020004" pitchFamily="2" charset="0"/>
                <a:sym typeface="Helvetica Neue"/>
              </a:endParaRPr>
            </a:p>
          </p:txBody>
        </p:sp>
        <p:sp>
          <p:nvSpPr>
            <p:cNvPr id="911" name="Google Shape;911;p130"/>
            <p:cNvSpPr txBox="1"/>
            <p:nvPr/>
          </p:nvSpPr>
          <p:spPr>
            <a:xfrm>
              <a:off x="15526378" y="4736267"/>
              <a:ext cx="1957800" cy="832500"/>
            </a:xfrm>
            <a:prstGeom prst="rect">
              <a:avLst/>
            </a:prstGeom>
            <a:noFill/>
            <a:ln>
              <a:noFill/>
            </a:ln>
          </p:spPr>
          <p:txBody>
            <a:bodyPr spcFirstLastPara="1" wrap="square" lIns="67733" tIns="67733" rIns="67733" bIns="67733" anchor="ctr" anchorCtr="0">
              <a:noAutofit/>
            </a:bodyPr>
            <a:lstStyle/>
            <a:p>
              <a:pPr algn="ctr"/>
              <a:r>
                <a:rPr lang="en-US" sz="1467" dirty="0">
                  <a:solidFill>
                    <a:schemeClr val="lt1"/>
                  </a:solidFill>
                  <a:latin typeface="Helvetica Neue" panose="02000503000000020004" pitchFamily="2" charset="0"/>
                  <a:ea typeface="Helvetica Neue" panose="02000503000000020004" pitchFamily="2" charset="0"/>
                  <a:cs typeface="Helvetica Neue" panose="02000503000000020004" pitchFamily="2" charset="0"/>
                  <a:sym typeface="Helvetica Neue"/>
                </a:rPr>
                <a:t>BILLION</a:t>
              </a:r>
              <a:endParaRPr sz="1467" dirty="0">
                <a:solidFill>
                  <a:schemeClr val="lt1"/>
                </a:solidFill>
                <a:latin typeface="Helvetica Neue" panose="02000503000000020004" pitchFamily="2" charset="0"/>
                <a:ea typeface="Helvetica Neue" panose="02000503000000020004" pitchFamily="2" charset="0"/>
                <a:cs typeface="Helvetica Neue" panose="02000503000000020004" pitchFamily="2" charset="0"/>
                <a:sym typeface="Helvetica Neue"/>
              </a:endParaRPr>
            </a:p>
          </p:txBody>
        </p:sp>
      </p:grpSp>
      <p:pic>
        <p:nvPicPr>
          <p:cNvPr id="893" name="Google Shape;893;p130"/>
          <p:cNvPicPr preferRelativeResize="0"/>
          <p:nvPr/>
        </p:nvPicPr>
        <p:blipFill>
          <a:blip r:embed="rId3"/>
          <a:srcRect/>
          <a:stretch/>
        </p:blipFill>
        <p:spPr>
          <a:xfrm>
            <a:off x="446889" y="2228130"/>
            <a:ext cx="6118993" cy="4356319"/>
          </a:xfrm>
          <a:prstGeom prst="rect">
            <a:avLst/>
          </a:prstGeom>
          <a:noFill/>
          <a:ln>
            <a:noFill/>
          </a:ln>
        </p:spPr>
      </p:pic>
      <p:grpSp>
        <p:nvGrpSpPr>
          <p:cNvPr id="894" name="Google Shape;894;p130"/>
          <p:cNvGrpSpPr/>
          <p:nvPr/>
        </p:nvGrpSpPr>
        <p:grpSpPr>
          <a:xfrm>
            <a:off x="5167644" y="4322420"/>
            <a:ext cx="1491787" cy="1152907"/>
            <a:chOff x="13899482" y="2842352"/>
            <a:chExt cx="5169545" cy="3995210"/>
          </a:xfrm>
        </p:grpSpPr>
        <p:sp>
          <p:nvSpPr>
            <p:cNvPr id="895" name="Google Shape;895;p130"/>
            <p:cNvSpPr/>
            <p:nvPr/>
          </p:nvSpPr>
          <p:spPr>
            <a:xfrm>
              <a:off x="14529328" y="2842352"/>
              <a:ext cx="3995210" cy="3995210"/>
            </a:xfrm>
            <a:prstGeom prst="ellipse">
              <a:avLst/>
            </a:prstGeom>
            <a:solidFill>
              <a:schemeClr val="tx1">
                <a:lumMod val="50000"/>
                <a:lumOff val="50000"/>
              </a:schemeClr>
            </a:solidFill>
            <a:ln>
              <a:noFill/>
            </a:ln>
          </p:spPr>
          <p:txBody>
            <a:bodyPr spcFirstLastPara="1" wrap="square" lIns="0" tIns="0" rIns="0" bIns="0" anchor="t" anchorCtr="0">
              <a:noAutofit/>
            </a:bodyPr>
            <a:lstStyle/>
            <a:p>
              <a:endParaRPr sz="533">
                <a:solidFill>
                  <a:schemeClr val="dk1"/>
                </a:solidFill>
                <a:latin typeface="Arial"/>
                <a:ea typeface="Arial"/>
                <a:cs typeface="Arial"/>
                <a:sym typeface="Arial"/>
              </a:endParaRPr>
            </a:p>
          </p:txBody>
        </p:sp>
        <p:sp>
          <p:nvSpPr>
            <p:cNvPr id="896" name="Google Shape;896;p130"/>
            <p:cNvSpPr txBox="1"/>
            <p:nvPr/>
          </p:nvSpPr>
          <p:spPr>
            <a:xfrm>
              <a:off x="15442888" y="2985202"/>
              <a:ext cx="2082733" cy="1896089"/>
            </a:xfrm>
            <a:prstGeom prst="rect">
              <a:avLst/>
            </a:prstGeom>
            <a:noFill/>
            <a:ln>
              <a:noFill/>
            </a:ln>
          </p:spPr>
          <p:txBody>
            <a:bodyPr spcFirstLastPara="1" wrap="square" lIns="67733" tIns="67733" rIns="67733" bIns="67733" anchor="ctr" anchorCtr="0">
              <a:noAutofit/>
            </a:bodyPr>
            <a:lstStyle/>
            <a:p>
              <a:pPr algn="ctr"/>
              <a:r>
                <a:rPr lang="en-US" sz="2267" b="1" dirty="0">
                  <a:solidFill>
                    <a:schemeClr val="lt1"/>
                  </a:solidFill>
                  <a:latin typeface="Helvetica Neue" panose="02000503000000020004" pitchFamily="2" charset="0"/>
                  <a:ea typeface="Helvetica Neue" panose="02000503000000020004" pitchFamily="2" charset="0"/>
                  <a:cs typeface="Helvetica Neue" panose="02000503000000020004" pitchFamily="2" charset="0"/>
                  <a:sym typeface="Arial"/>
                </a:rPr>
                <a:t>4.8</a:t>
              </a:r>
              <a:endParaRPr sz="2267" b="1" dirty="0">
                <a:solidFill>
                  <a:schemeClr val="lt1"/>
                </a:solidFill>
                <a:latin typeface="Helvetica Neue" panose="02000503000000020004" pitchFamily="2" charset="0"/>
                <a:ea typeface="Helvetica Neue" panose="02000503000000020004" pitchFamily="2" charset="0"/>
                <a:cs typeface="Helvetica Neue" panose="02000503000000020004" pitchFamily="2" charset="0"/>
                <a:sym typeface="Arial"/>
              </a:endParaRPr>
            </a:p>
          </p:txBody>
        </p:sp>
        <p:sp>
          <p:nvSpPr>
            <p:cNvPr id="897" name="Google Shape;897;p130"/>
            <p:cNvSpPr txBox="1"/>
            <p:nvPr/>
          </p:nvSpPr>
          <p:spPr>
            <a:xfrm>
              <a:off x="13899482" y="5062658"/>
              <a:ext cx="5169545" cy="1205203"/>
            </a:xfrm>
            <a:prstGeom prst="rect">
              <a:avLst/>
            </a:prstGeom>
            <a:noFill/>
            <a:ln>
              <a:noFill/>
            </a:ln>
          </p:spPr>
          <p:txBody>
            <a:bodyPr spcFirstLastPara="1" wrap="square" lIns="67733" tIns="67733" rIns="67733" bIns="67733" anchor="ctr" anchorCtr="0">
              <a:noAutofit/>
            </a:bodyPr>
            <a:lstStyle/>
            <a:p>
              <a:pPr algn="ctr">
                <a:lnSpc>
                  <a:spcPct val="71500"/>
                </a:lnSpc>
              </a:pPr>
              <a:r>
                <a:rPr lang="en-US" sz="1067" dirty="0">
                  <a:solidFill>
                    <a:srgbClr val="FBFCFB"/>
                  </a:solidFill>
                  <a:latin typeface="Helvetica Neue" panose="02000503000000020004" pitchFamily="2" charset="0"/>
                  <a:ea typeface="Helvetica Neue" panose="02000503000000020004" pitchFamily="2" charset="0"/>
                  <a:cs typeface="Helvetica Neue" panose="02000503000000020004" pitchFamily="2" charset="0"/>
                  <a:sym typeface="Helvetica Neue"/>
                </a:rPr>
                <a:t>To build </a:t>
              </a:r>
              <a:br>
                <a:rPr lang="en-US" sz="1067" dirty="0">
                  <a:solidFill>
                    <a:srgbClr val="FBFCFB"/>
                  </a:solidFill>
                  <a:latin typeface="Helvetica Neue" panose="02000503000000020004" pitchFamily="2" charset="0"/>
                  <a:ea typeface="Helvetica Neue" panose="02000503000000020004" pitchFamily="2" charset="0"/>
                  <a:cs typeface="Helvetica Neue" panose="02000503000000020004" pitchFamily="2" charset="0"/>
                  <a:sym typeface="Helvetica Neue"/>
                </a:rPr>
              </a:br>
              <a:r>
                <a:rPr lang="en-US" sz="1067" dirty="0">
                  <a:solidFill>
                    <a:srgbClr val="FBFCFB"/>
                  </a:solidFill>
                  <a:latin typeface="Helvetica Neue" panose="02000503000000020004" pitchFamily="2" charset="0"/>
                  <a:ea typeface="Helvetica Neue" panose="02000503000000020004" pitchFamily="2" charset="0"/>
                  <a:cs typeface="Helvetica Neue" panose="02000503000000020004" pitchFamily="2" charset="0"/>
                  <a:sym typeface="Helvetica Neue"/>
                </a:rPr>
                <a:t>one report</a:t>
              </a:r>
              <a:endParaRPr sz="1067" dirty="0">
                <a:solidFill>
                  <a:srgbClr val="FBFCFB"/>
                </a:solidFill>
                <a:latin typeface="Helvetica Neue" panose="02000503000000020004" pitchFamily="2" charset="0"/>
                <a:ea typeface="Helvetica Neue" panose="02000503000000020004" pitchFamily="2" charset="0"/>
                <a:cs typeface="Helvetica Neue" panose="02000503000000020004" pitchFamily="2" charset="0"/>
                <a:sym typeface="Helvetica Neue"/>
              </a:endParaRPr>
            </a:p>
          </p:txBody>
        </p:sp>
        <p:sp>
          <p:nvSpPr>
            <p:cNvPr id="898" name="Google Shape;898;p130"/>
            <p:cNvSpPr txBox="1"/>
            <p:nvPr/>
          </p:nvSpPr>
          <p:spPr>
            <a:xfrm>
              <a:off x="15435588" y="4243004"/>
              <a:ext cx="2097338" cy="1113953"/>
            </a:xfrm>
            <a:prstGeom prst="rect">
              <a:avLst/>
            </a:prstGeom>
            <a:noFill/>
            <a:ln>
              <a:noFill/>
            </a:ln>
          </p:spPr>
          <p:txBody>
            <a:bodyPr spcFirstLastPara="1" wrap="square" lIns="67733" tIns="67733" rIns="67733" bIns="67733" anchor="ctr" anchorCtr="0">
              <a:noAutofit/>
            </a:bodyPr>
            <a:lstStyle/>
            <a:p>
              <a:pPr algn="ctr"/>
              <a:r>
                <a:rPr lang="en-US" sz="1200" dirty="0">
                  <a:solidFill>
                    <a:schemeClr val="lt1"/>
                  </a:solidFill>
                  <a:latin typeface="Helvetica Neue" panose="02000503000000020004" pitchFamily="2" charset="0"/>
                  <a:ea typeface="Helvetica Neue" panose="02000503000000020004" pitchFamily="2" charset="0"/>
                  <a:cs typeface="Helvetica Neue" panose="02000503000000020004" pitchFamily="2" charset="0"/>
                  <a:sym typeface="Helvetica Neue"/>
                </a:rPr>
                <a:t>DAYS</a:t>
              </a:r>
              <a:endParaRPr sz="1200" dirty="0">
                <a:solidFill>
                  <a:schemeClr val="lt1"/>
                </a:solidFill>
                <a:latin typeface="Helvetica Neue" panose="02000503000000020004" pitchFamily="2" charset="0"/>
                <a:ea typeface="Helvetica Neue" panose="02000503000000020004" pitchFamily="2" charset="0"/>
                <a:cs typeface="Helvetica Neue" panose="02000503000000020004" pitchFamily="2" charset="0"/>
                <a:sym typeface="Helvetica Neue"/>
              </a:endParaRPr>
            </a:p>
          </p:txBody>
        </p:sp>
      </p:grpSp>
      <p:sp>
        <p:nvSpPr>
          <p:cNvPr id="899" name="Google Shape;899;p130"/>
          <p:cNvSpPr txBox="1"/>
          <p:nvPr/>
        </p:nvSpPr>
        <p:spPr>
          <a:xfrm>
            <a:off x="261462" y="571501"/>
            <a:ext cx="51321" cy="382156"/>
          </a:xfrm>
          <a:prstGeom prst="rect">
            <a:avLst/>
          </a:prstGeom>
          <a:noFill/>
          <a:ln>
            <a:noFill/>
          </a:ln>
        </p:spPr>
        <p:txBody>
          <a:bodyPr spcFirstLastPara="1" wrap="square" lIns="25367" tIns="25367" rIns="25367" bIns="25367" anchor="ctr" anchorCtr="0">
            <a:noAutofit/>
          </a:bodyPr>
          <a:lstStyle/>
          <a:p>
            <a:endParaRPr sz="2133">
              <a:solidFill>
                <a:srgbClr val="000000"/>
              </a:solidFill>
              <a:latin typeface="Arial"/>
              <a:ea typeface="Arial"/>
              <a:cs typeface="Arial"/>
              <a:sym typeface="Arial"/>
            </a:endParaRPr>
          </a:p>
        </p:txBody>
      </p:sp>
      <p:grpSp>
        <p:nvGrpSpPr>
          <p:cNvPr id="900" name="Google Shape;900;p130"/>
          <p:cNvGrpSpPr/>
          <p:nvPr/>
        </p:nvGrpSpPr>
        <p:grpSpPr>
          <a:xfrm>
            <a:off x="2587498" y="1362219"/>
            <a:ext cx="1837773" cy="1837775"/>
            <a:chOff x="4860780" y="2565262"/>
            <a:chExt cx="3995209" cy="3995210"/>
          </a:xfrm>
        </p:grpSpPr>
        <p:sp>
          <p:nvSpPr>
            <p:cNvPr id="901" name="Google Shape;901;p130"/>
            <p:cNvSpPr/>
            <p:nvPr/>
          </p:nvSpPr>
          <p:spPr>
            <a:xfrm>
              <a:off x="4860780" y="2565262"/>
              <a:ext cx="3995209" cy="3995210"/>
            </a:xfrm>
            <a:prstGeom prst="ellipse">
              <a:avLst/>
            </a:prstGeom>
            <a:solidFill>
              <a:schemeClr val="tx1">
                <a:lumMod val="65000"/>
                <a:lumOff val="35000"/>
              </a:schemeClr>
            </a:solidFill>
            <a:ln>
              <a:noFill/>
            </a:ln>
          </p:spPr>
          <p:txBody>
            <a:bodyPr spcFirstLastPara="1" wrap="square" lIns="0" tIns="0" rIns="0" bIns="0" anchor="t" anchorCtr="0">
              <a:noAutofit/>
            </a:bodyPr>
            <a:lstStyle/>
            <a:p>
              <a:endParaRPr sz="2133">
                <a:solidFill>
                  <a:schemeClr val="dk1"/>
                </a:solidFill>
                <a:latin typeface="Arial"/>
                <a:ea typeface="Arial"/>
                <a:cs typeface="Arial"/>
                <a:sym typeface="Arial"/>
              </a:endParaRPr>
            </a:p>
          </p:txBody>
        </p:sp>
        <p:sp>
          <p:nvSpPr>
            <p:cNvPr id="902" name="Google Shape;902;p130"/>
            <p:cNvSpPr txBox="1"/>
            <p:nvPr/>
          </p:nvSpPr>
          <p:spPr>
            <a:xfrm>
              <a:off x="5820221" y="2948362"/>
              <a:ext cx="1942213" cy="1858576"/>
            </a:xfrm>
            <a:prstGeom prst="rect">
              <a:avLst/>
            </a:prstGeom>
            <a:noFill/>
            <a:ln>
              <a:noFill/>
            </a:ln>
          </p:spPr>
          <p:txBody>
            <a:bodyPr spcFirstLastPara="1" wrap="square" lIns="67733" tIns="67733" rIns="67733" bIns="67733" anchor="ctr" anchorCtr="0">
              <a:noAutofit/>
            </a:bodyPr>
            <a:lstStyle/>
            <a:p>
              <a:pPr algn="ctr"/>
              <a:r>
                <a:rPr lang="en-US" sz="4267" b="1" dirty="0">
                  <a:solidFill>
                    <a:schemeClr val="lt1"/>
                  </a:solidFill>
                  <a:latin typeface="Helvetica Neue" panose="02000503000000020004" pitchFamily="2" charset="0"/>
                  <a:ea typeface="Helvetica Neue" panose="02000503000000020004" pitchFamily="2" charset="0"/>
                  <a:cs typeface="Helvetica Neue" panose="02000503000000020004" pitchFamily="2" charset="0"/>
                  <a:sym typeface="Arial"/>
                </a:rPr>
                <a:t>1.5</a:t>
              </a:r>
              <a:endParaRPr sz="1467"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903" name="Google Shape;903;p130"/>
            <p:cNvSpPr txBox="1"/>
            <p:nvPr/>
          </p:nvSpPr>
          <p:spPr>
            <a:xfrm>
              <a:off x="5374876" y="5059941"/>
              <a:ext cx="2832899" cy="577500"/>
            </a:xfrm>
            <a:prstGeom prst="rect">
              <a:avLst/>
            </a:prstGeom>
            <a:noFill/>
            <a:ln>
              <a:noFill/>
            </a:ln>
          </p:spPr>
          <p:txBody>
            <a:bodyPr spcFirstLastPara="1" wrap="square" lIns="67733" tIns="67733" rIns="67733" bIns="67733" anchor="ctr" anchorCtr="0">
              <a:noAutofit/>
            </a:bodyPr>
            <a:lstStyle/>
            <a:p>
              <a:pPr algn="ctr"/>
              <a:r>
                <a:rPr lang="en-US" sz="1400" dirty="0">
                  <a:solidFill>
                    <a:srgbClr val="D8D8D8"/>
                  </a:solidFill>
                  <a:latin typeface="Helvetica Neue" panose="02000503000000020004" pitchFamily="2" charset="0"/>
                  <a:ea typeface="Helvetica Neue" panose="02000503000000020004" pitchFamily="2" charset="0"/>
                  <a:cs typeface="Helvetica Neue" panose="02000503000000020004" pitchFamily="2" charset="0"/>
                  <a:sym typeface="Helvetica Neue"/>
                </a:rPr>
                <a:t>Data Experts</a:t>
              </a:r>
              <a:endParaRPr sz="2400"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904" name="Google Shape;904;p130"/>
            <p:cNvSpPr txBox="1"/>
            <p:nvPr/>
          </p:nvSpPr>
          <p:spPr>
            <a:xfrm>
              <a:off x="5740426" y="4391066"/>
              <a:ext cx="2101800" cy="832500"/>
            </a:xfrm>
            <a:prstGeom prst="rect">
              <a:avLst/>
            </a:prstGeom>
            <a:noFill/>
            <a:ln>
              <a:noFill/>
            </a:ln>
          </p:spPr>
          <p:txBody>
            <a:bodyPr spcFirstLastPara="1" wrap="square" lIns="67733" tIns="67733" rIns="67733" bIns="67733" anchor="ctr" anchorCtr="0">
              <a:noAutofit/>
            </a:bodyPr>
            <a:lstStyle/>
            <a:p>
              <a:pPr algn="ctr"/>
              <a:r>
                <a:rPr lang="en-US" sz="1600" dirty="0">
                  <a:solidFill>
                    <a:schemeClr val="lt1"/>
                  </a:solidFill>
                  <a:latin typeface="Helvetica Neue" panose="02000503000000020004" pitchFamily="2" charset="0"/>
                  <a:ea typeface="Helvetica Neue" panose="02000503000000020004" pitchFamily="2" charset="0"/>
                  <a:cs typeface="Helvetica Neue" panose="02000503000000020004" pitchFamily="2" charset="0"/>
                  <a:sym typeface="Helvetica Neue"/>
                </a:rPr>
                <a:t>MILLION</a:t>
              </a:r>
              <a:endParaRPr sz="1600" dirty="0">
                <a:solidFill>
                  <a:schemeClr val="lt1"/>
                </a:solidFill>
                <a:latin typeface="Helvetica Neue" panose="02000503000000020004" pitchFamily="2" charset="0"/>
                <a:ea typeface="Helvetica Neue" panose="02000503000000020004" pitchFamily="2" charset="0"/>
                <a:cs typeface="Helvetica Neue" panose="02000503000000020004" pitchFamily="2" charset="0"/>
                <a:sym typeface="Helvetica Neue"/>
              </a:endParaRPr>
            </a:p>
          </p:txBody>
        </p:sp>
      </p:grpSp>
      <p:sp>
        <p:nvSpPr>
          <p:cNvPr id="906" name="Google Shape;906;p130"/>
          <p:cNvSpPr txBox="1">
            <a:spLocks noGrp="1"/>
          </p:cNvSpPr>
          <p:nvPr>
            <p:ph type="title"/>
          </p:nvPr>
        </p:nvSpPr>
        <p:spPr>
          <a:prstGeom prst="rect">
            <a:avLst/>
          </a:prstGeom>
          <a:noFill/>
          <a:ln>
            <a:noFill/>
          </a:ln>
        </p:spPr>
        <p:txBody>
          <a:bodyPr spcFirstLastPara="1" wrap="square" lIns="45700" tIns="22833" rIns="45700" bIns="22833" anchor="b" anchorCtr="0">
            <a:noAutofit/>
          </a:bodyPr>
          <a:lstStyle/>
          <a:p>
            <a:pPr>
              <a:buSzPts val="1100"/>
            </a:pPr>
            <a:r>
              <a:rPr lang="en-US" dirty="0"/>
              <a:t>How long does your business wait for answers?</a:t>
            </a:r>
            <a:endParaRPr dirty="0"/>
          </a:p>
        </p:txBody>
      </p:sp>
      <p:pic>
        <p:nvPicPr>
          <p:cNvPr id="25" name="Picture 24" descr="A group of people posing for the camera&#10;&#10;Description automatically generated">
            <a:extLst>
              <a:ext uri="{FF2B5EF4-FFF2-40B4-BE49-F238E27FC236}">
                <a16:creationId xmlns:a16="http://schemas.microsoft.com/office/drawing/2014/main" id="{6D5065AF-5703-564C-8593-142EE8001102}"/>
              </a:ext>
            </a:extLst>
          </p:cNvPr>
          <p:cNvPicPr>
            <a:picLocks noChangeAspect="1"/>
          </p:cNvPicPr>
          <p:nvPr/>
        </p:nvPicPr>
        <p:blipFill>
          <a:blip r:embed="rId4"/>
          <a:stretch>
            <a:fillRect/>
          </a:stretch>
        </p:blipFill>
        <p:spPr>
          <a:xfrm>
            <a:off x="6752980" y="1573400"/>
            <a:ext cx="5202797" cy="5011048"/>
          </a:xfrm>
          <a:prstGeom prst="rect">
            <a:avLst/>
          </a:prstGeom>
        </p:spPr>
      </p:pic>
    </p:spTree>
    <p:extLst>
      <p:ext uri="{BB962C8B-B14F-4D97-AF65-F5344CB8AC3E}">
        <p14:creationId xmlns:p14="http://schemas.microsoft.com/office/powerpoint/2010/main" val="3184437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893"/>
                                        </p:tgtEl>
                                        <p:attrNameLst>
                                          <p:attrName>style.visibility</p:attrName>
                                        </p:attrNameLst>
                                      </p:cBhvr>
                                      <p:to>
                                        <p:strVal val="visible"/>
                                      </p:to>
                                    </p:set>
                                    <p:anim calcmode="lin" valueType="num">
                                      <p:cBhvr additive="base">
                                        <p:cTn id="7" dur="500"/>
                                        <p:tgtEl>
                                          <p:spTgt spid="893"/>
                                        </p:tgtEl>
                                        <p:attrNameLst>
                                          <p:attrName>ppt_x</p:attrName>
                                        </p:attrNameLst>
                                      </p:cBhvr>
                                      <p:tavLst>
                                        <p:tav tm="0">
                                          <p:val>
                                            <p:strVal val="#ppt_x-1"/>
                                          </p:val>
                                        </p:tav>
                                        <p:tav tm="100000">
                                          <p:val>
                                            <p:strVal val="#ppt_x"/>
                                          </p:val>
                                        </p:tav>
                                      </p:tavLst>
                                    </p:anim>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900"/>
                                        </p:tgtEl>
                                        <p:attrNameLst>
                                          <p:attrName>style.visibility</p:attrName>
                                        </p:attrNameLst>
                                      </p:cBhvr>
                                      <p:to>
                                        <p:strVal val="visible"/>
                                      </p:to>
                                    </p:set>
                                    <p:animEffect transition="in" filter="fade">
                                      <p:cBhvr>
                                        <p:cTn id="11" dur="500"/>
                                        <p:tgtEl>
                                          <p:spTgt spid="900"/>
                                        </p:tgtEl>
                                      </p:cBhvr>
                                    </p:animEffect>
                                  </p:childTnLst>
                                </p:cTn>
                              </p:par>
                            </p:childTnLst>
                          </p:cTn>
                        </p:par>
                        <p:par>
                          <p:cTn id="12" fill="hold">
                            <p:stCondLst>
                              <p:cond delay="1000"/>
                            </p:stCondLst>
                            <p:childTnLst>
                              <p:par>
                                <p:cTn id="13" presetID="2" presetClass="entr" presetSubtype="2" fill="hold" nodeType="afterEffect">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fill="hold"/>
                                        <p:tgtEl>
                                          <p:spTgt spid="25"/>
                                        </p:tgtEl>
                                        <p:attrNameLst>
                                          <p:attrName>ppt_x</p:attrName>
                                        </p:attrNameLst>
                                      </p:cBhvr>
                                      <p:tavLst>
                                        <p:tav tm="0">
                                          <p:val>
                                            <p:strVal val="1+#ppt_w/2"/>
                                          </p:val>
                                        </p:tav>
                                        <p:tav tm="100000">
                                          <p:val>
                                            <p:strVal val="#ppt_x"/>
                                          </p:val>
                                        </p:tav>
                                      </p:tavLst>
                                    </p:anim>
                                    <p:anim calcmode="lin" valueType="num">
                                      <p:cBhvr additive="base">
                                        <p:cTn id="16" dur="500" fill="hold"/>
                                        <p:tgtEl>
                                          <p:spTgt spid="25"/>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907"/>
                                        </p:tgtEl>
                                        <p:attrNameLst>
                                          <p:attrName>style.visibility</p:attrName>
                                        </p:attrNameLst>
                                      </p:cBhvr>
                                      <p:to>
                                        <p:strVal val="visible"/>
                                      </p:to>
                                    </p:set>
                                    <p:animEffect transition="in" filter="fade">
                                      <p:cBhvr>
                                        <p:cTn id="20" dur="500"/>
                                        <p:tgtEl>
                                          <p:spTgt spid="907"/>
                                        </p:tgtEl>
                                      </p:cBhvr>
                                    </p:animEffect>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894"/>
                                        </p:tgtEl>
                                        <p:attrNameLst>
                                          <p:attrName>style.visibility</p:attrName>
                                        </p:attrNameLst>
                                      </p:cBhvr>
                                      <p:to>
                                        <p:strVal val="visible"/>
                                      </p:to>
                                    </p:set>
                                    <p:animEffect transition="in" filter="fade">
                                      <p:cBhvr>
                                        <p:cTn id="24" dur="500"/>
                                        <p:tgtEl>
                                          <p:spTgt spid="8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50"/>
        <p:cNvGrpSpPr/>
        <p:nvPr/>
      </p:nvGrpSpPr>
      <p:grpSpPr>
        <a:xfrm>
          <a:off x="0" y="0"/>
          <a:ext cx="0" cy="0"/>
          <a:chOff x="0" y="0"/>
          <a:chExt cx="0" cy="0"/>
        </a:xfrm>
      </p:grpSpPr>
      <p:cxnSp>
        <p:nvCxnSpPr>
          <p:cNvPr id="97" name="Google Shape;974;p131">
            <a:extLst>
              <a:ext uri="{FF2B5EF4-FFF2-40B4-BE49-F238E27FC236}">
                <a16:creationId xmlns:a16="http://schemas.microsoft.com/office/drawing/2014/main" id="{3BCD58A2-E2E1-3447-B005-BAEA4005FC30}"/>
              </a:ext>
            </a:extLst>
          </p:cNvPr>
          <p:cNvCxnSpPr>
            <a:cxnSpLocks/>
          </p:cNvCxnSpPr>
          <p:nvPr/>
        </p:nvCxnSpPr>
        <p:spPr>
          <a:xfrm flipH="1" flipV="1">
            <a:off x="8220511" y="3983519"/>
            <a:ext cx="1762616" cy="781535"/>
          </a:xfrm>
          <a:prstGeom prst="straightConnector1">
            <a:avLst/>
          </a:prstGeom>
          <a:noFill/>
          <a:ln w="12700" cap="flat" cmpd="sng">
            <a:solidFill>
              <a:srgbClr val="BFBFBF"/>
            </a:solidFill>
            <a:prstDash val="sysDot"/>
            <a:round/>
            <a:headEnd type="triangle" w="med" len="med"/>
            <a:tailEnd type="none" w="med" len="med"/>
          </a:ln>
        </p:spPr>
      </p:cxnSp>
      <p:cxnSp>
        <p:nvCxnSpPr>
          <p:cNvPr id="99" name="Google Shape;974;p131">
            <a:extLst>
              <a:ext uri="{FF2B5EF4-FFF2-40B4-BE49-F238E27FC236}">
                <a16:creationId xmlns:a16="http://schemas.microsoft.com/office/drawing/2014/main" id="{44FE4479-B963-3B49-8EC9-9D44707766A7}"/>
              </a:ext>
            </a:extLst>
          </p:cNvPr>
          <p:cNvCxnSpPr>
            <a:cxnSpLocks/>
          </p:cNvCxnSpPr>
          <p:nvPr/>
        </p:nvCxnSpPr>
        <p:spPr>
          <a:xfrm>
            <a:off x="8195445" y="4083146"/>
            <a:ext cx="505379" cy="1027125"/>
          </a:xfrm>
          <a:prstGeom prst="straightConnector1">
            <a:avLst/>
          </a:prstGeom>
          <a:noFill/>
          <a:ln w="12700" cap="flat" cmpd="sng">
            <a:solidFill>
              <a:srgbClr val="BFBFBF"/>
            </a:solidFill>
            <a:prstDash val="sysDot"/>
            <a:round/>
            <a:headEnd type="none" w="med" len="med"/>
            <a:tailEnd type="triangle" w="med" len="med"/>
          </a:ln>
        </p:spPr>
      </p:cxnSp>
      <p:cxnSp>
        <p:nvCxnSpPr>
          <p:cNvPr id="100" name="Google Shape;974;p131">
            <a:extLst>
              <a:ext uri="{FF2B5EF4-FFF2-40B4-BE49-F238E27FC236}">
                <a16:creationId xmlns:a16="http://schemas.microsoft.com/office/drawing/2014/main" id="{4CD05D8E-C5E9-5A4D-BD35-9DCD0062D84B}"/>
              </a:ext>
            </a:extLst>
          </p:cNvPr>
          <p:cNvCxnSpPr>
            <a:cxnSpLocks/>
          </p:cNvCxnSpPr>
          <p:nvPr/>
        </p:nvCxnSpPr>
        <p:spPr>
          <a:xfrm flipV="1">
            <a:off x="7892637" y="3214565"/>
            <a:ext cx="2119656" cy="749051"/>
          </a:xfrm>
          <a:prstGeom prst="straightConnector1">
            <a:avLst/>
          </a:prstGeom>
          <a:noFill/>
          <a:ln w="12700" cap="flat" cmpd="sng">
            <a:solidFill>
              <a:srgbClr val="BFBFBF"/>
            </a:solidFill>
            <a:prstDash val="sysDot"/>
            <a:round/>
            <a:headEnd type="none" w="med" len="med"/>
            <a:tailEnd type="triangle" w="med" len="med"/>
          </a:ln>
        </p:spPr>
      </p:cxnSp>
      <p:cxnSp>
        <p:nvCxnSpPr>
          <p:cNvPr id="101" name="Google Shape;974;p131">
            <a:extLst>
              <a:ext uri="{FF2B5EF4-FFF2-40B4-BE49-F238E27FC236}">
                <a16:creationId xmlns:a16="http://schemas.microsoft.com/office/drawing/2014/main" id="{D1198A8C-D745-8B40-9272-D11D2222CD57}"/>
              </a:ext>
            </a:extLst>
          </p:cNvPr>
          <p:cNvCxnSpPr>
            <a:cxnSpLocks/>
          </p:cNvCxnSpPr>
          <p:nvPr/>
        </p:nvCxnSpPr>
        <p:spPr>
          <a:xfrm flipH="1">
            <a:off x="8211383" y="2760353"/>
            <a:ext cx="509992" cy="1019984"/>
          </a:xfrm>
          <a:prstGeom prst="straightConnector1">
            <a:avLst/>
          </a:prstGeom>
          <a:noFill/>
          <a:ln w="12700" cap="flat" cmpd="sng">
            <a:solidFill>
              <a:srgbClr val="BFBFBF"/>
            </a:solidFill>
            <a:prstDash val="sysDot"/>
            <a:round/>
            <a:headEnd type="triangle" w="med" len="med"/>
            <a:tailEnd type="none" w="med" len="med"/>
          </a:ln>
        </p:spPr>
      </p:cxnSp>
      <p:pic>
        <p:nvPicPr>
          <p:cNvPr id="76" name="Picture 75">
            <a:extLst>
              <a:ext uri="{FF2B5EF4-FFF2-40B4-BE49-F238E27FC236}">
                <a16:creationId xmlns:a16="http://schemas.microsoft.com/office/drawing/2014/main" id="{00B9CFA4-C631-8145-B675-E29427DC204D}"/>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10025106" y="2562723"/>
            <a:ext cx="982796" cy="982796"/>
          </a:xfrm>
          <a:prstGeom prst="ellipse">
            <a:avLst/>
          </a:prstGeom>
          <a:ln w="15875">
            <a:solidFill>
              <a:schemeClr val="accent3">
                <a:lumMod val="50000"/>
              </a:schemeClr>
            </a:solidFill>
          </a:ln>
        </p:spPr>
      </p:pic>
      <p:grpSp>
        <p:nvGrpSpPr>
          <p:cNvPr id="71" name="Group 70">
            <a:extLst>
              <a:ext uri="{FF2B5EF4-FFF2-40B4-BE49-F238E27FC236}">
                <a16:creationId xmlns:a16="http://schemas.microsoft.com/office/drawing/2014/main" id="{C925386A-5C01-B54C-9B33-8580CBF33BCE}"/>
              </a:ext>
            </a:extLst>
          </p:cNvPr>
          <p:cNvGrpSpPr/>
          <p:nvPr/>
        </p:nvGrpSpPr>
        <p:grpSpPr>
          <a:xfrm>
            <a:off x="10614886" y="3233319"/>
            <a:ext cx="414492" cy="414492"/>
            <a:chOff x="7080570" y="2889033"/>
            <a:chExt cx="342105" cy="342105"/>
          </a:xfrm>
        </p:grpSpPr>
        <p:sp>
          <p:nvSpPr>
            <p:cNvPr id="121" name="Oval 120">
              <a:extLst>
                <a:ext uri="{FF2B5EF4-FFF2-40B4-BE49-F238E27FC236}">
                  <a16:creationId xmlns:a16="http://schemas.microsoft.com/office/drawing/2014/main" id="{AA5898BD-2200-E246-AC44-8A81F2BF432C}"/>
                </a:ext>
              </a:extLst>
            </p:cNvPr>
            <p:cNvSpPr/>
            <p:nvPr/>
          </p:nvSpPr>
          <p:spPr>
            <a:xfrm>
              <a:off x="7080570" y="2889033"/>
              <a:ext cx="342105" cy="342105"/>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62" name="Group 61">
              <a:extLst>
                <a:ext uri="{FF2B5EF4-FFF2-40B4-BE49-F238E27FC236}">
                  <a16:creationId xmlns:a16="http://schemas.microsoft.com/office/drawing/2014/main" id="{AFCF7313-2C91-A149-B757-444F24542177}"/>
                </a:ext>
              </a:extLst>
            </p:cNvPr>
            <p:cNvGrpSpPr/>
            <p:nvPr/>
          </p:nvGrpSpPr>
          <p:grpSpPr>
            <a:xfrm>
              <a:off x="7183945" y="2973460"/>
              <a:ext cx="135354" cy="173251"/>
              <a:chOff x="8507751" y="2549909"/>
              <a:chExt cx="361042" cy="462129"/>
            </a:xfrm>
          </p:grpSpPr>
          <p:sp>
            <p:nvSpPr>
              <p:cNvPr id="151" name="Rectangle 150">
                <a:extLst>
                  <a:ext uri="{FF2B5EF4-FFF2-40B4-BE49-F238E27FC236}">
                    <a16:creationId xmlns:a16="http://schemas.microsoft.com/office/drawing/2014/main" id="{F40E8E04-6672-A64D-94BD-7902A9377017}"/>
                  </a:ext>
                </a:extLst>
              </p:cNvPr>
              <p:cNvSpPr/>
              <p:nvPr/>
            </p:nvSpPr>
            <p:spPr>
              <a:xfrm>
                <a:off x="8777626" y="2549909"/>
                <a:ext cx="86973" cy="3895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2" name="Rectangle 151">
                <a:extLst>
                  <a:ext uri="{FF2B5EF4-FFF2-40B4-BE49-F238E27FC236}">
                    <a16:creationId xmlns:a16="http://schemas.microsoft.com/office/drawing/2014/main" id="{882BBE9E-5822-B74D-B728-93E1BB7E8357}"/>
                  </a:ext>
                </a:extLst>
              </p:cNvPr>
              <p:cNvSpPr/>
              <p:nvPr/>
            </p:nvSpPr>
            <p:spPr>
              <a:xfrm>
                <a:off x="8641101" y="2632075"/>
                <a:ext cx="86973" cy="3074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3" name="Rectangle 152">
                <a:extLst>
                  <a:ext uri="{FF2B5EF4-FFF2-40B4-BE49-F238E27FC236}">
                    <a16:creationId xmlns:a16="http://schemas.microsoft.com/office/drawing/2014/main" id="{06BA2613-81B4-1B47-8346-F9AE4073637B}"/>
                  </a:ext>
                </a:extLst>
              </p:cNvPr>
              <p:cNvSpPr/>
              <p:nvPr/>
            </p:nvSpPr>
            <p:spPr>
              <a:xfrm>
                <a:off x="8507751" y="2730500"/>
                <a:ext cx="86973" cy="209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4" name="Rectangle 153">
                <a:extLst>
                  <a:ext uri="{FF2B5EF4-FFF2-40B4-BE49-F238E27FC236}">
                    <a16:creationId xmlns:a16="http://schemas.microsoft.com/office/drawing/2014/main" id="{ED7EA150-D5B0-A84E-8013-F5A30F400482}"/>
                  </a:ext>
                </a:extLst>
              </p:cNvPr>
              <p:cNvSpPr/>
              <p:nvPr/>
            </p:nvSpPr>
            <p:spPr>
              <a:xfrm flipV="1">
                <a:off x="8509311" y="2975463"/>
                <a:ext cx="359482" cy="365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sp>
        <p:nvSpPr>
          <p:cNvPr id="851" name="Google Shape;851;p128"/>
          <p:cNvSpPr txBox="1">
            <a:spLocks noGrp="1"/>
          </p:cNvSpPr>
          <p:nvPr>
            <p:ph type="title"/>
          </p:nvPr>
        </p:nvSpPr>
        <p:spPr/>
        <p:txBody>
          <a:bodyPr/>
          <a:lstStyle/>
          <a:p>
            <a:pPr lvl="0"/>
            <a:r>
              <a:rPr lang="en-US" dirty="0"/>
              <a:t>The backend for dashboards is complex and slow</a:t>
            </a:r>
          </a:p>
        </p:txBody>
      </p:sp>
      <p:sp>
        <p:nvSpPr>
          <p:cNvPr id="124" name="Google Shape;957;p131">
            <a:extLst>
              <a:ext uri="{FF2B5EF4-FFF2-40B4-BE49-F238E27FC236}">
                <a16:creationId xmlns:a16="http://schemas.microsoft.com/office/drawing/2014/main" id="{AE908D7A-8E0E-4C42-83D8-13DFF5384F14}"/>
              </a:ext>
            </a:extLst>
          </p:cNvPr>
          <p:cNvSpPr txBox="1"/>
          <p:nvPr/>
        </p:nvSpPr>
        <p:spPr>
          <a:xfrm>
            <a:off x="8427451" y="1451524"/>
            <a:ext cx="1028000" cy="182880"/>
          </a:xfrm>
          <a:prstGeom prst="rect">
            <a:avLst/>
          </a:prstGeom>
          <a:noFill/>
          <a:ln>
            <a:noFill/>
          </a:ln>
        </p:spPr>
        <p:txBody>
          <a:bodyPr spcFirstLastPara="1" wrap="square" lIns="0" tIns="0" rIns="0" bIns="0" anchor="t" anchorCtr="0">
            <a:noAutofit/>
          </a:bodyPr>
          <a:lstStyle/>
          <a:p>
            <a:pPr algn="ctr"/>
            <a:r>
              <a:rPr lang="en-US" sz="1333"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sym typeface="Helvetica Neue"/>
              </a:rPr>
              <a:t>Sales</a:t>
            </a:r>
            <a:endParaRPr sz="1333"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sym typeface="Arial"/>
            </a:endParaRPr>
          </a:p>
        </p:txBody>
      </p:sp>
      <p:sp>
        <p:nvSpPr>
          <p:cNvPr id="125" name="Google Shape;961;p131">
            <a:extLst>
              <a:ext uri="{FF2B5EF4-FFF2-40B4-BE49-F238E27FC236}">
                <a16:creationId xmlns:a16="http://schemas.microsoft.com/office/drawing/2014/main" id="{138FF84B-3B92-0E40-98D5-CC26E6918D62}"/>
              </a:ext>
            </a:extLst>
          </p:cNvPr>
          <p:cNvSpPr txBox="1"/>
          <p:nvPr/>
        </p:nvSpPr>
        <p:spPr>
          <a:xfrm>
            <a:off x="9989725" y="2233023"/>
            <a:ext cx="1028000" cy="182880"/>
          </a:xfrm>
          <a:prstGeom prst="rect">
            <a:avLst/>
          </a:prstGeom>
          <a:noFill/>
          <a:ln>
            <a:noFill/>
          </a:ln>
        </p:spPr>
        <p:txBody>
          <a:bodyPr spcFirstLastPara="1" wrap="square" lIns="0" tIns="0" rIns="0" bIns="0" anchor="t" anchorCtr="0">
            <a:noAutofit/>
          </a:bodyPr>
          <a:lstStyle/>
          <a:p>
            <a:pPr algn="ctr"/>
            <a:r>
              <a:rPr lang="en-US" sz="1333"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sym typeface="Helvetica Neue"/>
              </a:rPr>
              <a:t>Marketing</a:t>
            </a:r>
            <a:endParaRPr sz="1333"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sym typeface="Arial"/>
            </a:endParaRPr>
          </a:p>
        </p:txBody>
      </p:sp>
      <p:sp>
        <p:nvSpPr>
          <p:cNvPr id="126" name="Google Shape;965;p131">
            <a:extLst>
              <a:ext uri="{FF2B5EF4-FFF2-40B4-BE49-F238E27FC236}">
                <a16:creationId xmlns:a16="http://schemas.microsoft.com/office/drawing/2014/main" id="{626255CD-531C-9945-B4E8-BC4BC64CB699}"/>
              </a:ext>
            </a:extLst>
          </p:cNvPr>
          <p:cNvSpPr txBox="1"/>
          <p:nvPr/>
        </p:nvSpPr>
        <p:spPr>
          <a:xfrm>
            <a:off x="8427451" y="6220969"/>
            <a:ext cx="1028000" cy="182880"/>
          </a:xfrm>
          <a:prstGeom prst="rect">
            <a:avLst/>
          </a:prstGeom>
          <a:noFill/>
          <a:ln>
            <a:noFill/>
          </a:ln>
        </p:spPr>
        <p:txBody>
          <a:bodyPr spcFirstLastPara="1" wrap="square" lIns="0" tIns="0" rIns="0" bIns="0" anchor="t" anchorCtr="0">
            <a:noAutofit/>
          </a:bodyPr>
          <a:lstStyle/>
          <a:p>
            <a:pPr algn="ctr"/>
            <a:r>
              <a:rPr lang="en-US" sz="1333"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sym typeface="Helvetica Neue"/>
              </a:rPr>
              <a:t>Finance</a:t>
            </a:r>
            <a:endParaRPr sz="1333"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sym typeface="Arial"/>
            </a:endParaRPr>
          </a:p>
        </p:txBody>
      </p:sp>
      <p:sp>
        <p:nvSpPr>
          <p:cNvPr id="127" name="Google Shape;969;p131">
            <a:extLst>
              <a:ext uri="{FF2B5EF4-FFF2-40B4-BE49-F238E27FC236}">
                <a16:creationId xmlns:a16="http://schemas.microsoft.com/office/drawing/2014/main" id="{CF554002-36C9-CD44-A48D-80072B1E790D}"/>
              </a:ext>
            </a:extLst>
          </p:cNvPr>
          <p:cNvSpPr txBox="1"/>
          <p:nvPr/>
        </p:nvSpPr>
        <p:spPr>
          <a:xfrm>
            <a:off x="10019192" y="5558132"/>
            <a:ext cx="1028000" cy="182880"/>
          </a:xfrm>
          <a:prstGeom prst="rect">
            <a:avLst/>
          </a:prstGeom>
          <a:noFill/>
          <a:ln>
            <a:noFill/>
          </a:ln>
        </p:spPr>
        <p:txBody>
          <a:bodyPr spcFirstLastPara="1" wrap="square" lIns="0" tIns="0" rIns="0" bIns="0" anchor="t" anchorCtr="0">
            <a:noAutofit/>
          </a:bodyPr>
          <a:lstStyle/>
          <a:p>
            <a:pPr algn="ctr"/>
            <a:r>
              <a:rPr lang="en-US" sz="1333"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sym typeface="Helvetica Neue"/>
              </a:rPr>
              <a:t>HR</a:t>
            </a:r>
            <a:endParaRPr sz="1333"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sym typeface="Arial"/>
            </a:endParaRPr>
          </a:p>
        </p:txBody>
      </p:sp>
      <p:sp>
        <p:nvSpPr>
          <p:cNvPr id="2" name="Rectangle 1">
            <a:extLst>
              <a:ext uri="{FF2B5EF4-FFF2-40B4-BE49-F238E27FC236}">
                <a16:creationId xmlns:a16="http://schemas.microsoft.com/office/drawing/2014/main" id="{122DBB04-0A79-774D-800C-A61582536D67}"/>
              </a:ext>
            </a:extLst>
          </p:cNvPr>
          <p:cNvSpPr/>
          <p:nvPr/>
        </p:nvSpPr>
        <p:spPr>
          <a:xfrm>
            <a:off x="-8467" y="1350472"/>
            <a:ext cx="1943051" cy="5515249"/>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37" name="Rectangle 136">
            <a:extLst>
              <a:ext uri="{FF2B5EF4-FFF2-40B4-BE49-F238E27FC236}">
                <a16:creationId xmlns:a16="http://schemas.microsoft.com/office/drawing/2014/main" id="{1D6D0570-FCA5-7149-826C-948AF74CD31A}"/>
              </a:ext>
            </a:extLst>
          </p:cNvPr>
          <p:cNvSpPr/>
          <p:nvPr/>
        </p:nvSpPr>
        <p:spPr>
          <a:xfrm>
            <a:off x="1936606" y="1914132"/>
            <a:ext cx="1772169" cy="4533803"/>
          </a:xfrm>
          <a:prstGeom prst="rect">
            <a:avLst/>
          </a:prstGeom>
          <a:solidFill>
            <a:srgbClr val="3131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38" name="Rectangle 137">
            <a:extLst>
              <a:ext uri="{FF2B5EF4-FFF2-40B4-BE49-F238E27FC236}">
                <a16:creationId xmlns:a16="http://schemas.microsoft.com/office/drawing/2014/main" id="{38DA36CE-2312-E94B-9B88-BF93F1B33A72}"/>
              </a:ext>
            </a:extLst>
          </p:cNvPr>
          <p:cNvSpPr/>
          <p:nvPr/>
        </p:nvSpPr>
        <p:spPr>
          <a:xfrm>
            <a:off x="3708088" y="2425831"/>
            <a:ext cx="1937432" cy="3381083"/>
          </a:xfrm>
          <a:prstGeom prst="rect">
            <a:avLst/>
          </a:prstGeom>
          <a:solidFill>
            <a:srgbClr val="3B3B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39" name="Rectangle 138">
            <a:extLst>
              <a:ext uri="{FF2B5EF4-FFF2-40B4-BE49-F238E27FC236}">
                <a16:creationId xmlns:a16="http://schemas.microsoft.com/office/drawing/2014/main" id="{9A6AE21F-8140-854B-BAB3-CEE153AF74C8}"/>
              </a:ext>
            </a:extLst>
          </p:cNvPr>
          <p:cNvSpPr/>
          <p:nvPr/>
        </p:nvSpPr>
        <p:spPr>
          <a:xfrm>
            <a:off x="5645520" y="2978870"/>
            <a:ext cx="1533865" cy="2264845"/>
          </a:xfrm>
          <a:prstGeom prst="rect">
            <a:avLst/>
          </a:prstGeom>
          <a:solidFill>
            <a:srgbClr val="47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98" name="Google Shape;933;p131">
            <a:extLst>
              <a:ext uri="{FF2B5EF4-FFF2-40B4-BE49-F238E27FC236}">
                <a16:creationId xmlns:a16="http://schemas.microsoft.com/office/drawing/2014/main" id="{ECF9D448-E122-A446-BE95-583FD6D0FCFD}"/>
              </a:ext>
            </a:extLst>
          </p:cNvPr>
          <p:cNvPicPr preferRelativeResize="0"/>
          <p:nvPr/>
        </p:nvPicPr>
        <p:blipFill rotWithShape="1">
          <a:blip r:embed="rId4">
            <a:alphaModFix/>
            <a:duotone>
              <a:prstClr val="black"/>
              <a:schemeClr val="bg1">
                <a:lumMod val="85000"/>
                <a:tint val="45000"/>
                <a:satMod val="400000"/>
              </a:schemeClr>
            </a:duotone>
            <a:extLst>
              <a:ext uri="{BEBA8EAE-BF5A-486C-A8C5-ECC9F3942E4B}">
                <a14:imgProps xmlns:a14="http://schemas.microsoft.com/office/drawing/2010/main">
                  <a14:imgLayer r:embed="rId5">
                    <a14:imgEffect>
                      <a14:brightnessContrast bright="100000"/>
                    </a14:imgEffect>
                  </a14:imgLayer>
                </a14:imgProps>
              </a:ext>
            </a:extLst>
          </a:blip>
          <a:srcRect/>
          <a:stretch/>
        </p:blipFill>
        <p:spPr>
          <a:xfrm>
            <a:off x="6228484" y="4459376"/>
            <a:ext cx="459891" cy="634849"/>
          </a:xfrm>
          <a:prstGeom prst="rect">
            <a:avLst/>
          </a:prstGeom>
          <a:noFill/>
          <a:ln>
            <a:noFill/>
          </a:ln>
        </p:spPr>
      </p:pic>
      <p:sp>
        <p:nvSpPr>
          <p:cNvPr id="103" name="Google Shape;920;p131">
            <a:extLst>
              <a:ext uri="{FF2B5EF4-FFF2-40B4-BE49-F238E27FC236}">
                <a16:creationId xmlns:a16="http://schemas.microsoft.com/office/drawing/2014/main" id="{084088D1-4B60-FB4F-8353-D2AA41ED46A5}"/>
              </a:ext>
            </a:extLst>
          </p:cNvPr>
          <p:cNvSpPr txBox="1"/>
          <p:nvPr/>
        </p:nvSpPr>
        <p:spPr>
          <a:xfrm>
            <a:off x="401144" y="3818009"/>
            <a:ext cx="1227065" cy="580171"/>
          </a:xfrm>
          <a:prstGeom prst="rect">
            <a:avLst/>
          </a:prstGeom>
          <a:noFill/>
          <a:ln>
            <a:noFill/>
          </a:ln>
        </p:spPr>
        <p:txBody>
          <a:bodyPr spcFirstLastPara="1" wrap="square" lIns="0" tIns="0" rIns="0" bIns="0" anchor="ctr" anchorCtr="0">
            <a:noAutofit/>
          </a:bodyPr>
          <a:lstStyle/>
          <a:p>
            <a:pPr>
              <a:buClr>
                <a:srgbClr val="000000"/>
              </a:buClr>
              <a:buSzPts val="1200"/>
            </a:pPr>
            <a:r>
              <a:rPr lang="en-US" sz="1333" b="1" dirty="0">
                <a:solidFill>
                  <a:schemeClr val="bg1"/>
                </a:solidFill>
                <a:latin typeface="Helvetica" pitchFamily="2" charset="0"/>
                <a:ea typeface="Helvetica Neue"/>
                <a:cs typeface="Helvetica Neue"/>
                <a:sym typeface="Helvetica Neue"/>
              </a:rPr>
              <a:t>Enterprise Data </a:t>
            </a:r>
            <a:endParaRPr sz="1333" dirty="0">
              <a:solidFill>
                <a:schemeClr val="bg1"/>
              </a:solidFill>
              <a:latin typeface="Helvetica" pitchFamily="2" charset="0"/>
            </a:endParaRPr>
          </a:p>
          <a:p>
            <a:pPr>
              <a:buClr>
                <a:srgbClr val="000000"/>
              </a:buClr>
              <a:buSzPts val="1200"/>
            </a:pPr>
            <a:r>
              <a:rPr lang="en-US" sz="1333" b="1" dirty="0">
                <a:solidFill>
                  <a:schemeClr val="bg1"/>
                </a:solidFill>
                <a:latin typeface="Helvetica" pitchFamily="2" charset="0"/>
                <a:ea typeface="Helvetica Neue"/>
                <a:cs typeface="Helvetica Neue"/>
                <a:sym typeface="Helvetica Neue"/>
              </a:rPr>
              <a:t>Sources</a:t>
            </a:r>
            <a:endParaRPr sz="1333" b="1" dirty="0">
              <a:solidFill>
                <a:schemeClr val="bg1"/>
              </a:solidFill>
              <a:latin typeface="Helvetica" pitchFamily="2" charset="0"/>
              <a:ea typeface="Helvetica Neue"/>
              <a:cs typeface="Helvetica Neue"/>
              <a:sym typeface="Helvetica Neue"/>
            </a:endParaRPr>
          </a:p>
        </p:txBody>
      </p:sp>
      <p:cxnSp>
        <p:nvCxnSpPr>
          <p:cNvPr id="104" name="Straight Connector 103">
            <a:extLst>
              <a:ext uri="{FF2B5EF4-FFF2-40B4-BE49-F238E27FC236}">
                <a16:creationId xmlns:a16="http://schemas.microsoft.com/office/drawing/2014/main" id="{54FE43C4-29DD-A243-96C2-FEF513D3E1AC}"/>
              </a:ext>
            </a:extLst>
          </p:cNvPr>
          <p:cNvCxnSpPr>
            <a:cxnSpLocks/>
          </p:cNvCxnSpPr>
          <p:nvPr/>
        </p:nvCxnSpPr>
        <p:spPr>
          <a:xfrm flipH="1">
            <a:off x="1935637" y="1865472"/>
            <a:ext cx="7315" cy="4607600"/>
          </a:xfrm>
          <a:prstGeom prst="line">
            <a:avLst/>
          </a:prstGeom>
          <a:ln w="15875">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09" name="Google Shape;918;p131">
            <a:extLst>
              <a:ext uri="{FF2B5EF4-FFF2-40B4-BE49-F238E27FC236}">
                <a16:creationId xmlns:a16="http://schemas.microsoft.com/office/drawing/2014/main" id="{38264198-9197-7245-B34E-EB3BA32B5E04}"/>
              </a:ext>
            </a:extLst>
          </p:cNvPr>
          <p:cNvSpPr txBox="1"/>
          <p:nvPr/>
        </p:nvSpPr>
        <p:spPr>
          <a:xfrm>
            <a:off x="2391588" y="3910216"/>
            <a:ext cx="933624" cy="395757"/>
          </a:xfrm>
          <a:prstGeom prst="rect">
            <a:avLst/>
          </a:prstGeom>
          <a:noFill/>
          <a:ln>
            <a:noFill/>
          </a:ln>
        </p:spPr>
        <p:txBody>
          <a:bodyPr spcFirstLastPara="1" wrap="square" lIns="0" tIns="0" rIns="0" bIns="0" anchor="ctr" anchorCtr="0">
            <a:noAutofit/>
          </a:bodyPr>
          <a:lstStyle/>
          <a:p>
            <a:pPr>
              <a:buClr>
                <a:srgbClr val="000000"/>
              </a:buClr>
              <a:buSzPts val="1100"/>
            </a:pPr>
            <a:r>
              <a:rPr lang="en-US" sz="1333" b="1" dirty="0">
                <a:solidFill>
                  <a:schemeClr val="bg1"/>
                </a:solidFill>
                <a:latin typeface="Helvetica" pitchFamily="2" charset="0"/>
                <a:ea typeface="Helvetica Neue"/>
                <a:cs typeface="Helvetica Neue"/>
                <a:sym typeface="Helvetica Neue"/>
              </a:rPr>
              <a:t>Data Warehouse/ Lake</a:t>
            </a:r>
            <a:endParaRPr sz="1333" b="1" dirty="0">
              <a:solidFill>
                <a:schemeClr val="bg1"/>
              </a:solidFill>
              <a:latin typeface="Helvetica" pitchFamily="2" charset="0"/>
              <a:ea typeface="Helvetica Neue"/>
              <a:cs typeface="Helvetica Neue"/>
              <a:sym typeface="Helvetica Neue"/>
            </a:endParaRPr>
          </a:p>
        </p:txBody>
      </p:sp>
      <p:cxnSp>
        <p:nvCxnSpPr>
          <p:cNvPr id="110" name="Straight Connector 109">
            <a:extLst>
              <a:ext uri="{FF2B5EF4-FFF2-40B4-BE49-F238E27FC236}">
                <a16:creationId xmlns:a16="http://schemas.microsoft.com/office/drawing/2014/main" id="{14EC615A-BEAA-2E47-AC31-CB9CA6E34D87}"/>
              </a:ext>
            </a:extLst>
          </p:cNvPr>
          <p:cNvCxnSpPr>
            <a:cxnSpLocks/>
          </p:cNvCxnSpPr>
          <p:nvPr/>
        </p:nvCxnSpPr>
        <p:spPr>
          <a:xfrm>
            <a:off x="3715678" y="2265552"/>
            <a:ext cx="2327" cy="3696945"/>
          </a:xfrm>
          <a:prstGeom prst="line">
            <a:avLst/>
          </a:prstGeom>
          <a:ln w="15875">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DE163770-27A7-EF48-B6F8-5E6A6B17388E}"/>
              </a:ext>
            </a:extLst>
          </p:cNvPr>
          <p:cNvCxnSpPr>
            <a:cxnSpLocks/>
          </p:cNvCxnSpPr>
          <p:nvPr/>
        </p:nvCxnSpPr>
        <p:spPr>
          <a:xfrm>
            <a:off x="5654569" y="2797680"/>
            <a:ext cx="0" cy="2678469"/>
          </a:xfrm>
          <a:prstGeom prst="line">
            <a:avLst/>
          </a:prstGeom>
          <a:ln w="15875">
            <a:solidFill>
              <a:schemeClr val="tx1"/>
            </a:solidFill>
            <a:prstDash val="sysDash"/>
          </a:ln>
        </p:spPr>
        <p:style>
          <a:lnRef idx="1">
            <a:schemeClr val="accent1"/>
          </a:lnRef>
          <a:fillRef idx="0">
            <a:schemeClr val="accent1"/>
          </a:fillRef>
          <a:effectRef idx="0">
            <a:schemeClr val="accent1"/>
          </a:effectRef>
          <a:fontRef idx="minor">
            <a:schemeClr val="tx1"/>
          </a:fontRef>
        </p:style>
      </p:cxnSp>
      <p:pic>
        <p:nvPicPr>
          <p:cNvPr id="112" name="Google Shape;929;p131">
            <a:extLst>
              <a:ext uri="{FF2B5EF4-FFF2-40B4-BE49-F238E27FC236}">
                <a16:creationId xmlns:a16="http://schemas.microsoft.com/office/drawing/2014/main" id="{AC974268-72B6-AE42-9DAE-8229F1B23D2E}"/>
              </a:ext>
            </a:extLst>
          </p:cNvPr>
          <p:cNvPicPr preferRelativeResize="0"/>
          <p:nvPr/>
        </p:nvPicPr>
        <p:blipFill rotWithShape="1">
          <a:blip r:embed="rId6">
            <a:alphaModFix/>
            <a:duotone>
              <a:prstClr val="black"/>
              <a:schemeClr val="bg1">
                <a:lumMod val="85000"/>
                <a:tint val="45000"/>
                <a:satMod val="400000"/>
              </a:schemeClr>
            </a:duotone>
            <a:extLst>
              <a:ext uri="{BEBA8EAE-BF5A-486C-A8C5-ECC9F3942E4B}">
                <a14:imgProps xmlns:a14="http://schemas.microsoft.com/office/drawing/2010/main">
                  <a14:imgLayer r:embed="rId7">
                    <a14:imgEffect>
                      <a14:brightnessContrast bright="100000"/>
                    </a14:imgEffect>
                  </a14:imgLayer>
                </a14:imgProps>
              </a:ext>
            </a:extLst>
          </a:blip>
          <a:srcRect/>
          <a:stretch/>
        </p:blipFill>
        <p:spPr>
          <a:xfrm>
            <a:off x="4286592" y="3344623"/>
            <a:ext cx="774805" cy="290552"/>
          </a:xfrm>
          <a:prstGeom prst="rect">
            <a:avLst/>
          </a:prstGeom>
          <a:noFill/>
          <a:ln>
            <a:noFill/>
          </a:ln>
        </p:spPr>
      </p:pic>
      <p:pic>
        <p:nvPicPr>
          <p:cNvPr id="113" name="Google Shape;930;p131">
            <a:extLst>
              <a:ext uri="{FF2B5EF4-FFF2-40B4-BE49-F238E27FC236}">
                <a16:creationId xmlns:a16="http://schemas.microsoft.com/office/drawing/2014/main" id="{19EE66C2-766D-1640-B440-1330993FCC10}"/>
              </a:ext>
            </a:extLst>
          </p:cNvPr>
          <p:cNvPicPr preferRelativeResize="0"/>
          <p:nvPr/>
        </p:nvPicPr>
        <p:blipFill rotWithShape="1">
          <a:blip r:embed="rId8">
            <a:alphaModFix/>
            <a:duotone>
              <a:prstClr val="black"/>
              <a:schemeClr val="bg1">
                <a:lumMod val="85000"/>
                <a:tint val="45000"/>
                <a:satMod val="400000"/>
              </a:schemeClr>
            </a:duotone>
            <a:extLst>
              <a:ext uri="{BEBA8EAE-BF5A-486C-A8C5-ECC9F3942E4B}">
                <a14:imgProps xmlns:a14="http://schemas.microsoft.com/office/drawing/2010/main">
                  <a14:imgLayer r:embed="rId9">
                    <a14:imgEffect>
                      <a14:brightnessContrast bright="100000"/>
                    </a14:imgEffect>
                  </a14:imgLayer>
                </a14:imgProps>
              </a:ext>
            </a:extLst>
          </a:blip>
          <a:srcRect/>
          <a:stretch/>
        </p:blipFill>
        <p:spPr>
          <a:xfrm>
            <a:off x="4328303" y="4641378"/>
            <a:ext cx="691381" cy="391548"/>
          </a:xfrm>
          <a:prstGeom prst="rect">
            <a:avLst/>
          </a:prstGeom>
          <a:noFill/>
          <a:ln>
            <a:noFill/>
          </a:ln>
        </p:spPr>
      </p:pic>
      <p:pic>
        <p:nvPicPr>
          <p:cNvPr id="114" name="Google Shape;931;p131">
            <a:extLst>
              <a:ext uri="{FF2B5EF4-FFF2-40B4-BE49-F238E27FC236}">
                <a16:creationId xmlns:a16="http://schemas.microsoft.com/office/drawing/2014/main" id="{34C00767-AD4D-0C44-B908-D8B5DE70FB52}"/>
              </a:ext>
            </a:extLst>
          </p:cNvPr>
          <p:cNvPicPr preferRelativeResize="0"/>
          <p:nvPr/>
        </p:nvPicPr>
        <p:blipFill rotWithShape="1">
          <a:blip r:embed="rId10">
            <a:alphaModFix/>
            <a:duotone>
              <a:prstClr val="black"/>
              <a:schemeClr val="bg1">
                <a:lumMod val="85000"/>
                <a:tint val="45000"/>
                <a:satMod val="400000"/>
              </a:schemeClr>
            </a:duotone>
            <a:extLst>
              <a:ext uri="{BEBA8EAE-BF5A-486C-A8C5-ECC9F3942E4B}">
                <a14:imgProps xmlns:a14="http://schemas.microsoft.com/office/drawing/2010/main">
                  <a14:imgLayer r:embed="rId11">
                    <a14:imgEffect>
                      <a14:brightnessContrast bright="100000"/>
                    </a14:imgEffect>
                  </a14:imgLayer>
                </a14:imgProps>
              </a:ext>
            </a:extLst>
          </a:blip>
          <a:srcRect/>
          <a:stretch/>
        </p:blipFill>
        <p:spPr>
          <a:xfrm>
            <a:off x="4324663" y="5201035"/>
            <a:ext cx="698663" cy="471192"/>
          </a:xfrm>
          <a:prstGeom prst="rect">
            <a:avLst/>
          </a:prstGeom>
          <a:noFill/>
          <a:ln>
            <a:noFill/>
          </a:ln>
        </p:spPr>
      </p:pic>
      <p:pic>
        <p:nvPicPr>
          <p:cNvPr id="115" name="Google Shape;932;p131">
            <a:extLst>
              <a:ext uri="{FF2B5EF4-FFF2-40B4-BE49-F238E27FC236}">
                <a16:creationId xmlns:a16="http://schemas.microsoft.com/office/drawing/2014/main" id="{4682FC4C-19DA-2245-981C-7C5724FD7B6F}"/>
              </a:ext>
            </a:extLst>
          </p:cNvPr>
          <p:cNvPicPr preferRelativeResize="0"/>
          <p:nvPr/>
        </p:nvPicPr>
        <p:blipFill rotWithShape="1">
          <a:blip r:embed="rId12">
            <a:alphaModFix/>
            <a:duotone>
              <a:prstClr val="black"/>
              <a:schemeClr val="bg1">
                <a:lumMod val="85000"/>
                <a:tint val="45000"/>
                <a:satMod val="400000"/>
              </a:schemeClr>
            </a:duotone>
            <a:extLst>
              <a:ext uri="{BEBA8EAE-BF5A-486C-A8C5-ECC9F3942E4B}">
                <a14:imgProps xmlns:a14="http://schemas.microsoft.com/office/drawing/2010/main">
                  <a14:imgLayer r:embed="rId13">
                    <a14:imgEffect>
                      <a14:brightnessContrast bright="100000"/>
                    </a14:imgEffect>
                  </a14:imgLayer>
                </a14:imgProps>
              </a:ext>
            </a:extLst>
          </a:blip>
          <a:srcRect/>
          <a:stretch/>
        </p:blipFill>
        <p:spPr>
          <a:xfrm flipH="1">
            <a:off x="4386072" y="2655916"/>
            <a:ext cx="575845" cy="563432"/>
          </a:xfrm>
          <a:prstGeom prst="rect">
            <a:avLst/>
          </a:prstGeom>
          <a:noFill/>
          <a:ln>
            <a:noFill/>
          </a:ln>
        </p:spPr>
      </p:pic>
      <p:sp>
        <p:nvSpPr>
          <p:cNvPr id="116" name="Google Shape;918;p131">
            <a:extLst>
              <a:ext uri="{FF2B5EF4-FFF2-40B4-BE49-F238E27FC236}">
                <a16:creationId xmlns:a16="http://schemas.microsoft.com/office/drawing/2014/main" id="{8EE0DDE9-0019-134A-9F0B-E0D86915AEFB}"/>
              </a:ext>
            </a:extLst>
          </p:cNvPr>
          <p:cNvSpPr txBox="1"/>
          <p:nvPr/>
        </p:nvSpPr>
        <p:spPr>
          <a:xfrm>
            <a:off x="4257970" y="3910216"/>
            <a:ext cx="937817" cy="395757"/>
          </a:xfrm>
          <a:prstGeom prst="rect">
            <a:avLst/>
          </a:prstGeom>
          <a:noFill/>
          <a:ln>
            <a:noFill/>
          </a:ln>
        </p:spPr>
        <p:txBody>
          <a:bodyPr spcFirstLastPara="1" wrap="square" lIns="0" tIns="0" rIns="0" bIns="0" anchor="ctr" anchorCtr="0">
            <a:noAutofit/>
          </a:bodyPr>
          <a:lstStyle/>
          <a:p>
            <a:pPr lvl="0">
              <a:buSzPts val="900"/>
            </a:pPr>
            <a:r>
              <a:rPr lang="en-US" sz="1333" b="1" dirty="0">
                <a:solidFill>
                  <a:schemeClr val="bg1"/>
                </a:solidFill>
                <a:latin typeface="Helvetica" pitchFamily="2" charset="0"/>
                <a:ea typeface="Helvetica Neue"/>
                <a:cs typeface="Helvetica Neue"/>
                <a:sym typeface="Helvetica Neue"/>
              </a:rPr>
              <a:t>Cubes &amp; Aggregates</a:t>
            </a:r>
          </a:p>
        </p:txBody>
      </p:sp>
      <p:sp>
        <p:nvSpPr>
          <p:cNvPr id="117" name="Google Shape;921;p131">
            <a:extLst>
              <a:ext uri="{FF2B5EF4-FFF2-40B4-BE49-F238E27FC236}">
                <a16:creationId xmlns:a16="http://schemas.microsoft.com/office/drawing/2014/main" id="{BE449CB1-05D4-B940-9229-488D73D11E5C}"/>
              </a:ext>
            </a:extLst>
          </p:cNvPr>
          <p:cNvSpPr txBox="1"/>
          <p:nvPr/>
        </p:nvSpPr>
        <p:spPr>
          <a:xfrm>
            <a:off x="5984258" y="3802092"/>
            <a:ext cx="1199135" cy="612005"/>
          </a:xfrm>
          <a:prstGeom prst="rect">
            <a:avLst/>
          </a:prstGeom>
          <a:noFill/>
          <a:ln>
            <a:noFill/>
          </a:ln>
        </p:spPr>
        <p:txBody>
          <a:bodyPr spcFirstLastPara="1" wrap="square" lIns="121900" tIns="121900" rIns="121900" bIns="121900" anchor="ctr" anchorCtr="0">
            <a:noAutofit/>
          </a:bodyPr>
          <a:lstStyle/>
          <a:p>
            <a:pPr>
              <a:buClr>
                <a:srgbClr val="000000"/>
              </a:buClr>
              <a:buSzPts val="800"/>
            </a:pPr>
            <a:r>
              <a:rPr lang="en-US" sz="1333" b="1" dirty="0">
                <a:solidFill>
                  <a:schemeClr val="bg1"/>
                </a:solidFill>
                <a:latin typeface="Helvetica" pitchFamily="2" charset="0"/>
                <a:ea typeface="Helvetica Neue"/>
                <a:cs typeface="Helvetica Neue"/>
                <a:sym typeface="Helvetica Neue"/>
              </a:rPr>
              <a:t>Reports &amp; Dashboard</a:t>
            </a:r>
            <a:endParaRPr sz="1333" b="1" dirty="0">
              <a:solidFill>
                <a:schemeClr val="bg1"/>
              </a:solidFill>
              <a:latin typeface="Helvetica" pitchFamily="2" charset="0"/>
              <a:ea typeface="Helvetica Neue"/>
              <a:cs typeface="Helvetica Neue"/>
              <a:sym typeface="Helvetica Neue"/>
            </a:endParaRPr>
          </a:p>
        </p:txBody>
      </p:sp>
      <p:pic>
        <p:nvPicPr>
          <p:cNvPr id="120" name="Google Shape;951;p131">
            <a:extLst>
              <a:ext uri="{FF2B5EF4-FFF2-40B4-BE49-F238E27FC236}">
                <a16:creationId xmlns:a16="http://schemas.microsoft.com/office/drawing/2014/main" id="{1BF8071B-283C-174B-A554-AB2203B1AEEB}"/>
              </a:ext>
            </a:extLst>
          </p:cNvPr>
          <p:cNvPicPr preferRelativeResize="0"/>
          <p:nvPr/>
        </p:nvPicPr>
        <p:blipFill rotWithShape="1">
          <a:blip r:embed="rId14" cstate="hqprint">
            <a:alphaModFix/>
            <a:duotone>
              <a:prstClr val="black"/>
              <a:schemeClr val="bg1">
                <a:lumMod val="85000"/>
                <a:tint val="45000"/>
                <a:satMod val="400000"/>
              </a:schemeClr>
            </a:duotone>
            <a:extLst>
              <a:ext uri="{BEBA8EAE-BF5A-486C-A8C5-ECC9F3942E4B}">
                <a14:imgProps xmlns:a14="http://schemas.microsoft.com/office/drawing/2010/main">
                  <a14:imgLayer r:embed="rId15">
                    <a14:imgEffect>
                      <a14:colorTemperature colorTemp="5112"/>
                    </a14:imgEffect>
                    <a14:imgEffect>
                      <a14:brightnessContrast bright="100000"/>
                    </a14:imgEffect>
                  </a14:imgLayer>
                </a14:imgProps>
              </a:ext>
              <a:ext uri="{28A0092B-C50C-407E-A947-70E740481C1C}">
                <a14:useLocalDpi xmlns:a14="http://schemas.microsoft.com/office/drawing/2010/main"/>
              </a:ext>
            </a:extLst>
          </a:blip>
          <a:srcRect/>
          <a:stretch/>
        </p:blipFill>
        <p:spPr>
          <a:xfrm>
            <a:off x="6170357" y="3191823"/>
            <a:ext cx="500732" cy="506520"/>
          </a:xfrm>
          <a:prstGeom prst="rect">
            <a:avLst/>
          </a:prstGeom>
          <a:noFill/>
          <a:ln>
            <a:noFill/>
          </a:ln>
        </p:spPr>
      </p:pic>
      <p:pic>
        <p:nvPicPr>
          <p:cNvPr id="146" name="Google Shape;934;p131">
            <a:extLst>
              <a:ext uri="{FF2B5EF4-FFF2-40B4-BE49-F238E27FC236}">
                <a16:creationId xmlns:a16="http://schemas.microsoft.com/office/drawing/2014/main" id="{248BB29B-493C-4E46-830C-CF2032CE6499}"/>
              </a:ext>
            </a:extLst>
          </p:cNvPr>
          <p:cNvPicPr preferRelativeResize="0">
            <a:picLocks noChangeAspect="1"/>
          </p:cNvPicPr>
          <p:nvPr/>
        </p:nvPicPr>
        <p:blipFill rotWithShape="1">
          <a:blip r:embed="rId16">
            <a:alphaModFix/>
            <a:duotone>
              <a:prstClr val="black"/>
              <a:schemeClr val="bg1">
                <a:lumMod val="85000"/>
                <a:tint val="45000"/>
                <a:satMod val="400000"/>
              </a:schemeClr>
            </a:duotone>
            <a:extLst>
              <a:ext uri="{BEBA8EAE-BF5A-486C-A8C5-ECC9F3942E4B}">
                <a14:imgProps xmlns:a14="http://schemas.microsoft.com/office/drawing/2010/main">
                  <a14:imgLayer r:embed="rId17">
                    <a14:imgEffect>
                      <a14:brightnessContrast bright="100000"/>
                    </a14:imgEffect>
                  </a14:imgLayer>
                </a14:imgProps>
              </a:ext>
            </a:extLst>
          </a:blip>
          <a:srcRect/>
          <a:stretch/>
        </p:blipFill>
        <p:spPr>
          <a:xfrm>
            <a:off x="2551249" y="2672692"/>
            <a:ext cx="548640" cy="604752"/>
          </a:xfrm>
          <a:prstGeom prst="rect">
            <a:avLst/>
          </a:prstGeom>
          <a:noFill/>
          <a:ln>
            <a:noFill/>
          </a:ln>
        </p:spPr>
      </p:pic>
      <p:grpSp>
        <p:nvGrpSpPr>
          <p:cNvPr id="40" name="Group 39">
            <a:extLst>
              <a:ext uri="{FF2B5EF4-FFF2-40B4-BE49-F238E27FC236}">
                <a16:creationId xmlns:a16="http://schemas.microsoft.com/office/drawing/2014/main" id="{D7BC122C-702B-A64B-BB7B-B6B8B141EA4C}"/>
              </a:ext>
            </a:extLst>
          </p:cNvPr>
          <p:cNvGrpSpPr/>
          <p:nvPr/>
        </p:nvGrpSpPr>
        <p:grpSpPr>
          <a:xfrm>
            <a:off x="666599" y="1684982"/>
            <a:ext cx="609852" cy="825357"/>
            <a:chOff x="8204131" y="1609446"/>
            <a:chExt cx="475118" cy="643012"/>
          </a:xfrm>
        </p:grpSpPr>
        <p:pic>
          <p:nvPicPr>
            <p:cNvPr id="41" name="Google Shape;936;p131">
              <a:extLst>
                <a:ext uri="{FF2B5EF4-FFF2-40B4-BE49-F238E27FC236}">
                  <a16:creationId xmlns:a16="http://schemas.microsoft.com/office/drawing/2014/main" id="{A41AA383-A1F1-4645-AD47-9AA540E7742B}"/>
                </a:ext>
              </a:extLst>
            </p:cNvPr>
            <p:cNvPicPr preferRelativeResize="0"/>
            <p:nvPr/>
          </p:nvPicPr>
          <p:blipFill rotWithShape="1">
            <a:blip r:embed="rId18">
              <a:alphaModFix/>
              <a:duotone>
                <a:prstClr val="black"/>
                <a:schemeClr val="bg1">
                  <a:lumMod val="85000"/>
                  <a:tint val="45000"/>
                  <a:satMod val="400000"/>
                </a:schemeClr>
              </a:duotone>
              <a:extLst>
                <a:ext uri="{BEBA8EAE-BF5A-486C-A8C5-ECC9F3942E4B}">
                  <a14:imgProps xmlns:a14="http://schemas.microsoft.com/office/drawing/2010/main">
                    <a14:imgLayer r:embed="rId19">
                      <a14:imgEffect>
                        <a14:brightnessContrast bright="100000"/>
                      </a14:imgEffect>
                    </a14:imgLayer>
                  </a14:imgProps>
                </a:ext>
              </a:extLst>
            </a:blip>
            <a:srcRect/>
            <a:stretch/>
          </p:blipFill>
          <p:spPr>
            <a:xfrm>
              <a:off x="8204131" y="1609446"/>
              <a:ext cx="264223" cy="361782"/>
            </a:xfrm>
            <a:prstGeom prst="rect">
              <a:avLst/>
            </a:prstGeom>
            <a:noFill/>
            <a:ln>
              <a:noFill/>
            </a:ln>
          </p:spPr>
        </p:pic>
        <p:grpSp>
          <p:nvGrpSpPr>
            <p:cNvPr id="42" name="Group 41">
              <a:extLst>
                <a:ext uri="{FF2B5EF4-FFF2-40B4-BE49-F238E27FC236}">
                  <a16:creationId xmlns:a16="http://schemas.microsoft.com/office/drawing/2014/main" id="{00530849-5D44-DF4E-8C16-4FAD832B6FDD}"/>
                </a:ext>
              </a:extLst>
            </p:cNvPr>
            <p:cNvGrpSpPr/>
            <p:nvPr/>
          </p:nvGrpSpPr>
          <p:grpSpPr>
            <a:xfrm>
              <a:off x="8319126" y="1750061"/>
              <a:ext cx="264223" cy="361782"/>
              <a:chOff x="8314195" y="1747801"/>
              <a:chExt cx="264223" cy="361782"/>
            </a:xfrm>
          </p:grpSpPr>
          <p:sp>
            <p:nvSpPr>
              <p:cNvPr id="46" name="Rectangle 45">
                <a:extLst>
                  <a:ext uri="{FF2B5EF4-FFF2-40B4-BE49-F238E27FC236}">
                    <a16:creationId xmlns:a16="http://schemas.microsoft.com/office/drawing/2014/main" id="{13FB3AAD-F355-3D4E-B25C-FE7F12F1B1C7}"/>
                  </a:ext>
                </a:extLst>
              </p:cNvPr>
              <p:cNvSpPr/>
              <p:nvPr/>
            </p:nvSpPr>
            <p:spPr>
              <a:xfrm>
                <a:off x="8314644" y="1758286"/>
                <a:ext cx="169398" cy="331342"/>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47" name="Google Shape;936;p131">
                <a:extLst>
                  <a:ext uri="{FF2B5EF4-FFF2-40B4-BE49-F238E27FC236}">
                    <a16:creationId xmlns:a16="http://schemas.microsoft.com/office/drawing/2014/main" id="{6AF7F4D3-159E-6D4E-8AFA-8157BF4C29F9}"/>
                  </a:ext>
                </a:extLst>
              </p:cNvPr>
              <p:cNvPicPr preferRelativeResize="0"/>
              <p:nvPr/>
            </p:nvPicPr>
            <p:blipFill rotWithShape="1">
              <a:blip r:embed="rId18">
                <a:alphaModFix/>
                <a:duotone>
                  <a:prstClr val="black"/>
                  <a:schemeClr val="bg1">
                    <a:lumMod val="85000"/>
                    <a:tint val="45000"/>
                    <a:satMod val="400000"/>
                  </a:schemeClr>
                </a:duotone>
                <a:extLst>
                  <a:ext uri="{BEBA8EAE-BF5A-486C-A8C5-ECC9F3942E4B}">
                    <a14:imgProps xmlns:a14="http://schemas.microsoft.com/office/drawing/2010/main">
                      <a14:imgLayer r:embed="rId20">
                        <a14:imgEffect>
                          <a14:brightnessContrast bright="100000"/>
                        </a14:imgEffect>
                      </a14:imgLayer>
                    </a14:imgProps>
                  </a:ext>
                </a:extLst>
              </a:blip>
              <a:srcRect/>
              <a:stretch/>
            </p:blipFill>
            <p:spPr>
              <a:xfrm>
                <a:off x="8314195" y="1747801"/>
                <a:ext cx="264223" cy="361782"/>
              </a:xfrm>
              <a:prstGeom prst="rect">
                <a:avLst/>
              </a:prstGeom>
              <a:noFill/>
              <a:ln>
                <a:noFill/>
              </a:ln>
            </p:spPr>
          </p:pic>
        </p:grpSp>
        <p:grpSp>
          <p:nvGrpSpPr>
            <p:cNvPr id="43" name="Group 42">
              <a:extLst>
                <a:ext uri="{FF2B5EF4-FFF2-40B4-BE49-F238E27FC236}">
                  <a16:creationId xmlns:a16="http://schemas.microsoft.com/office/drawing/2014/main" id="{6ADEF6F0-9CC5-3A46-AEE2-35E81A924055}"/>
                </a:ext>
              </a:extLst>
            </p:cNvPr>
            <p:cNvGrpSpPr/>
            <p:nvPr/>
          </p:nvGrpSpPr>
          <p:grpSpPr>
            <a:xfrm>
              <a:off x="8415026" y="1890676"/>
              <a:ext cx="264223" cy="361782"/>
              <a:chOff x="8310251" y="1747801"/>
              <a:chExt cx="264223" cy="361782"/>
            </a:xfrm>
          </p:grpSpPr>
          <p:sp>
            <p:nvSpPr>
              <p:cNvPr id="44" name="Rectangle 43">
                <a:extLst>
                  <a:ext uri="{FF2B5EF4-FFF2-40B4-BE49-F238E27FC236}">
                    <a16:creationId xmlns:a16="http://schemas.microsoft.com/office/drawing/2014/main" id="{E49E890F-3642-7F48-8B29-F0EECFB3A7DA}"/>
                  </a:ext>
                </a:extLst>
              </p:cNvPr>
              <p:cNvSpPr/>
              <p:nvPr/>
            </p:nvSpPr>
            <p:spPr>
              <a:xfrm>
                <a:off x="8314644" y="1758286"/>
                <a:ext cx="169398" cy="331342"/>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45" name="Google Shape;936;p131">
                <a:extLst>
                  <a:ext uri="{FF2B5EF4-FFF2-40B4-BE49-F238E27FC236}">
                    <a16:creationId xmlns:a16="http://schemas.microsoft.com/office/drawing/2014/main" id="{CD1DFC72-53D6-054C-8BD0-F7CEB1EB188C}"/>
                  </a:ext>
                </a:extLst>
              </p:cNvPr>
              <p:cNvPicPr preferRelativeResize="0"/>
              <p:nvPr/>
            </p:nvPicPr>
            <p:blipFill rotWithShape="1">
              <a:blip r:embed="rId18">
                <a:alphaModFix/>
                <a:duotone>
                  <a:prstClr val="black"/>
                  <a:schemeClr val="bg1">
                    <a:lumMod val="85000"/>
                    <a:tint val="45000"/>
                    <a:satMod val="400000"/>
                  </a:schemeClr>
                </a:duotone>
                <a:extLst>
                  <a:ext uri="{BEBA8EAE-BF5A-486C-A8C5-ECC9F3942E4B}">
                    <a14:imgProps xmlns:a14="http://schemas.microsoft.com/office/drawing/2010/main">
                      <a14:imgLayer r:embed="rId20">
                        <a14:imgEffect>
                          <a14:brightnessContrast bright="100000"/>
                        </a14:imgEffect>
                      </a14:imgLayer>
                    </a14:imgProps>
                  </a:ext>
                </a:extLst>
              </a:blip>
              <a:srcRect/>
              <a:stretch/>
            </p:blipFill>
            <p:spPr>
              <a:xfrm>
                <a:off x="8310251" y="1747801"/>
                <a:ext cx="264223" cy="361782"/>
              </a:xfrm>
              <a:prstGeom prst="rect">
                <a:avLst/>
              </a:prstGeom>
              <a:noFill/>
              <a:ln>
                <a:noFill/>
              </a:ln>
            </p:spPr>
          </p:pic>
        </p:grpSp>
      </p:grpSp>
      <p:sp>
        <p:nvSpPr>
          <p:cNvPr id="48" name="Graphic 217">
            <a:extLst>
              <a:ext uri="{FF2B5EF4-FFF2-40B4-BE49-F238E27FC236}">
                <a16:creationId xmlns:a16="http://schemas.microsoft.com/office/drawing/2014/main" id="{BDB76C09-24FD-774A-B05E-66207A5670DC}"/>
              </a:ext>
            </a:extLst>
          </p:cNvPr>
          <p:cNvSpPr/>
          <p:nvPr/>
        </p:nvSpPr>
        <p:spPr>
          <a:xfrm>
            <a:off x="723337" y="2899856"/>
            <a:ext cx="496380" cy="552729"/>
          </a:xfrm>
          <a:custGeom>
            <a:avLst/>
            <a:gdLst>
              <a:gd name="connsiteX0" fmla="*/ 348426 w 347706"/>
              <a:gd name="connsiteY0" fmla="*/ 77950 h 387178"/>
              <a:gd name="connsiteX1" fmla="*/ 294625 w 347706"/>
              <a:gd name="connsiteY1" fmla="*/ 21212 h 387178"/>
              <a:gd name="connsiteX2" fmla="*/ 174265 w 347706"/>
              <a:gd name="connsiteY2" fmla="*/ 0 h 387178"/>
              <a:gd name="connsiteX3" fmla="*/ 53802 w 347706"/>
              <a:gd name="connsiteY3" fmla="*/ 21212 h 387178"/>
              <a:gd name="connsiteX4" fmla="*/ 0 w 347706"/>
              <a:gd name="connsiteY4" fmla="*/ 77950 h 387178"/>
              <a:gd name="connsiteX5" fmla="*/ 0 w 347706"/>
              <a:gd name="connsiteY5" fmla="*/ 306756 h 387178"/>
              <a:gd name="connsiteX6" fmla="*/ 53596 w 347706"/>
              <a:gd name="connsiteY6" fmla="*/ 365657 h 387178"/>
              <a:gd name="connsiteX7" fmla="*/ 174265 w 347706"/>
              <a:gd name="connsiteY7" fmla="*/ 387178 h 387178"/>
              <a:gd name="connsiteX8" fmla="*/ 294933 w 347706"/>
              <a:gd name="connsiteY8" fmla="*/ 365657 h 387178"/>
              <a:gd name="connsiteX9" fmla="*/ 348529 w 347706"/>
              <a:gd name="connsiteY9" fmla="*/ 306756 h 387178"/>
              <a:gd name="connsiteX10" fmla="*/ 348529 w 347706"/>
              <a:gd name="connsiteY10" fmla="*/ 78362 h 387178"/>
              <a:gd name="connsiteX11" fmla="*/ 348426 w 347706"/>
              <a:gd name="connsiteY11" fmla="*/ 77950 h 387178"/>
              <a:gd name="connsiteX12" fmla="*/ 53288 w 347706"/>
              <a:gd name="connsiteY12" fmla="*/ 350726 h 387178"/>
              <a:gd name="connsiteX13" fmla="*/ 14402 w 347706"/>
              <a:gd name="connsiteY13" fmla="*/ 307786 h 387178"/>
              <a:gd name="connsiteX14" fmla="*/ 14402 w 347706"/>
              <a:gd name="connsiteY14" fmla="*/ 284926 h 387178"/>
              <a:gd name="connsiteX15" fmla="*/ 53288 w 347706"/>
              <a:gd name="connsiteY15" fmla="*/ 308816 h 387178"/>
              <a:gd name="connsiteX16" fmla="*/ 53288 w 347706"/>
              <a:gd name="connsiteY16" fmla="*/ 295429 h 387178"/>
              <a:gd name="connsiteX17" fmla="*/ 14402 w 347706"/>
              <a:gd name="connsiteY17" fmla="*/ 257638 h 387178"/>
              <a:gd name="connsiteX18" fmla="*/ 14402 w 347706"/>
              <a:gd name="connsiteY18" fmla="*/ 226952 h 387178"/>
              <a:gd name="connsiteX19" fmla="*/ 53288 w 347706"/>
              <a:gd name="connsiteY19" fmla="*/ 250945 h 387178"/>
              <a:gd name="connsiteX20" fmla="*/ 53288 w 347706"/>
              <a:gd name="connsiteY20" fmla="*/ 237558 h 387178"/>
              <a:gd name="connsiteX21" fmla="*/ 14402 w 347706"/>
              <a:gd name="connsiteY21" fmla="*/ 199767 h 387178"/>
              <a:gd name="connsiteX22" fmla="*/ 14402 w 347706"/>
              <a:gd name="connsiteY22" fmla="*/ 170420 h 387178"/>
              <a:gd name="connsiteX23" fmla="*/ 53288 w 347706"/>
              <a:gd name="connsiteY23" fmla="*/ 194001 h 387178"/>
              <a:gd name="connsiteX24" fmla="*/ 53288 w 347706"/>
              <a:gd name="connsiteY24" fmla="*/ 180717 h 387178"/>
              <a:gd name="connsiteX25" fmla="*/ 14402 w 347706"/>
              <a:gd name="connsiteY25" fmla="*/ 143338 h 387178"/>
              <a:gd name="connsiteX26" fmla="*/ 14402 w 347706"/>
              <a:gd name="connsiteY26" fmla="*/ 108636 h 387178"/>
              <a:gd name="connsiteX27" fmla="*/ 53288 w 347706"/>
              <a:gd name="connsiteY27" fmla="*/ 134483 h 387178"/>
              <a:gd name="connsiteX28" fmla="*/ 110690 w 347706"/>
              <a:gd name="connsiteY28" fmla="*/ 368334 h 387178"/>
              <a:gd name="connsiteX29" fmla="*/ 65632 w 347706"/>
              <a:gd name="connsiteY29" fmla="*/ 355977 h 387178"/>
              <a:gd name="connsiteX30" fmla="*/ 65632 w 347706"/>
              <a:gd name="connsiteY30" fmla="*/ 313346 h 387178"/>
              <a:gd name="connsiteX31" fmla="*/ 110690 w 347706"/>
              <a:gd name="connsiteY31" fmla="*/ 323953 h 387178"/>
              <a:gd name="connsiteX32" fmla="*/ 110690 w 347706"/>
              <a:gd name="connsiteY32" fmla="*/ 311390 h 387178"/>
              <a:gd name="connsiteX33" fmla="*/ 65632 w 347706"/>
              <a:gd name="connsiteY33" fmla="*/ 300269 h 387178"/>
              <a:gd name="connsiteX34" fmla="*/ 65632 w 347706"/>
              <a:gd name="connsiteY34" fmla="*/ 255373 h 387178"/>
              <a:gd name="connsiteX35" fmla="*/ 110690 w 347706"/>
              <a:gd name="connsiteY35" fmla="*/ 266082 h 387178"/>
              <a:gd name="connsiteX36" fmla="*/ 110690 w 347706"/>
              <a:gd name="connsiteY36" fmla="*/ 253519 h 387178"/>
              <a:gd name="connsiteX37" fmla="*/ 65632 w 347706"/>
              <a:gd name="connsiteY37" fmla="*/ 242398 h 387178"/>
              <a:gd name="connsiteX38" fmla="*/ 65632 w 347706"/>
              <a:gd name="connsiteY38" fmla="*/ 198429 h 387178"/>
              <a:gd name="connsiteX39" fmla="*/ 110690 w 347706"/>
              <a:gd name="connsiteY39" fmla="*/ 208726 h 387178"/>
              <a:gd name="connsiteX40" fmla="*/ 110690 w 347706"/>
              <a:gd name="connsiteY40" fmla="*/ 196266 h 387178"/>
              <a:gd name="connsiteX41" fmla="*/ 65632 w 347706"/>
              <a:gd name="connsiteY41" fmla="*/ 185351 h 387178"/>
              <a:gd name="connsiteX42" fmla="*/ 65632 w 347706"/>
              <a:gd name="connsiteY42" fmla="*/ 139322 h 387178"/>
              <a:gd name="connsiteX43" fmla="*/ 110690 w 347706"/>
              <a:gd name="connsiteY43" fmla="*/ 150855 h 387178"/>
              <a:gd name="connsiteX44" fmla="*/ 168092 w 347706"/>
              <a:gd name="connsiteY44" fmla="*/ 373689 h 387178"/>
              <a:gd name="connsiteX45" fmla="*/ 123035 w 347706"/>
              <a:gd name="connsiteY45" fmla="*/ 370290 h 387178"/>
              <a:gd name="connsiteX46" fmla="*/ 123035 w 347706"/>
              <a:gd name="connsiteY46" fmla="*/ 325703 h 387178"/>
              <a:gd name="connsiteX47" fmla="*/ 168092 w 347706"/>
              <a:gd name="connsiteY47" fmla="*/ 328689 h 387178"/>
              <a:gd name="connsiteX48" fmla="*/ 168092 w 347706"/>
              <a:gd name="connsiteY48" fmla="*/ 316333 h 387178"/>
              <a:gd name="connsiteX49" fmla="*/ 123035 w 347706"/>
              <a:gd name="connsiteY49" fmla="*/ 313244 h 387178"/>
              <a:gd name="connsiteX50" fmla="*/ 123035 w 347706"/>
              <a:gd name="connsiteY50" fmla="*/ 267832 h 387178"/>
              <a:gd name="connsiteX51" fmla="*/ 168092 w 347706"/>
              <a:gd name="connsiteY51" fmla="*/ 270819 h 387178"/>
              <a:gd name="connsiteX52" fmla="*/ 168092 w 347706"/>
              <a:gd name="connsiteY52" fmla="*/ 258462 h 387178"/>
              <a:gd name="connsiteX53" fmla="*/ 123035 w 347706"/>
              <a:gd name="connsiteY53" fmla="*/ 255373 h 387178"/>
              <a:gd name="connsiteX54" fmla="*/ 123035 w 347706"/>
              <a:gd name="connsiteY54" fmla="*/ 210477 h 387178"/>
              <a:gd name="connsiteX55" fmla="*/ 168092 w 347706"/>
              <a:gd name="connsiteY55" fmla="*/ 213360 h 387178"/>
              <a:gd name="connsiteX56" fmla="*/ 168092 w 347706"/>
              <a:gd name="connsiteY56" fmla="*/ 201003 h 387178"/>
              <a:gd name="connsiteX57" fmla="*/ 123035 w 347706"/>
              <a:gd name="connsiteY57" fmla="*/ 198017 h 387178"/>
              <a:gd name="connsiteX58" fmla="*/ 123035 w 347706"/>
              <a:gd name="connsiteY58" fmla="*/ 152709 h 387178"/>
              <a:gd name="connsiteX59" fmla="*/ 168092 w 347706"/>
              <a:gd name="connsiteY59" fmla="*/ 156004 h 387178"/>
              <a:gd name="connsiteX60" fmla="*/ 225495 w 347706"/>
              <a:gd name="connsiteY60" fmla="*/ 370290 h 387178"/>
              <a:gd name="connsiteX61" fmla="*/ 180437 w 347706"/>
              <a:gd name="connsiteY61" fmla="*/ 373689 h 387178"/>
              <a:gd name="connsiteX62" fmla="*/ 180437 w 347706"/>
              <a:gd name="connsiteY62" fmla="*/ 328689 h 387178"/>
              <a:gd name="connsiteX63" fmla="*/ 225495 w 347706"/>
              <a:gd name="connsiteY63" fmla="*/ 325703 h 387178"/>
              <a:gd name="connsiteX64" fmla="*/ 225495 w 347706"/>
              <a:gd name="connsiteY64" fmla="*/ 313244 h 387178"/>
              <a:gd name="connsiteX65" fmla="*/ 180437 w 347706"/>
              <a:gd name="connsiteY65" fmla="*/ 316333 h 387178"/>
              <a:gd name="connsiteX66" fmla="*/ 180437 w 347706"/>
              <a:gd name="connsiteY66" fmla="*/ 270819 h 387178"/>
              <a:gd name="connsiteX67" fmla="*/ 225495 w 347706"/>
              <a:gd name="connsiteY67" fmla="*/ 267832 h 387178"/>
              <a:gd name="connsiteX68" fmla="*/ 225495 w 347706"/>
              <a:gd name="connsiteY68" fmla="*/ 255373 h 387178"/>
              <a:gd name="connsiteX69" fmla="*/ 180437 w 347706"/>
              <a:gd name="connsiteY69" fmla="*/ 258462 h 387178"/>
              <a:gd name="connsiteX70" fmla="*/ 180437 w 347706"/>
              <a:gd name="connsiteY70" fmla="*/ 213360 h 387178"/>
              <a:gd name="connsiteX71" fmla="*/ 225495 w 347706"/>
              <a:gd name="connsiteY71" fmla="*/ 210477 h 387178"/>
              <a:gd name="connsiteX72" fmla="*/ 225495 w 347706"/>
              <a:gd name="connsiteY72" fmla="*/ 198017 h 387178"/>
              <a:gd name="connsiteX73" fmla="*/ 180437 w 347706"/>
              <a:gd name="connsiteY73" fmla="*/ 201003 h 387178"/>
              <a:gd name="connsiteX74" fmla="*/ 180437 w 347706"/>
              <a:gd name="connsiteY74" fmla="*/ 156004 h 387178"/>
              <a:gd name="connsiteX75" fmla="*/ 225495 w 347706"/>
              <a:gd name="connsiteY75" fmla="*/ 152709 h 387178"/>
              <a:gd name="connsiteX76" fmla="*/ 282897 w 347706"/>
              <a:gd name="connsiteY76" fmla="*/ 355977 h 387178"/>
              <a:gd name="connsiteX77" fmla="*/ 237839 w 347706"/>
              <a:gd name="connsiteY77" fmla="*/ 368334 h 387178"/>
              <a:gd name="connsiteX78" fmla="*/ 237839 w 347706"/>
              <a:gd name="connsiteY78" fmla="*/ 323953 h 387178"/>
              <a:gd name="connsiteX79" fmla="*/ 282897 w 347706"/>
              <a:gd name="connsiteY79" fmla="*/ 313346 h 387178"/>
              <a:gd name="connsiteX80" fmla="*/ 282897 w 347706"/>
              <a:gd name="connsiteY80" fmla="*/ 300269 h 387178"/>
              <a:gd name="connsiteX81" fmla="*/ 237839 w 347706"/>
              <a:gd name="connsiteY81" fmla="*/ 311390 h 387178"/>
              <a:gd name="connsiteX82" fmla="*/ 237839 w 347706"/>
              <a:gd name="connsiteY82" fmla="*/ 266082 h 387178"/>
              <a:gd name="connsiteX83" fmla="*/ 282897 w 347706"/>
              <a:gd name="connsiteY83" fmla="*/ 255373 h 387178"/>
              <a:gd name="connsiteX84" fmla="*/ 282897 w 347706"/>
              <a:gd name="connsiteY84" fmla="*/ 242398 h 387178"/>
              <a:gd name="connsiteX85" fmla="*/ 237839 w 347706"/>
              <a:gd name="connsiteY85" fmla="*/ 253519 h 387178"/>
              <a:gd name="connsiteX86" fmla="*/ 237839 w 347706"/>
              <a:gd name="connsiteY86" fmla="*/ 208726 h 387178"/>
              <a:gd name="connsiteX87" fmla="*/ 282897 w 347706"/>
              <a:gd name="connsiteY87" fmla="*/ 198429 h 387178"/>
              <a:gd name="connsiteX88" fmla="*/ 282897 w 347706"/>
              <a:gd name="connsiteY88" fmla="*/ 185351 h 387178"/>
              <a:gd name="connsiteX89" fmla="*/ 237839 w 347706"/>
              <a:gd name="connsiteY89" fmla="*/ 196266 h 387178"/>
              <a:gd name="connsiteX90" fmla="*/ 237839 w 347706"/>
              <a:gd name="connsiteY90" fmla="*/ 150855 h 387178"/>
              <a:gd name="connsiteX91" fmla="*/ 282897 w 347706"/>
              <a:gd name="connsiteY91" fmla="*/ 139322 h 387178"/>
              <a:gd name="connsiteX92" fmla="*/ 288452 w 347706"/>
              <a:gd name="connsiteY92" fmla="*/ 120684 h 387178"/>
              <a:gd name="connsiteX93" fmla="*/ 174265 w 347706"/>
              <a:gd name="connsiteY93" fmla="*/ 140661 h 387178"/>
              <a:gd name="connsiteX94" fmla="*/ 60077 w 347706"/>
              <a:gd name="connsiteY94" fmla="*/ 120684 h 387178"/>
              <a:gd name="connsiteX95" fmla="*/ 16459 w 347706"/>
              <a:gd name="connsiteY95" fmla="*/ 78568 h 387178"/>
              <a:gd name="connsiteX96" fmla="*/ 60077 w 347706"/>
              <a:gd name="connsiteY96" fmla="*/ 36452 h 387178"/>
              <a:gd name="connsiteX97" fmla="*/ 174265 w 347706"/>
              <a:gd name="connsiteY97" fmla="*/ 16476 h 387178"/>
              <a:gd name="connsiteX98" fmla="*/ 288452 w 347706"/>
              <a:gd name="connsiteY98" fmla="*/ 36452 h 387178"/>
              <a:gd name="connsiteX99" fmla="*/ 332070 w 347706"/>
              <a:gd name="connsiteY99" fmla="*/ 78568 h 387178"/>
              <a:gd name="connsiteX100" fmla="*/ 288452 w 347706"/>
              <a:gd name="connsiteY100" fmla="*/ 120684 h 387178"/>
              <a:gd name="connsiteX101" fmla="*/ 334127 w 347706"/>
              <a:gd name="connsiteY101" fmla="*/ 307786 h 387178"/>
              <a:gd name="connsiteX102" fmla="*/ 295242 w 347706"/>
              <a:gd name="connsiteY102" fmla="*/ 350726 h 387178"/>
              <a:gd name="connsiteX103" fmla="*/ 295242 w 347706"/>
              <a:gd name="connsiteY103" fmla="*/ 308816 h 387178"/>
              <a:gd name="connsiteX104" fmla="*/ 334127 w 347706"/>
              <a:gd name="connsiteY104" fmla="*/ 284926 h 387178"/>
              <a:gd name="connsiteX105" fmla="*/ 334127 w 347706"/>
              <a:gd name="connsiteY105" fmla="*/ 257638 h 387178"/>
              <a:gd name="connsiteX106" fmla="*/ 295242 w 347706"/>
              <a:gd name="connsiteY106" fmla="*/ 295429 h 387178"/>
              <a:gd name="connsiteX107" fmla="*/ 295242 w 347706"/>
              <a:gd name="connsiteY107" fmla="*/ 250945 h 387178"/>
              <a:gd name="connsiteX108" fmla="*/ 334127 w 347706"/>
              <a:gd name="connsiteY108" fmla="*/ 226952 h 387178"/>
              <a:gd name="connsiteX109" fmla="*/ 334127 w 347706"/>
              <a:gd name="connsiteY109" fmla="*/ 199767 h 387178"/>
              <a:gd name="connsiteX110" fmla="*/ 295242 w 347706"/>
              <a:gd name="connsiteY110" fmla="*/ 237558 h 387178"/>
              <a:gd name="connsiteX111" fmla="*/ 295242 w 347706"/>
              <a:gd name="connsiteY111" fmla="*/ 194001 h 387178"/>
              <a:gd name="connsiteX112" fmla="*/ 334127 w 347706"/>
              <a:gd name="connsiteY112" fmla="*/ 170420 h 387178"/>
              <a:gd name="connsiteX113" fmla="*/ 334127 w 347706"/>
              <a:gd name="connsiteY113" fmla="*/ 143338 h 387178"/>
              <a:gd name="connsiteX114" fmla="*/ 295242 w 347706"/>
              <a:gd name="connsiteY114" fmla="*/ 180717 h 387178"/>
              <a:gd name="connsiteX115" fmla="*/ 295242 w 347706"/>
              <a:gd name="connsiteY115" fmla="*/ 134483 h 387178"/>
              <a:gd name="connsiteX116" fmla="*/ 334127 w 347706"/>
              <a:gd name="connsiteY116" fmla="*/ 108636 h 38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347706" h="387178">
                <a:moveTo>
                  <a:pt x="348426" y="77950"/>
                </a:moveTo>
                <a:cubicBezTo>
                  <a:pt x="348118" y="55811"/>
                  <a:pt x="328984" y="35732"/>
                  <a:pt x="294625" y="21212"/>
                </a:cubicBezTo>
                <a:cubicBezTo>
                  <a:pt x="262323" y="7517"/>
                  <a:pt x="219528" y="0"/>
                  <a:pt x="174265" y="0"/>
                </a:cubicBezTo>
                <a:cubicBezTo>
                  <a:pt x="129001" y="0"/>
                  <a:pt x="86104" y="7517"/>
                  <a:pt x="53802" y="21212"/>
                </a:cubicBezTo>
                <a:cubicBezTo>
                  <a:pt x="19443" y="35732"/>
                  <a:pt x="411" y="55811"/>
                  <a:pt x="0" y="77950"/>
                </a:cubicBezTo>
                <a:lnTo>
                  <a:pt x="0" y="306756"/>
                </a:lnTo>
                <a:cubicBezTo>
                  <a:pt x="0" y="329822"/>
                  <a:pt x="19031" y="350726"/>
                  <a:pt x="53596" y="365657"/>
                </a:cubicBezTo>
                <a:cubicBezTo>
                  <a:pt x="85692" y="379558"/>
                  <a:pt x="128590" y="387178"/>
                  <a:pt x="174265" y="387178"/>
                </a:cubicBezTo>
                <a:cubicBezTo>
                  <a:pt x="219940" y="387178"/>
                  <a:pt x="262734" y="379558"/>
                  <a:pt x="294933" y="365657"/>
                </a:cubicBezTo>
                <a:cubicBezTo>
                  <a:pt x="329498" y="350726"/>
                  <a:pt x="348529" y="329822"/>
                  <a:pt x="348529" y="306756"/>
                </a:cubicBezTo>
                <a:lnTo>
                  <a:pt x="348529" y="78362"/>
                </a:lnTo>
                <a:cubicBezTo>
                  <a:pt x="348529" y="78156"/>
                  <a:pt x="348529" y="78053"/>
                  <a:pt x="348426" y="77950"/>
                </a:cubicBezTo>
                <a:close/>
                <a:moveTo>
                  <a:pt x="53288" y="350726"/>
                </a:moveTo>
                <a:cubicBezTo>
                  <a:pt x="28495" y="338678"/>
                  <a:pt x="14402" y="323335"/>
                  <a:pt x="14402" y="307786"/>
                </a:cubicBezTo>
                <a:lnTo>
                  <a:pt x="14402" y="284926"/>
                </a:lnTo>
                <a:cubicBezTo>
                  <a:pt x="23043" y="293885"/>
                  <a:pt x="36211" y="302019"/>
                  <a:pt x="53288" y="308816"/>
                </a:cubicBezTo>
                <a:close/>
                <a:moveTo>
                  <a:pt x="53288" y="295429"/>
                </a:moveTo>
                <a:cubicBezTo>
                  <a:pt x="28495" y="284720"/>
                  <a:pt x="14402" y="271128"/>
                  <a:pt x="14402" y="257638"/>
                </a:cubicBezTo>
                <a:lnTo>
                  <a:pt x="14402" y="226952"/>
                </a:lnTo>
                <a:cubicBezTo>
                  <a:pt x="23043" y="236014"/>
                  <a:pt x="36211" y="244149"/>
                  <a:pt x="53288" y="250945"/>
                </a:cubicBezTo>
                <a:close/>
                <a:moveTo>
                  <a:pt x="53288" y="237558"/>
                </a:moveTo>
                <a:cubicBezTo>
                  <a:pt x="28495" y="226849"/>
                  <a:pt x="14402" y="213257"/>
                  <a:pt x="14402" y="199767"/>
                </a:cubicBezTo>
                <a:lnTo>
                  <a:pt x="14402" y="170420"/>
                </a:lnTo>
                <a:cubicBezTo>
                  <a:pt x="23043" y="179276"/>
                  <a:pt x="36211" y="187308"/>
                  <a:pt x="53288" y="194001"/>
                </a:cubicBezTo>
                <a:close/>
                <a:moveTo>
                  <a:pt x="53288" y="180717"/>
                </a:moveTo>
                <a:cubicBezTo>
                  <a:pt x="28495" y="170111"/>
                  <a:pt x="14402" y="156725"/>
                  <a:pt x="14402" y="143338"/>
                </a:cubicBezTo>
                <a:lnTo>
                  <a:pt x="14402" y="108636"/>
                </a:lnTo>
                <a:cubicBezTo>
                  <a:pt x="23043" y="118316"/>
                  <a:pt x="36211" y="127069"/>
                  <a:pt x="53288" y="134483"/>
                </a:cubicBezTo>
                <a:close/>
                <a:moveTo>
                  <a:pt x="110690" y="368334"/>
                </a:moveTo>
                <a:cubicBezTo>
                  <a:pt x="95306" y="365688"/>
                  <a:pt x="80215" y="361549"/>
                  <a:pt x="65632" y="355977"/>
                </a:cubicBezTo>
                <a:lnTo>
                  <a:pt x="65632" y="313346"/>
                </a:lnTo>
                <a:cubicBezTo>
                  <a:pt x="80348" y="318066"/>
                  <a:pt x="95415" y="321612"/>
                  <a:pt x="110690" y="323953"/>
                </a:cubicBezTo>
                <a:close/>
                <a:moveTo>
                  <a:pt x="110690" y="311390"/>
                </a:moveTo>
                <a:cubicBezTo>
                  <a:pt x="95370" y="309034"/>
                  <a:pt x="80290" y="305313"/>
                  <a:pt x="65632" y="300269"/>
                </a:cubicBezTo>
                <a:lnTo>
                  <a:pt x="65632" y="255373"/>
                </a:lnTo>
                <a:cubicBezTo>
                  <a:pt x="80345" y="260128"/>
                  <a:pt x="95412" y="263709"/>
                  <a:pt x="110690" y="266082"/>
                </a:cubicBezTo>
                <a:close/>
                <a:moveTo>
                  <a:pt x="110690" y="253519"/>
                </a:moveTo>
                <a:cubicBezTo>
                  <a:pt x="95379" y="251115"/>
                  <a:pt x="80304" y="247394"/>
                  <a:pt x="65632" y="242398"/>
                </a:cubicBezTo>
                <a:lnTo>
                  <a:pt x="65632" y="198429"/>
                </a:lnTo>
                <a:cubicBezTo>
                  <a:pt x="80355" y="203051"/>
                  <a:pt x="95422" y="206495"/>
                  <a:pt x="110690" y="208726"/>
                </a:cubicBezTo>
                <a:close/>
                <a:moveTo>
                  <a:pt x="110690" y="196266"/>
                </a:moveTo>
                <a:cubicBezTo>
                  <a:pt x="95386" y="193926"/>
                  <a:pt x="80311" y="190274"/>
                  <a:pt x="65632" y="185351"/>
                </a:cubicBezTo>
                <a:lnTo>
                  <a:pt x="65632" y="139322"/>
                </a:lnTo>
                <a:cubicBezTo>
                  <a:pt x="80305" y="144413"/>
                  <a:pt x="95377" y="148271"/>
                  <a:pt x="110690" y="150855"/>
                </a:cubicBezTo>
                <a:close/>
                <a:moveTo>
                  <a:pt x="168092" y="373689"/>
                </a:moveTo>
                <a:cubicBezTo>
                  <a:pt x="153016" y="373513"/>
                  <a:pt x="137967" y="372378"/>
                  <a:pt x="123035" y="370290"/>
                </a:cubicBezTo>
                <a:lnTo>
                  <a:pt x="123035" y="325703"/>
                </a:lnTo>
                <a:cubicBezTo>
                  <a:pt x="137985" y="327549"/>
                  <a:pt x="153029" y="328546"/>
                  <a:pt x="168092" y="328689"/>
                </a:cubicBezTo>
                <a:close/>
                <a:moveTo>
                  <a:pt x="168092" y="316333"/>
                </a:moveTo>
                <a:cubicBezTo>
                  <a:pt x="153027" y="316155"/>
                  <a:pt x="137983" y="315124"/>
                  <a:pt x="123035" y="313244"/>
                </a:cubicBezTo>
                <a:lnTo>
                  <a:pt x="123035" y="267832"/>
                </a:lnTo>
                <a:cubicBezTo>
                  <a:pt x="137990" y="269627"/>
                  <a:pt x="153031" y="270624"/>
                  <a:pt x="168092" y="270819"/>
                </a:cubicBezTo>
                <a:close/>
                <a:moveTo>
                  <a:pt x="168092" y="258462"/>
                </a:moveTo>
                <a:cubicBezTo>
                  <a:pt x="153027" y="258285"/>
                  <a:pt x="137983" y="257253"/>
                  <a:pt x="123035" y="255373"/>
                </a:cubicBezTo>
                <a:lnTo>
                  <a:pt x="123035" y="210477"/>
                </a:lnTo>
                <a:cubicBezTo>
                  <a:pt x="137992" y="212236"/>
                  <a:pt x="153033" y="213198"/>
                  <a:pt x="168092" y="213360"/>
                </a:cubicBezTo>
                <a:close/>
                <a:moveTo>
                  <a:pt x="168092" y="201003"/>
                </a:moveTo>
                <a:cubicBezTo>
                  <a:pt x="153031" y="200808"/>
                  <a:pt x="137990" y="199811"/>
                  <a:pt x="123035" y="198017"/>
                </a:cubicBezTo>
                <a:lnTo>
                  <a:pt x="123035" y="152709"/>
                </a:lnTo>
                <a:cubicBezTo>
                  <a:pt x="137974" y="154711"/>
                  <a:pt x="153021" y="155811"/>
                  <a:pt x="168092" y="156004"/>
                </a:cubicBezTo>
                <a:close/>
                <a:moveTo>
                  <a:pt x="225495" y="370290"/>
                </a:moveTo>
                <a:cubicBezTo>
                  <a:pt x="210563" y="372378"/>
                  <a:pt x="195513" y="373513"/>
                  <a:pt x="180437" y="373689"/>
                </a:cubicBezTo>
                <a:lnTo>
                  <a:pt x="180437" y="328689"/>
                </a:lnTo>
                <a:cubicBezTo>
                  <a:pt x="195500" y="328539"/>
                  <a:pt x="210543" y="327542"/>
                  <a:pt x="225495" y="325703"/>
                </a:cubicBezTo>
                <a:close/>
                <a:moveTo>
                  <a:pt x="225495" y="313244"/>
                </a:moveTo>
                <a:cubicBezTo>
                  <a:pt x="210545" y="315121"/>
                  <a:pt x="195502" y="316152"/>
                  <a:pt x="180437" y="316333"/>
                </a:cubicBezTo>
                <a:lnTo>
                  <a:pt x="180437" y="270819"/>
                </a:lnTo>
                <a:cubicBezTo>
                  <a:pt x="195498" y="270617"/>
                  <a:pt x="210538" y="269620"/>
                  <a:pt x="225495" y="267832"/>
                </a:cubicBezTo>
                <a:close/>
                <a:moveTo>
                  <a:pt x="225495" y="255373"/>
                </a:moveTo>
                <a:cubicBezTo>
                  <a:pt x="210545" y="257250"/>
                  <a:pt x="195502" y="258281"/>
                  <a:pt x="180437" y="258462"/>
                </a:cubicBezTo>
                <a:lnTo>
                  <a:pt x="180437" y="213360"/>
                </a:lnTo>
                <a:cubicBezTo>
                  <a:pt x="195496" y="213195"/>
                  <a:pt x="210537" y="212233"/>
                  <a:pt x="225495" y="210477"/>
                </a:cubicBezTo>
                <a:close/>
                <a:moveTo>
                  <a:pt x="225495" y="198017"/>
                </a:moveTo>
                <a:cubicBezTo>
                  <a:pt x="210539" y="199811"/>
                  <a:pt x="195498" y="200808"/>
                  <a:pt x="180437" y="201003"/>
                </a:cubicBezTo>
                <a:lnTo>
                  <a:pt x="180437" y="156004"/>
                </a:lnTo>
                <a:cubicBezTo>
                  <a:pt x="195508" y="155803"/>
                  <a:pt x="210554" y="154703"/>
                  <a:pt x="225495" y="152709"/>
                </a:cubicBezTo>
                <a:close/>
                <a:moveTo>
                  <a:pt x="282897" y="355977"/>
                </a:moveTo>
                <a:cubicBezTo>
                  <a:pt x="268314" y="361549"/>
                  <a:pt x="253223" y="365688"/>
                  <a:pt x="237839" y="368334"/>
                </a:cubicBezTo>
                <a:lnTo>
                  <a:pt x="237839" y="323953"/>
                </a:lnTo>
                <a:cubicBezTo>
                  <a:pt x="253115" y="321612"/>
                  <a:pt x="268181" y="318066"/>
                  <a:pt x="282897" y="313346"/>
                </a:cubicBezTo>
                <a:close/>
                <a:moveTo>
                  <a:pt x="282897" y="300269"/>
                </a:moveTo>
                <a:cubicBezTo>
                  <a:pt x="268235" y="305301"/>
                  <a:pt x="253157" y="309022"/>
                  <a:pt x="237839" y="311390"/>
                </a:cubicBezTo>
                <a:lnTo>
                  <a:pt x="237839" y="266082"/>
                </a:lnTo>
                <a:cubicBezTo>
                  <a:pt x="253118" y="263709"/>
                  <a:pt x="268184" y="260128"/>
                  <a:pt x="282897" y="255373"/>
                </a:cubicBezTo>
                <a:close/>
                <a:moveTo>
                  <a:pt x="282897" y="242398"/>
                </a:moveTo>
                <a:cubicBezTo>
                  <a:pt x="268221" y="247382"/>
                  <a:pt x="253147" y="251102"/>
                  <a:pt x="237839" y="253519"/>
                </a:cubicBezTo>
                <a:lnTo>
                  <a:pt x="237839" y="208726"/>
                </a:lnTo>
                <a:cubicBezTo>
                  <a:pt x="253105" y="206483"/>
                  <a:pt x="268171" y="203040"/>
                  <a:pt x="282897" y="198429"/>
                </a:cubicBezTo>
                <a:close/>
                <a:moveTo>
                  <a:pt x="282897" y="185351"/>
                </a:moveTo>
                <a:cubicBezTo>
                  <a:pt x="268218" y="190274"/>
                  <a:pt x="253143" y="193926"/>
                  <a:pt x="237839" y="196266"/>
                </a:cubicBezTo>
                <a:lnTo>
                  <a:pt x="237839" y="150855"/>
                </a:lnTo>
                <a:cubicBezTo>
                  <a:pt x="253153" y="148271"/>
                  <a:pt x="268224" y="144413"/>
                  <a:pt x="282897" y="139322"/>
                </a:cubicBezTo>
                <a:close/>
                <a:moveTo>
                  <a:pt x="288452" y="120684"/>
                </a:moveTo>
                <a:cubicBezTo>
                  <a:pt x="258105" y="133556"/>
                  <a:pt x="217471" y="140661"/>
                  <a:pt x="174265" y="140661"/>
                </a:cubicBezTo>
                <a:cubicBezTo>
                  <a:pt x="131059" y="140661"/>
                  <a:pt x="90424" y="133556"/>
                  <a:pt x="60077" y="120684"/>
                </a:cubicBezTo>
                <a:cubicBezTo>
                  <a:pt x="32302" y="108945"/>
                  <a:pt x="16459" y="93602"/>
                  <a:pt x="16459" y="78568"/>
                </a:cubicBezTo>
                <a:cubicBezTo>
                  <a:pt x="16459" y="63534"/>
                  <a:pt x="32302" y="48191"/>
                  <a:pt x="60077" y="36452"/>
                </a:cubicBezTo>
                <a:cubicBezTo>
                  <a:pt x="90424" y="23581"/>
                  <a:pt x="130956" y="16476"/>
                  <a:pt x="174265" y="16476"/>
                </a:cubicBezTo>
                <a:cubicBezTo>
                  <a:pt x="217574" y="16476"/>
                  <a:pt x="258105" y="23581"/>
                  <a:pt x="288452" y="36452"/>
                </a:cubicBezTo>
                <a:cubicBezTo>
                  <a:pt x="316125" y="48191"/>
                  <a:pt x="332070" y="63534"/>
                  <a:pt x="332070" y="78568"/>
                </a:cubicBezTo>
                <a:cubicBezTo>
                  <a:pt x="332070" y="93602"/>
                  <a:pt x="316125" y="108945"/>
                  <a:pt x="288452" y="120684"/>
                </a:cubicBezTo>
                <a:close/>
                <a:moveTo>
                  <a:pt x="334127" y="307786"/>
                </a:moveTo>
                <a:cubicBezTo>
                  <a:pt x="334024" y="323335"/>
                  <a:pt x="320034" y="338678"/>
                  <a:pt x="295242" y="350726"/>
                </a:cubicBezTo>
                <a:lnTo>
                  <a:pt x="295242" y="308816"/>
                </a:lnTo>
                <a:cubicBezTo>
                  <a:pt x="312318" y="302019"/>
                  <a:pt x="325383" y="293885"/>
                  <a:pt x="334127" y="284926"/>
                </a:cubicBezTo>
                <a:close/>
                <a:moveTo>
                  <a:pt x="334127" y="257638"/>
                </a:moveTo>
                <a:cubicBezTo>
                  <a:pt x="334024" y="271128"/>
                  <a:pt x="320034" y="284720"/>
                  <a:pt x="295242" y="295429"/>
                </a:cubicBezTo>
                <a:lnTo>
                  <a:pt x="295242" y="250945"/>
                </a:lnTo>
                <a:cubicBezTo>
                  <a:pt x="312318" y="244149"/>
                  <a:pt x="325383" y="236014"/>
                  <a:pt x="334127" y="226952"/>
                </a:cubicBezTo>
                <a:close/>
                <a:moveTo>
                  <a:pt x="334127" y="199767"/>
                </a:moveTo>
                <a:cubicBezTo>
                  <a:pt x="334024" y="213257"/>
                  <a:pt x="320034" y="226849"/>
                  <a:pt x="295242" y="237558"/>
                </a:cubicBezTo>
                <a:lnTo>
                  <a:pt x="295242" y="194001"/>
                </a:lnTo>
                <a:cubicBezTo>
                  <a:pt x="312318" y="187308"/>
                  <a:pt x="325383" y="179276"/>
                  <a:pt x="334127" y="170420"/>
                </a:cubicBezTo>
                <a:close/>
                <a:moveTo>
                  <a:pt x="334127" y="143338"/>
                </a:moveTo>
                <a:cubicBezTo>
                  <a:pt x="334024" y="156725"/>
                  <a:pt x="320034" y="170111"/>
                  <a:pt x="295242" y="180717"/>
                </a:cubicBezTo>
                <a:lnTo>
                  <a:pt x="295242" y="134483"/>
                </a:lnTo>
                <a:cubicBezTo>
                  <a:pt x="312318" y="127069"/>
                  <a:pt x="325383" y="118316"/>
                  <a:pt x="334127" y="108636"/>
                </a:cubicBezTo>
                <a:close/>
              </a:path>
            </a:pathLst>
          </a:custGeom>
          <a:solidFill>
            <a:schemeClr val="bg1"/>
          </a:solidFill>
          <a:ln w="1012" cap="flat">
            <a:noFill/>
            <a:prstDash val="solid"/>
            <a:miter/>
          </a:ln>
        </p:spPr>
        <p:txBody>
          <a:bodyPr rtlCol="0" anchor="ctr"/>
          <a:lstStyle/>
          <a:p>
            <a:endParaRPr lang="en-US" sz="2400"/>
          </a:p>
        </p:txBody>
      </p:sp>
      <p:pic>
        <p:nvPicPr>
          <p:cNvPr id="49" name="Google Shape;937;p131" descr="dbs_hadoop.png">
            <a:extLst>
              <a:ext uri="{FF2B5EF4-FFF2-40B4-BE49-F238E27FC236}">
                <a16:creationId xmlns:a16="http://schemas.microsoft.com/office/drawing/2014/main" id="{777207AD-48B9-694B-95B6-53CE261653FB}"/>
              </a:ext>
            </a:extLst>
          </p:cNvPr>
          <p:cNvPicPr preferRelativeResize="0"/>
          <p:nvPr/>
        </p:nvPicPr>
        <p:blipFill rotWithShape="1">
          <a:blip r:embed="rId21">
            <a:alphaModFix/>
            <a:duotone>
              <a:prstClr val="black"/>
              <a:schemeClr val="bg1">
                <a:lumMod val="85000"/>
                <a:tint val="45000"/>
                <a:satMod val="400000"/>
              </a:schemeClr>
            </a:duotone>
            <a:extLst>
              <a:ext uri="{BEBA8EAE-BF5A-486C-A8C5-ECC9F3942E4B}">
                <a14:imgProps xmlns:a14="http://schemas.microsoft.com/office/drawing/2010/main">
                  <a14:imgLayer r:embed="rId22">
                    <a14:imgEffect>
                      <a14:colorTemperature colorTemp="3290"/>
                    </a14:imgEffect>
                    <a14:imgEffect>
                      <a14:saturation sat="30000"/>
                    </a14:imgEffect>
                    <a14:imgEffect>
                      <a14:brightnessContrast bright="100000"/>
                    </a14:imgEffect>
                  </a14:imgLayer>
                </a14:imgProps>
              </a:ext>
            </a:extLst>
          </a:blip>
          <a:srcRect/>
          <a:stretch/>
        </p:blipFill>
        <p:spPr>
          <a:xfrm>
            <a:off x="579349" y="4813962"/>
            <a:ext cx="784356" cy="784356"/>
          </a:xfrm>
          <a:prstGeom prst="rect">
            <a:avLst/>
          </a:prstGeom>
          <a:noFill/>
          <a:ln>
            <a:noFill/>
          </a:ln>
        </p:spPr>
      </p:pic>
      <p:grpSp>
        <p:nvGrpSpPr>
          <p:cNvPr id="5" name="Group 4">
            <a:extLst>
              <a:ext uri="{FF2B5EF4-FFF2-40B4-BE49-F238E27FC236}">
                <a16:creationId xmlns:a16="http://schemas.microsoft.com/office/drawing/2014/main" id="{32922307-0B93-FF4F-A4D6-4FAAED68D90C}"/>
              </a:ext>
            </a:extLst>
          </p:cNvPr>
          <p:cNvGrpSpPr/>
          <p:nvPr/>
        </p:nvGrpSpPr>
        <p:grpSpPr>
          <a:xfrm>
            <a:off x="618132" y="5892076"/>
            <a:ext cx="706787" cy="592800"/>
            <a:chOff x="440911" y="4013557"/>
            <a:chExt cx="495093" cy="415247"/>
          </a:xfrm>
        </p:grpSpPr>
        <p:pic>
          <p:nvPicPr>
            <p:cNvPr id="51" name="Google Shape;934;p131">
              <a:extLst>
                <a:ext uri="{FF2B5EF4-FFF2-40B4-BE49-F238E27FC236}">
                  <a16:creationId xmlns:a16="http://schemas.microsoft.com/office/drawing/2014/main" id="{33C6F6BA-17D8-3844-9405-6BE12AFBD3B0}"/>
                </a:ext>
              </a:extLst>
            </p:cNvPr>
            <p:cNvPicPr preferRelativeResize="0"/>
            <p:nvPr/>
          </p:nvPicPr>
          <p:blipFill rotWithShape="1">
            <a:blip r:embed="rId16">
              <a:alphaModFix/>
              <a:duotone>
                <a:prstClr val="black"/>
                <a:schemeClr val="bg1">
                  <a:lumMod val="85000"/>
                  <a:tint val="45000"/>
                  <a:satMod val="400000"/>
                </a:schemeClr>
              </a:duotone>
              <a:extLst>
                <a:ext uri="{BEBA8EAE-BF5A-486C-A8C5-ECC9F3942E4B}">
                  <a14:imgProps xmlns:a14="http://schemas.microsoft.com/office/drawing/2010/main">
                    <a14:imgLayer r:embed="rId23">
                      <a14:imgEffect>
                        <a14:brightnessContrast bright="100000"/>
                      </a14:imgEffect>
                    </a14:imgLayer>
                  </a14:imgProps>
                </a:ext>
              </a:extLst>
            </a:blip>
            <a:srcRect/>
            <a:stretch/>
          </p:blipFill>
          <p:spPr>
            <a:xfrm>
              <a:off x="440911" y="4013557"/>
              <a:ext cx="267007" cy="294312"/>
            </a:xfrm>
            <a:prstGeom prst="rect">
              <a:avLst/>
            </a:prstGeom>
            <a:noFill/>
            <a:ln>
              <a:noFill/>
            </a:ln>
          </p:spPr>
        </p:pic>
        <p:sp>
          <p:nvSpPr>
            <p:cNvPr id="142" name="Freeform 141">
              <a:extLst>
                <a:ext uri="{FF2B5EF4-FFF2-40B4-BE49-F238E27FC236}">
                  <a16:creationId xmlns:a16="http://schemas.microsoft.com/office/drawing/2014/main" id="{BDE770D9-150E-434F-B789-8B0D096B96C1}"/>
                </a:ext>
              </a:extLst>
            </p:cNvPr>
            <p:cNvSpPr/>
            <p:nvPr/>
          </p:nvSpPr>
          <p:spPr>
            <a:xfrm>
              <a:off x="577372" y="4190847"/>
              <a:ext cx="250767" cy="237957"/>
            </a:xfrm>
            <a:custGeom>
              <a:avLst/>
              <a:gdLst>
                <a:gd name="connsiteX0" fmla="*/ 149813 w 250767"/>
                <a:gd name="connsiteY0" fmla="*/ 0 h 237957"/>
                <a:gd name="connsiteX1" fmla="*/ 250767 w 250767"/>
                <a:gd name="connsiteY1" fmla="*/ 98845 h 237957"/>
                <a:gd name="connsiteX2" fmla="*/ 149813 w 250767"/>
                <a:gd name="connsiteY2" fmla="*/ 197690 h 237957"/>
                <a:gd name="connsiteX3" fmla="*/ 140880 w 250767"/>
                <a:gd name="connsiteY3" fmla="*/ 195924 h 237957"/>
                <a:gd name="connsiteX4" fmla="*/ 126579 w 250767"/>
                <a:gd name="connsiteY4" fmla="*/ 216693 h 237957"/>
                <a:gd name="connsiteX5" fmla="*/ 74148 w 250767"/>
                <a:gd name="connsiteY5" fmla="*/ 237957 h 237957"/>
                <a:gd name="connsiteX6" fmla="*/ 0 w 250767"/>
                <a:gd name="connsiteY6" fmla="*/ 165357 h 237957"/>
                <a:gd name="connsiteX7" fmla="*/ 45286 w 250767"/>
                <a:gd name="connsiteY7" fmla="*/ 98463 h 237957"/>
                <a:gd name="connsiteX8" fmla="*/ 49093 w 250767"/>
                <a:gd name="connsiteY8" fmla="*/ 97710 h 237957"/>
                <a:gd name="connsiteX9" fmla="*/ 56793 w 250767"/>
                <a:gd name="connsiteY9" fmla="*/ 60370 h 237957"/>
                <a:gd name="connsiteX10" fmla="*/ 149813 w 250767"/>
                <a:gd name="connsiteY10" fmla="*/ 0 h 237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0767" h="237957">
                  <a:moveTo>
                    <a:pt x="149813" y="0"/>
                  </a:moveTo>
                  <a:cubicBezTo>
                    <a:pt x="205568" y="0"/>
                    <a:pt x="250767" y="44254"/>
                    <a:pt x="250767" y="98845"/>
                  </a:cubicBezTo>
                  <a:cubicBezTo>
                    <a:pt x="250767" y="153436"/>
                    <a:pt x="205568" y="197690"/>
                    <a:pt x="149813" y="197690"/>
                  </a:cubicBezTo>
                  <a:lnTo>
                    <a:pt x="140880" y="195924"/>
                  </a:lnTo>
                  <a:lnTo>
                    <a:pt x="126579" y="216693"/>
                  </a:lnTo>
                  <a:cubicBezTo>
                    <a:pt x="113161" y="229831"/>
                    <a:pt x="94624" y="237957"/>
                    <a:pt x="74148" y="237957"/>
                  </a:cubicBezTo>
                  <a:cubicBezTo>
                    <a:pt x="33197" y="237957"/>
                    <a:pt x="0" y="205453"/>
                    <a:pt x="0" y="165357"/>
                  </a:cubicBezTo>
                  <a:cubicBezTo>
                    <a:pt x="0" y="135285"/>
                    <a:pt x="18673" y="109484"/>
                    <a:pt x="45286" y="98463"/>
                  </a:cubicBezTo>
                  <a:lnTo>
                    <a:pt x="49093" y="97710"/>
                  </a:lnTo>
                  <a:lnTo>
                    <a:pt x="56793" y="60370"/>
                  </a:lnTo>
                  <a:cubicBezTo>
                    <a:pt x="72118" y="24893"/>
                    <a:pt x="107997" y="0"/>
                    <a:pt x="149813" y="0"/>
                  </a:cubicBez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a:p>
          </p:txBody>
        </p:sp>
        <p:pic>
          <p:nvPicPr>
            <p:cNvPr id="54" name="Google Shape;935;p131">
              <a:extLst>
                <a:ext uri="{FF2B5EF4-FFF2-40B4-BE49-F238E27FC236}">
                  <a16:creationId xmlns:a16="http://schemas.microsoft.com/office/drawing/2014/main" id="{B8B45816-C528-6749-A6A5-9C55671B167A}"/>
                </a:ext>
              </a:extLst>
            </p:cNvPr>
            <p:cNvPicPr preferRelativeResize="0"/>
            <p:nvPr/>
          </p:nvPicPr>
          <p:blipFill rotWithShape="1">
            <a:blip r:embed="rId24">
              <a:alphaModFix/>
              <a:duotone>
                <a:prstClr val="black"/>
                <a:schemeClr val="bg1">
                  <a:lumMod val="85000"/>
                  <a:tint val="45000"/>
                  <a:satMod val="400000"/>
                </a:schemeClr>
              </a:duotone>
              <a:extLst>
                <a:ext uri="{BEBA8EAE-BF5A-486C-A8C5-ECC9F3942E4B}">
                  <a14:imgProps xmlns:a14="http://schemas.microsoft.com/office/drawing/2010/main">
                    <a14:imgLayer r:embed="rId25">
                      <a14:imgEffect>
                        <a14:brightnessContrast bright="100000"/>
                      </a14:imgEffect>
                    </a14:imgLayer>
                  </a14:imgProps>
                </a:ext>
              </a:extLst>
            </a:blip>
            <a:srcRect/>
            <a:stretch/>
          </p:blipFill>
          <p:spPr>
            <a:xfrm flipH="1">
              <a:off x="566373" y="4186982"/>
              <a:ext cx="369631" cy="241821"/>
            </a:xfrm>
            <a:prstGeom prst="rect">
              <a:avLst/>
            </a:prstGeom>
            <a:noFill/>
            <a:ln>
              <a:noFill/>
            </a:ln>
          </p:spPr>
        </p:pic>
      </p:grpSp>
      <p:pic>
        <p:nvPicPr>
          <p:cNvPr id="77" name="Picture 76">
            <a:extLst>
              <a:ext uri="{FF2B5EF4-FFF2-40B4-BE49-F238E27FC236}">
                <a16:creationId xmlns:a16="http://schemas.microsoft.com/office/drawing/2014/main" id="{E8A20FC6-18A7-5941-AD00-F80D4CC7DFCD}"/>
              </a:ext>
            </a:extLst>
          </p:cNvPr>
          <p:cNvPicPr>
            <a:picLocks noChangeAspect="1"/>
          </p:cNvPicPr>
          <p:nvPr/>
        </p:nvPicPr>
        <p:blipFill rotWithShape="1">
          <a:blip r:embed="rId26" cstate="hqprint">
            <a:extLst>
              <a:ext uri="{28A0092B-C50C-407E-A947-70E740481C1C}">
                <a14:useLocalDpi xmlns:a14="http://schemas.microsoft.com/office/drawing/2010/main"/>
              </a:ext>
            </a:extLst>
          </a:blip>
          <a:srcRect/>
          <a:stretch/>
        </p:blipFill>
        <p:spPr>
          <a:xfrm>
            <a:off x="8467899" y="1767349"/>
            <a:ext cx="987552" cy="987552"/>
          </a:xfrm>
          <a:prstGeom prst="ellipse">
            <a:avLst/>
          </a:prstGeom>
          <a:ln w="15875">
            <a:solidFill>
              <a:schemeClr val="accent3">
                <a:lumMod val="50000"/>
              </a:schemeClr>
            </a:solidFill>
          </a:ln>
        </p:spPr>
      </p:pic>
      <p:grpSp>
        <p:nvGrpSpPr>
          <p:cNvPr id="155" name="Group 154">
            <a:extLst>
              <a:ext uri="{FF2B5EF4-FFF2-40B4-BE49-F238E27FC236}">
                <a16:creationId xmlns:a16="http://schemas.microsoft.com/office/drawing/2014/main" id="{C4F2A7D2-439D-E24F-A769-473BE2B6B626}"/>
              </a:ext>
            </a:extLst>
          </p:cNvPr>
          <p:cNvGrpSpPr/>
          <p:nvPr/>
        </p:nvGrpSpPr>
        <p:grpSpPr>
          <a:xfrm>
            <a:off x="9014209" y="2426013"/>
            <a:ext cx="414492" cy="414492"/>
            <a:chOff x="7080570" y="2889033"/>
            <a:chExt cx="342105" cy="342105"/>
          </a:xfrm>
        </p:grpSpPr>
        <p:sp>
          <p:nvSpPr>
            <p:cNvPr id="156" name="Oval 155">
              <a:extLst>
                <a:ext uri="{FF2B5EF4-FFF2-40B4-BE49-F238E27FC236}">
                  <a16:creationId xmlns:a16="http://schemas.microsoft.com/office/drawing/2014/main" id="{8898B4A6-89B4-3A4C-B0A9-BF37DE66AE0E}"/>
                </a:ext>
              </a:extLst>
            </p:cNvPr>
            <p:cNvSpPr/>
            <p:nvPr/>
          </p:nvSpPr>
          <p:spPr>
            <a:xfrm>
              <a:off x="7080570" y="2889033"/>
              <a:ext cx="342105" cy="342105"/>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157" name="Group 156">
              <a:extLst>
                <a:ext uri="{FF2B5EF4-FFF2-40B4-BE49-F238E27FC236}">
                  <a16:creationId xmlns:a16="http://schemas.microsoft.com/office/drawing/2014/main" id="{F9335AAC-6927-0945-A49E-FE038A846D38}"/>
                </a:ext>
              </a:extLst>
            </p:cNvPr>
            <p:cNvGrpSpPr/>
            <p:nvPr/>
          </p:nvGrpSpPr>
          <p:grpSpPr>
            <a:xfrm>
              <a:off x="7183945" y="2973460"/>
              <a:ext cx="135354" cy="173251"/>
              <a:chOff x="8507751" y="2549909"/>
              <a:chExt cx="361042" cy="462129"/>
            </a:xfrm>
          </p:grpSpPr>
          <p:sp>
            <p:nvSpPr>
              <p:cNvPr id="158" name="Rectangle 157">
                <a:extLst>
                  <a:ext uri="{FF2B5EF4-FFF2-40B4-BE49-F238E27FC236}">
                    <a16:creationId xmlns:a16="http://schemas.microsoft.com/office/drawing/2014/main" id="{9717296C-C620-054F-A0A7-EEDB00FECD89}"/>
                  </a:ext>
                </a:extLst>
              </p:cNvPr>
              <p:cNvSpPr/>
              <p:nvPr/>
            </p:nvSpPr>
            <p:spPr>
              <a:xfrm>
                <a:off x="8777626" y="2549909"/>
                <a:ext cx="86973" cy="3895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9" name="Rectangle 158">
                <a:extLst>
                  <a:ext uri="{FF2B5EF4-FFF2-40B4-BE49-F238E27FC236}">
                    <a16:creationId xmlns:a16="http://schemas.microsoft.com/office/drawing/2014/main" id="{4FB81375-5112-5940-855D-8791C6ABC91C}"/>
                  </a:ext>
                </a:extLst>
              </p:cNvPr>
              <p:cNvSpPr/>
              <p:nvPr/>
            </p:nvSpPr>
            <p:spPr>
              <a:xfrm>
                <a:off x="8641101" y="2632075"/>
                <a:ext cx="86973" cy="3074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0" name="Rectangle 159">
                <a:extLst>
                  <a:ext uri="{FF2B5EF4-FFF2-40B4-BE49-F238E27FC236}">
                    <a16:creationId xmlns:a16="http://schemas.microsoft.com/office/drawing/2014/main" id="{FC5F4485-8920-4449-B2E1-DFEBAC64681F}"/>
                  </a:ext>
                </a:extLst>
              </p:cNvPr>
              <p:cNvSpPr/>
              <p:nvPr/>
            </p:nvSpPr>
            <p:spPr>
              <a:xfrm>
                <a:off x="8507751" y="2730500"/>
                <a:ext cx="86973" cy="209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1" name="Rectangle 160">
                <a:extLst>
                  <a:ext uri="{FF2B5EF4-FFF2-40B4-BE49-F238E27FC236}">
                    <a16:creationId xmlns:a16="http://schemas.microsoft.com/office/drawing/2014/main" id="{A81B4963-443C-594B-A269-8785B3A10FDB}"/>
                  </a:ext>
                </a:extLst>
              </p:cNvPr>
              <p:cNvSpPr/>
              <p:nvPr/>
            </p:nvSpPr>
            <p:spPr>
              <a:xfrm flipV="1">
                <a:off x="8509311" y="2975463"/>
                <a:ext cx="359482" cy="365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pic>
        <p:nvPicPr>
          <p:cNvPr id="187" name="Picture 186">
            <a:extLst>
              <a:ext uri="{FF2B5EF4-FFF2-40B4-BE49-F238E27FC236}">
                <a16:creationId xmlns:a16="http://schemas.microsoft.com/office/drawing/2014/main" id="{F006772E-15C0-7E40-9D86-4BDB13B910D8}"/>
              </a:ext>
            </a:extLst>
          </p:cNvPr>
          <p:cNvPicPr>
            <a:picLocks noChangeAspect="1"/>
          </p:cNvPicPr>
          <p:nvPr/>
        </p:nvPicPr>
        <p:blipFill rotWithShape="1">
          <a:blip r:embed="rId27" cstate="hqprint">
            <a:extLst>
              <a:ext uri="{28A0092B-C50C-407E-A947-70E740481C1C}">
                <a14:useLocalDpi xmlns:a14="http://schemas.microsoft.com/office/drawing/2010/main"/>
              </a:ext>
            </a:extLst>
          </a:blip>
          <a:srcRect/>
          <a:stretch/>
        </p:blipFill>
        <p:spPr>
          <a:xfrm>
            <a:off x="10025219" y="4443733"/>
            <a:ext cx="987552" cy="987552"/>
          </a:xfrm>
          <a:prstGeom prst="ellipse">
            <a:avLst/>
          </a:prstGeom>
          <a:ln w="15875">
            <a:solidFill>
              <a:schemeClr val="accent3">
                <a:lumMod val="50000"/>
              </a:schemeClr>
            </a:solidFill>
          </a:ln>
        </p:spPr>
      </p:pic>
      <p:grpSp>
        <p:nvGrpSpPr>
          <p:cNvPr id="188" name="Group 187">
            <a:extLst>
              <a:ext uri="{FF2B5EF4-FFF2-40B4-BE49-F238E27FC236}">
                <a16:creationId xmlns:a16="http://schemas.microsoft.com/office/drawing/2014/main" id="{3A5893AA-1DCA-004D-A3DC-240DA02C3CA3}"/>
              </a:ext>
            </a:extLst>
          </p:cNvPr>
          <p:cNvGrpSpPr/>
          <p:nvPr/>
        </p:nvGrpSpPr>
        <p:grpSpPr>
          <a:xfrm>
            <a:off x="10614774" y="5114329"/>
            <a:ext cx="414492" cy="414492"/>
            <a:chOff x="7080570" y="2889033"/>
            <a:chExt cx="342105" cy="342105"/>
          </a:xfrm>
        </p:grpSpPr>
        <p:sp>
          <p:nvSpPr>
            <p:cNvPr id="189" name="Oval 188">
              <a:extLst>
                <a:ext uri="{FF2B5EF4-FFF2-40B4-BE49-F238E27FC236}">
                  <a16:creationId xmlns:a16="http://schemas.microsoft.com/office/drawing/2014/main" id="{A7AD7A51-C173-864D-813A-0CE7DEBC5D03}"/>
                </a:ext>
              </a:extLst>
            </p:cNvPr>
            <p:cNvSpPr/>
            <p:nvPr/>
          </p:nvSpPr>
          <p:spPr>
            <a:xfrm>
              <a:off x="7080570" y="2889033"/>
              <a:ext cx="342105" cy="342105"/>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190" name="Group 189">
              <a:extLst>
                <a:ext uri="{FF2B5EF4-FFF2-40B4-BE49-F238E27FC236}">
                  <a16:creationId xmlns:a16="http://schemas.microsoft.com/office/drawing/2014/main" id="{CA4C741D-6017-3248-8122-2AF52EDF756E}"/>
                </a:ext>
              </a:extLst>
            </p:cNvPr>
            <p:cNvGrpSpPr/>
            <p:nvPr/>
          </p:nvGrpSpPr>
          <p:grpSpPr>
            <a:xfrm>
              <a:off x="7183945" y="2973460"/>
              <a:ext cx="135354" cy="173251"/>
              <a:chOff x="8507751" y="2549909"/>
              <a:chExt cx="361042" cy="462129"/>
            </a:xfrm>
          </p:grpSpPr>
          <p:sp>
            <p:nvSpPr>
              <p:cNvPr id="191" name="Rectangle 190">
                <a:extLst>
                  <a:ext uri="{FF2B5EF4-FFF2-40B4-BE49-F238E27FC236}">
                    <a16:creationId xmlns:a16="http://schemas.microsoft.com/office/drawing/2014/main" id="{61DD4E89-7A4D-A844-AAA5-35FE0F9B5B66}"/>
                  </a:ext>
                </a:extLst>
              </p:cNvPr>
              <p:cNvSpPr/>
              <p:nvPr/>
            </p:nvSpPr>
            <p:spPr>
              <a:xfrm>
                <a:off x="8777626" y="2549909"/>
                <a:ext cx="86973" cy="3895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92" name="Rectangle 191">
                <a:extLst>
                  <a:ext uri="{FF2B5EF4-FFF2-40B4-BE49-F238E27FC236}">
                    <a16:creationId xmlns:a16="http://schemas.microsoft.com/office/drawing/2014/main" id="{23C431EA-E60D-DE47-8E25-43760EC83231}"/>
                  </a:ext>
                </a:extLst>
              </p:cNvPr>
              <p:cNvSpPr/>
              <p:nvPr/>
            </p:nvSpPr>
            <p:spPr>
              <a:xfrm>
                <a:off x="8641101" y="2632075"/>
                <a:ext cx="86973" cy="3074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93" name="Rectangle 192">
                <a:extLst>
                  <a:ext uri="{FF2B5EF4-FFF2-40B4-BE49-F238E27FC236}">
                    <a16:creationId xmlns:a16="http://schemas.microsoft.com/office/drawing/2014/main" id="{6C40B886-8144-FA44-9787-DF675BB4F3BB}"/>
                  </a:ext>
                </a:extLst>
              </p:cNvPr>
              <p:cNvSpPr/>
              <p:nvPr/>
            </p:nvSpPr>
            <p:spPr>
              <a:xfrm>
                <a:off x="8507751" y="2730500"/>
                <a:ext cx="86973" cy="209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94" name="Rectangle 193">
                <a:extLst>
                  <a:ext uri="{FF2B5EF4-FFF2-40B4-BE49-F238E27FC236}">
                    <a16:creationId xmlns:a16="http://schemas.microsoft.com/office/drawing/2014/main" id="{3E9272FB-2E62-A24B-8E97-68CEA5D2AD8A}"/>
                  </a:ext>
                </a:extLst>
              </p:cNvPr>
              <p:cNvSpPr/>
              <p:nvPr/>
            </p:nvSpPr>
            <p:spPr>
              <a:xfrm flipV="1">
                <a:off x="8509311" y="2975463"/>
                <a:ext cx="359482" cy="365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pic>
        <p:nvPicPr>
          <p:cNvPr id="204" name="Picture 203">
            <a:extLst>
              <a:ext uri="{FF2B5EF4-FFF2-40B4-BE49-F238E27FC236}">
                <a16:creationId xmlns:a16="http://schemas.microsoft.com/office/drawing/2014/main" id="{E968F100-8AB3-8E45-BA66-93E3006ADA66}"/>
              </a:ext>
            </a:extLst>
          </p:cNvPr>
          <p:cNvPicPr>
            <a:picLocks noChangeAspect="1"/>
          </p:cNvPicPr>
          <p:nvPr/>
        </p:nvPicPr>
        <p:blipFill rotWithShape="1">
          <a:blip r:embed="rId28" cstate="hqprint">
            <a:extLst>
              <a:ext uri="{BEBA8EAE-BF5A-486C-A8C5-ECC9F3942E4B}">
                <a14:imgProps xmlns:a14="http://schemas.microsoft.com/office/drawing/2010/main">
                  <a14:imgLayer r:embed="rId29">
                    <a14:imgEffect>
                      <a14:brightnessContrast bright="30000"/>
                    </a14:imgEffect>
                  </a14:imgLayer>
                </a14:imgProps>
              </a:ext>
              <a:ext uri="{28A0092B-C50C-407E-A947-70E740481C1C}">
                <a14:useLocalDpi xmlns:a14="http://schemas.microsoft.com/office/drawing/2010/main"/>
              </a:ext>
            </a:extLst>
          </a:blip>
          <a:srcRect/>
          <a:stretch/>
        </p:blipFill>
        <p:spPr>
          <a:xfrm>
            <a:off x="8467899" y="5064356"/>
            <a:ext cx="987552" cy="987552"/>
          </a:xfrm>
          <a:prstGeom prst="ellipse">
            <a:avLst/>
          </a:prstGeom>
          <a:ln w="15875">
            <a:solidFill>
              <a:schemeClr val="accent3">
                <a:lumMod val="50000"/>
              </a:schemeClr>
            </a:solidFill>
          </a:ln>
        </p:spPr>
      </p:pic>
      <p:grpSp>
        <p:nvGrpSpPr>
          <p:cNvPr id="205" name="Group 204">
            <a:extLst>
              <a:ext uri="{FF2B5EF4-FFF2-40B4-BE49-F238E27FC236}">
                <a16:creationId xmlns:a16="http://schemas.microsoft.com/office/drawing/2014/main" id="{A3C81519-5E47-A542-BE32-FB3087366EBA}"/>
              </a:ext>
            </a:extLst>
          </p:cNvPr>
          <p:cNvGrpSpPr/>
          <p:nvPr/>
        </p:nvGrpSpPr>
        <p:grpSpPr>
          <a:xfrm>
            <a:off x="9032229" y="5750967"/>
            <a:ext cx="414492" cy="414492"/>
            <a:chOff x="7080570" y="2889033"/>
            <a:chExt cx="342105" cy="342105"/>
          </a:xfrm>
        </p:grpSpPr>
        <p:sp>
          <p:nvSpPr>
            <p:cNvPr id="206" name="Oval 205">
              <a:extLst>
                <a:ext uri="{FF2B5EF4-FFF2-40B4-BE49-F238E27FC236}">
                  <a16:creationId xmlns:a16="http://schemas.microsoft.com/office/drawing/2014/main" id="{B34289D9-0FF0-C34E-A739-4DF5A70811CA}"/>
                </a:ext>
              </a:extLst>
            </p:cNvPr>
            <p:cNvSpPr/>
            <p:nvPr/>
          </p:nvSpPr>
          <p:spPr>
            <a:xfrm>
              <a:off x="7080570" y="2889033"/>
              <a:ext cx="342105" cy="342105"/>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207" name="Group 206">
              <a:extLst>
                <a:ext uri="{FF2B5EF4-FFF2-40B4-BE49-F238E27FC236}">
                  <a16:creationId xmlns:a16="http://schemas.microsoft.com/office/drawing/2014/main" id="{A397C385-7A0A-314A-919B-3D0722BB1FC3}"/>
                </a:ext>
              </a:extLst>
            </p:cNvPr>
            <p:cNvGrpSpPr/>
            <p:nvPr/>
          </p:nvGrpSpPr>
          <p:grpSpPr>
            <a:xfrm>
              <a:off x="7183945" y="2973460"/>
              <a:ext cx="135354" cy="173251"/>
              <a:chOff x="8507751" y="2549909"/>
              <a:chExt cx="361042" cy="462129"/>
            </a:xfrm>
          </p:grpSpPr>
          <p:sp>
            <p:nvSpPr>
              <p:cNvPr id="208" name="Rectangle 207">
                <a:extLst>
                  <a:ext uri="{FF2B5EF4-FFF2-40B4-BE49-F238E27FC236}">
                    <a16:creationId xmlns:a16="http://schemas.microsoft.com/office/drawing/2014/main" id="{7951F45F-4AD1-6446-9FF8-4178CDA126E7}"/>
                  </a:ext>
                </a:extLst>
              </p:cNvPr>
              <p:cNvSpPr/>
              <p:nvPr/>
            </p:nvSpPr>
            <p:spPr>
              <a:xfrm>
                <a:off x="8777626" y="2549909"/>
                <a:ext cx="86973" cy="3895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9" name="Rectangle 208">
                <a:extLst>
                  <a:ext uri="{FF2B5EF4-FFF2-40B4-BE49-F238E27FC236}">
                    <a16:creationId xmlns:a16="http://schemas.microsoft.com/office/drawing/2014/main" id="{1F6D535A-FA94-304B-8257-DE573078E128}"/>
                  </a:ext>
                </a:extLst>
              </p:cNvPr>
              <p:cNvSpPr/>
              <p:nvPr/>
            </p:nvSpPr>
            <p:spPr>
              <a:xfrm>
                <a:off x="8641101" y="2632075"/>
                <a:ext cx="86973" cy="3074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10" name="Rectangle 209">
                <a:extLst>
                  <a:ext uri="{FF2B5EF4-FFF2-40B4-BE49-F238E27FC236}">
                    <a16:creationId xmlns:a16="http://schemas.microsoft.com/office/drawing/2014/main" id="{E798DEEA-E0DF-EE49-A1D0-4ECF5A0B57D3}"/>
                  </a:ext>
                </a:extLst>
              </p:cNvPr>
              <p:cNvSpPr/>
              <p:nvPr/>
            </p:nvSpPr>
            <p:spPr>
              <a:xfrm>
                <a:off x="8507751" y="2730500"/>
                <a:ext cx="86973" cy="209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11" name="Rectangle 210">
                <a:extLst>
                  <a:ext uri="{FF2B5EF4-FFF2-40B4-BE49-F238E27FC236}">
                    <a16:creationId xmlns:a16="http://schemas.microsoft.com/office/drawing/2014/main" id="{CF779EA4-EB7A-4148-8CC3-F3211C99C5AA}"/>
                  </a:ext>
                </a:extLst>
              </p:cNvPr>
              <p:cNvSpPr/>
              <p:nvPr/>
            </p:nvSpPr>
            <p:spPr>
              <a:xfrm flipV="1">
                <a:off x="8509311" y="2975463"/>
                <a:ext cx="359482" cy="365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sp>
        <p:nvSpPr>
          <p:cNvPr id="102" name="Google Shape;927;p131">
            <a:extLst>
              <a:ext uri="{FF2B5EF4-FFF2-40B4-BE49-F238E27FC236}">
                <a16:creationId xmlns:a16="http://schemas.microsoft.com/office/drawing/2014/main" id="{5B59F68C-0EBC-6641-AA04-15DF5574DB4F}"/>
              </a:ext>
            </a:extLst>
          </p:cNvPr>
          <p:cNvSpPr txBox="1"/>
          <p:nvPr/>
        </p:nvSpPr>
        <p:spPr>
          <a:xfrm>
            <a:off x="7425423" y="3041583"/>
            <a:ext cx="946800" cy="319533"/>
          </a:xfrm>
          <a:prstGeom prst="rect">
            <a:avLst/>
          </a:prstGeom>
          <a:noFill/>
          <a:ln>
            <a:noFill/>
          </a:ln>
        </p:spPr>
        <p:txBody>
          <a:bodyPr spcFirstLastPara="1" wrap="square" lIns="121900" tIns="121900" rIns="121900" bIns="121900" anchor="ctr" anchorCtr="0">
            <a:noAutofit/>
          </a:bodyPr>
          <a:lstStyle/>
          <a:p>
            <a:pPr>
              <a:buClr>
                <a:srgbClr val="000000"/>
              </a:buClr>
              <a:buSzPts val="800"/>
            </a:pPr>
            <a:r>
              <a:rPr lang="en-US" sz="1333"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sym typeface="Helvetica Neue"/>
              </a:rPr>
              <a:t>BI Team</a:t>
            </a:r>
            <a:endParaRPr sz="1333"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sym typeface="Helvetica Neue"/>
            </a:endParaRPr>
          </a:p>
        </p:txBody>
      </p:sp>
      <p:pic>
        <p:nvPicPr>
          <p:cNvPr id="107" name="Picture 106">
            <a:extLst>
              <a:ext uri="{FF2B5EF4-FFF2-40B4-BE49-F238E27FC236}">
                <a16:creationId xmlns:a16="http://schemas.microsoft.com/office/drawing/2014/main" id="{F98914CC-0890-2F43-B2DD-0272C4385C1D}"/>
              </a:ext>
            </a:extLst>
          </p:cNvPr>
          <p:cNvPicPr>
            <a:picLocks noChangeAspect="1"/>
          </p:cNvPicPr>
          <p:nvPr/>
        </p:nvPicPr>
        <p:blipFill rotWithShape="1">
          <a:blip r:embed="rId30" cstate="hqprint">
            <a:extLst>
              <a:ext uri="{28A0092B-C50C-407E-A947-70E740481C1C}">
                <a14:useLocalDpi xmlns:a14="http://schemas.microsoft.com/office/drawing/2010/main"/>
              </a:ext>
            </a:extLst>
          </a:blip>
          <a:srcRect/>
          <a:stretch/>
        </p:blipFill>
        <p:spPr>
          <a:xfrm>
            <a:off x="7355949" y="3401756"/>
            <a:ext cx="1085088" cy="1085088"/>
          </a:xfrm>
          <a:prstGeom prst="ellipse">
            <a:avLst/>
          </a:prstGeom>
          <a:ln w="15875">
            <a:solidFill>
              <a:schemeClr val="accent2">
                <a:lumMod val="50000"/>
              </a:schemeClr>
            </a:solidFill>
          </a:ln>
        </p:spPr>
      </p:pic>
      <p:grpSp>
        <p:nvGrpSpPr>
          <p:cNvPr id="108" name="Group 107">
            <a:extLst>
              <a:ext uri="{FF2B5EF4-FFF2-40B4-BE49-F238E27FC236}">
                <a16:creationId xmlns:a16="http://schemas.microsoft.com/office/drawing/2014/main" id="{6A834BBA-E1C9-6142-8D84-D922B36DBAF1}"/>
              </a:ext>
            </a:extLst>
          </p:cNvPr>
          <p:cNvGrpSpPr/>
          <p:nvPr/>
        </p:nvGrpSpPr>
        <p:grpSpPr>
          <a:xfrm>
            <a:off x="8091161" y="4108098"/>
            <a:ext cx="456140" cy="456140"/>
            <a:chOff x="5806235" y="3156361"/>
            <a:chExt cx="342105" cy="342105"/>
          </a:xfrm>
        </p:grpSpPr>
        <p:sp>
          <p:nvSpPr>
            <p:cNvPr id="118" name="Oval 117">
              <a:extLst>
                <a:ext uri="{FF2B5EF4-FFF2-40B4-BE49-F238E27FC236}">
                  <a16:creationId xmlns:a16="http://schemas.microsoft.com/office/drawing/2014/main" id="{84E5863D-3E19-6C4D-8788-B784B8F2BC95}"/>
                </a:ext>
              </a:extLst>
            </p:cNvPr>
            <p:cNvSpPr/>
            <p:nvPr/>
          </p:nvSpPr>
          <p:spPr>
            <a:xfrm>
              <a:off x="5806235" y="3156361"/>
              <a:ext cx="342105" cy="342105"/>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119" name="Group 118">
              <a:extLst>
                <a:ext uri="{FF2B5EF4-FFF2-40B4-BE49-F238E27FC236}">
                  <a16:creationId xmlns:a16="http://schemas.microsoft.com/office/drawing/2014/main" id="{11A53FDA-705A-3847-A556-D7D7A26867D2}"/>
                </a:ext>
              </a:extLst>
            </p:cNvPr>
            <p:cNvGrpSpPr/>
            <p:nvPr/>
          </p:nvGrpSpPr>
          <p:grpSpPr>
            <a:xfrm>
              <a:off x="5869589" y="3234906"/>
              <a:ext cx="215397" cy="185014"/>
              <a:chOff x="5874564" y="3229081"/>
              <a:chExt cx="215397" cy="185014"/>
            </a:xfrm>
          </p:grpSpPr>
          <p:sp>
            <p:nvSpPr>
              <p:cNvPr id="122" name="Rectangle 121">
                <a:extLst>
                  <a:ext uri="{FF2B5EF4-FFF2-40B4-BE49-F238E27FC236}">
                    <a16:creationId xmlns:a16="http://schemas.microsoft.com/office/drawing/2014/main" id="{2E44459E-C173-4248-AFA8-A4B33044B1E0}"/>
                  </a:ext>
                </a:extLst>
              </p:cNvPr>
              <p:cNvSpPr/>
              <p:nvPr/>
            </p:nvSpPr>
            <p:spPr>
              <a:xfrm>
                <a:off x="5874564" y="3229081"/>
                <a:ext cx="91572" cy="76102"/>
              </a:xfrm>
              <a:prstGeom prst="rect">
                <a:avLst/>
              </a:prstGeom>
              <a:solidFill>
                <a:schemeClr val="lt1"/>
              </a:solidFill>
              <a:ln w="9525">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123" name="Straight Connector 122">
                <a:extLst>
                  <a:ext uri="{FF2B5EF4-FFF2-40B4-BE49-F238E27FC236}">
                    <a16:creationId xmlns:a16="http://schemas.microsoft.com/office/drawing/2014/main" id="{F97F255D-3A65-C04F-8807-C0E6944BF63F}"/>
                  </a:ext>
                </a:extLst>
              </p:cNvPr>
              <p:cNvCxnSpPr/>
              <p:nvPr/>
            </p:nvCxnSpPr>
            <p:spPr>
              <a:xfrm>
                <a:off x="5888852" y="3257238"/>
                <a:ext cx="61913"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15925180-BEB7-F441-993C-973AC7C4AB89}"/>
                  </a:ext>
                </a:extLst>
              </p:cNvPr>
              <p:cNvCxnSpPr/>
              <p:nvPr/>
            </p:nvCxnSpPr>
            <p:spPr>
              <a:xfrm>
                <a:off x="5888852" y="3279463"/>
                <a:ext cx="61913"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129" name="Rectangle 128">
                <a:extLst>
                  <a:ext uri="{FF2B5EF4-FFF2-40B4-BE49-F238E27FC236}">
                    <a16:creationId xmlns:a16="http://schemas.microsoft.com/office/drawing/2014/main" id="{C0016A50-63B2-8244-B3EB-F42EDFA22FAE}"/>
                  </a:ext>
                </a:extLst>
              </p:cNvPr>
              <p:cNvSpPr/>
              <p:nvPr/>
            </p:nvSpPr>
            <p:spPr>
              <a:xfrm>
                <a:off x="5874564" y="3337993"/>
                <a:ext cx="91572" cy="76102"/>
              </a:xfrm>
              <a:prstGeom prst="rect">
                <a:avLst/>
              </a:prstGeom>
              <a:solidFill>
                <a:schemeClr val="lt1"/>
              </a:solidFill>
              <a:ln w="9525">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130" name="Straight Connector 129">
                <a:extLst>
                  <a:ext uri="{FF2B5EF4-FFF2-40B4-BE49-F238E27FC236}">
                    <a16:creationId xmlns:a16="http://schemas.microsoft.com/office/drawing/2014/main" id="{8BF44DDB-1557-2C4A-AD7D-00B1F3134CE2}"/>
                  </a:ext>
                </a:extLst>
              </p:cNvPr>
              <p:cNvCxnSpPr/>
              <p:nvPr/>
            </p:nvCxnSpPr>
            <p:spPr>
              <a:xfrm>
                <a:off x="5888852" y="3366150"/>
                <a:ext cx="61913"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3CC5FCE1-A54B-F946-ADFE-88BB5C7F0B45}"/>
                  </a:ext>
                </a:extLst>
              </p:cNvPr>
              <p:cNvCxnSpPr/>
              <p:nvPr/>
            </p:nvCxnSpPr>
            <p:spPr>
              <a:xfrm>
                <a:off x="5888852" y="3388375"/>
                <a:ext cx="61913"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132" name="Rectangle 131">
                <a:extLst>
                  <a:ext uri="{FF2B5EF4-FFF2-40B4-BE49-F238E27FC236}">
                    <a16:creationId xmlns:a16="http://schemas.microsoft.com/office/drawing/2014/main" id="{7D17C310-8FD2-BE45-839F-62A8BC440948}"/>
                  </a:ext>
                </a:extLst>
              </p:cNvPr>
              <p:cNvSpPr/>
              <p:nvPr/>
            </p:nvSpPr>
            <p:spPr>
              <a:xfrm>
                <a:off x="5998389" y="3337993"/>
                <a:ext cx="91572" cy="76102"/>
              </a:xfrm>
              <a:prstGeom prst="rect">
                <a:avLst/>
              </a:prstGeom>
              <a:solidFill>
                <a:schemeClr val="lt1"/>
              </a:solidFill>
              <a:ln w="9525">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133" name="Straight Connector 132">
                <a:extLst>
                  <a:ext uri="{FF2B5EF4-FFF2-40B4-BE49-F238E27FC236}">
                    <a16:creationId xmlns:a16="http://schemas.microsoft.com/office/drawing/2014/main" id="{723841A3-DA72-9C40-80EC-33C51B0F7599}"/>
                  </a:ext>
                </a:extLst>
              </p:cNvPr>
              <p:cNvCxnSpPr/>
              <p:nvPr/>
            </p:nvCxnSpPr>
            <p:spPr>
              <a:xfrm>
                <a:off x="6012677" y="3366150"/>
                <a:ext cx="61913"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6FEEB2D3-F05B-7D43-A209-AAE88BD5B4A2}"/>
                  </a:ext>
                </a:extLst>
              </p:cNvPr>
              <p:cNvCxnSpPr/>
              <p:nvPr/>
            </p:nvCxnSpPr>
            <p:spPr>
              <a:xfrm>
                <a:off x="6012677" y="3388375"/>
                <a:ext cx="61913"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9466A8F5-4C20-9C4A-9DF8-5C4A6FDE31FC}"/>
                  </a:ext>
                </a:extLst>
              </p:cNvPr>
              <p:cNvCxnSpPr>
                <a:cxnSpLocks/>
                <a:stCxn id="122" idx="2"/>
                <a:endCxn id="129" idx="0"/>
              </p:cNvCxnSpPr>
              <p:nvPr/>
            </p:nvCxnSpPr>
            <p:spPr>
              <a:xfrm>
                <a:off x="5920350" y="3305183"/>
                <a:ext cx="0" cy="3281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35E0E1EE-6343-C34D-B4F5-C5E8C6528B4D}"/>
                  </a:ext>
                </a:extLst>
              </p:cNvPr>
              <p:cNvCxnSpPr>
                <a:cxnSpLocks/>
                <a:stCxn id="129" idx="3"/>
                <a:endCxn id="132" idx="1"/>
              </p:cNvCxnSpPr>
              <p:nvPr/>
            </p:nvCxnSpPr>
            <p:spPr>
              <a:xfrm>
                <a:off x="5966136" y="3376044"/>
                <a:ext cx="32253"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143" name="Right Arrow 142">
            <a:extLst>
              <a:ext uri="{FF2B5EF4-FFF2-40B4-BE49-F238E27FC236}">
                <a16:creationId xmlns:a16="http://schemas.microsoft.com/office/drawing/2014/main" id="{C0C74653-7DCB-8E48-84F7-62DBDC53A9C2}"/>
              </a:ext>
            </a:extLst>
          </p:cNvPr>
          <p:cNvSpPr/>
          <p:nvPr/>
        </p:nvSpPr>
        <p:spPr>
          <a:xfrm>
            <a:off x="1662671" y="3973209"/>
            <a:ext cx="566069" cy="266219"/>
          </a:xfrm>
          <a:prstGeom prst="rightArrow">
            <a:avLst>
              <a:gd name="adj1" fmla="val 50000"/>
              <a:gd name="adj2" fmla="val 58807"/>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44" name="Right Arrow 143">
            <a:extLst>
              <a:ext uri="{FF2B5EF4-FFF2-40B4-BE49-F238E27FC236}">
                <a16:creationId xmlns:a16="http://schemas.microsoft.com/office/drawing/2014/main" id="{8F6B1B9F-FF54-DF44-9A3F-CFD6BBE66DA7}"/>
              </a:ext>
            </a:extLst>
          </p:cNvPr>
          <p:cNvSpPr/>
          <p:nvPr/>
        </p:nvSpPr>
        <p:spPr>
          <a:xfrm>
            <a:off x="3462692" y="3984148"/>
            <a:ext cx="599467" cy="266219"/>
          </a:xfrm>
          <a:prstGeom prst="rightArrow">
            <a:avLst>
              <a:gd name="adj1" fmla="val 50000"/>
              <a:gd name="adj2" fmla="val 58807"/>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45" name="Right Arrow 144">
            <a:extLst>
              <a:ext uri="{FF2B5EF4-FFF2-40B4-BE49-F238E27FC236}">
                <a16:creationId xmlns:a16="http://schemas.microsoft.com/office/drawing/2014/main" id="{0CB92064-2E55-9542-AD5E-29912A98C196}"/>
              </a:ext>
            </a:extLst>
          </p:cNvPr>
          <p:cNvSpPr/>
          <p:nvPr/>
        </p:nvSpPr>
        <p:spPr>
          <a:xfrm>
            <a:off x="5336083" y="3974172"/>
            <a:ext cx="599467" cy="266219"/>
          </a:xfrm>
          <a:prstGeom prst="rightArrow">
            <a:avLst>
              <a:gd name="adj1" fmla="val 50000"/>
              <a:gd name="adj2" fmla="val 58807"/>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9" name="Graphic 225">
            <a:extLst>
              <a:ext uri="{FF2B5EF4-FFF2-40B4-BE49-F238E27FC236}">
                <a16:creationId xmlns:a16="http://schemas.microsoft.com/office/drawing/2014/main" id="{DFF800D1-E269-0746-A425-39516127F24A}"/>
              </a:ext>
            </a:extLst>
          </p:cNvPr>
          <p:cNvSpPr>
            <a:spLocks noChangeAspect="1"/>
          </p:cNvSpPr>
          <p:nvPr/>
        </p:nvSpPr>
        <p:spPr>
          <a:xfrm>
            <a:off x="2550849" y="5021125"/>
            <a:ext cx="549440" cy="611105"/>
          </a:xfrm>
          <a:custGeom>
            <a:avLst/>
            <a:gdLst>
              <a:gd name="connsiteX0" fmla="*/ 340188 w 339468"/>
              <a:gd name="connsiteY0" fmla="*/ 76234 h 377567"/>
              <a:gd name="connsiteX1" fmla="*/ 287725 w 339468"/>
              <a:gd name="connsiteY1" fmla="*/ 20679 h 377567"/>
              <a:gd name="connsiteX2" fmla="*/ 170043 w 339468"/>
              <a:gd name="connsiteY2" fmla="*/ 0 h 377567"/>
              <a:gd name="connsiteX3" fmla="*/ 52463 w 339468"/>
              <a:gd name="connsiteY3" fmla="*/ 20679 h 377567"/>
              <a:gd name="connsiteX4" fmla="*/ 0 w 339468"/>
              <a:gd name="connsiteY4" fmla="*/ 76234 h 377567"/>
              <a:gd name="connsiteX5" fmla="*/ 0 w 339468"/>
              <a:gd name="connsiteY5" fmla="*/ 299070 h 377567"/>
              <a:gd name="connsiteX6" fmla="*/ 0 w 339468"/>
              <a:gd name="connsiteY6" fmla="*/ 299070 h 377567"/>
              <a:gd name="connsiteX7" fmla="*/ 52360 w 339468"/>
              <a:gd name="connsiteY7" fmla="*/ 356580 h 377567"/>
              <a:gd name="connsiteX8" fmla="*/ 170043 w 339468"/>
              <a:gd name="connsiteY8" fmla="*/ 377567 h 377567"/>
              <a:gd name="connsiteX9" fmla="*/ 287828 w 339468"/>
              <a:gd name="connsiteY9" fmla="*/ 356580 h 377567"/>
              <a:gd name="connsiteX10" fmla="*/ 340188 w 339468"/>
              <a:gd name="connsiteY10" fmla="*/ 299070 h 377567"/>
              <a:gd name="connsiteX11" fmla="*/ 340188 w 339468"/>
              <a:gd name="connsiteY11" fmla="*/ 76234 h 377567"/>
              <a:gd name="connsiteX12" fmla="*/ 58841 w 339468"/>
              <a:gd name="connsiteY12" fmla="*/ 35905 h 377567"/>
              <a:gd name="connsiteX13" fmla="*/ 170043 w 339468"/>
              <a:gd name="connsiteY13" fmla="*/ 16461 h 377567"/>
              <a:gd name="connsiteX14" fmla="*/ 281347 w 339468"/>
              <a:gd name="connsiteY14" fmla="*/ 35905 h 377567"/>
              <a:gd name="connsiteX15" fmla="*/ 323729 w 339468"/>
              <a:gd name="connsiteY15" fmla="*/ 76748 h 377567"/>
              <a:gd name="connsiteX16" fmla="*/ 281347 w 339468"/>
              <a:gd name="connsiteY16" fmla="*/ 117591 h 377567"/>
              <a:gd name="connsiteX17" fmla="*/ 170043 w 339468"/>
              <a:gd name="connsiteY17" fmla="*/ 136932 h 377567"/>
              <a:gd name="connsiteX18" fmla="*/ 58841 w 339468"/>
              <a:gd name="connsiteY18" fmla="*/ 117591 h 377567"/>
              <a:gd name="connsiteX19" fmla="*/ 16459 w 339468"/>
              <a:gd name="connsiteY19" fmla="*/ 76748 h 377567"/>
              <a:gd name="connsiteX20" fmla="*/ 58841 w 339468"/>
              <a:gd name="connsiteY20" fmla="*/ 35905 h 377567"/>
              <a:gd name="connsiteX21" fmla="*/ 281347 w 339468"/>
              <a:gd name="connsiteY21" fmla="*/ 341456 h 377567"/>
              <a:gd name="connsiteX22" fmla="*/ 170043 w 339468"/>
              <a:gd name="connsiteY22" fmla="*/ 361106 h 377567"/>
              <a:gd name="connsiteX23" fmla="*/ 58841 w 339468"/>
              <a:gd name="connsiteY23" fmla="*/ 341456 h 377567"/>
              <a:gd name="connsiteX24" fmla="*/ 16459 w 339468"/>
              <a:gd name="connsiteY24" fmla="*/ 299070 h 377567"/>
              <a:gd name="connsiteX25" fmla="*/ 16459 w 339468"/>
              <a:gd name="connsiteY25" fmla="*/ 258227 h 377567"/>
              <a:gd name="connsiteX26" fmla="*/ 67482 w 339468"/>
              <a:gd name="connsiteY26" fmla="*/ 278803 h 377567"/>
              <a:gd name="connsiteX27" fmla="*/ 116757 w 339468"/>
              <a:gd name="connsiteY27" fmla="*/ 259153 h 377567"/>
              <a:gd name="connsiteX28" fmla="*/ 118814 w 339468"/>
              <a:gd name="connsiteY28" fmla="*/ 256890 h 377567"/>
              <a:gd name="connsiteX29" fmla="*/ 120563 w 339468"/>
              <a:gd name="connsiteY29" fmla="*/ 258947 h 377567"/>
              <a:gd name="connsiteX30" fmla="*/ 120768 w 339468"/>
              <a:gd name="connsiteY30" fmla="*/ 259153 h 377567"/>
              <a:gd name="connsiteX31" fmla="*/ 170043 w 339468"/>
              <a:gd name="connsiteY31" fmla="*/ 278803 h 377567"/>
              <a:gd name="connsiteX32" fmla="*/ 219420 w 339468"/>
              <a:gd name="connsiteY32" fmla="*/ 260799 h 377567"/>
              <a:gd name="connsiteX33" fmla="*/ 222095 w 339468"/>
              <a:gd name="connsiteY33" fmla="*/ 257918 h 377567"/>
              <a:gd name="connsiteX34" fmla="*/ 225592 w 339468"/>
              <a:gd name="connsiteY34" fmla="*/ 261005 h 377567"/>
              <a:gd name="connsiteX35" fmla="*/ 272706 w 339468"/>
              <a:gd name="connsiteY35" fmla="*/ 278803 h 377567"/>
              <a:gd name="connsiteX36" fmla="*/ 323729 w 339468"/>
              <a:gd name="connsiteY36" fmla="*/ 258227 h 377567"/>
              <a:gd name="connsiteX37" fmla="*/ 323729 w 339468"/>
              <a:gd name="connsiteY37" fmla="*/ 299070 h 377567"/>
              <a:gd name="connsiteX38" fmla="*/ 281347 w 339468"/>
              <a:gd name="connsiteY38" fmla="*/ 341456 h 377567"/>
              <a:gd name="connsiteX39" fmla="*/ 272706 w 339468"/>
              <a:gd name="connsiteY39" fmla="*/ 262342 h 377567"/>
              <a:gd name="connsiteX40" fmla="*/ 237216 w 339468"/>
              <a:gd name="connsiteY40" fmla="*/ 249379 h 377567"/>
              <a:gd name="connsiteX41" fmla="*/ 220757 w 339468"/>
              <a:gd name="connsiteY41" fmla="*/ 234976 h 377567"/>
              <a:gd name="connsiteX42" fmla="*/ 207487 w 339468"/>
              <a:gd name="connsiteY42" fmla="*/ 249482 h 377567"/>
              <a:gd name="connsiteX43" fmla="*/ 170043 w 339468"/>
              <a:gd name="connsiteY43" fmla="*/ 262342 h 377567"/>
              <a:gd name="connsiteX44" fmla="*/ 132598 w 339468"/>
              <a:gd name="connsiteY44" fmla="*/ 247630 h 377567"/>
              <a:gd name="connsiteX45" fmla="*/ 118814 w 339468"/>
              <a:gd name="connsiteY45" fmla="*/ 232610 h 377567"/>
              <a:gd name="connsiteX46" fmla="*/ 104927 w 339468"/>
              <a:gd name="connsiteY46" fmla="*/ 247630 h 377567"/>
              <a:gd name="connsiteX47" fmla="*/ 67482 w 339468"/>
              <a:gd name="connsiteY47" fmla="*/ 262342 h 377567"/>
              <a:gd name="connsiteX48" fmla="*/ 16459 w 339468"/>
              <a:gd name="connsiteY48" fmla="*/ 220676 h 377567"/>
              <a:gd name="connsiteX49" fmla="*/ 16459 w 339468"/>
              <a:gd name="connsiteY49" fmla="*/ 110492 h 377567"/>
              <a:gd name="connsiteX50" fmla="*/ 52463 w 339468"/>
              <a:gd name="connsiteY50" fmla="*/ 132714 h 377567"/>
              <a:gd name="connsiteX51" fmla="*/ 170043 w 339468"/>
              <a:gd name="connsiteY51" fmla="*/ 153393 h 377567"/>
              <a:gd name="connsiteX52" fmla="*/ 287725 w 339468"/>
              <a:gd name="connsiteY52" fmla="*/ 132714 h 377567"/>
              <a:gd name="connsiteX53" fmla="*/ 323729 w 339468"/>
              <a:gd name="connsiteY53" fmla="*/ 110492 h 377567"/>
              <a:gd name="connsiteX54" fmla="*/ 323729 w 339468"/>
              <a:gd name="connsiteY54" fmla="*/ 220676 h 377567"/>
              <a:gd name="connsiteX55" fmla="*/ 272706 w 339468"/>
              <a:gd name="connsiteY55" fmla="*/ 262342 h 377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39468" h="377567">
                <a:moveTo>
                  <a:pt x="340188" y="76234"/>
                </a:moveTo>
                <a:cubicBezTo>
                  <a:pt x="339880" y="54629"/>
                  <a:pt x="321363" y="34876"/>
                  <a:pt x="287725" y="20679"/>
                </a:cubicBezTo>
                <a:cubicBezTo>
                  <a:pt x="256144" y="7304"/>
                  <a:pt x="214379" y="0"/>
                  <a:pt x="170043" y="0"/>
                </a:cubicBezTo>
                <a:cubicBezTo>
                  <a:pt x="125706" y="0"/>
                  <a:pt x="84044" y="7304"/>
                  <a:pt x="52463" y="20679"/>
                </a:cubicBezTo>
                <a:cubicBezTo>
                  <a:pt x="18825" y="34876"/>
                  <a:pt x="309" y="54629"/>
                  <a:pt x="0" y="76234"/>
                </a:cubicBezTo>
                <a:lnTo>
                  <a:pt x="0" y="299070"/>
                </a:lnTo>
                <a:lnTo>
                  <a:pt x="0" y="299070"/>
                </a:lnTo>
                <a:cubicBezTo>
                  <a:pt x="0" y="321601"/>
                  <a:pt x="18619" y="341971"/>
                  <a:pt x="52360" y="356580"/>
                </a:cubicBezTo>
                <a:cubicBezTo>
                  <a:pt x="83736" y="370160"/>
                  <a:pt x="125603" y="377567"/>
                  <a:pt x="170043" y="377567"/>
                </a:cubicBezTo>
                <a:cubicBezTo>
                  <a:pt x="214482" y="377567"/>
                  <a:pt x="256453" y="370160"/>
                  <a:pt x="287828" y="356580"/>
                </a:cubicBezTo>
                <a:cubicBezTo>
                  <a:pt x="321569" y="341971"/>
                  <a:pt x="340188" y="321601"/>
                  <a:pt x="340188" y="299070"/>
                </a:cubicBezTo>
                <a:lnTo>
                  <a:pt x="340188" y="76234"/>
                </a:lnTo>
                <a:close/>
                <a:moveTo>
                  <a:pt x="58841" y="35905"/>
                </a:moveTo>
                <a:cubicBezTo>
                  <a:pt x="88468" y="23354"/>
                  <a:pt x="127969" y="16461"/>
                  <a:pt x="170043" y="16461"/>
                </a:cubicBezTo>
                <a:cubicBezTo>
                  <a:pt x="212116" y="16461"/>
                  <a:pt x="251721" y="23354"/>
                  <a:pt x="281347" y="35905"/>
                </a:cubicBezTo>
                <a:cubicBezTo>
                  <a:pt x="308299" y="47222"/>
                  <a:pt x="323729" y="62139"/>
                  <a:pt x="323729" y="76748"/>
                </a:cubicBezTo>
                <a:cubicBezTo>
                  <a:pt x="323729" y="91357"/>
                  <a:pt x="308299" y="106171"/>
                  <a:pt x="281347" y="117591"/>
                </a:cubicBezTo>
                <a:cubicBezTo>
                  <a:pt x="251721" y="130039"/>
                  <a:pt x="212219" y="136932"/>
                  <a:pt x="170043" y="136932"/>
                </a:cubicBezTo>
                <a:cubicBezTo>
                  <a:pt x="127866" y="136932"/>
                  <a:pt x="88468" y="130039"/>
                  <a:pt x="58841" y="117591"/>
                </a:cubicBezTo>
                <a:cubicBezTo>
                  <a:pt x="31889" y="106171"/>
                  <a:pt x="16459" y="91254"/>
                  <a:pt x="16459" y="76748"/>
                </a:cubicBezTo>
                <a:cubicBezTo>
                  <a:pt x="16459" y="62242"/>
                  <a:pt x="31889" y="47222"/>
                  <a:pt x="58841" y="35905"/>
                </a:cubicBezTo>
                <a:close/>
                <a:moveTo>
                  <a:pt x="281347" y="341456"/>
                </a:moveTo>
                <a:cubicBezTo>
                  <a:pt x="251927" y="354111"/>
                  <a:pt x="212425" y="361106"/>
                  <a:pt x="170043" y="361106"/>
                </a:cubicBezTo>
                <a:cubicBezTo>
                  <a:pt x="127661" y="361106"/>
                  <a:pt x="88262" y="354111"/>
                  <a:pt x="58841" y="341456"/>
                </a:cubicBezTo>
                <a:cubicBezTo>
                  <a:pt x="31889" y="329831"/>
                  <a:pt x="16459" y="314399"/>
                  <a:pt x="16459" y="299070"/>
                </a:cubicBezTo>
                <a:lnTo>
                  <a:pt x="16459" y="258227"/>
                </a:lnTo>
                <a:cubicBezTo>
                  <a:pt x="28906" y="270675"/>
                  <a:pt x="47320" y="278803"/>
                  <a:pt x="67482" y="278803"/>
                </a:cubicBezTo>
                <a:cubicBezTo>
                  <a:pt x="87645" y="278803"/>
                  <a:pt x="104309" y="271807"/>
                  <a:pt x="116757" y="259153"/>
                </a:cubicBezTo>
                <a:lnTo>
                  <a:pt x="118814" y="256890"/>
                </a:lnTo>
                <a:lnTo>
                  <a:pt x="120563" y="258947"/>
                </a:lnTo>
                <a:lnTo>
                  <a:pt x="120768" y="259153"/>
                </a:lnTo>
                <a:cubicBezTo>
                  <a:pt x="133318" y="271807"/>
                  <a:pt x="150806" y="278803"/>
                  <a:pt x="170043" y="278803"/>
                </a:cubicBezTo>
                <a:cubicBezTo>
                  <a:pt x="189279" y="278803"/>
                  <a:pt x="208310" y="272322"/>
                  <a:pt x="219420" y="260799"/>
                </a:cubicBezTo>
                <a:lnTo>
                  <a:pt x="222095" y="257918"/>
                </a:lnTo>
                <a:lnTo>
                  <a:pt x="225592" y="261005"/>
                </a:lnTo>
                <a:cubicBezTo>
                  <a:pt x="236599" y="272322"/>
                  <a:pt x="253675" y="278803"/>
                  <a:pt x="272706" y="278803"/>
                </a:cubicBezTo>
                <a:cubicBezTo>
                  <a:pt x="291737" y="278803"/>
                  <a:pt x="311282" y="270675"/>
                  <a:pt x="323729" y="258227"/>
                </a:cubicBezTo>
                <a:lnTo>
                  <a:pt x="323729" y="299070"/>
                </a:lnTo>
                <a:cubicBezTo>
                  <a:pt x="323729" y="314399"/>
                  <a:pt x="308299" y="329831"/>
                  <a:pt x="281347" y="341456"/>
                </a:cubicBezTo>
                <a:close/>
                <a:moveTo>
                  <a:pt x="272706" y="262342"/>
                </a:moveTo>
                <a:cubicBezTo>
                  <a:pt x="258202" y="262342"/>
                  <a:pt x="244932" y="257507"/>
                  <a:pt x="237216" y="249379"/>
                </a:cubicBezTo>
                <a:lnTo>
                  <a:pt x="220757" y="234976"/>
                </a:lnTo>
                <a:lnTo>
                  <a:pt x="207487" y="249482"/>
                </a:lnTo>
                <a:cubicBezTo>
                  <a:pt x="199566" y="257713"/>
                  <a:pt x="186193" y="262342"/>
                  <a:pt x="170043" y="262342"/>
                </a:cubicBezTo>
                <a:cubicBezTo>
                  <a:pt x="159550" y="262342"/>
                  <a:pt x="144634" y="259770"/>
                  <a:pt x="132598" y="247630"/>
                </a:cubicBezTo>
                <a:lnTo>
                  <a:pt x="118814" y="232610"/>
                </a:lnTo>
                <a:lnTo>
                  <a:pt x="104927" y="247630"/>
                </a:lnTo>
                <a:cubicBezTo>
                  <a:pt x="92994" y="259770"/>
                  <a:pt x="77975" y="262342"/>
                  <a:pt x="67482" y="262342"/>
                </a:cubicBezTo>
                <a:cubicBezTo>
                  <a:pt x="39810" y="262342"/>
                  <a:pt x="16459" y="243310"/>
                  <a:pt x="16459" y="220676"/>
                </a:cubicBezTo>
                <a:lnTo>
                  <a:pt x="16459" y="110492"/>
                </a:lnTo>
                <a:cubicBezTo>
                  <a:pt x="25203" y="118826"/>
                  <a:pt x="37239" y="126336"/>
                  <a:pt x="52463" y="132714"/>
                </a:cubicBezTo>
                <a:cubicBezTo>
                  <a:pt x="84044" y="146089"/>
                  <a:pt x="125809" y="153393"/>
                  <a:pt x="170043" y="153393"/>
                </a:cubicBezTo>
                <a:cubicBezTo>
                  <a:pt x="214277" y="153393"/>
                  <a:pt x="256144" y="146089"/>
                  <a:pt x="287725" y="132714"/>
                </a:cubicBezTo>
                <a:cubicBezTo>
                  <a:pt x="302847" y="126336"/>
                  <a:pt x="314985" y="118826"/>
                  <a:pt x="323729" y="110492"/>
                </a:cubicBezTo>
                <a:lnTo>
                  <a:pt x="323729" y="220676"/>
                </a:lnTo>
                <a:cubicBezTo>
                  <a:pt x="323729" y="243310"/>
                  <a:pt x="300378" y="262342"/>
                  <a:pt x="272706" y="262342"/>
                </a:cubicBezTo>
                <a:close/>
              </a:path>
            </a:pathLst>
          </a:custGeom>
          <a:solidFill>
            <a:schemeClr val="bg1"/>
          </a:solidFill>
          <a:ln w="1007" cap="flat">
            <a:noFill/>
            <a:prstDash val="solid"/>
            <a:miter/>
          </a:ln>
        </p:spPr>
        <p:txBody>
          <a:bodyPr rtlCol="0" anchor="ctr"/>
          <a:lstStyle/>
          <a:p>
            <a:endParaRPr lang="en-US" sz="2400"/>
          </a:p>
        </p:txBody>
      </p:sp>
    </p:spTree>
    <p:extLst>
      <p:ext uri="{BB962C8B-B14F-4D97-AF65-F5344CB8AC3E}">
        <p14:creationId xmlns:p14="http://schemas.microsoft.com/office/powerpoint/2010/main" val="951922939"/>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62"/>
        <p:cNvGrpSpPr/>
        <p:nvPr/>
      </p:nvGrpSpPr>
      <p:grpSpPr>
        <a:xfrm>
          <a:off x="0" y="0"/>
          <a:ext cx="0" cy="0"/>
          <a:chOff x="0" y="0"/>
          <a:chExt cx="0" cy="0"/>
        </a:xfrm>
      </p:grpSpPr>
      <p:sp>
        <p:nvSpPr>
          <p:cNvPr id="1063" name="Google Shape;1063;p138"/>
          <p:cNvSpPr txBox="1"/>
          <p:nvPr/>
        </p:nvSpPr>
        <p:spPr>
          <a:xfrm>
            <a:off x="257175" y="572567"/>
            <a:ext cx="51200" cy="382000"/>
          </a:xfrm>
          <a:prstGeom prst="rect">
            <a:avLst/>
          </a:prstGeom>
          <a:noFill/>
          <a:ln>
            <a:noFill/>
          </a:ln>
        </p:spPr>
        <p:txBody>
          <a:bodyPr spcFirstLastPara="1" wrap="square" lIns="25367" tIns="25367" rIns="25367" bIns="25367" anchor="ctr" anchorCtr="0">
            <a:noAutofit/>
          </a:bodyPr>
          <a:lstStyle/>
          <a:p>
            <a:endParaRPr sz="2133">
              <a:solidFill>
                <a:srgbClr val="000000"/>
              </a:solidFill>
              <a:latin typeface="Calibri"/>
              <a:ea typeface="Calibri"/>
              <a:cs typeface="Calibri"/>
              <a:sym typeface="Calibri"/>
            </a:endParaRPr>
          </a:p>
        </p:txBody>
      </p:sp>
      <p:sp>
        <p:nvSpPr>
          <p:cNvPr id="1064" name="Google Shape;1064;p138"/>
          <p:cNvSpPr txBox="1">
            <a:spLocks noGrp="1"/>
          </p:cNvSpPr>
          <p:nvPr>
            <p:ph type="title"/>
          </p:nvPr>
        </p:nvSpPr>
        <p:spPr>
          <a:prstGeom prst="rect">
            <a:avLst/>
          </a:prstGeom>
          <a:noFill/>
          <a:ln>
            <a:noFill/>
          </a:ln>
        </p:spPr>
        <p:txBody>
          <a:bodyPr spcFirstLastPara="1" wrap="square" lIns="45700" tIns="22833" rIns="45700" bIns="22833" anchor="b" anchorCtr="0">
            <a:noAutofit/>
          </a:bodyPr>
          <a:lstStyle/>
          <a:p>
            <a:pPr>
              <a:buSzPts val="2000"/>
            </a:pPr>
            <a:r>
              <a:rPr lang="en-US">
                <a:latin typeface="Helvetica"/>
                <a:ea typeface="Helvetica"/>
                <a:cs typeface="Helvetica"/>
                <a:sym typeface="Helvetica"/>
              </a:rPr>
              <a:t>What makes ThoughtSpot different?</a:t>
            </a:r>
            <a:endParaRPr/>
          </a:p>
        </p:txBody>
      </p:sp>
      <p:sp>
        <p:nvSpPr>
          <p:cNvPr id="1066" name="Google Shape;1066;p138"/>
          <p:cNvSpPr/>
          <p:nvPr/>
        </p:nvSpPr>
        <p:spPr>
          <a:xfrm>
            <a:off x="4521233" y="2325415"/>
            <a:ext cx="3151512" cy="2875947"/>
          </a:xfrm>
          <a:prstGeom prst="rect">
            <a:avLst/>
          </a:prstGeom>
          <a:solidFill>
            <a:srgbClr val="FFFFFF"/>
          </a:solidFill>
          <a:ln w="12700" cap="flat" cmpd="sng">
            <a:solidFill>
              <a:srgbClr val="D8D8D8"/>
            </a:solidFill>
            <a:prstDash val="solid"/>
            <a:miter lim="400000"/>
            <a:headEnd type="none" w="sm" len="sm"/>
            <a:tailEnd type="none" w="sm" len="sm"/>
          </a:ln>
        </p:spPr>
        <p:txBody>
          <a:bodyPr spcFirstLastPara="1" wrap="square" lIns="0" tIns="0" rIns="0" bIns="0" anchor="ctr" anchorCtr="0">
            <a:noAutofit/>
          </a:bodyPr>
          <a:lstStyle/>
          <a:p>
            <a:endParaRPr sz="2133">
              <a:solidFill>
                <a:schemeClr val="dk1"/>
              </a:solidFill>
              <a:latin typeface="Calibri"/>
              <a:ea typeface="Calibri"/>
              <a:cs typeface="Calibri"/>
              <a:sym typeface="Calibri"/>
            </a:endParaRPr>
          </a:p>
        </p:txBody>
      </p:sp>
      <p:sp>
        <p:nvSpPr>
          <p:cNvPr id="1068" name="Google Shape;1068;p138"/>
          <p:cNvSpPr txBox="1"/>
          <p:nvPr/>
        </p:nvSpPr>
        <p:spPr>
          <a:xfrm>
            <a:off x="5140609" y="5327129"/>
            <a:ext cx="1912760" cy="553799"/>
          </a:xfrm>
          <a:prstGeom prst="rect">
            <a:avLst/>
          </a:prstGeom>
          <a:noFill/>
          <a:ln>
            <a:noFill/>
          </a:ln>
        </p:spPr>
        <p:txBody>
          <a:bodyPr spcFirstLastPara="1" wrap="square" lIns="67733" tIns="67733" rIns="67733" bIns="67733" anchor="ctr" anchorCtr="0">
            <a:noAutofit/>
          </a:bodyPr>
          <a:lstStyle/>
          <a:p>
            <a:pPr algn="ctr"/>
            <a:r>
              <a:rPr lang="en-US" sz="1733" dirty="0">
                <a:solidFill>
                  <a:schemeClr val="dk1"/>
                </a:solidFill>
                <a:latin typeface="Helvetica Neue"/>
                <a:ea typeface="Helvetica Neue"/>
                <a:cs typeface="Helvetica Neue"/>
                <a:sym typeface="Helvetica Neue"/>
              </a:rPr>
              <a:t>Automated </a:t>
            </a:r>
            <a:endParaRPr sz="1733" dirty="0">
              <a:solidFill>
                <a:schemeClr val="dk1"/>
              </a:solidFill>
              <a:latin typeface="Helvetica Neue"/>
              <a:ea typeface="Helvetica Neue"/>
              <a:cs typeface="Helvetica Neue"/>
              <a:sym typeface="Helvetica Neue"/>
            </a:endParaRPr>
          </a:p>
          <a:p>
            <a:pPr algn="ctr"/>
            <a:r>
              <a:rPr lang="en-US" sz="1733" dirty="0">
                <a:solidFill>
                  <a:schemeClr val="dk1"/>
                </a:solidFill>
                <a:latin typeface="Helvetica Neue"/>
                <a:ea typeface="Helvetica Neue"/>
                <a:cs typeface="Helvetica Neue"/>
                <a:sym typeface="Helvetica Neue"/>
              </a:rPr>
              <a:t>data discovery</a:t>
            </a:r>
            <a:endParaRPr sz="1733" dirty="0">
              <a:solidFill>
                <a:schemeClr val="dk1"/>
              </a:solidFill>
              <a:latin typeface="Helvetica Neue"/>
              <a:ea typeface="Helvetica Neue"/>
              <a:cs typeface="Helvetica Neue"/>
              <a:sym typeface="Helvetica Neue"/>
            </a:endParaRPr>
          </a:p>
        </p:txBody>
      </p:sp>
      <p:sp>
        <p:nvSpPr>
          <p:cNvPr id="1069" name="Google Shape;1069;p138"/>
          <p:cNvSpPr/>
          <p:nvPr/>
        </p:nvSpPr>
        <p:spPr>
          <a:xfrm>
            <a:off x="7927492" y="2351985"/>
            <a:ext cx="3151512" cy="2849209"/>
          </a:xfrm>
          <a:prstGeom prst="rect">
            <a:avLst/>
          </a:prstGeom>
          <a:solidFill>
            <a:srgbClr val="FFFFFF"/>
          </a:solidFill>
          <a:ln w="12700" cap="flat" cmpd="sng">
            <a:solidFill>
              <a:srgbClr val="D8D8D8"/>
            </a:solidFill>
            <a:prstDash val="solid"/>
            <a:miter lim="400000"/>
            <a:headEnd type="none" w="sm" len="sm"/>
            <a:tailEnd type="none" w="sm" len="sm"/>
          </a:ln>
        </p:spPr>
        <p:txBody>
          <a:bodyPr spcFirstLastPara="1" wrap="square" lIns="0" tIns="0" rIns="0" bIns="0" anchor="ctr" anchorCtr="0">
            <a:noAutofit/>
          </a:bodyPr>
          <a:lstStyle/>
          <a:p>
            <a:endParaRPr sz="2133">
              <a:solidFill>
                <a:schemeClr val="dk1"/>
              </a:solidFill>
              <a:latin typeface="Calibri"/>
              <a:ea typeface="Calibri"/>
              <a:cs typeface="Calibri"/>
              <a:sym typeface="Calibri"/>
            </a:endParaRPr>
          </a:p>
        </p:txBody>
      </p:sp>
      <p:sp>
        <p:nvSpPr>
          <p:cNvPr id="1072" name="Google Shape;1072;p138"/>
          <p:cNvSpPr/>
          <p:nvPr/>
        </p:nvSpPr>
        <p:spPr>
          <a:xfrm>
            <a:off x="1114368" y="2326623"/>
            <a:ext cx="3151512" cy="2874732"/>
          </a:xfrm>
          <a:prstGeom prst="rect">
            <a:avLst/>
          </a:prstGeom>
          <a:solidFill>
            <a:srgbClr val="FFFFFF"/>
          </a:solidFill>
          <a:ln w="12700" cap="flat" cmpd="sng">
            <a:solidFill>
              <a:srgbClr val="D8D8D8"/>
            </a:solidFill>
            <a:prstDash val="solid"/>
            <a:miter lim="400000"/>
            <a:headEnd type="none" w="sm" len="sm"/>
            <a:tailEnd type="none" w="sm" len="sm"/>
          </a:ln>
        </p:spPr>
        <p:txBody>
          <a:bodyPr spcFirstLastPara="1" wrap="square" lIns="0" tIns="0" rIns="0" bIns="0" anchor="ctr" anchorCtr="0">
            <a:noAutofit/>
          </a:bodyPr>
          <a:lstStyle/>
          <a:p>
            <a:endParaRPr sz="2133">
              <a:solidFill>
                <a:schemeClr val="dk1"/>
              </a:solidFill>
              <a:latin typeface="Calibri"/>
              <a:ea typeface="Calibri"/>
              <a:cs typeface="Calibri"/>
              <a:sym typeface="Calibri"/>
            </a:endParaRPr>
          </a:p>
        </p:txBody>
      </p:sp>
      <p:pic>
        <p:nvPicPr>
          <p:cNvPr id="1075" name="Google Shape;1075;p138"/>
          <p:cNvPicPr preferRelativeResize="0">
            <a:picLocks noChangeAspect="1"/>
          </p:cNvPicPr>
          <p:nvPr/>
        </p:nvPicPr>
        <p:blipFill rotWithShape="1">
          <a:blip r:embed="rId3">
            <a:alphaModFix/>
          </a:blip>
          <a:stretch/>
        </p:blipFill>
        <p:spPr>
          <a:xfrm>
            <a:off x="4995073" y="2719014"/>
            <a:ext cx="2203832" cy="2207999"/>
          </a:xfrm>
          <a:prstGeom prst="rect">
            <a:avLst/>
          </a:prstGeom>
          <a:noFill/>
          <a:ln>
            <a:noFill/>
          </a:ln>
        </p:spPr>
      </p:pic>
      <p:pic>
        <p:nvPicPr>
          <p:cNvPr id="1076" name="Google Shape;1076;p138"/>
          <p:cNvPicPr preferRelativeResize="0">
            <a:picLocks noChangeAspect="1"/>
          </p:cNvPicPr>
          <p:nvPr/>
        </p:nvPicPr>
        <p:blipFill rotWithShape="1">
          <a:blip r:embed="rId4">
            <a:alphaModFix/>
          </a:blip>
          <a:stretch/>
        </p:blipFill>
        <p:spPr>
          <a:xfrm>
            <a:off x="8101440" y="2672589"/>
            <a:ext cx="2803617" cy="2207999"/>
          </a:xfrm>
          <a:prstGeom prst="rect">
            <a:avLst/>
          </a:prstGeom>
          <a:noFill/>
          <a:ln>
            <a:noFill/>
          </a:ln>
        </p:spPr>
      </p:pic>
      <p:sp>
        <p:nvSpPr>
          <p:cNvPr id="1077" name="Google Shape;1077;p138"/>
          <p:cNvSpPr txBox="1"/>
          <p:nvPr/>
        </p:nvSpPr>
        <p:spPr>
          <a:xfrm>
            <a:off x="1448375" y="5327270"/>
            <a:ext cx="2483499" cy="553799"/>
          </a:xfrm>
          <a:prstGeom prst="rect">
            <a:avLst/>
          </a:prstGeom>
          <a:noFill/>
          <a:ln>
            <a:noFill/>
          </a:ln>
        </p:spPr>
        <p:txBody>
          <a:bodyPr spcFirstLastPara="1" wrap="square" lIns="67733" tIns="67733" rIns="67733" bIns="67733" anchor="ctr" anchorCtr="0">
            <a:noAutofit/>
          </a:bodyPr>
          <a:lstStyle/>
          <a:p>
            <a:pPr algn="ctr"/>
            <a:r>
              <a:rPr lang="en-US" sz="1733" dirty="0">
                <a:solidFill>
                  <a:schemeClr val="dk1"/>
                </a:solidFill>
                <a:latin typeface="Helvetica Neue"/>
                <a:ea typeface="Helvetica Neue"/>
                <a:cs typeface="Helvetica Neue"/>
                <a:sym typeface="Helvetica Neue"/>
              </a:rPr>
              <a:t>Fast and easy access to data for everyone</a:t>
            </a:r>
            <a:endParaRPr sz="1733" dirty="0">
              <a:solidFill>
                <a:schemeClr val="dk1"/>
              </a:solidFill>
              <a:latin typeface="Helvetica Neue"/>
              <a:ea typeface="Helvetica Neue"/>
              <a:cs typeface="Helvetica Neue"/>
              <a:sym typeface="Helvetica Neue"/>
            </a:endParaRPr>
          </a:p>
        </p:txBody>
      </p:sp>
      <p:pic>
        <p:nvPicPr>
          <p:cNvPr id="1078" name="Google Shape;1078;p138"/>
          <p:cNvPicPr preferRelativeResize="0"/>
          <p:nvPr/>
        </p:nvPicPr>
        <p:blipFill rotWithShape="1">
          <a:blip r:embed="rId5">
            <a:alphaModFix/>
          </a:blip>
          <a:stretch/>
        </p:blipFill>
        <p:spPr>
          <a:xfrm>
            <a:off x="1419486" y="2688473"/>
            <a:ext cx="2541277" cy="2208816"/>
          </a:xfrm>
          <a:prstGeom prst="rect">
            <a:avLst/>
          </a:prstGeom>
          <a:noFill/>
          <a:ln>
            <a:noFill/>
          </a:ln>
        </p:spPr>
      </p:pic>
      <p:sp>
        <p:nvSpPr>
          <p:cNvPr id="17" name="Google Shape;1068;p138"/>
          <p:cNvSpPr txBox="1"/>
          <p:nvPr/>
        </p:nvSpPr>
        <p:spPr>
          <a:xfrm>
            <a:off x="5189736" y="1637817"/>
            <a:ext cx="1814507" cy="553799"/>
          </a:xfrm>
          <a:prstGeom prst="rect">
            <a:avLst/>
          </a:prstGeom>
          <a:noFill/>
          <a:ln>
            <a:noFill/>
          </a:ln>
        </p:spPr>
        <p:txBody>
          <a:bodyPr spcFirstLastPara="1" wrap="square" lIns="67733" tIns="67733" rIns="67733" bIns="67733" anchor="ctr" anchorCtr="0">
            <a:noAutofit/>
          </a:bodyPr>
          <a:lstStyle/>
          <a:p>
            <a:pPr algn="ctr"/>
            <a:r>
              <a:rPr lang="en-US" sz="2133" b="1" dirty="0">
                <a:solidFill>
                  <a:schemeClr val="dk1"/>
                </a:solidFill>
                <a:latin typeface="Helvetica Neue"/>
                <a:ea typeface="Helvetica Neue"/>
                <a:cs typeface="Helvetica Neue"/>
                <a:sym typeface="Helvetica Neue"/>
              </a:rPr>
              <a:t>Smart</a:t>
            </a:r>
            <a:endParaRPr sz="2133" b="1" dirty="0">
              <a:solidFill>
                <a:schemeClr val="dk1"/>
              </a:solidFill>
              <a:latin typeface="Helvetica Neue"/>
              <a:ea typeface="Helvetica Neue"/>
              <a:cs typeface="Helvetica Neue"/>
              <a:sym typeface="Helvetica Neue"/>
            </a:endParaRPr>
          </a:p>
        </p:txBody>
      </p:sp>
      <p:sp>
        <p:nvSpPr>
          <p:cNvPr id="18" name="Google Shape;1071;p138"/>
          <p:cNvSpPr txBox="1"/>
          <p:nvPr/>
        </p:nvSpPr>
        <p:spPr>
          <a:xfrm>
            <a:off x="8216286" y="1637809"/>
            <a:ext cx="2573927" cy="553799"/>
          </a:xfrm>
          <a:prstGeom prst="rect">
            <a:avLst/>
          </a:prstGeom>
          <a:noFill/>
          <a:ln>
            <a:noFill/>
          </a:ln>
        </p:spPr>
        <p:txBody>
          <a:bodyPr spcFirstLastPara="1" wrap="square" lIns="67733" tIns="67733" rIns="67733" bIns="67733" anchor="ctr" anchorCtr="0">
            <a:noAutofit/>
          </a:bodyPr>
          <a:lstStyle/>
          <a:p>
            <a:pPr algn="ctr"/>
            <a:r>
              <a:rPr lang="en-US" sz="2133" b="1" dirty="0">
                <a:solidFill>
                  <a:schemeClr val="dk1"/>
                </a:solidFill>
                <a:latin typeface="Helvetica Neue"/>
                <a:ea typeface="Helvetica Neue"/>
                <a:cs typeface="Helvetica Neue"/>
                <a:sym typeface="Helvetica Neue"/>
              </a:rPr>
              <a:t>Fast</a:t>
            </a:r>
            <a:endParaRPr sz="2133" b="1" dirty="0">
              <a:solidFill>
                <a:schemeClr val="dk1"/>
              </a:solidFill>
              <a:latin typeface="Helvetica Neue"/>
              <a:ea typeface="Helvetica Neue"/>
              <a:cs typeface="Helvetica Neue"/>
              <a:sym typeface="Helvetica Neue"/>
            </a:endParaRPr>
          </a:p>
        </p:txBody>
      </p:sp>
      <p:sp>
        <p:nvSpPr>
          <p:cNvPr id="19" name="Google Shape;1077;p138"/>
          <p:cNvSpPr txBox="1"/>
          <p:nvPr/>
        </p:nvSpPr>
        <p:spPr>
          <a:xfrm>
            <a:off x="1448375" y="1637958"/>
            <a:ext cx="2483499" cy="553799"/>
          </a:xfrm>
          <a:prstGeom prst="rect">
            <a:avLst/>
          </a:prstGeom>
          <a:noFill/>
          <a:ln>
            <a:noFill/>
          </a:ln>
        </p:spPr>
        <p:txBody>
          <a:bodyPr spcFirstLastPara="1" wrap="square" lIns="67733" tIns="67733" rIns="67733" bIns="67733" anchor="ctr" anchorCtr="0">
            <a:noAutofit/>
          </a:bodyPr>
          <a:lstStyle/>
          <a:p>
            <a:pPr algn="ctr"/>
            <a:r>
              <a:rPr lang="en-US" sz="2133" b="1" dirty="0">
                <a:solidFill>
                  <a:schemeClr val="dk1"/>
                </a:solidFill>
                <a:latin typeface="Helvetica Neue"/>
                <a:ea typeface="Helvetica Neue"/>
                <a:cs typeface="Helvetica Neue"/>
                <a:sym typeface="Helvetica Neue"/>
              </a:rPr>
              <a:t>Simple</a:t>
            </a:r>
            <a:endParaRPr sz="2133" b="1" dirty="0">
              <a:solidFill>
                <a:schemeClr val="dk1"/>
              </a:solidFill>
              <a:latin typeface="Helvetica Neue"/>
              <a:ea typeface="Helvetica Neue"/>
              <a:cs typeface="Helvetica Neue"/>
              <a:sym typeface="Helvetica Neue"/>
            </a:endParaRPr>
          </a:p>
        </p:txBody>
      </p:sp>
      <p:sp>
        <p:nvSpPr>
          <p:cNvPr id="15" name="Google Shape;1068;p138">
            <a:extLst>
              <a:ext uri="{FF2B5EF4-FFF2-40B4-BE49-F238E27FC236}">
                <a16:creationId xmlns:a16="http://schemas.microsoft.com/office/drawing/2014/main" id="{80901469-CBF5-F84D-AFDC-5AE2411E9B6C}"/>
              </a:ext>
            </a:extLst>
          </p:cNvPr>
          <p:cNvSpPr txBox="1"/>
          <p:nvPr/>
        </p:nvSpPr>
        <p:spPr>
          <a:xfrm>
            <a:off x="8546867" y="5361571"/>
            <a:ext cx="1912760" cy="553799"/>
          </a:xfrm>
          <a:prstGeom prst="rect">
            <a:avLst/>
          </a:prstGeom>
          <a:noFill/>
          <a:ln>
            <a:noFill/>
          </a:ln>
        </p:spPr>
        <p:txBody>
          <a:bodyPr spcFirstLastPara="1" wrap="square" lIns="67733" tIns="67733" rIns="67733" bIns="67733" anchor="ctr" anchorCtr="0">
            <a:noAutofit/>
          </a:bodyPr>
          <a:lstStyle/>
          <a:p>
            <a:pPr algn="ctr"/>
            <a:r>
              <a:rPr lang="en-US" sz="1733" dirty="0">
                <a:solidFill>
                  <a:schemeClr val="dk1"/>
                </a:solidFill>
                <a:latin typeface="Helvetica Neue"/>
                <a:ea typeface="Helvetica Neue"/>
                <a:cs typeface="Helvetica Neue"/>
                <a:sym typeface="Helvetica Neue"/>
              </a:rPr>
              <a:t>Performance at Enterprise Scale</a:t>
            </a:r>
            <a:endParaRPr sz="1733" dirty="0">
              <a:solidFill>
                <a:schemeClr val="dk1"/>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723549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93"/>
        <p:cNvGrpSpPr/>
        <p:nvPr/>
      </p:nvGrpSpPr>
      <p:grpSpPr>
        <a:xfrm>
          <a:off x="0" y="0"/>
          <a:ext cx="0" cy="0"/>
          <a:chOff x="0" y="0"/>
          <a:chExt cx="0" cy="0"/>
        </a:xfrm>
      </p:grpSpPr>
      <p:grpSp>
        <p:nvGrpSpPr>
          <p:cNvPr id="1094" name="Google Shape;1094;p16"/>
          <p:cNvGrpSpPr/>
          <p:nvPr/>
        </p:nvGrpSpPr>
        <p:grpSpPr>
          <a:xfrm>
            <a:off x="0" y="0"/>
            <a:ext cx="12192000" cy="6924675"/>
            <a:chOff x="0" y="0"/>
            <a:chExt cx="9144000" cy="5193506"/>
          </a:xfrm>
        </p:grpSpPr>
        <p:pic>
          <p:nvPicPr>
            <p:cNvPr id="1095" name="Google Shape;1095;p16"/>
            <p:cNvPicPr preferRelativeResize="0"/>
            <p:nvPr/>
          </p:nvPicPr>
          <p:blipFill rotWithShape="1">
            <a:blip r:embed="rId3">
              <a:alphaModFix/>
            </a:blip>
            <a:srcRect l="5898" t="6396" r="3100"/>
            <a:stretch/>
          </p:blipFill>
          <p:spPr>
            <a:xfrm>
              <a:off x="0" y="0"/>
              <a:ext cx="9144000" cy="5193506"/>
            </a:xfrm>
            <a:prstGeom prst="rect">
              <a:avLst/>
            </a:prstGeom>
            <a:noFill/>
            <a:ln>
              <a:noFill/>
            </a:ln>
          </p:spPr>
        </p:pic>
        <p:pic>
          <p:nvPicPr>
            <p:cNvPr id="1096" name="Google Shape;1096;p16" descr="A screenshot of a cell phone&#10;&#10;Description automatically generated"/>
            <p:cNvPicPr preferRelativeResize="0"/>
            <p:nvPr/>
          </p:nvPicPr>
          <p:blipFill rotWithShape="1">
            <a:blip r:embed="rId4">
              <a:alphaModFix/>
            </a:blip>
            <a:srcRect/>
            <a:stretch/>
          </p:blipFill>
          <p:spPr>
            <a:xfrm>
              <a:off x="2661722" y="857911"/>
              <a:ext cx="3527280" cy="3154680"/>
            </a:xfrm>
            <a:prstGeom prst="rect">
              <a:avLst/>
            </a:prstGeom>
            <a:noFill/>
            <a:ln>
              <a:noFill/>
            </a:ln>
          </p:spPr>
        </p:pic>
      </p:grpSp>
    </p:spTree>
    <p:extLst>
      <p:ext uri="{BB962C8B-B14F-4D97-AF65-F5344CB8AC3E}">
        <p14:creationId xmlns:p14="http://schemas.microsoft.com/office/powerpoint/2010/main" val="1471330016"/>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Systems Challenges</a:t>
            </a:r>
          </a:p>
        </p:txBody>
      </p:sp>
      <p:sp>
        <p:nvSpPr>
          <p:cNvPr id="3" name="TextBox 2"/>
          <p:cNvSpPr txBox="1"/>
          <p:nvPr/>
        </p:nvSpPr>
        <p:spPr>
          <a:xfrm>
            <a:off x="566633" y="1532410"/>
            <a:ext cx="11320972" cy="5016758"/>
          </a:xfrm>
          <a:prstGeom prst="rect">
            <a:avLst/>
          </a:prstGeom>
          <a:noFill/>
        </p:spPr>
        <p:txBody>
          <a:bodyPr wrap="square" rtlCol="0">
            <a:spAutoFit/>
          </a:bodyPr>
          <a:lstStyle/>
          <a:p>
            <a:pPr marL="285750" indent="-285750">
              <a:buFont typeface="Arial" charset="0"/>
              <a:buChar char="•"/>
            </a:pPr>
            <a:r>
              <a:rPr lang="en-US" sz="2000" dirty="0">
                <a:latin typeface="Helvetica" pitchFamily="2" charset="0"/>
              </a:rPr>
              <a:t>Database: Answers within seconds from hundreds of  billions of records</a:t>
            </a:r>
          </a:p>
          <a:p>
            <a:pPr marL="742950" lvl="1" indent="-285750">
              <a:buFont typeface="Arial" charset="0"/>
              <a:buChar char="•"/>
            </a:pPr>
            <a:r>
              <a:rPr lang="en-US" sz="2000" dirty="0">
                <a:latin typeface="Helvetica" pitchFamily="2" charset="0"/>
              </a:rPr>
              <a:t>Purely in-memory system</a:t>
            </a:r>
          </a:p>
          <a:p>
            <a:pPr marL="742950" lvl="1" indent="-285750">
              <a:buFont typeface="Arial" charset="0"/>
              <a:buChar char="•"/>
            </a:pPr>
            <a:r>
              <a:rPr lang="en-US" sz="2000" dirty="0">
                <a:latin typeface="Helvetica" pitchFamily="2" charset="0"/>
              </a:rPr>
              <a:t>Optimized JIT code for execution</a:t>
            </a:r>
          </a:p>
          <a:p>
            <a:pPr marL="742950" lvl="1" indent="-285750">
              <a:buFont typeface="Arial" charset="0"/>
              <a:buChar char="•"/>
            </a:pPr>
            <a:r>
              <a:rPr lang="en-US" sz="2000" dirty="0">
                <a:latin typeface="Helvetica" pitchFamily="2" charset="0"/>
              </a:rPr>
              <a:t>Custom optimizations for the application</a:t>
            </a:r>
          </a:p>
          <a:p>
            <a:pPr marL="742950" lvl="1" indent="-285750">
              <a:buFont typeface="Arial" charset="0"/>
              <a:buChar char="•"/>
            </a:pPr>
            <a:r>
              <a:rPr lang="en-US" sz="2000" dirty="0">
                <a:latin typeface="Helvetica" pitchFamily="2" charset="0"/>
              </a:rPr>
              <a:t>Horizontal Scale-out</a:t>
            </a:r>
          </a:p>
          <a:p>
            <a:pPr marL="285750" indent="-285750">
              <a:buFont typeface="Arial" charset="0"/>
              <a:buChar char="•"/>
            </a:pPr>
            <a:endParaRPr lang="en-US" sz="2000" dirty="0">
              <a:latin typeface="Helvetica" pitchFamily="2" charset="0"/>
            </a:endParaRPr>
          </a:p>
          <a:p>
            <a:pPr marL="285750" indent="-285750">
              <a:buFont typeface="Arial" charset="0"/>
              <a:buChar char="•"/>
            </a:pPr>
            <a:r>
              <a:rPr lang="en-US" sz="2000" dirty="0">
                <a:latin typeface="Helvetica" pitchFamily="2" charset="0"/>
              </a:rPr>
              <a:t>Relational Search:</a:t>
            </a:r>
          </a:p>
          <a:p>
            <a:pPr marL="742950" lvl="1" indent="-285750">
              <a:buFont typeface="Arial" charset="0"/>
              <a:buChar char="•"/>
            </a:pPr>
            <a:r>
              <a:rPr lang="en-US" sz="2000" dirty="0">
                <a:latin typeface="Helvetica" pitchFamily="2" charset="0"/>
              </a:rPr>
              <a:t>Build an indexing system that can maintain</a:t>
            </a:r>
          </a:p>
          <a:p>
            <a:pPr marL="1200150" lvl="2" indent="-285750">
              <a:buFont typeface="Arial" charset="0"/>
              <a:buChar char="•"/>
            </a:pPr>
            <a:r>
              <a:rPr lang="en-US" sz="2000" dirty="0">
                <a:latin typeface="Helvetica" pitchFamily="2" charset="0"/>
              </a:rPr>
              <a:t>billions of tokens across 100s of tables fresh</a:t>
            </a:r>
          </a:p>
          <a:p>
            <a:pPr marL="1200150" lvl="2" indent="-285750">
              <a:buFont typeface="Arial" charset="0"/>
              <a:buChar char="•"/>
            </a:pPr>
            <a:r>
              <a:rPr lang="en-US" sz="2000" dirty="0">
                <a:latin typeface="Helvetica" pitchFamily="2" charset="0"/>
              </a:rPr>
              <a:t>Search through these tokens within 2-5 millisecond</a:t>
            </a:r>
          </a:p>
          <a:p>
            <a:pPr marL="1200150" lvl="2" indent="-285750">
              <a:buFont typeface="Arial" charset="0"/>
              <a:buChar char="•"/>
            </a:pPr>
            <a:r>
              <a:rPr lang="en-US" sz="2000" dirty="0">
                <a:latin typeface="Helvetica" pitchFamily="2" charset="0"/>
              </a:rPr>
              <a:t>Provide ranked matches</a:t>
            </a:r>
          </a:p>
          <a:p>
            <a:pPr marL="1200150" lvl="2" indent="-285750">
              <a:buFont typeface="Arial" charset="0"/>
              <a:buChar char="•"/>
            </a:pPr>
            <a:r>
              <a:rPr lang="en-US" sz="2000" dirty="0">
                <a:latin typeface="Helvetica" pitchFamily="2" charset="0"/>
              </a:rPr>
              <a:t>Honor full, prefix, substring and approximate matches</a:t>
            </a:r>
          </a:p>
          <a:p>
            <a:pPr marL="1200150" lvl="2" indent="-285750">
              <a:buFont typeface="Arial" charset="0"/>
              <a:buChar char="•"/>
            </a:pPr>
            <a:r>
              <a:rPr lang="en-US" sz="2000" dirty="0">
                <a:latin typeface="Helvetica" pitchFamily="2" charset="0"/>
              </a:rPr>
              <a:t>Honor context constrains based on where in the sentence we are matching</a:t>
            </a:r>
          </a:p>
          <a:p>
            <a:pPr marL="1200150" lvl="2" indent="-285750">
              <a:buFont typeface="Arial" charset="0"/>
              <a:buChar char="•"/>
            </a:pPr>
            <a:r>
              <a:rPr lang="en-US" sz="2000" dirty="0">
                <a:latin typeface="Helvetica" pitchFamily="2" charset="0"/>
              </a:rPr>
              <a:t>Honor security constraints based on who can see what data</a:t>
            </a:r>
          </a:p>
          <a:p>
            <a:pPr marL="742950" lvl="1" indent="-285750">
              <a:buFont typeface="Arial" charset="0"/>
              <a:buChar char="•"/>
            </a:pPr>
            <a:r>
              <a:rPr lang="en-US" sz="2000" dirty="0">
                <a:latin typeface="Helvetica" pitchFamily="2" charset="0"/>
              </a:rPr>
              <a:t>Scalable compilation and auto-completion engine for arbitrary DSL without tokenization rules</a:t>
            </a:r>
          </a:p>
          <a:p>
            <a:pPr marL="742950" lvl="1" indent="-285750">
              <a:buFont typeface="Arial" charset="0"/>
              <a:buChar char="•"/>
            </a:pPr>
            <a:r>
              <a:rPr lang="en-US" sz="2000" dirty="0">
                <a:latin typeface="Helvetica" pitchFamily="2" charset="0"/>
              </a:rPr>
              <a:t>Online learning system that learns from usage</a:t>
            </a:r>
          </a:p>
        </p:txBody>
      </p:sp>
    </p:spTree>
    <p:extLst>
      <p:ext uri="{BB962C8B-B14F-4D97-AF65-F5344CB8AC3E}">
        <p14:creationId xmlns:p14="http://schemas.microsoft.com/office/powerpoint/2010/main" val="887624776"/>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90B555CD-B3A2-B042-89D6-6547D20435B8}"/>
              </a:ext>
            </a:extLst>
          </p:cNvPr>
          <p:cNvSpPr/>
          <p:nvPr/>
        </p:nvSpPr>
        <p:spPr>
          <a:xfrm>
            <a:off x="6193012" y="2305457"/>
            <a:ext cx="4813973" cy="3398114"/>
          </a:xfrm>
          <a:prstGeom prst="rect">
            <a:avLst/>
          </a:prstGeom>
          <a:solidFill>
            <a:schemeClr val="bg1"/>
          </a:solid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Helvetica" pitchFamily="2" charset="0"/>
            </a:endParaRPr>
          </a:p>
        </p:txBody>
      </p:sp>
      <p:sp>
        <p:nvSpPr>
          <p:cNvPr id="10" name="Rectangle 9">
            <a:extLst>
              <a:ext uri="{FF2B5EF4-FFF2-40B4-BE49-F238E27FC236}">
                <a16:creationId xmlns:a16="http://schemas.microsoft.com/office/drawing/2014/main" id="{CB0E2DA8-2E80-5040-BA45-67DC6B640F8A}"/>
              </a:ext>
            </a:extLst>
          </p:cNvPr>
          <p:cNvSpPr/>
          <p:nvPr/>
        </p:nvSpPr>
        <p:spPr>
          <a:xfrm>
            <a:off x="519922" y="2305457"/>
            <a:ext cx="4813973" cy="3398114"/>
          </a:xfrm>
          <a:prstGeom prst="rect">
            <a:avLst/>
          </a:prstGeom>
          <a:solidFill>
            <a:schemeClr val="bg1"/>
          </a:solid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Helvetica" pitchFamily="2" charset="0"/>
            </a:endParaRPr>
          </a:p>
        </p:txBody>
      </p:sp>
      <p:sp>
        <p:nvSpPr>
          <p:cNvPr id="2" name="Title 1"/>
          <p:cNvSpPr>
            <a:spLocks noGrp="1"/>
          </p:cNvSpPr>
          <p:nvPr>
            <p:ph type="title"/>
          </p:nvPr>
        </p:nvSpPr>
        <p:spPr/>
        <p:txBody>
          <a:bodyPr/>
          <a:lstStyle/>
          <a:p>
            <a:r>
              <a:rPr lang="en-US" dirty="0"/>
              <a:t>AI Challenges</a:t>
            </a:r>
          </a:p>
        </p:txBody>
      </p:sp>
      <p:sp>
        <p:nvSpPr>
          <p:cNvPr id="3" name="TextBox 2"/>
          <p:cNvSpPr txBox="1"/>
          <p:nvPr/>
        </p:nvSpPr>
        <p:spPr>
          <a:xfrm>
            <a:off x="519922" y="2438238"/>
            <a:ext cx="4813973" cy="2862322"/>
          </a:xfrm>
          <a:prstGeom prst="rect">
            <a:avLst/>
          </a:prstGeom>
          <a:noFill/>
        </p:spPr>
        <p:txBody>
          <a:bodyPr wrap="square" rtlCol="0">
            <a:spAutoFit/>
          </a:bodyPr>
          <a:lstStyle/>
          <a:p>
            <a:pPr marL="285750" indent="-285750">
              <a:buFont typeface="Arial" charset="0"/>
              <a:buChar char="•"/>
            </a:pPr>
            <a:r>
              <a:rPr lang="en-US" sz="2000" dirty="0">
                <a:latin typeface="Helvetica" pitchFamily="2" charset="0"/>
              </a:rPr>
              <a:t>Online Bayesian model that learns ranking based on</a:t>
            </a:r>
          </a:p>
          <a:p>
            <a:pPr marL="742950" lvl="1" indent="-285750">
              <a:buFont typeface="Arial" charset="0"/>
              <a:buChar char="•"/>
            </a:pPr>
            <a:r>
              <a:rPr lang="en-US" sz="2000" dirty="0">
                <a:latin typeface="Helvetica" pitchFamily="2" charset="0"/>
              </a:rPr>
              <a:t>User selections</a:t>
            </a:r>
          </a:p>
          <a:p>
            <a:pPr marL="742950" lvl="1" indent="-285750">
              <a:buFont typeface="Arial" charset="0"/>
              <a:buChar char="•"/>
            </a:pPr>
            <a:r>
              <a:rPr lang="en-US" sz="2000" dirty="0">
                <a:latin typeface="Helvetica" pitchFamily="2" charset="0"/>
              </a:rPr>
              <a:t>Table Join Graph</a:t>
            </a:r>
          </a:p>
          <a:p>
            <a:pPr marL="742950" lvl="1" indent="-285750">
              <a:buFont typeface="Arial" charset="0"/>
              <a:buChar char="•"/>
            </a:pPr>
            <a:r>
              <a:rPr lang="en-US" sz="2000" dirty="0">
                <a:latin typeface="Helvetica" pitchFamily="2" charset="0"/>
              </a:rPr>
              <a:t>Data types</a:t>
            </a:r>
          </a:p>
          <a:p>
            <a:pPr marL="742950" lvl="1" indent="-285750">
              <a:buFont typeface="Arial" charset="0"/>
              <a:buChar char="•"/>
            </a:pPr>
            <a:r>
              <a:rPr lang="en-US" sz="2000" dirty="0">
                <a:latin typeface="Helvetica" pitchFamily="2" charset="0"/>
              </a:rPr>
              <a:t>Cardinality of each column</a:t>
            </a:r>
          </a:p>
          <a:p>
            <a:pPr marL="742950" lvl="1" indent="-285750">
              <a:buFont typeface="Arial" charset="0"/>
              <a:buChar char="•"/>
            </a:pPr>
            <a:r>
              <a:rPr lang="en-US" sz="2000" dirty="0">
                <a:latin typeface="Helvetica" pitchFamily="2" charset="0"/>
              </a:rPr>
              <a:t>Semantic encoding of each column</a:t>
            </a:r>
          </a:p>
          <a:p>
            <a:pPr marL="285750" indent="-285750">
              <a:buFont typeface="Arial" charset="0"/>
              <a:buChar char="•"/>
            </a:pPr>
            <a:endParaRPr lang="en-US" sz="2000" dirty="0">
              <a:latin typeface="Helvetica" pitchFamily="2" charset="0"/>
            </a:endParaRPr>
          </a:p>
        </p:txBody>
      </p:sp>
      <p:sp>
        <p:nvSpPr>
          <p:cNvPr id="5" name="TextBox 4">
            <a:extLst>
              <a:ext uri="{FF2B5EF4-FFF2-40B4-BE49-F238E27FC236}">
                <a16:creationId xmlns:a16="http://schemas.microsoft.com/office/drawing/2014/main" id="{96484584-398D-684E-A0F4-56784A6CA2D1}"/>
              </a:ext>
            </a:extLst>
          </p:cNvPr>
          <p:cNvSpPr txBox="1"/>
          <p:nvPr/>
        </p:nvSpPr>
        <p:spPr>
          <a:xfrm>
            <a:off x="6193012" y="2438238"/>
            <a:ext cx="4813973" cy="3170099"/>
          </a:xfrm>
          <a:prstGeom prst="rect">
            <a:avLst/>
          </a:prstGeom>
          <a:noFill/>
        </p:spPr>
        <p:txBody>
          <a:bodyPr wrap="square" rtlCol="0">
            <a:spAutoFit/>
          </a:bodyPr>
          <a:lstStyle/>
          <a:p>
            <a:pPr marL="285750" indent="-285750">
              <a:buFont typeface="Arial" charset="0"/>
              <a:buChar char="•"/>
            </a:pPr>
            <a:r>
              <a:rPr lang="en-US" sz="2000" dirty="0">
                <a:latin typeface="Helvetica" pitchFamily="2" charset="0"/>
              </a:rPr>
              <a:t>Directing exploration towards likely interesting hypothesis in a combinatorial explosion of possibilities</a:t>
            </a:r>
          </a:p>
          <a:p>
            <a:pPr marL="285750" indent="-285750">
              <a:buFont typeface="Arial" charset="0"/>
              <a:buChar char="•"/>
            </a:pPr>
            <a:r>
              <a:rPr lang="en-US" sz="2000" dirty="0">
                <a:latin typeface="Helvetica" pitchFamily="2" charset="0"/>
              </a:rPr>
              <a:t>Ranking Insights generated by exploration</a:t>
            </a:r>
          </a:p>
          <a:p>
            <a:pPr marL="742950" lvl="1" indent="-285750">
              <a:buFont typeface="Arial" charset="0"/>
              <a:buChar char="•"/>
            </a:pPr>
            <a:r>
              <a:rPr lang="en-US" sz="2000" dirty="0">
                <a:latin typeface="Helvetica" pitchFamily="2" charset="0"/>
              </a:rPr>
              <a:t>Statistical scoring</a:t>
            </a:r>
          </a:p>
          <a:p>
            <a:pPr marL="742950" lvl="1" indent="-285750">
              <a:buFont typeface="Arial" charset="0"/>
              <a:buChar char="•"/>
            </a:pPr>
            <a:r>
              <a:rPr lang="en-US" sz="2000" dirty="0">
                <a:latin typeface="Helvetica" pitchFamily="2" charset="0"/>
              </a:rPr>
              <a:t>Feedback based scoring</a:t>
            </a:r>
          </a:p>
          <a:p>
            <a:pPr marL="742950" lvl="1" indent="-285750">
              <a:buFont typeface="Arial" charset="0"/>
              <a:buChar char="•"/>
            </a:pPr>
            <a:r>
              <a:rPr lang="en-US" sz="2000" dirty="0">
                <a:latin typeface="Helvetica" pitchFamily="2" charset="0"/>
              </a:rPr>
              <a:t>Day-zero ranking configuration</a:t>
            </a:r>
          </a:p>
          <a:p>
            <a:pPr marL="285750" indent="-285750">
              <a:buFont typeface="Arial" charset="0"/>
              <a:buChar char="•"/>
            </a:pPr>
            <a:r>
              <a:rPr lang="en-US" sz="2000" dirty="0">
                <a:latin typeface="Helvetica" pitchFamily="2" charset="0"/>
              </a:rPr>
              <a:t>Lack of input around how the system is expected to behave</a:t>
            </a:r>
          </a:p>
        </p:txBody>
      </p:sp>
      <p:sp>
        <p:nvSpPr>
          <p:cNvPr id="6" name="Rectangle 5">
            <a:extLst>
              <a:ext uri="{FF2B5EF4-FFF2-40B4-BE49-F238E27FC236}">
                <a16:creationId xmlns:a16="http://schemas.microsoft.com/office/drawing/2014/main" id="{FCDD3E78-8364-834A-994B-94416144A84C}"/>
              </a:ext>
            </a:extLst>
          </p:cNvPr>
          <p:cNvSpPr/>
          <p:nvPr/>
        </p:nvSpPr>
        <p:spPr>
          <a:xfrm>
            <a:off x="519922" y="1729723"/>
            <a:ext cx="4813973" cy="575733"/>
          </a:xfrm>
          <a:prstGeom prst="rect">
            <a:avLst/>
          </a:prstGeom>
          <a:solidFill>
            <a:srgbClr val="494EFF"/>
          </a:solid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Helvetica" pitchFamily="2" charset="0"/>
            </a:endParaRPr>
          </a:p>
        </p:txBody>
      </p:sp>
      <p:sp>
        <p:nvSpPr>
          <p:cNvPr id="7" name="Rectangle 6">
            <a:extLst>
              <a:ext uri="{FF2B5EF4-FFF2-40B4-BE49-F238E27FC236}">
                <a16:creationId xmlns:a16="http://schemas.microsoft.com/office/drawing/2014/main" id="{C7D8C047-91ED-F546-83DE-9B50AE30ECE2}"/>
              </a:ext>
            </a:extLst>
          </p:cNvPr>
          <p:cNvSpPr/>
          <p:nvPr/>
        </p:nvSpPr>
        <p:spPr>
          <a:xfrm>
            <a:off x="519922" y="1797706"/>
            <a:ext cx="4813973" cy="400110"/>
          </a:xfrm>
          <a:prstGeom prst="rect">
            <a:avLst/>
          </a:prstGeom>
        </p:spPr>
        <p:txBody>
          <a:bodyPr wrap="square">
            <a:spAutoFit/>
          </a:bodyPr>
          <a:lstStyle/>
          <a:p>
            <a:pPr algn="ctr"/>
            <a:r>
              <a:rPr lang="en-US" sz="2000" b="1" dirty="0">
                <a:solidFill>
                  <a:schemeClr val="bg1"/>
                </a:solidFill>
                <a:latin typeface="Helvetica" pitchFamily="2" charset="0"/>
              </a:rPr>
              <a:t>Search Auto-completion Ranking</a:t>
            </a:r>
          </a:p>
        </p:txBody>
      </p:sp>
      <p:sp>
        <p:nvSpPr>
          <p:cNvPr id="8" name="Rectangle 7">
            <a:extLst>
              <a:ext uri="{FF2B5EF4-FFF2-40B4-BE49-F238E27FC236}">
                <a16:creationId xmlns:a16="http://schemas.microsoft.com/office/drawing/2014/main" id="{AE2761DA-C362-8D4E-81BD-F83F0FF0364F}"/>
              </a:ext>
            </a:extLst>
          </p:cNvPr>
          <p:cNvSpPr/>
          <p:nvPr/>
        </p:nvSpPr>
        <p:spPr>
          <a:xfrm>
            <a:off x="6193012" y="1729723"/>
            <a:ext cx="4813973" cy="575733"/>
          </a:xfrm>
          <a:prstGeom prst="rect">
            <a:avLst/>
          </a:prstGeom>
          <a:solidFill>
            <a:srgbClr val="494EFF"/>
          </a:solid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Helvetica" pitchFamily="2" charset="0"/>
            </a:endParaRPr>
          </a:p>
        </p:txBody>
      </p:sp>
      <p:sp>
        <p:nvSpPr>
          <p:cNvPr id="9" name="Rectangle 8">
            <a:extLst>
              <a:ext uri="{FF2B5EF4-FFF2-40B4-BE49-F238E27FC236}">
                <a16:creationId xmlns:a16="http://schemas.microsoft.com/office/drawing/2014/main" id="{B019D086-B2B2-4442-BAE6-4F04E6684CC3}"/>
              </a:ext>
            </a:extLst>
          </p:cNvPr>
          <p:cNvSpPr/>
          <p:nvPr/>
        </p:nvSpPr>
        <p:spPr>
          <a:xfrm>
            <a:off x="6193012" y="1797706"/>
            <a:ext cx="4813973" cy="400110"/>
          </a:xfrm>
          <a:prstGeom prst="rect">
            <a:avLst/>
          </a:prstGeom>
        </p:spPr>
        <p:txBody>
          <a:bodyPr wrap="square">
            <a:spAutoFit/>
          </a:bodyPr>
          <a:lstStyle/>
          <a:p>
            <a:pPr algn="ctr"/>
            <a:r>
              <a:rPr lang="en-US" sz="2000" b="1" dirty="0" err="1">
                <a:solidFill>
                  <a:schemeClr val="bg1"/>
                </a:solidFill>
                <a:latin typeface="Helvetica" pitchFamily="2" charset="0"/>
              </a:rPr>
              <a:t>SpotIQ</a:t>
            </a:r>
            <a:r>
              <a:rPr lang="en-US" sz="2000" b="1" dirty="0">
                <a:solidFill>
                  <a:schemeClr val="bg1"/>
                </a:solidFill>
                <a:latin typeface="Helvetica" pitchFamily="2" charset="0"/>
              </a:rPr>
              <a:t> (Automated Insights)</a:t>
            </a:r>
          </a:p>
        </p:txBody>
      </p:sp>
    </p:spTree>
    <p:extLst>
      <p:ext uri="{BB962C8B-B14F-4D97-AF65-F5344CB8AC3E}">
        <p14:creationId xmlns:p14="http://schemas.microsoft.com/office/powerpoint/2010/main" val="186165793"/>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AI Challenges</a:t>
            </a:r>
          </a:p>
        </p:txBody>
      </p:sp>
      <p:sp>
        <p:nvSpPr>
          <p:cNvPr id="3" name="TextBox 2"/>
          <p:cNvSpPr txBox="1"/>
          <p:nvPr/>
        </p:nvSpPr>
        <p:spPr>
          <a:xfrm>
            <a:off x="680936" y="1546698"/>
            <a:ext cx="9309370" cy="2554545"/>
          </a:xfrm>
          <a:prstGeom prst="rect">
            <a:avLst/>
          </a:prstGeom>
          <a:noFill/>
        </p:spPr>
        <p:txBody>
          <a:bodyPr wrap="square" rtlCol="0">
            <a:spAutoFit/>
          </a:bodyPr>
          <a:lstStyle/>
          <a:p>
            <a:pPr marL="285750" indent="-285750">
              <a:buFont typeface="Arial" charset="0"/>
              <a:buChar char="•"/>
            </a:pPr>
            <a:r>
              <a:rPr lang="en-US" sz="2000" dirty="0">
                <a:latin typeface="Helvetica" pitchFamily="2" charset="0"/>
              </a:rPr>
              <a:t>Natural Language Query Interpretation (</a:t>
            </a:r>
            <a:r>
              <a:rPr lang="en-US" sz="2000" dirty="0" err="1">
                <a:latin typeface="Helvetica" pitchFamily="2" charset="0"/>
              </a:rPr>
              <a:t>SearchIQ</a:t>
            </a:r>
            <a:r>
              <a:rPr lang="en-US" sz="2000" dirty="0">
                <a:latin typeface="Helvetica" pitchFamily="2" charset="0"/>
              </a:rPr>
              <a:t>)</a:t>
            </a:r>
          </a:p>
          <a:p>
            <a:pPr marL="742950" lvl="1" indent="-285750">
              <a:buFont typeface="Arial" charset="0"/>
              <a:buChar char="•"/>
            </a:pPr>
            <a:r>
              <a:rPr lang="en-US" sz="2000" dirty="0">
                <a:latin typeface="Helvetica" pitchFamily="2" charset="0"/>
              </a:rPr>
              <a:t>AI Complete problem --- one of the hardest problems I have worked on</a:t>
            </a:r>
          </a:p>
          <a:p>
            <a:pPr marL="1200150" lvl="2" indent="-285750">
              <a:buFont typeface="Arial" charset="0"/>
              <a:buChar char="•"/>
            </a:pPr>
            <a:r>
              <a:rPr lang="en-US" sz="2000" dirty="0">
                <a:latin typeface="Helvetica" pitchFamily="2" charset="0"/>
              </a:rPr>
              <a:t>NLU is unsolved problem</a:t>
            </a:r>
          </a:p>
          <a:p>
            <a:pPr marL="1200150" lvl="2" indent="-285750">
              <a:buFont typeface="Arial" charset="0"/>
              <a:buChar char="•"/>
            </a:pPr>
            <a:r>
              <a:rPr lang="en-US" sz="2000" dirty="0">
                <a:latin typeface="Helvetica" pitchFamily="2" charset="0"/>
              </a:rPr>
              <a:t>A lot of real world knowledge is assumed in understanding of question</a:t>
            </a:r>
          </a:p>
          <a:p>
            <a:pPr marL="1200150" lvl="2" indent="-285750">
              <a:buFont typeface="Arial" charset="0"/>
              <a:buChar char="•"/>
            </a:pPr>
            <a:r>
              <a:rPr lang="en-US" sz="2000" dirty="0">
                <a:latin typeface="Helvetica" pitchFamily="2" charset="0"/>
              </a:rPr>
              <a:t>A lot of business specific context is needed</a:t>
            </a:r>
          </a:p>
          <a:p>
            <a:pPr marL="1200150" lvl="2" indent="-285750">
              <a:buFont typeface="Arial" charset="0"/>
              <a:buChar char="•"/>
            </a:pPr>
            <a:r>
              <a:rPr lang="en-US" sz="2000" dirty="0">
                <a:latin typeface="Helvetica" pitchFamily="2" charset="0"/>
              </a:rPr>
              <a:t>In answering business questions, Trust and Transparency is paramount</a:t>
            </a:r>
          </a:p>
          <a:p>
            <a:pPr marL="1200150" lvl="2" indent="-285750">
              <a:buFont typeface="Arial" charset="0"/>
              <a:buChar char="•"/>
            </a:pPr>
            <a:r>
              <a:rPr lang="en-US" sz="2000" dirty="0">
                <a:latin typeface="Helvetica" pitchFamily="2" charset="0"/>
              </a:rPr>
              <a:t>It is hard to know when you are failing</a:t>
            </a:r>
          </a:p>
        </p:txBody>
      </p:sp>
    </p:spTree>
    <p:extLst>
      <p:ext uri="{BB962C8B-B14F-4D97-AF65-F5344CB8AC3E}">
        <p14:creationId xmlns:p14="http://schemas.microsoft.com/office/powerpoint/2010/main" val="978692760"/>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SearchIQ</a:t>
            </a:r>
            <a:r>
              <a:rPr lang="en-US" dirty="0"/>
              <a:t> – NLQ Engine</a:t>
            </a:r>
          </a:p>
        </p:txBody>
      </p:sp>
      <p:grpSp>
        <p:nvGrpSpPr>
          <p:cNvPr id="3" name="Group 2"/>
          <p:cNvGrpSpPr/>
          <p:nvPr/>
        </p:nvGrpSpPr>
        <p:grpSpPr>
          <a:xfrm>
            <a:off x="337042" y="1433146"/>
            <a:ext cx="3556837" cy="5374295"/>
            <a:chOff x="254000" y="1066736"/>
            <a:chExt cx="2667628" cy="4030721"/>
          </a:xfrm>
        </p:grpSpPr>
        <p:sp>
          <p:nvSpPr>
            <p:cNvPr id="31" name="Rectangle 30"/>
            <p:cNvSpPr/>
            <p:nvPr/>
          </p:nvSpPr>
          <p:spPr>
            <a:xfrm>
              <a:off x="254000" y="1097049"/>
              <a:ext cx="2667628" cy="3555881"/>
            </a:xfrm>
            <a:prstGeom prst="rect">
              <a:avLst/>
            </a:prstGeom>
            <a:solidFill>
              <a:schemeClr val="bg1"/>
            </a:solid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Helvetica" pitchFamily="2" charset="0"/>
              </a:endParaRPr>
            </a:p>
          </p:txBody>
        </p:sp>
        <p:sp>
          <p:nvSpPr>
            <p:cNvPr id="37" name="Rectangle 36"/>
            <p:cNvSpPr/>
            <p:nvPr/>
          </p:nvSpPr>
          <p:spPr>
            <a:xfrm>
              <a:off x="254000" y="1066736"/>
              <a:ext cx="2667628" cy="431800"/>
            </a:xfrm>
            <a:prstGeom prst="rect">
              <a:avLst/>
            </a:prstGeom>
            <a:solidFill>
              <a:srgbClr val="494EFF"/>
            </a:solid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Helvetica" pitchFamily="2" charset="0"/>
              </a:endParaRPr>
            </a:p>
          </p:txBody>
        </p:sp>
        <p:sp>
          <p:nvSpPr>
            <p:cNvPr id="44" name="Rectangle 43"/>
            <p:cNvSpPr/>
            <p:nvPr/>
          </p:nvSpPr>
          <p:spPr>
            <a:xfrm>
              <a:off x="364420" y="1117723"/>
              <a:ext cx="2446825" cy="346249"/>
            </a:xfrm>
            <a:prstGeom prst="rect">
              <a:avLst/>
            </a:prstGeom>
          </p:spPr>
          <p:txBody>
            <a:bodyPr wrap="none">
              <a:spAutoFit/>
            </a:bodyPr>
            <a:lstStyle/>
            <a:p>
              <a:pPr algn="ctr"/>
              <a:r>
                <a:rPr lang="en-US" sz="2400" b="1" dirty="0">
                  <a:solidFill>
                    <a:schemeClr val="bg1"/>
                  </a:solidFill>
                  <a:latin typeface="Helvetica" pitchFamily="2" charset="0"/>
                </a:rPr>
                <a:t>Information Retrieval</a:t>
              </a:r>
            </a:p>
          </p:txBody>
        </p:sp>
        <p:sp>
          <p:nvSpPr>
            <p:cNvPr id="62" name="Rectangle 61"/>
            <p:cNvSpPr/>
            <p:nvPr/>
          </p:nvSpPr>
          <p:spPr>
            <a:xfrm>
              <a:off x="254000" y="1260438"/>
              <a:ext cx="2667628" cy="223091"/>
            </a:xfrm>
            <a:prstGeom prst="rect">
              <a:avLst/>
            </a:prstGeom>
          </p:spPr>
          <p:txBody>
            <a:bodyPr wrap="square">
              <a:spAutoFit/>
            </a:bodyPr>
            <a:lstStyle/>
            <a:p>
              <a:pPr algn="ctr"/>
              <a:endParaRPr lang="en-US" sz="1333" dirty="0">
                <a:solidFill>
                  <a:schemeClr val="bg1"/>
                </a:solidFill>
                <a:latin typeface="Helvetica" pitchFamily="2" charset="0"/>
              </a:endParaRPr>
            </a:p>
          </p:txBody>
        </p:sp>
        <p:pic>
          <p:nvPicPr>
            <p:cNvPr id="66" name="Picture 65" descr="C:\Users\JAP\Desktop\8-5-2019\Q\From Kaushik\REF\4.png"/>
            <p:cNvPicPr>
              <a:picLocks noChangeAspect="1" noChangeArrowheads="1"/>
            </p:cNvPicPr>
            <p:nvPr/>
          </p:nvPicPr>
          <p:blipFill>
            <a:blip r:embed="rId3" cstate="print"/>
            <a:srcRect/>
            <a:stretch>
              <a:fillRect/>
            </a:stretch>
          </p:blipFill>
          <p:spPr bwMode="auto">
            <a:xfrm>
              <a:off x="364420" y="1680937"/>
              <a:ext cx="2340578" cy="1270324"/>
            </a:xfrm>
            <a:prstGeom prst="rect">
              <a:avLst/>
            </a:prstGeom>
            <a:noFill/>
          </p:spPr>
        </p:pic>
        <p:sp>
          <p:nvSpPr>
            <p:cNvPr id="47" name="Rectangle 46"/>
            <p:cNvSpPr/>
            <p:nvPr/>
          </p:nvSpPr>
          <p:spPr>
            <a:xfrm>
              <a:off x="254000" y="3468918"/>
              <a:ext cx="2667628" cy="715580"/>
            </a:xfrm>
            <a:prstGeom prst="rect">
              <a:avLst/>
            </a:prstGeom>
          </p:spPr>
          <p:txBody>
            <a:bodyPr wrap="square">
              <a:spAutoFit/>
            </a:bodyPr>
            <a:lstStyle/>
            <a:p>
              <a:r>
                <a:rPr lang="en-US" sz="1400" dirty="0">
                  <a:latin typeface="Helvetica" pitchFamily="2" charset="0"/>
                  <a:ea typeface="Helvetica Light" charset="0"/>
                  <a:cs typeface="Helvetica Light" charset="0"/>
                </a:rPr>
                <a:t>Powerful Indexing System for Columns, Values, Synonyms, Keywords, Common phrases that can be queried 100s of times processing single query</a:t>
              </a:r>
            </a:p>
          </p:txBody>
        </p:sp>
        <p:sp>
          <p:nvSpPr>
            <p:cNvPr id="22" name="Rectangle 21"/>
            <p:cNvSpPr/>
            <p:nvPr/>
          </p:nvSpPr>
          <p:spPr>
            <a:xfrm>
              <a:off x="276032" y="4658876"/>
              <a:ext cx="2617460" cy="438581"/>
            </a:xfrm>
            <a:prstGeom prst="rect">
              <a:avLst/>
            </a:prstGeom>
            <a:solidFill>
              <a:schemeClr val="bg1">
                <a:lumMod val="75000"/>
              </a:schemeClr>
            </a:solidFill>
          </p:spPr>
          <p:txBody>
            <a:bodyPr wrap="square" anchor="ctr" anchorCtr="0">
              <a:spAutoFit/>
            </a:bodyPr>
            <a:lstStyle/>
            <a:p>
              <a:pPr algn="ctr"/>
              <a:r>
                <a:rPr lang="en-US" sz="1600" dirty="0">
                  <a:latin typeface="Helvetica" pitchFamily="2" charset="0"/>
                  <a:ea typeface="Helvetica Light" charset="0"/>
                  <a:cs typeface="Helvetica Light" charset="0"/>
                </a:rPr>
                <a:t>Billions of Tokens</a:t>
              </a:r>
            </a:p>
            <a:p>
              <a:pPr algn="ctr"/>
              <a:r>
                <a:rPr lang="en-US" sz="1600" dirty="0">
                  <a:latin typeface="Helvetica" pitchFamily="2" charset="0"/>
                  <a:ea typeface="Helvetica Light" charset="0"/>
                  <a:cs typeface="Helvetica Light" charset="0"/>
                </a:rPr>
                <a:t> 100 </a:t>
              </a:r>
              <a:r>
                <a:rPr lang="en-US" sz="1600" dirty="0" err="1">
                  <a:latin typeface="Helvetica" pitchFamily="2" charset="0"/>
                  <a:ea typeface="Helvetica Light" charset="0"/>
                  <a:cs typeface="Helvetica Light" charset="0"/>
                </a:rPr>
                <a:t>ms</a:t>
              </a:r>
              <a:r>
                <a:rPr lang="en-US" sz="1600" dirty="0">
                  <a:latin typeface="Helvetica" pitchFamily="2" charset="0"/>
                  <a:ea typeface="Helvetica Light" charset="0"/>
                  <a:cs typeface="Helvetica Light" charset="0"/>
                </a:rPr>
                <a:t> budget</a:t>
              </a:r>
            </a:p>
          </p:txBody>
        </p:sp>
      </p:grpSp>
      <p:grpSp>
        <p:nvGrpSpPr>
          <p:cNvPr id="4" name="Group 3"/>
          <p:cNvGrpSpPr/>
          <p:nvPr/>
        </p:nvGrpSpPr>
        <p:grpSpPr>
          <a:xfrm>
            <a:off x="4279482" y="1422316"/>
            <a:ext cx="3556837" cy="5385125"/>
            <a:chOff x="3209611" y="1066736"/>
            <a:chExt cx="2667628" cy="4038843"/>
          </a:xfrm>
        </p:grpSpPr>
        <p:sp>
          <p:nvSpPr>
            <p:cNvPr id="32" name="Rectangle 31"/>
            <p:cNvSpPr/>
            <p:nvPr/>
          </p:nvSpPr>
          <p:spPr>
            <a:xfrm>
              <a:off x="3209611" y="1066736"/>
              <a:ext cx="2667628" cy="3600262"/>
            </a:xfrm>
            <a:prstGeom prst="rect">
              <a:avLst/>
            </a:prstGeom>
            <a:solidFill>
              <a:schemeClr val="bg1"/>
            </a:solid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Arial" charset="0"/>
                <a:buChar char="•"/>
              </a:pPr>
              <a:r>
                <a:rPr lang="en-US" sz="2400" dirty="0"/>
                <a:t>S</a:t>
              </a:r>
            </a:p>
          </p:txBody>
        </p:sp>
        <p:sp>
          <p:nvSpPr>
            <p:cNvPr id="38" name="Rectangle 37"/>
            <p:cNvSpPr/>
            <p:nvPr/>
          </p:nvSpPr>
          <p:spPr>
            <a:xfrm>
              <a:off x="3209611" y="1066736"/>
              <a:ext cx="2667628" cy="431800"/>
            </a:xfrm>
            <a:prstGeom prst="rect">
              <a:avLst/>
            </a:prstGeom>
            <a:solidFill>
              <a:srgbClr val="494EFF"/>
            </a:solid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6" name="Rectangle 45"/>
            <p:cNvSpPr/>
            <p:nvPr/>
          </p:nvSpPr>
          <p:spPr>
            <a:xfrm>
              <a:off x="4243345" y="1128439"/>
              <a:ext cx="600164" cy="346249"/>
            </a:xfrm>
            <a:prstGeom prst="rect">
              <a:avLst/>
            </a:prstGeom>
          </p:spPr>
          <p:txBody>
            <a:bodyPr wrap="none">
              <a:spAutoFit/>
            </a:bodyPr>
            <a:lstStyle/>
            <a:p>
              <a:pPr algn="ctr"/>
              <a:r>
                <a:rPr lang="en-US" sz="2400" b="1" dirty="0">
                  <a:solidFill>
                    <a:schemeClr val="bg1"/>
                  </a:solidFill>
                  <a:latin typeface="Helvetica" pitchFamily="2" charset="0"/>
                </a:rPr>
                <a:t>NLP</a:t>
              </a:r>
            </a:p>
          </p:txBody>
        </p:sp>
        <p:sp>
          <p:nvSpPr>
            <p:cNvPr id="23" name="Rectangle 22"/>
            <p:cNvSpPr/>
            <p:nvPr/>
          </p:nvSpPr>
          <p:spPr>
            <a:xfrm>
              <a:off x="3245711" y="4659806"/>
              <a:ext cx="2617460" cy="445773"/>
            </a:xfrm>
            <a:prstGeom prst="rect">
              <a:avLst/>
            </a:prstGeom>
            <a:solidFill>
              <a:schemeClr val="bg1">
                <a:lumMod val="75000"/>
              </a:schemeClr>
            </a:solidFill>
          </p:spPr>
          <p:txBody>
            <a:bodyPr wrap="square" anchor="ctr" anchorCtr="0">
              <a:noAutofit/>
            </a:bodyPr>
            <a:lstStyle/>
            <a:p>
              <a:pPr algn="ctr"/>
              <a:r>
                <a:rPr lang="en-US" sz="1600" dirty="0">
                  <a:latin typeface="Helvetica" pitchFamily="2" charset="0"/>
                  <a:ea typeface="Helvetica Light" charset="0"/>
                  <a:cs typeface="Helvetica Light" charset="0"/>
                </a:rPr>
                <a:t>Millions of training examples needed</a:t>
              </a:r>
            </a:p>
          </p:txBody>
        </p:sp>
      </p:grpSp>
      <p:grpSp>
        <p:nvGrpSpPr>
          <p:cNvPr id="5" name="Group 4"/>
          <p:cNvGrpSpPr/>
          <p:nvPr/>
        </p:nvGrpSpPr>
        <p:grpSpPr>
          <a:xfrm>
            <a:off x="8220297" y="1422315"/>
            <a:ext cx="3727863" cy="5366368"/>
            <a:chOff x="6165222" y="1066736"/>
            <a:chExt cx="2795897" cy="4024776"/>
          </a:xfrm>
        </p:grpSpPr>
        <p:sp>
          <p:nvSpPr>
            <p:cNvPr id="33" name="Rectangle 32"/>
            <p:cNvSpPr/>
            <p:nvPr/>
          </p:nvSpPr>
          <p:spPr>
            <a:xfrm>
              <a:off x="6165222" y="1066736"/>
              <a:ext cx="2667628" cy="3600263"/>
            </a:xfrm>
            <a:prstGeom prst="rect">
              <a:avLst/>
            </a:prstGeom>
            <a:solidFill>
              <a:schemeClr val="bg1"/>
            </a:solid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9" name="Rectangle 38"/>
            <p:cNvSpPr/>
            <p:nvPr/>
          </p:nvSpPr>
          <p:spPr>
            <a:xfrm>
              <a:off x="6165222" y="1066736"/>
              <a:ext cx="2667628" cy="431800"/>
            </a:xfrm>
            <a:prstGeom prst="rect">
              <a:avLst/>
            </a:prstGeom>
            <a:solidFill>
              <a:srgbClr val="494EFF"/>
            </a:solid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5" name="Rectangle 44"/>
            <p:cNvSpPr/>
            <p:nvPr/>
          </p:nvSpPr>
          <p:spPr>
            <a:xfrm>
              <a:off x="7269286" y="1128439"/>
              <a:ext cx="459501" cy="346249"/>
            </a:xfrm>
            <a:prstGeom prst="rect">
              <a:avLst/>
            </a:prstGeom>
          </p:spPr>
          <p:txBody>
            <a:bodyPr wrap="none">
              <a:spAutoFit/>
            </a:bodyPr>
            <a:lstStyle/>
            <a:p>
              <a:pPr algn="ctr"/>
              <a:r>
                <a:rPr lang="en-US" sz="2400" b="1" dirty="0">
                  <a:solidFill>
                    <a:schemeClr val="bg1"/>
                  </a:solidFill>
                  <a:latin typeface="Helvetica" pitchFamily="2" charset="0"/>
                </a:rPr>
                <a:t>UX</a:t>
              </a:r>
            </a:p>
          </p:txBody>
        </p:sp>
        <p:sp>
          <p:nvSpPr>
            <p:cNvPr id="50" name="Rectangle 49"/>
            <p:cNvSpPr/>
            <p:nvPr/>
          </p:nvSpPr>
          <p:spPr>
            <a:xfrm>
              <a:off x="6186980" y="3454207"/>
              <a:ext cx="2774139" cy="715580"/>
            </a:xfrm>
            <a:prstGeom prst="rect">
              <a:avLst/>
            </a:prstGeom>
          </p:spPr>
          <p:txBody>
            <a:bodyPr wrap="square">
              <a:spAutoFit/>
            </a:bodyPr>
            <a:lstStyle/>
            <a:p>
              <a:pPr marL="285750" indent="-285750">
                <a:buFont typeface="Arial" charset="0"/>
                <a:buChar char="•"/>
              </a:pPr>
              <a:r>
                <a:rPr lang="en-US" sz="1400" dirty="0">
                  <a:latin typeface="Helvetica" pitchFamily="2" charset="0"/>
                  <a:ea typeface="Helvetica Light" charset="0"/>
                  <a:cs typeface="Helvetica Light" charset="0"/>
                </a:rPr>
                <a:t>Transparency</a:t>
              </a:r>
            </a:p>
            <a:p>
              <a:pPr marL="285750" indent="-285750">
                <a:buFont typeface="Arial" charset="0"/>
                <a:buChar char="•"/>
              </a:pPr>
              <a:r>
                <a:rPr lang="en-US" sz="1400" dirty="0">
                  <a:latin typeface="Helvetica" pitchFamily="2" charset="0"/>
                  <a:ea typeface="Helvetica Light" charset="0"/>
                  <a:cs typeface="Helvetica Light" charset="0"/>
                </a:rPr>
                <a:t>Trust</a:t>
              </a:r>
            </a:p>
            <a:p>
              <a:pPr marL="285750" indent="-285750">
                <a:buFont typeface="Arial" charset="0"/>
                <a:buChar char="•"/>
              </a:pPr>
              <a:r>
                <a:rPr lang="en-US" sz="1400" dirty="0">
                  <a:latin typeface="Helvetica" pitchFamily="2" charset="0"/>
                  <a:ea typeface="Helvetica Light" charset="0"/>
                  <a:cs typeface="Helvetica Light" charset="0"/>
                </a:rPr>
                <a:t>Feedback</a:t>
              </a:r>
            </a:p>
            <a:p>
              <a:pPr marL="285750" indent="-285750">
                <a:buFont typeface="Arial" charset="0"/>
                <a:buChar char="•"/>
              </a:pPr>
              <a:r>
                <a:rPr lang="en-US" sz="1400" dirty="0">
                  <a:latin typeface="Helvetica" pitchFamily="2" charset="0"/>
                  <a:ea typeface="Helvetica Light" charset="0"/>
                  <a:cs typeface="Helvetica Light" charset="0"/>
                </a:rPr>
                <a:t>Capture Knowledge</a:t>
              </a:r>
            </a:p>
          </p:txBody>
        </p:sp>
        <p:sp>
          <p:nvSpPr>
            <p:cNvPr id="24" name="Rectangle 23"/>
            <p:cNvSpPr/>
            <p:nvPr/>
          </p:nvSpPr>
          <p:spPr>
            <a:xfrm>
              <a:off x="6186980" y="4652931"/>
              <a:ext cx="2617460" cy="438581"/>
            </a:xfrm>
            <a:prstGeom prst="rect">
              <a:avLst/>
            </a:prstGeom>
            <a:solidFill>
              <a:schemeClr val="bg1">
                <a:lumMod val="75000"/>
              </a:schemeClr>
            </a:solidFill>
          </p:spPr>
          <p:txBody>
            <a:bodyPr wrap="square" anchor="ctr" anchorCtr="0">
              <a:spAutoFit/>
            </a:bodyPr>
            <a:lstStyle/>
            <a:p>
              <a:pPr algn="ctr"/>
              <a:r>
                <a:rPr lang="en-US" sz="1600" dirty="0">
                  <a:latin typeface="Helvetica" pitchFamily="2" charset="0"/>
                  <a:ea typeface="Helvetica Light" charset="0"/>
                  <a:cs typeface="Helvetica Light" charset="0"/>
                </a:rPr>
                <a:t>Complex Interaction with Simple Interface</a:t>
              </a:r>
            </a:p>
          </p:txBody>
        </p:sp>
      </p:grpSp>
      <p:pic>
        <p:nvPicPr>
          <p:cNvPr id="27" name="Google Shape;518;p51"/>
          <p:cNvPicPr preferRelativeResize="0"/>
          <p:nvPr/>
        </p:nvPicPr>
        <p:blipFill>
          <a:blip r:embed="rId4">
            <a:alphaModFix/>
          </a:blip>
          <a:stretch>
            <a:fillRect/>
          </a:stretch>
        </p:blipFill>
        <p:spPr>
          <a:xfrm>
            <a:off x="4277858" y="2006295"/>
            <a:ext cx="3556836" cy="2186841"/>
          </a:xfrm>
          <a:prstGeom prst="rect">
            <a:avLst/>
          </a:prstGeom>
          <a:noFill/>
          <a:ln>
            <a:noFill/>
          </a:ln>
        </p:spPr>
      </p:pic>
      <p:sp>
        <p:nvSpPr>
          <p:cNvPr id="6" name="TextBox 5"/>
          <p:cNvSpPr txBox="1"/>
          <p:nvPr/>
        </p:nvSpPr>
        <p:spPr>
          <a:xfrm>
            <a:off x="4317215" y="4605610"/>
            <a:ext cx="3479748" cy="1169551"/>
          </a:xfrm>
          <a:prstGeom prst="rect">
            <a:avLst/>
          </a:prstGeom>
          <a:noFill/>
        </p:spPr>
        <p:txBody>
          <a:bodyPr wrap="square" rtlCol="0">
            <a:spAutoFit/>
          </a:bodyPr>
          <a:lstStyle/>
          <a:p>
            <a:pPr marL="285750" indent="-285750">
              <a:buFont typeface="Arial" charset="0"/>
              <a:buChar char="•"/>
            </a:pPr>
            <a:r>
              <a:rPr lang="en-US" sz="1400" dirty="0">
                <a:latin typeface="Helvetica" pitchFamily="2" charset="0"/>
              </a:rPr>
              <a:t>Parse Tree</a:t>
            </a:r>
          </a:p>
          <a:p>
            <a:pPr marL="285750" indent="-285750">
              <a:buFont typeface="Arial" charset="0"/>
              <a:buChar char="•"/>
            </a:pPr>
            <a:r>
              <a:rPr lang="en-US" sz="1400" dirty="0">
                <a:latin typeface="Helvetica" pitchFamily="2" charset="0"/>
              </a:rPr>
              <a:t>Contextualized Word Embedding's</a:t>
            </a:r>
          </a:p>
          <a:p>
            <a:pPr marL="285750" indent="-285750">
              <a:buFont typeface="Arial" charset="0"/>
              <a:buChar char="•"/>
            </a:pPr>
            <a:r>
              <a:rPr lang="en-US" sz="1400" dirty="0">
                <a:latin typeface="Helvetica" pitchFamily="2" charset="0"/>
              </a:rPr>
              <a:t>Pattern Matching</a:t>
            </a:r>
          </a:p>
          <a:p>
            <a:pPr marL="285750" indent="-285750">
              <a:buFont typeface="Arial" charset="0"/>
              <a:buChar char="•"/>
            </a:pPr>
            <a:r>
              <a:rPr lang="en-US" sz="1400" dirty="0">
                <a:latin typeface="Helvetica" pitchFamily="2" charset="0"/>
              </a:rPr>
              <a:t>Rule based Translations</a:t>
            </a:r>
          </a:p>
          <a:p>
            <a:pPr marL="285750" indent="-285750">
              <a:buFont typeface="Arial" charset="0"/>
              <a:buChar char="•"/>
            </a:pPr>
            <a:endParaRPr lang="en-US" sz="1400" dirty="0">
              <a:latin typeface="Helvetica" pitchFamily="2" charset="0"/>
            </a:endParaRPr>
          </a:p>
        </p:txBody>
      </p:sp>
      <p:pic>
        <p:nvPicPr>
          <p:cNvPr id="7" name="Picture 6"/>
          <p:cNvPicPr>
            <a:picLocks noChangeAspect="1"/>
          </p:cNvPicPr>
          <p:nvPr/>
        </p:nvPicPr>
        <p:blipFill>
          <a:blip r:embed="rId5"/>
          <a:stretch>
            <a:fillRect/>
          </a:stretch>
        </p:blipFill>
        <p:spPr>
          <a:xfrm>
            <a:off x="8375934" y="2054450"/>
            <a:ext cx="3249330" cy="2139382"/>
          </a:xfrm>
          <a:prstGeom prst="rect">
            <a:avLst/>
          </a:prstGeom>
        </p:spPr>
      </p:pic>
    </p:spTree>
    <p:extLst>
      <p:ext uri="{BB962C8B-B14F-4D97-AF65-F5344CB8AC3E}">
        <p14:creationId xmlns:p14="http://schemas.microsoft.com/office/powerpoint/2010/main" val="1805502724"/>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76"/>
        <p:cNvGrpSpPr/>
        <p:nvPr/>
      </p:nvGrpSpPr>
      <p:grpSpPr>
        <a:xfrm>
          <a:off x="0" y="0"/>
          <a:ext cx="0" cy="0"/>
          <a:chOff x="0" y="0"/>
          <a:chExt cx="0" cy="0"/>
        </a:xfrm>
      </p:grpSpPr>
      <p:sp>
        <p:nvSpPr>
          <p:cNvPr id="477" name="Google Shape;477;p50"/>
          <p:cNvSpPr txBox="1">
            <a:spLocks noGrp="1"/>
          </p:cNvSpPr>
          <p:nvPr>
            <p:ph type="title"/>
          </p:nvPr>
        </p:nvSpPr>
        <p:spPr>
          <a:prstGeom prst="rect">
            <a:avLst/>
          </a:prstGeom>
          <a:noFill/>
          <a:ln>
            <a:noFill/>
          </a:ln>
        </p:spPr>
        <p:txBody>
          <a:bodyPr spcFirstLastPara="1" vert="horz" wrap="square" lIns="45700" tIns="22833" rIns="45700" bIns="22833" rtlCol="0" anchor="b" anchorCtr="0">
            <a:noAutofit/>
          </a:bodyPr>
          <a:lstStyle/>
          <a:p>
            <a:pPr>
              <a:spcBef>
                <a:spcPts val="0"/>
              </a:spcBef>
              <a:buClr>
                <a:schemeClr val="dk1"/>
              </a:buClr>
              <a:buSzPts val="1710"/>
            </a:pPr>
            <a:r>
              <a:rPr lang="en-US" sz="2280"/>
              <a:t>SearchIQ: Smart Engine on top of Thoughtspot’s Relation Search</a:t>
            </a:r>
            <a:endParaRPr sz="2280"/>
          </a:p>
        </p:txBody>
      </p:sp>
      <p:sp>
        <p:nvSpPr>
          <p:cNvPr id="479" name="Google Shape;479;p50"/>
          <p:cNvSpPr/>
          <p:nvPr/>
        </p:nvSpPr>
        <p:spPr>
          <a:xfrm>
            <a:off x="664397" y="3320740"/>
            <a:ext cx="7637200" cy="2644800"/>
          </a:xfrm>
          <a:prstGeom prst="roundRect">
            <a:avLst>
              <a:gd name="adj" fmla="val 0"/>
            </a:avLst>
          </a:prstGeom>
          <a:solidFill>
            <a:srgbClr val="FFFFFF">
              <a:alpha val="80000"/>
            </a:srgbClr>
          </a:solidFill>
          <a:ln w="9525" cap="flat" cmpd="sng">
            <a:solidFill>
              <a:srgbClr val="D8D8D8"/>
            </a:solidFill>
            <a:prstDash val="solid"/>
            <a:miter lim="400000"/>
            <a:headEnd type="none" w="sm" len="sm"/>
            <a:tailEnd type="none" w="sm" len="sm"/>
          </a:ln>
        </p:spPr>
        <p:txBody>
          <a:bodyPr spcFirstLastPara="1" wrap="square" lIns="0" tIns="0" rIns="0" bIns="0" anchor="ctr" anchorCtr="0">
            <a:noAutofit/>
          </a:bodyPr>
          <a:lstStyle/>
          <a:p>
            <a:pPr algn="ctr"/>
            <a:endParaRPr sz="1000">
              <a:solidFill>
                <a:srgbClr val="FFFFFF"/>
              </a:solidFill>
              <a:latin typeface="Arial"/>
              <a:ea typeface="Arial"/>
              <a:cs typeface="Arial"/>
              <a:sym typeface="Arial"/>
            </a:endParaRPr>
          </a:p>
        </p:txBody>
      </p:sp>
      <p:sp>
        <p:nvSpPr>
          <p:cNvPr id="480" name="Google Shape;480;p50"/>
          <p:cNvSpPr txBox="1"/>
          <p:nvPr/>
        </p:nvSpPr>
        <p:spPr>
          <a:xfrm>
            <a:off x="4398601" y="2386900"/>
            <a:ext cx="2318400" cy="344400"/>
          </a:xfrm>
          <a:prstGeom prst="rect">
            <a:avLst/>
          </a:prstGeom>
          <a:noFill/>
          <a:ln>
            <a:noFill/>
          </a:ln>
        </p:spPr>
        <p:txBody>
          <a:bodyPr spcFirstLastPara="1" wrap="square" lIns="45700" tIns="22833" rIns="45700" bIns="22833" anchor="ctr" anchorCtr="0">
            <a:noAutofit/>
          </a:bodyPr>
          <a:lstStyle/>
          <a:p>
            <a:pPr algn="ctr"/>
            <a:r>
              <a:rPr lang="en-US" sz="2000">
                <a:solidFill>
                  <a:schemeClr val="dk1"/>
                </a:solidFill>
                <a:latin typeface="Helvetica Neue"/>
                <a:ea typeface="Helvetica Neue"/>
                <a:cs typeface="Helvetica Neue"/>
                <a:sym typeface="Helvetica Neue"/>
              </a:rPr>
              <a:t>Translation Layer </a:t>
            </a:r>
            <a:endParaRPr sz="2000">
              <a:solidFill>
                <a:schemeClr val="dk1"/>
              </a:solidFill>
              <a:latin typeface="Helvetica Neue"/>
              <a:ea typeface="Helvetica Neue"/>
              <a:cs typeface="Helvetica Neue"/>
              <a:sym typeface="Helvetica Neue"/>
            </a:endParaRPr>
          </a:p>
        </p:txBody>
      </p:sp>
      <p:sp>
        <p:nvSpPr>
          <p:cNvPr id="481" name="Google Shape;481;p50"/>
          <p:cNvSpPr/>
          <p:nvPr/>
        </p:nvSpPr>
        <p:spPr>
          <a:xfrm>
            <a:off x="468057" y="3151232"/>
            <a:ext cx="8024800" cy="644000"/>
          </a:xfrm>
          <a:prstGeom prst="roundRect">
            <a:avLst>
              <a:gd name="adj" fmla="val 13697"/>
            </a:avLst>
          </a:prstGeom>
          <a:solidFill>
            <a:schemeClr val="lt1"/>
          </a:solidFill>
          <a:ln w="12700" cap="flat" cmpd="sng">
            <a:solidFill>
              <a:srgbClr val="D8D8D8"/>
            </a:solidFill>
            <a:prstDash val="solid"/>
            <a:miter lim="400000"/>
            <a:headEnd type="none" w="sm" len="sm"/>
            <a:tailEnd type="none" w="sm" len="sm"/>
          </a:ln>
          <a:effectLst>
            <a:outerShdw blurRad="50800" dist="38100" dir="2700000" algn="tl" rotWithShape="0">
              <a:srgbClr val="000000">
                <a:alpha val="40000"/>
              </a:srgbClr>
            </a:outerShdw>
          </a:effectLst>
        </p:spPr>
        <p:txBody>
          <a:bodyPr spcFirstLastPara="1" wrap="square" lIns="0" tIns="0" rIns="0" bIns="0" anchor="ctr" anchorCtr="0">
            <a:noAutofit/>
          </a:bodyPr>
          <a:lstStyle/>
          <a:p>
            <a:pPr algn="ctr"/>
            <a:endParaRPr sz="1000">
              <a:solidFill>
                <a:srgbClr val="FFFFFF"/>
              </a:solidFill>
              <a:latin typeface="Arial"/>
              <a:ea typeface="Arial"/>
              <a:cs typeface="Arial"/>
              <a:sym typeface="Arial"/>
            </a:endParaRPr>
          </a:p>
        </p:txBody>
      </p:sp>
      <p:sp>
        <p:nvSpPr>
          <p:cNvPr id="482" name="Google Shape;482;p50"/>
          <p:cNvSpPr txBox="1"/>
          <p:nvPr/>
        </p:nvSpPr>
        <p:spPr>
          <a:xfrm>
            <a:off x="1267360" y="3343943"/>
            <a:ext cx="7205600" cy="275600"/>
          </a:xfrm>
          <a:prstGeom prst="rect">
            <a:avLst/>
          </a:prstGeom>
          <a:noFill/>
          <a:ln>
            <a:noFill/>
          </a:ln>
        </p:spPr>
        <p:txBody>
          <a:bodyPr spcFirstLastPara="1" wrap="square" lIns="45700" tIns="22833" rIns="45700" bIns="22833" anchor="t" anchorCtr="0">
            <a:noAutofit/>
          </a:bodyPr>
          <a:lstStyle/>
          <a:p>
            <a:r>
              <a:rPr lang="en-US" sz="1600">
                <a:solidFill>
                  <a:srgbClr val="000000"/>
                </a:solidFill>
                <a:latin typeface="Helvetica Neue"/>
                <a:ea typeface="Helvetica Neue"/>
                <a:cs typeface="Helvetica Neue"/>
                <a:sym typeface="Helvetica Neue"/>
              </a:rPr>
              <a:t>top 10      products       </a:t>
            </a:r>
            <a:r>
              <a:rPr lang="en-US" sz="1600">
                <a:latin typeface="Helvetica Neue"/>
                <a:ea typeface="Helvetica Neue"/>
                <a:cs typeface="Helvetica Neue"/>
                <a:sym typeface="Helvetica Neue"/>
              </a:rPr>
              <a:t>sorted</a:t>
            </a:r>
            <a:r>
              <a:rPr lang="en-US" sz="1600">
                <a:solidFill>
                  <a:srgbClr val="000000"/>
                </a:solidFill>
                <a:latin typeface="Helvetica Neue"/>
                <a:ea typeface="Helvetica Neue"/>
                <a:cs typeface="Helvetica Neue"/>
                <a:sym typeface="Helvetica Neue"/>
              </a:rPr>
              <a:t> by       sales       brand  name= ‘Adidas’</a:t>
            </a:r>
            <a:endParaRPr sz="1600">
              <a:solidFill>
                <a:srgbClr val="000000"/>
              </a:solidFill>
              <a:latin typeface="Helvetica Neue"/>
              <a:ea typeface="Helvetica Neue"/>
              <a:cs typeface="Helvetica Neue"/>
              <a:sym typeface="Helvetica Neue"/>
            </a:endParaRPr>
          </a:p>
        </p:txBody>
      </p:sp>
      <p:pic>
        <p:nvPicPr>
          <p:cNvPr id="483" name="Google Shape;483;p50"/>
          <p:cNvPicPr preferRelativeResize="0"/>
          <p:nvPr/>
        </p:nvPicPr>
        <p:blipFill rotWithShape="1">
          <a:blip r:embed="rId3">
            <a:alphaModFix/>
          </a:blip>
          <a:srcRect/>
          <a:stretch/>
        </p:blipFill>
        <p:spPr>
          <a:xfrm>
            <a:off x="684222" y="3320741"/>
            <a:ext cx="288201" cy="288201"/>
          </a:xfrm>
          <a:prstGeom prst="rect">
            <a:avLst/>
          </a:prstGeom>
          <a:noFill/>
          <a:ln>
            <a:noFill/>
          </a:ln>
        </p:spPr>
      </p:pic>
      <p:cxnSp>
        <p:nvCxnSpPr>
          <p:cNvPr id="484" name="Google Shape;484;p50"/>
          <p:cNvCxnSpPr/>
          <p:nvPr/>
        </p:nvCxnSpPr>
        <p:spPr>
          <a:xfrm>
            <a:off x="1237793" y="3697695"/>
            <a:ext cx="636800" cy="0"/>
          </a:xfrm>
          <a:prstGeom prst="straightConnector1">
            <a:avLst/>
          </a:prstGeom>
          <a:noFill/>
          <a:ln w="57150" cap="flat" cmpd="sng">
            <a:solidFill>
              <a:srgbClr val="F75A9A"/>
            </a:solidFill>
            <a:prstDash val="solid"/>
            <a:round/>
            <a:headEnd type="none" w="sm" len="sm"/>
            <a:tailEnd type="none" w="sm" len="sm"/>
          </a:ln>
        </p:spPr>
      </p:cxnSp>
      <p:cxnSp>
        <p:nvCxnSpPr>
          <p:cNvPr id="485" name="Google Shape;485;p50"/>
          <p:cNvCxnSpPr/>
          <p:nvPr/>
        </p:nvCxnSpPr>
        <p:spPr>
          <a:xfrm>
            <a:off x="2159008" y="3697696"/>
            <a:ext cx="860000" cy="2400"/>
          </a:xfrm>
          <a:prstGeom prst="straightConnector1">
            <a:avLst/>
          </a:prstGeom>
          <a:noFill/>
          <a:ln w="57150" cap="flat" cmpd="sng">
            <a:solidFill>
              <a:srgbClr val="589AF6"/>
            </a:solidFill>
            <a:prstDash val="solid"/>
            <a:round/>
            <a:headEnd type="none" w="sm" len="sm"/>
            <a:tailEnd type="none" w="sm" len="sm"/>
          </a:ln>
        </p:spPr>
      </p:cxnSp>
      <p:cxnSp>
        <p:nvCxnSpPr>
          <p:cNvPr id="486" name="Google Shape;486;p50"/>
          <p:cNvCxnSpPr/>
          <p:nvPr/>
        </p:nvCxnSpPr>
        <p:spPr>
          <a:xfrm>
            <a:off x="3322107" y="3697696"/>
            <a:ext cx="957600" cy="2400"/>
          </a:xfrm>
          <a:prstGeom prst="straightConnector1">
            <a:avLst/>
          </a:prstGeom>
          <a:noFill/>
          <a:ln w="57150" cap="flat" cmpd="sng">
            <a:solidFill>
              <a:srgbClr val="F75A9A"/>
            </a:solidFill>
            <a:prstDash val="solid"/>
            <a:round/>
            <a:headEnd type="none" w="sm" len="sm"/>
            <a:tailEnd type="none" w="sm" len="sm"/>
          </a:ln>
        </p:spPr>
      </p:cxnSp>
      <p:cxnSp>
        <p:nvCxnSpPr>
          <p:cNvPr id="487" name="Google Shape;487;p50"/>
          <p:cNvCxnSpPr/>
          <p:nvPr/>
        </p:nvCxnSpPr>
        <p:spPr>
          <a:xfrm rot="10800000" flipH="1">
            <a:off x="4593280" y="3683696"/>
            <a:ext cx="714400" cy="14000"/>
          </a:xfrm>
          <a:prstGeom prst="straightConnector1">
            <a:avLst/>
          </a:prstGeom>
          <a:noFill/>
          <a:ln w="57150" cap="flat" cmpd="sng">
            <a:solidFill>
              <a:srgbClr val="44CC9E"/>
            </a:solidFill>
            <a:prstDash val="solid"/>
            <a:round/>
            <a:headEnd type="none" w="sm" len="sm"/>
            <a:tailEnd type="none" w="sm" len="sm"/>
          </a:ln>
        </p:spPr>
      </p:cxnSp>
      <p:cxnSp>
        <p:nvCxnSpPr>
          <p:cNvPr id="488" name="Google Shape;488;p50"/>
          <p:cNvCxnSpPr/>
          <p:nvPr/>
        </p:nvCxnSpPr>
        <p:spPr>
          <a:xfrm rot="10800000" flipH="1">
            <a:off x="5639833" y="3665300"/>
            <a:ext cx="2113600" cy="18400"/>
          </a:xfrm>
          <a:prstGeom prst="straightConnector1">
            <a:avLst/>
          </a:prstGeom>
          <a:noFill/>
          <a:ln w="57150" cap="flat" cmpd="sng">
            <a:solidFill>
              <a:srgbClr val="589AF6"/>
            </a:solidFill>
            <a:prstDash val="solid"/>
            <a:round/>
            <a:headEnd type="none" w="sm" len="sm"/>
            <a:tailEnd type="none" w="sm" len="sm"/>
          </a:ln>
        </p:spPr>
      </p:cxnSp>
      <p:cxnSp>
        <p:nvCxnSpPr>
          <p:cNvPr id="489" name="Google Shape;489;p50"/>
          <p:cNvCxnSpPr>
            <a:stCxn id="490" idx="3"/>
            <a:endCxn id="481" idx="3"/>
          </p:cNvCxnSpPr>
          <p:nvPr/>
        </p:nvCxnSpPr>
        <p:spPr>
          <a:xfrm>
            <a:off x="8479707" y="1650148"/>
            <a:ext cx="13200" cy="1823200"/>
          </a:xfrm>
          <a:prstGeom prst="bentConnector3">
            <a:avLst>
              <a:gd name="adj1" fmla="val 2504930"/>
            </a:avLst>
          </a:prstGeom>
          <a:noFill/>
          <a:ln w="19050" cap="flat" cmpd="sng">
            <a:solidFill>
              <a:srgbClr val="589AF6"/>
            </a:solidFill>
            <a:prstDash val="solid"/>
            <a:round/>
            <a:headEnd type="none" w="sm" len="sm"/>
            <a:tailEnd type="stealth" w="med" len="med"/>
          </a:ln>
        </p:spPr>
      </p:cxnSp>
      <p:sp>
        <p:nvSpPr>
          <p:cNvPr id="491" name="Google Shape;491;p50"/>
          <p:cNvSpPr/>
          <p:nvPr/>
        </p:nvSpPr>
        <p:spPr>
          <a:xfrm>
            <a:off x="8194417" y="3473200"/>
            <a:ext cx="300800" cy="322000"/>
          </a:xfrm>
          <a:prstGeom prst="rect">
            <a:avLst/>
          </a:prstGeom>
          <a:noFill/>
          <a:ln>
            <a:noFill/>
          </a:ln>
        </p:spPr>
        <p:txBody>
          <a:bodyPr spcFirstLastPara="1" wrap="square" lIns="0" tIns="0" rIns="0" bIns="0" anchor="ctr" anchorCtr="0">
            <a:noAutofit/>
          </a:bodyPr>
          <a:lstStyle/>
          <a:p>
            <a:pPr algn="ctr"/>
            <a:endParaRPr sz="1000">
              <a:solidFill>
                <a:srgbClr val="FFFFFF"/>
              </a:solidFill>
              <a:latin typeface="Arial"/>
              <a:ea typeface="Arial"/>
              <a:cs typeface="Arial"/>
              <a:sym typeface="Arial"/>
            </a:endParaRPr>
          </a:p>
        </p:txBody>
      </p:sp>
      <p:sp>
        <p:nvSpPr>
          <p:cNvPr id="492" name="Google Shape;492;p50"/>
          <p:cNvSpPr txBox="1"/>
          <p:nvPr/>
        </p:nvSpPr>
        <p:spPr>
          <a:xfrm>
            <a:off x="9017759" y="2065623"/>
            <a:ext cx="2318800" cy="478800"/>
          </a:xfrm>
          <a:prstGeom prst="rect">
            <a:avLst/>
          </a:prstGeom>
          <a:noFill/>
          <a:ln>
            <a:noFill/>
          </a:ln>
        </p:spPr>
        <p:txBody>
          <a:bodyPr spcFirstLastPara="1" wrap="square" lIns="45700" tIns="22833" rIns="45700" bIns="22833" anchor="ctr" anchorCtr="0">
            <a:noAutofit/>
          </a:bodyPr>
          <a:lstStyle/>
          <a:p>
            <a:r>
              <a:rPr lang="en-US" sz="1500">
                <a:solidFill>
                  <a:srgbClr val="464646"/>
                </a:solidFill>
                <a:latin typeface="Helvetica Neue"/>
                <a:ea typeface="Helvetica Neue"/>
                <a:cs typeface="Helvetica Neue"/>
                <a:sym typeface="Helvetica Neue"/>
              </a:rPr>
              <a:t>Translate End User Query to Relational Search</a:t>
            </a:r>
            <a:endParaRPr sz="1500">
              <a:solidFill>
                <a:srgbClr val="464646"/>
              </a:solidFill>
              <a:latin typeface="Helvetica Neue"/>
              <a:ea typeface="Helvetica Neue"/>
              <a:cs typeface="Helvetica Neue"/>
              <a:sym typeface="Helvetica Neue"/>
            </a:endParaRPr>
          </a:p>
        </p:txBody>
      </p:sp>
      <p:sp>
        <p:nvSpPr>
          <p:cNvPr id="493" name="Google Shape;493;p50"/>
          <p:cNvSpPr txBox="1"/>
          <p:nvPr/>
        </p:nvSpPr>
        <p:spPr>
          <a:xfrm>
            <a:off x="9017763" y="1663873"/>
            <a:ext cx="2496400" cy="478800"/>
          </a:xfrm>
          <a:prstGeom prst="rect">
            <a:avLst/>
          </a:prstGeom>
          <a:noFill/>
          <a:ln>
            <a:noFill/>
          </a:ln>
        </p:spPr>
        <p:txBody>
          <a:bodyPr spcFirstLastPara="1" wrap="square" lIns="45700" tIns="22833" rIns="45700" bIns="22833" anchor="t" anchorCtr="0">
            <a:noAutofit/>
          </a:bodyPr>
          <a:lstStyle/>
          <a:p>
            <a:r>
              <a:rPr lang="en-US" sz="2000" b="1">
                <a:solidFill>
                  <a:srgbClr val="464646"/>
                </a:solidFill>
                <a:latin typeface="Helvetica Neue"/>
                <a:ea typeface="Helvetica Neue"/>
                <a:cs typeface="Helvetica Neue"/>
                <a:sym typeface="Helvetica Neue"/>
              </a:rPr>
              <a:t>SearchIQ</a:t>
            </a:r>
            <a:endParaRPr sz="2000" b="1">
              <a:solidFill>
                <a:srgbClr val="464646"/>
              </a:solidFill>
              <a:latin typeface="Helvetica Neue"/>
              <a:ea typeface="Helvetica Neue"/>
              <a:cs typeface="Helvetica Neue"/>
              <a:sym typeface="Helvetica Neue"/>
            </a:endParaRPr>
          </a:p>
        </p:txBody>
      </p:sp>
      <p:sp>
        <p:nvSpPr>
          <p:cNvPr id="494" name="Google Shape;494;p50"/>
          <p:cNvSpPr txBox="1"/>
          <p:nvPr/>
        </p:nvSpPr>
        <p:spPr>
          <a:xfrm>
            <a:off x="9017763" y="3920343"/>
            <a:ext cx="2496400" cy="478800"/>
          </a:xfrm>
          <a:prstGeom prst="rect">
            <a:avLst/>
          </a:prstGeom>
          <a:noFill/>
          <a:ln>
            <a:noFill/>
          </a:ln>
        </p:spPr>
        <p:txBody>
          <a:bodyPr spcFirstLastPara="1" wrap="square" lIns="45700" tIns="22833" rIns="45700" bIns="22833" anchor="ctr" anchorCtr="0">
            <a:noAutofit/>
          </a:bodyPr>
          <a:lstStyle/>
          <a:p>
            <a:r>
              <a:rPr lang="en-US" sz="1500" dirty="0">
                <a:solidFill>
                  <a:srgbClr val="464646"/>
                </a:solidFill>
                <a:latin typeface="Helvetica Neue"/>
                <a:ea typeface="Helvetica Neue"/>
                <a:cs typeface="Helvetica Neue"/>
                <a:sym typeface="Helvetica Neue"/>
              </a:rPr>
              <a:t>Ensure trustworthy, 100% accurate results on complex data at scale</a:t>
            </a:r>
            <a:endParaRPr sz="1500" dirty="0">
              <a:solidFill>
                <a:srgbClr val="464646"/>
              </a:solidFill>
              <a:latin typeface="Helvetica Neue"/>
              <a:ea typeface="Helvetica Neue"/>
              <a:cs typeface="Helvetica Neue"/>
              <a:sym typeface="Helvetica Neue"/>
            </a:endParaRPr>
          </a:p>
        </p:txBody>
      </p:sp>
      <p:pic>
        <p:nvPicPr>
          <p:cNvPr id="495" name="Google Shape;495;p50"/>
          <p:cNvPicPr preferRelativeResize="0"/>
          <p:nvPr/>
        </p:nvPicPr>
        <p:blipFill rotWithShape="1">
          <a:blip r:embed="rId4">
            <a:alphaModFix/>
          </a:blip>
          <a:srcRect/>
          <a:stretch/>
        </p:blipFill>
        <p:spPr>
          <a:xfrm>
            <a:off x="3018826" y="4051138"/>
            <a:ext cx="2656727" cy="1828831"/>
          </a:xfrm>
          <a:prstGeom prst="rect">
            <a:avLst/>
          </a:prstGeom>
          <a:noFill/>
          <a:ln w="9525" cap="flat" cmpd="sng">
            <a:solidFill>
              <a:srgbClr val="D8D8D8"/>
            </a:solidFill>
            <a:prstDash val="solid"/>
            <a:miter lim="800000"/>
            <a:headEnd type="none" w="sm" len="sm"/>
            <a:tailEnd type="none" w="sm" len="sm"/>
          </a:ln>
        </p:spPr>
      </p:pic>
      <p:grpSp>
        <p:nvGrpSpPr>
          <p:cNvPr id="496" name="Google Shape;496;p50"/>
          <p:cNvGrpSpPr/>
          <p:nvPr/>
        </p:nvGrpSpPr>
        <p:grpSpPr>
          <a:xfrm>
            <a:off x="2046266" y="1333326"/>
            <a:ext cx="6433441" cy="633647"/>
            <a:chOff x="936233" y="2782815"/>
            <a:chExt cx="16051500" cy="1287900"/>
          </a:xfrm>
        </p:grpSpPr>
        <p:sp>
          <p:nvSpPr>
            <p:cNvPr id="490" name="Google Shape;490;p50"/>
            <p:cNvSpPr/>
            <p:nvPr/>
          </p:nvSpPr>
          <p:spPr>
            <a:xfrm>
              <a:off x="936233" y="2782815"/>
              <a:ext cx="16051500" cy="1287900"/>
            </a:xfrm>
            <a:prstGeom prst="roundRect">
              <a:avLst>
                <a:gd name="adj" fmla="val 13697"/>
              </a:avLst>
            </a:prstGeom>
            <a:solidFill>
              <a:schemeClr val="lt1"/>
            </a:solidFill>
            <a:ln w="12700" cap="flat" cmpd="sng">
              <a:solidFill>
                <a:srgbClr val="D8D8D8"/>
              </a:solidFill>
              <a:prstDash val="solid"/>
              <a:miter lim="400000"/>
              <a:headEnd type="none" w="sm" len="sm"/>
              <a:tailEnd type="none" w="sm" len="sm"/>
            </a:ln>
            <a:effectLst>
              <a:outerShdw blurRad="50800" dist="38100" dir="2700000" algn="tl" rotWithShape="0">
                <a:srgbClr val="000000">
                  <a:alpha val="40000"/>
                </a:srgbClr>
              </a:outerShdw>
            </a:effectLst>
          </p:spPr>
          <p:txBody>
            <a:bodyPr spcFirstLastPara="1" wrap="square" lIns="0" tIns="0" rIns="0" bIns="0" anchor="ctr" anchorCtr="0">
              <a:noAutofit/>
            </a:bodyPr>
            <a:lstStyle/>
            <a:p>
              <a:pPr algn="ctr"/>
              <a:endParaRPr sz="1000">
                <a:solidFill>
                  <a:srgbClr val="FFFFFF"/>
                </a:solidFill>
                <a:latin typeface="Arial"/>
                <a:ea typeface="Arial"/>
                <a:cs typeface="Arial"/>
                <a:sym typeface="Arial"/>
              </a:endParaRPr>
            </a:p>
          </p:txBody>
        </p:sp>
        <p:sp>
          <p:nvSpPr>
            <p:cNvPr id="497" name="Google Shape;497;p50"/>
            <p:cNvSpPr txBox="1"/>
            <p:nvPr/>
          </p:nvSpPr>
          <p:spPr>
            <a:xfrm>
              <a:off x="2192148" y="3130190"/>
              <a:ext cx="14413200" cy="584700"/>
            </a:xfrm>
            <a:prstGeom prst="rect">
              <a:avLst/>
            </a:prstGeom>
            <a:noFill/>
            <a:ln>
              <a:noFill/>
            </a:ln>
          </p:spPr>
          <p:txBody>
            <a:bodyPr spcFirstLastPara="1" wrap="square" lIns="45700" tIns="22833" rIns="45700" bIns="22833" anchor="t" anchorCtr="0">
              <a:noAutofit/>
            </a:bodyPr>
            <a:lstStyle/>
            <a:p>
              <a:r>
                <a:rPr lang="en-US" sz="1500">
                  <a:latin typeface="Helvetica Neue"/>
                  <a:ea typeface="Helvetica Neue"/>
                  <a:cs typeface="Helvetica Neue"/>
                  <a:sym typeface="Helvetica Neue"/>
                </a:rPr>
                <a:t>    </a:t>
              </a:r>
              <a:r>
                <a:rPr lang="en-US" sz="1500">
                  <a:solidFill>
                    <a:srgbClr val="000000"/>
                  </a:solidFill>
                  <a:latin typeface="Helvetica Neue"/>
                  <a:ea typeface="Helvetica Neue"/>
                  <a:cs typeface="Helvetica Neue"/>
                  <a:sym typeface="Helvetica Neue"/>
                </a:rPr>
                <a:t>What are the hottest Adidas products</a:t>
              </a:r>
              <a:endParaRPr sz="2400"/>
            </a:p>
          </p:txBody>
        </p:sp>
        <p:pic>
          <p:nvPicPr>
            <p:cNvPr id="498" name="Google Shape;498;p50"/>
            <p:cNvPicPr preferRelativeResize="0"/>
            <p:nvPr/>
          </p:nvPicPr>
          <p:blipFill rotWithShape="1">
            <a:blip r:embed="rId3">
              <a:alphaModFix/>
            </a:blip>
            <a:srcRect/>
            <a:stretch/>
          </p:blipFill>
          <p:spPr>
            <a:xfrm>
              <a:off x="1368618" y="3121873"/>
              <a:ext cx="862032" cy="576478"/>
            </a:xfrm>
            <a:prstGeom prst="rect">
              <a:avLst/>
            </a:prstGeom>
            <a:noFill/>
            <a:ln>
              <a:noFill/>
            </a:ln>
          </p:spPr>
        </p:pic>
        <p:grpSp>
          <p:nvGrpSpPr>
            <p:cNvPr id="499" name="Google Shape;499;p50"/>
            <p:cNvGrpSpPr/>
            <p:nvPr/>
          </p:nvGrpSpPr>
          <p:grpSpPr>
            <a:xfrm>
              <a:off x="15518391" y="3029257"/>
              <a:ext cx="1086935" cy="753749"/>
              <a:chOff x="6254348" y="1452308"/>
              <a:chExt cx="399300" cy="276900"/>
            </a:xfrm>
          </p:grpSpPr>
          <p:sp>
            <p:nvSpPr>
              <p:cNvPr id="500" name="Google Shape;500;p50"/>
              <p:cNvSpPr/>
              <p:nvPr/>
            </p:nvSpPr>
            <p:spPr>
              <a:xfrm>
                <a:off x="6254348" y="1452308"/>
                <a:ext cx="399300" cy="276900"/>
              </a:xfrm>
              <a:prstGeom prst="ellipse">
                <a:avLst/>
              </a:prstGeom>
              <a:solidFill>
                <a:srgbClr val="F2F2F2"/>
              </a:solidFill>
              <a:ln w="9525" cap="flat" cmpd="sng">
                <a:solidFill>
                  <a:srgbClr val="D8D8D8"/>
                </a:solidFill>
                <a:prstDash val="solid"/>
                <a:miter lim="400000"/>
                <a:headEnd type="none" w="sm" len="sm"/>
                <a:tailEnd type="none" w="sm" len="sm"/>
              </a:ln>
            </p:spPr>
            <p:txBody>
              <a:bodyPr spcFirstLastPara="1" wrap="square" lIns="0" tIns="0" rIns="0" bIns="0" anchor="ctr" anchorCtr="0">
                <a:noAutofit/>
              </a:bodyPr>
              <a:lstStyle/>
              <a:p>
                <a:pPr algn="ctr"/>
                <a:endParaRPr sz="1000">
                  <a:solidFill>
                    <a:srgbClr val="FFFFFF"/>
                  </a:solidFill>
                  <a:latin typeface="Arial"/>
                  <a:ea typeface="Arial"/>
                  <a:cs typeface="Arial"/>
                  <a:sym typeface="Arial"/>
                </a:endParaRPr>
              </a:p>
            </p:txBody>
          </p:sp>
          <p:pic>
            <p:nvPicPr>
              <p:cNvPr id="501" name="Google Shape;501;p50"/>
              <p:cNvPicPr preferRelativeResize="0"/>
              <p:nvPr/>
            </p:nvPicPr>
            <p:blipFill rotWithShape="1">
              <a:blip r:embed="rId5">
                <a:alphaModFix/>
              </a:blip>
              <a:srcRect/>
              <a:stretch/>
            </p:blipFill>
            <p:spPr>
              <a:xfrm>
                <a:off x="6377453" y="1507960"/>
                <a:ext cx="132936" cy="165677"/>
              </a:xfrm>
              <a:prstGeom prst="rect">
                <a:avLst/>
              </a:prstGeom>
              <a:noFill/>
              <a:ln>
                <a:noFill/>
              </a:ln>
            </p:spPr>
          </p:pic>
        </p:grpSp>
      </p:grpSp>
      <p:sp>
        <p:nvSpPr>
          <p:cNvPr id="502" name="Google Shape;502;p50"/>
          <p:cNvSpPr txBox="1"/>
          <p:nvPr/>
        </p:nvSpPr>
        <p:spPr>
          <a:xfrm>
            <a:off x="9017763" y="3369503"/>
            <a:ext cx="2496400" cy="478800"/>
          </a:xfrm>
          <a:prstGeom prst="rect">
            <a:avLst/>
          </a:prstGeom>
          <a:noFill/>
          <a:ln>
            <a:noFill/>
          </a:ln>
        </p:spPr>
        <p:txBody>
          <a:bodyPr spcFirstLastPara="1" wrap="square" lIns="45700" tIns="22833" rIns="45700" bIns="22833" anchor="t" anchorCtr="0">
            <a:noAutofit/>
          </a:bodyPr>
          <a:lstStyle/>
          <a:p>
            <a:r>
              <a:rPr lang="en-US" sz="2000" b="1">
                <a:solidFill>
                  <a:srgbClr val="464646"/>
                </a:solidFill>
                <a:latin typeface="Helvetica Neue"/>
                <a:ea typeface="Helvetica Neue"/>
                <a:cs typeface="Helvetica Neue"/>
                <a:sym typeface="Helvetica Neue"/>
              </a:rPr>
              <a:t>Relational Search</a:t>
            </a:r>
            <a:endParaRPr sz="2000" b="1">
              <a:solidFill>
                <a:srgbClr val="464646"/>
              </a:solidFill>
              <a:latin typeface="Helvetica Neue"/>
              <a:ea typeface="Helvetica Neue"/>
              <a:cs typeface="Helvetica Neue"/>
              <a:sym typeface="Helvetica Neue"/>
            </a:endParaRPr>
          </a:p>
        </p:txBody>
      </p:sp>
      <p:sp>
        <p:nvSpPr>
          <p:cNvPr id="503" name="Google Shape;503;p50"/>
          <p:cNvSpPr/>
          <p:nvPr/>
        </p:nvSpPr>
        <p:spPr>
          <a:xfrm>
            <a:off x="0" y="6406400"/>
            <a:ext cx="12192000" cy="451600"/>
          </a:xfrm>
          <a:prstGeom prst="rect">
            <a:avLst/>
          </a:prstGeom>
          <a:solidFill>
            <a:schemeClr val="accent1"/>
          </a:solidFill>
          <a:ln>
            <a:noFill/>
          </a:ln>
        </p:spPr>
        <p:txBody>
          <a:bodyPr spcFirstLastPara="1" wrap="square" lIns="0" tIns="0" rIns="0" bIns="0" anchor="ctr" anchorCtr="0">
            <a:noAutofit/>
          </a:bodyPr>
          <a:lstStyle/>
          <a:p>
            <a:pPr algn="ctr">
              <a:buClr>
                <a:srgbClr val="000000"/>
              </a:buClr>
              <a:buSzPts val="1200"/>
            </a:pPr>
            <a:r>
              <a:rPr lang="en-US" sz="1600" dirty="0" err="1">
                <a:solidFill>
                  <a:srgbClr val="FFFFFF"/>
                </a:solidFill>
                <a:latin typeface="Helvetica Neue Light"/>
                <a:ea typeface="Helvetica Neue Light"/>
                <a:cs typeface="Helvetica Neue Light"/>
                <a:sym typeface="Helvetica Neue Light"/>
              </a:rPr>
              <a:t>SearchIQ</a:t>
            </a:r>
            <a:r>
              <a:rPr lang="en-US" sz="1600" dirty="0">
                <a:solidFill>
                  <a:srgbClr val="FFFFFF"/>
                </a:solidFill>
                <a:latin typeface="Helvetica Neue Light"/>
                <a:ea typeface="Helvetica Neue Light"/>
                <a:cs typeface="Helvetica Neue Light"/>
                <a:sym typeface="Helvetica Neue Light"/>
              </a:rPr>
              <a:t>: A smart engine built on top of ThoughtSpot’s Relation Search Engine.</a:t>
            </a:r>
            <a:endParaRPr sz="1600" dirty="0">
              <a:solidFill>
                <a:srgbClr val="FFFFFF"/>
              </a:solidFill>
              <a:latin typeface="Helvetica Neue Light"/>
              <a:ea typeface="Helvetica Neue Light"/>
              <a:cs typeface="Helvetica Neue Light"/>
              <a:sym typeface="Helvetica Neue Light"/>
            </a:endParaRPr>
          </a:p>
        </p:txBody>
      </p:sp>
      <p:grpSp>
        <p:nvGrpSpPr>
          <p:cNvPr id="504" name="Google Shape;504;p50"/>
          <p:cNvGrpSpPr/>
          <p:nvPr/>
        </p:nvGrpSpPr>
        <p:grpSpPr>
          <a:xfrm>
            <a:off x="251099" y="1278861"/>
            <a:ext cx="851276" cy="851276"/>
            <a:chOff x="869950" y="1974850"/>
            <a:chExt cx="928800" cy="928800"/>
          </a:xfrm>
        </p:grpSpPr>
        <p:pic>
          <p:nvPicPr>
            <p:cNvPr id="505" name="Google Shape;505;p50" descr="G.png"/>
            <p:cNvPicPr preferRelativeResize="0"/>
            <p:nvPr/>
          </p:nvPicPr>
          <p:blipFill rotWithShape="1">
            <a:blip r:embed="rId6">
              <a:alphaModFix/>
            </a:blip>
            <a:srcRect/>
            <a:stretch/>
          </p:blipFill>
          <p:spPr>
            <a:xfrm>
              <a:off x="869950" y="1974850"/>
              <a:ext cx="928800" cy="928800"/>
            </a:xfrm>
            <a:prstGeom prst="rect">
              <a:avLst/>
            </a:prstGeom>
            <a:noFill/>
            <a:ln>
              <a:noFill/>
            </a:ln>
          </p:spPr>
        </p:pic>
        <p:sp>
          <p:nvSpPr>
            <p:cNvPr id="506" name="Google Shape;506;p50"/>
            <p:cNvSpPr/>
            <p:nvPr/>
          </p:nvSpPr>
          <p:spPr>
            <a:xfrm>
              <a:off x="869950" y="1974850"/>
              <a:ext cx="927000" cy="927000"/>
            </a:xfrm>
            <a:prstGeom prst="ellipse">
              <a:avLst/>
            </a:prstGeom>
            <a:noFill/>
            <a:ln w="12700" cap="flat" cmpd="sng">
              <a:solidFill>
                <a:srgbClr val="BFBFBF"/>
              </a:solidFill>
              <a:prstDash val="solid"/>
              <a:round/>
              <a:headEnd type="none" w="sm" len="sm"/>
              <a:tailEnd type="none" w="sm" len="sm"/>
            </a:ln>
          </p:spPr>
          <p:txBody>
            <a:bodyPr spcFirstLastPara="1" wrap="square" lIns="121900" tIns="60933" rIns="121900" bIns="60933" anchor="ctr" anchorCtr="0">
              <a:noAutofit/>
            </a:bodyPr>
            <a:lstStyle/>
            <a:p>
              <a:pPr algn="ctr"/>
              <a:endParaRPr sz="3200">
                <a:solidFill>
                  <a:schemeClr val="lt1"/>
                </a:solidFill>
                <a:latin typeface="Calibri"/>
                <a:ea typeface="Calibri"/>
                <a:cs typeface="Calibri"/>
                <a:sym typeface="Calibri"/>
              </a:endParaRPr>
            </a:p>
          </p:txBody>
        </p:sp>
      </p:grpSp>
      <p:cxnSp>
        <p:nvCxnSpPr>
          <p:cNvPr id="507" name="Google Shape;507;p50"/>
          <p:cNvCxnSpPr/>
          <p:nvPr/>
        </p:nvCxnSpPr>
        <p:spPr>
          <a:xfrm>
            <a:off x="1233715" y="1676400"/>
            <a:ext cx="762000" cy="0"/>
          </a:xfrm>
          <a:prstGeom prst="straightConnector1">
            <a:avLst/>
          </a:prstGeom>
          <a:noFill/>
          <a:ln w="19050" cap="flat" cmpd="sng">
            <a:solidFill>
              <a:schemeClr val="accent6"/>
            </a:solidFill>
            <a:prstDash val="solid"/>
            <a:round/>
            <a:headEnd type="none" w="sm" len="sm"/>
            <a:tailEnd type="triangle" w="med" len="med"/>
          </a:ln>
        </p:spPr>
      </p:cxnSp>
      <p:cxnSp>
        <p:nvCxnSpPr>
          <p:cNvPr id="508" name="Google Shape;508;p50"/>
          <p:cNvCxnSpPr/>
          <p:nvPr/>
        </p:nvCxnSpPr>
        <p:spPr>
          <a:xfrm>
            <a:off x="4206033" y="2113233"/>
            <a:ext cx="9600" cy="871600"/>
          </a:xfrm>
          <a:prstGeom prst="straightConnector1">
            <a:avLst/>
          </a:prstGeom>
          <a:noFill/>
          <a:ln w="19050" cap="flat" cmpd="sng">
            <a:solidFill>
              <a:srgbClr val="6D9EEB"/>
            </a:solidFill>
            <a:prstDash val="solid"/>
            <a:round/>
            <a:headEnd type="none" w="med" len="med"/>
            <a:tailEnd type="triangle" w="med" len="med"/>
          </a:ln>
        </p:spPr>
      </p:cxnSp>
    </p:spTree>
    <p:extLst>
      <p:ext uri="{BB962C8B-B14F-4D97-AF65-F5344CB8AC3E}">
        <p14:creationId xmlns:p14="http://schemas.microsoft.com/office/powerpoint/2010/main" val="2010980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26"/>
        <p:cNvGrpSpPr/>
        <p:nvPr/>
      </p:nvGrpSpPr>
      <p:grpSpPr>
        <a:xfrm>
          <a:off x="0" y="0"/>
          <a:ext cx="0" cy="0"/>
          <a:chOff x="0" y="0"/>
          <a:chExt cx="0" cy="0"/>
        </a:xfrm>
      </p:grpSpPr>
      <p:grpSp>
        <p:nvGrpSpPr>
          <p:cNvPr id="527" name="Google Shape;527;p52"/>
          <p:cNvGrpSpPr/>
          <p:nvPr/>
        </p:nvGrpSpPr>
        <p:grpSpPr>
          <a:xfrm>
            <a:off x="1818988" y="1285201"/>
            <a:ext cx="7302363" cy="534049"/>
            <a:chOff x="936233" y="2782815"/>
            <a:chExt cx="16051500" cy="1287900"/>
          </a:xfrm>
        </p:grpSpPr>
        <p:sp>
          <p:nvSpPr>
            <p:cNvPr id="528" name="Google Shape;528;p52"/>
            <p:cNvSpPr/>
            <p:nvPr/>
          </p:nvSpPr>
          <p:spPr>
            <a:xfrm>
              <a:off x="936233" y="2782815"/>
              <a:ext cx="16051500" cy="1287900"/>
            </a:xfrm>
            <a:prstGeom prst="roundRect">
              <a:avLst>
                <a:gd name="adj" fmla="val 13697"/>
              </a:avLst>
            </a:prstGeom>
            <a:solidFill>
              <a:schemeClr val="lt1"/>
            </a:solidFill>
            <a:ln w="12700" cap="flat" cmpd="sng">
              <a:solidFill>
                <a:srgbClr val="D8D8D8"/>
              </a:solidFill>
              <a:prstDash val="solid"/>
              <a:miter lim="400000"/>
              <a:headEnd type="none" w="sm" len="sm"/>
              <a:tailEnd type="none" w="sm" len="sm"/>
            </a:ln>
            <a:effectLst>
              <a:outerShdw blurRad="50800" dist="38100" dir="2700000" algn="tl" rotWithShape="0">
                <a:srgbClr val="000000">
                  <a:alpha val="40000"/>
                </a:srgbClr>
              </a:outerShdw>
            </a:effectLst>
          </p:spPr>
          <p:txBody>
            <a:bodyPr spcFirstLastPara="1" wrap="square" lIns="0" tIns="0" rIns="0" bIns="0" anchor="ctr" anchorCtr="0">
              <a:noAutofit/>
            </a:bodyPr>
            <a:lstStyle/>
            <a:p>
              <a:pPr algn="ctr"/>
              <a:endParaRPr sz="1000">
                <a:solidFill>
                  <a:srgbClr val="FFFFFF"/>
                </a:solidFill>
                <a:latin typeface="Arial"/>
                <a:ea typeface="Arial"/>
                <a:cs typeface="Arial"/>
                <a:sym typeface="Arial"/>
              </a:endParaRPr>
            </a:p>
          </p:txBody>
        </p:sp>
        <p:sp>
          <p:nvSpPr>
            <p:cNvPr id="529" name="Google Shape;529;p52"/>
            <p:cNvSpPr txBox="1"/>
            <p:nvPr/>
          </p:nvSpPr>
          <p:spPr>
            <a:xfrm>
              <a:off x="2192133" y="3130161"/>
              <a:ext cx="8244300" cy="584700"/>
            </a:xfrm>
            <a:prstGeom prst="rect">
              <a:avLst/>
            </a:prstGeom>
            <a:noFill/>
            <a:ln>
              <a:noFill/>
            </a:ln>
          </p:spPr>
          <p:txBody>
            <a:bodyPr spcFirstLastPara="1" wrap="square" lIns="45700" tIns="22833" rIns="45700" bIns="22833" anchor="t" anchorCtr="0">
              <a:noAutofit/>
            </a:bodyPr>
            <a:lstStyle/>
            <a:p>
              <a:r>
                <a:rPr lang="en-US" sz="1500">
                  <a:solidFill>
                    <a:srgbClr val="000000"/>
                  </a:solidFill>
                  <a:latin typeface="Helvetica Neue"/>
                  <a:ea typeface="Helvetica Neue"/>
                  <a:cs typeface="Helvetica Neue"/>
                  <a:sym typeface="Helvetica Neue"/>
                </a:rPr>
                <a:t>What are the hottest Adidas products</a:t>
              </a:r>
              <a:endParaRPr sz="2400"/>
            </a:p>
          </p:txBody>
        </p:sp>
        <p:pic>
          <p:nvPicPr>
            <p:cNvPr id="530" name="Google Shape;530;p52"/>
            <p:cNvPicPr preferRelativeResize="0"/>
            <p:nvPr/>
          </p:nvPicPr>
          <p:blipFill rotWithShape="1">
            <a:blip r:embed="rId3">
              <a:alphaModFix/>
            </a:blip>
            <a:srcRect/>
            <a:stretch/>
          </p:blipFill>
          <p:spPr>
            <a:xfrm>
              <a:off x="1368618" y="3121873"/>
              <a:ext cx="576478" cy="576478"/>
            </a:xfrm>
            <a:prstGeom prst="rect">
              <a:avLst/>
            </a:prstGeom>
            <a:noFill/>
            <a:ln>
              <a:noFill/>
            </a:ln>
          </p:spPr>
        </p:pic>
        <p:grpSp>
          <p:nvGrpSpPr>
            <p:cNvPr id="531" name="Google Shape;531;p52"/>
            <p:cNvGrpSpPr/>
            <p:nvPr/>
          </p:nvGrpSpPr>
          <p:grpSpPr>
            <a:xfrm>
              <a:off x="15851179" y="3029235"/>
              <a:ext cx="753749" cy="753749"/>
              <a:chOff x="6376602" y="1452300"/>
              <a:chExt cx="276900" cy="276900"/>
            </a:xfrm>
          </p:grpSpPr>
          <p:sp>
            <p:nvSpPr>
              <p:cNvPr id="532" name="Google Shape;532;p52"/>
              <p:cNvSpPr/>
              <p:nvPr/>
            </p:nvSpPr>
            <p:spPr>
              <a:xfrm>
                <a:off x="6376602" y="1452300"/>
                <a:ext cx="276900" cy="276900"/>
              </a:xfrm>
              <a:prstGeom prst="ellipse">
                <a:avLst/>
              </a:prstGeom>
              <a:solidFill>
                <a:srgbClr val="F2F2F2"/>
              </a:solidFill>
              <a:ln w="9525" cap="flat" cmpd="sng">
                <a:solidFill>
                  <a:srgbClr val="D8D8D8"/>
                </a:solidFill>
                <a:prstDash val="solid"/>
                <a:miter lim="400000"/>
                <a:headEnd type="none" w="sm" len="sm"/>
                <a:tailEnd type="none" w="sm" len="sm"/>
              </a:ln>
            </p:spPr>
            <p:txBody>
              <a:bodyPr spcFirstLastPara="1" wrap="square" lIns="0" tIns="0" rIns="0" bIns="0" anchor="ctr" anchorCtr="0">
                <a:noAutofit/>
              </a:bodyPr>
              <a:lstStyle/>
              <a:p>
                <a:pPr algn="ctr"/>
                <a:endParaRPr sz="1000">
                  <a:solidFill>
                    <a:srgbClr val="FFFFFF"/>
                  </a:solidFill>
                  <a:latin typeface="Arial"/>
                  <a:ea typeface="Arial"/>
                  <a:cs typeface="Arial"/>
                  <a:sym typeface="Arial"/>
                </a:endParaRPr>
              </a:p>
            </p:txBody>
          </p:sp>
          <p:pic>
            <p:nvPicPr>
              <p:cNvPr id="533" name="Google Shape;533;p52"/>
              <p:cNvPicPr preferRelativeResize="0"/>
              <p:nvPr/>
            </p:nvPicPr>
            <p:blipFill rotWithShape="1">
              <a:blip r:embed="rId4">
                <a:alphaModFix/>
              </a:blip>
              <a:srcRect/>
              <a:stretch/>
            </p:blipFill>
            <p:spPr>
              <a:xfrm>
                <a:off x="6470577" y="1507960"/>
                <a:ext cx="89047" cy="165677"/>
              </a:xfrm>
              <a:prstGeom prst="rect">
                <a:avLst/>
              </a:prstGeom>
              <a:noFill/>
              <a:ln>
                <a:noFill/>
              </a:ln>
            </p:spPr>
          </p:pic>
        </p:grpSp>
      </p:grpSp>
      <p:sp>
        <p:nvSpPr>
          <p:cNvPr id="534" name="Google Shape;534;p52"/>
          <p:cNvSpPr/>
          <p:nvPr/>
        </p:nvSpPr>
        <p:spPr>
          <a:xfrm>
            <a:off x="7827733" y="3320700"/>
            <a:ext cx="3590400" cy="7172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r>
              <a:rPr lang="en-US" sz="1333"/>
              <a:t>Adidas - Value (Brand Name)</a:t>
            </a:r>
            <a:endParaRPr sz="1333"/>
          </a:p>
          <a:p>
            <a:r>
              <a:rPr lang="en-US" sz="1333"/>
              <a:t>Products - Product Name, Product ID</a:t>
            </a:r>
            <a:endParaRPr sz="1333"/>
          </a:p>
        </p:txBody>
      </p:sp>
      <p:sp>
        <p:nvSpPr>
          <p:cNvPr id="535" name="Google Shape;535;p52"/>
          <p:cNvSpPr txBox="1">
            <a:spLocks noGrp="1"/>
          </p:cNvSpPr>
          <p:nvPr>
            <p:ph type="title"/>
          </p:nvPr>
        </p:nvSpPr>
        <p:spPr>
          <a:prstGeom prst="rect">
            <a:avLst/>
          </a:prstGeom>
        </p:spPr>
        <p:txBody>
          <a:bodyPr spcFirstLastPara="1" vert="horz" wrap="square" lIns="45700" tIns="22833" rIns="45700" bIns="22833" rtlCol="0" anchor="b" anchorCtr="0">
            <a:noAutofit/>
          </a:bodyPr>
          <a:lstStyle/>
          <a:p>
            <a:pPr>
              <a:spcBef>
                <a:spcPts val="0"/>
              </a:spcBef>
            </a:pPr>
            <a:r>
              <a:rPr lang="en-US"/>
              <a:t>Information Retrieval Engine </a:t>
            </a:r>
            <a:endParaRPr/>
          </a:p>
        </p:txBody>
      </p:sp>
      <p:sp>
        <p:nvSpPr>
          <p:cNvPr id="536" name="Google Shape;536;p52"/>
          <p:cNvSpPr/>
          <p:nvPr/>
        </p:nvSpPr>
        <p:spPr>
          <a:xfrm>
            <a:off x="3244057" y="5160313"/>
            <a:ext cx="404400" cy="3584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cxnSp>
        <p:nvCxnSpPr>
          <p:cNvPr id="537" name="Google Shape;537;p52"/>
          <p:cNvCxnSpPr>
            <a:stCxn id="536" idx="3"/>
          </p:cNvCxnSpPr>
          <p:nvPr/>
        </p:nvCxnSpPr>
        <p:spPr>
          <a:xfrm flipH="1">
            <a:off x="2950079" y="5466227"/>
            <a:ext cx="353200" cy="236400"/>
          </a:xfrm>
          <a:prstGeom prst="straightConnector1">
            <a:avLst/>
          </a:prstGeom>
          <a:noFill/>
          <a:ln w="9525" cap="flat" cmpd="sng">
            <a:solidFill>
              <a:schemeClr val="dk2"/>
            </a:solidFill>
            <a:prstDash val="solid"/>
            <a:round/>
            <a:headEnd type="none" w="med" len="med"/>
            <a:tailEnd type="triangle" w="med" len="med"/>
          </a:ln>
        </p:spPr>
      </p:cxnSp>
      <p:cxnSp>
        <p:nvCxnSpPr>
          <p:cNvPr id="538" name="Google Shape;538;p52"/>
          <p:cNvCxnSpPr>
            <a:stCxn id="536" idx="5"/>
            <a:endCxn id="539" idx="0"/>
          </p:cNvCxnSpPr>
          <p:nvPr/>
        </p:nvCxnSpPr>
        <p:spPr>
          <a:xfrm>
            <a:off x="3589234" y="5466227"/>
            <a:ext cx="325600" cy="300800"/>
          </a:xfrm>
          <a:prstGeom prst="straightConnector1">
            <a:avLst/>
          </a:prstGeom>
          <a:noFill/>
          <a:ln w="9525" cap="flat" cmpd="sng">
            <a:solidFill>
              <a:schemeClr val="dk2"/>
            </a:solidFill>
            <a:prstDash val="solid"/>
            <a:round/>
            <a:headEnd type="none" w="med" len="med"/>
            <a:tailEnd type="triangle" w="med" len="med"/>
          </a:ln>
        </p:spPr>
      </p:cxnSp>
      <p:sp>
        <p:nvSpPr>
          <p:cNvPr id="540" name="Google Shape;540;p52"/>
          <p:cNvSpPr/>
          <p:nvPr/>
        </p:nvSpPr>
        <p:spPr>
          <a:xfrm>
            <a:off x="2711823" y="5702613"/>
            <a:ext cx="404400" cy="3584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539" name="Google Shape;539;p52"/>
          <p:cNvSpPr/>
          <p:nvPr/>
        </p:nvSpPr>
        <p:spPr>
          <a:xfrm>
            <a:off x="3712823" y="5766980"/>
            <a:ext cx="404400" cy="3584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541" name="Google Shape;541;p52"/>
          <p:cNvSpPr/>
          <p:nvPr/>
        </p:nvSpPr>
        <p:spPr>
          <a:xfrm>
            <a:off x="2605057" y="5078513"/>
            <a:ext cx="1682400" cy="1176800"/>
          </a:xfrm>
          <a:prstGeom prst="rect">
            <a:avLst/>
          </a:prstGeom>
          <a:no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542" name="Google Shape;542;p52"/>
          <p:cNvSpPr/>
          <p:nvPr/>
        </p:nvSpPr>
        <p:spPr>
          <a:xfrm>
            <a:off x="5580023" y="5198047"/>
            <a:ext cx="404400" cy="3584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cxnSp>
        <p:nvCxnSpPr>
          <p:cNvPr id="543" name="Google Shape;543;p52"/>
          <p:cNvCxnSpPr>
            <a:stCxn id="542" idx="3"/>
          </p:cNvCxnSpPr>
          <p:nvPr/>
        </p:nvCxnSpPr>
        <p:spPr>
          <a:xfrm flipH="1">
            <a:off x="5286046" y="5503960"/>
            <a:ext cx="353200" cy="236400"/>
          </a:xfrm>
          <a:prstGeom prst="straightConnector1">
            <a:avLst/>
          </a:prstGeom>
          <a:noFill/>
          <a:ln w="9525" cap="flat" cmpd="sng">
            <a:solidFill>
              <a:schemeClr val="dk2"/>
            </a:solidFill>
            <a:prstDash val="solid"/>
            <a:round/>
            <a:headEnd type="none" w="med" len="med"/>
            <a:tailEnd type="triangle" w="med" len="med"/>
          </a:ln>
        </p:spPr>
      </p:cxnSp>
      <p:cxnSp>
        <p:nvCxnSpPr>
          <p:cNvPr id="544" name="Google Shape;544;p52"/>
          <p:cNvCxnSpPr>
            <a:stCxn id="542" idx="5"/>
            <a:endCxn id="545" idx="0"/>
          </p:cNvCxnSpPr>
          <p:nvPr/>
        </p:nvCxnSpPr>
        <p:spPr>
          <a:xfrm>
            <a:off x="5925201" y="5503960"/>
            <a:ext cx="325600" cy="300800"/>
          </a:xfrm>
          <a:prstGeom prst="straightConnector1">
            <a:avLst/>
          </a:prstGeom>
          <a:noFill/>
          <a:ln w="9525" cap="flat" cmpd="sng">
            <a:solidFill>
              <a:schemeClr val="dk2"/>
            </a:solidFill>
            <a:prstDash val="solid"/>
            <a:round/>
            <a:headEnd type="none" w="med" len="med"/>
            <a:tailEnd type="triangle" w="med" len="med"/>
          </a:ln>
        </p:spPr>
      </p:cxnSp>
      <p:sp>
        <p:nvSpPr>
          <p:cNvPr id="546" name="Google Shape;546;p52"/>
          <p:cNvSpPr/>
          <p:nvPr/>
        </p:nvSpPr>
        <p:spPr>
          <a:xfrm>
            <a:off x="5047790" y="5740347"/>
            <a:ext cx="404400" cy="3584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545" name="Google Shape;545;p52"/>
          <p:cNvSpPr/>
          <p:nvPr/>
        </p:nvSpPr>
        <p:spPr>
          <a:xfrm>
            <a:off x="6048790" y="5804713"/>
            <a:ext cx="404400" cy="3584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547" name="Google Shape;547;p52"/>
          <p:cNvSpPr/>
          <p:nvPr/>
        </p:nvSpPr>
        <p:spPr>
          <a:xfrm>
            <a:off x="4909290" y="5078513"/>
            <a:ext cx="1682400" cy="1176800"/>
          </a:xfrm>
          <a:prstGeom prst="rect">
            <a:avLst/>
          </a:prstGeom>
          <a:no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548" name="Google Shape;548;p52"/>
          <p:cNvSpPr/>
          <p:nvPr/>
        </p:nvSpPr>
        <p:spPr>
          <a:xfrm>
            <a:off x="2306723" y="4457199"/>
            <a:ext cx="4541200" cy="1870681"/>
          </a:xfrm>
          <a:prstGeom prst="roundRect">
            <a:avLst>
              <a:gd name="adj" fmla="val 8266"/>
            </a:avLst>
          </a:prstGeom>
          <a:noFill/>
          <a:ln w="9525" cap="flat" cmpd="sng">
            <a:solidFill>
              <a:schemeClr val="dk2"/>
            </a:solidFill>
            <a:prstDash val="solid"/>
            <a:round/>
            <a:headEnd type="none" w="sm" len="sm"/>
            <a:tailEnd type="none" w="sm" len="sm"/>
          </a:ln>
        </p:spPr>
        <p:txBody>
          <a:bodyPr spcFirstLastPara="1" wrap="square" lIns="0" tIns="91440" rIns="0" bIns="0" anchor="t" anchorCtr="0">
            <a:noAutofit/>
          </a:bodyPr>
          <a:lstStyle/>
          <a:p>
            <a:pPr algn="ctr"/>
            <a:r>
              <a:rPr lang="en-US" sz="2000" dirty="0">
                <a:latin typeface="Helvetica" pitchFamily="2" charset="0"/>
              </a:rPr>
              <a:t>Scalable, fast, distributed index</a:t>
            </a:r>
            <a:endParaRPr sz="2400" dirty="0"/>
          </a:p>
        </p:txBody>
      </p:sp>
      <p:cxnSp>
        <p:nvCxnSpPr>
          <p:cNvPr id="549" name="Google Shape;549;p52"/>
          <p:cNvCxnSpPr/>
          <p:nvPr/>
        </p:nvCxnSpPr>
        <p:spPr>
          <a:xfrm flipH="1">
            <a:off x="3983405" y="1820975"/>
            <a:ext cx="4000" cy="346000"/>
          </a:xfrm>
          <a:prstGeom prst="straightConnector1">
            <a:avLst/>
          </a:prstGeom>
          <a:noFill/>
          <a:ln w="19050" cap="flat" cmpd="sng">
            <a:solidFill>
              <a:schemeClr val="dk2"/>
            </a:solidFill>
            <a:prstDash val="solid"/>
            <a:round/>
            <a:headEnd type="none" w="med" len="med"/>
            <a:tailEnd type="triangle" w="med" len="med"/>
          </a:ln>
        </p:spPr>
      </p:cxnSp>
      <p:sp>
        <p:nvSpPr>
          <p:cNvPr id="550" name="Google Shape;550;p52"/>
          <p:cNvSpPr/>
          <p:nvPr/>
        </p:nvSpPr>
        <p:spPr>
          <a:xfrm>
            <a:off x="2278700" y="2189069"/>
            <a:ext cx="3420000" cy="7172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r>
              <a:rPr lang="en-US" sz="1333"/>
              <a:t>[What,  are, …., hottest, …, Adidas, …, products]</a:t>
            </a:r>
            <a:endParaRPr sz="1333"/>
          </a:p>
        </p:txBody>
      </p:sp>
      <p:cxnSp>
        <p:nvCxnSpPr>
          <p:cNvPr id="551" name="Google Shape;551;p52"/>
          <p:cNvCxnSpPr/>
          <p:nvPr/>
        </p:nvCxnSpPr>
        <p:spPr>
          <a:xfrm>
            <a:off x="3371200" y="2906267"/>
            <a:ext cx="0" cy="358400"/>
          </a:xfrm>
          <a:prstGeom prst="straightConnector1">
            <a:avLst/>
          </a:prstGeom>
          <a:noFill/>
          <a:ln w="19050" cap="flat" cmpd="sng">
            <a:solidFill>
              <a:schemeClr val="dk2"/>
            </a:solidFill>
            <a:prstDash val="solid"/>
            <a:round/>
            <a:headEnd type="none" w="med" len="med"/>
            <a:tailEnd type="triangle" w="med" len="med"/>
          </a:ln>
        </p:spPr>
      </p:cxnSp>
      <p:sp>
        <p:nvSpPr>
          <p:cNvPr id="552" name="Google Shape;552;p52"/>
          <p:cNvSpPr/>
          <p:nvPr/>
        </p:nvSpPr>
        <p:spPr>
          <a:xfrm>
            <a:off x="2513800" y="3245975"/>
            <a:ext cx="1927200" cy="9040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r>
              <a:rPr lang="en-US" dirty="0">
                <a:latin typeface="Helvetica" pitchFamily="2" charset="0"/>
              </a:rPr>
              <a:t>Distributed Lookup Engine</a:t>
            </a:r>
            <a:endParaRPr dirty="0">
              <a:latin typeface="Helvetica" pitchFamily="2" charset="0"/>
            </a:endParaRPr>
          </a:p>
        </p:txBody>
      </p:sp>
      <p:cxnSp>
        <p:nvCxnSpPr>
          <p:cNvPr id="553" name="Google Shape;553;p52"/>
          <p:cNvCxnSpPr>
            <a:cxnSpLocks/>
          </p:cNvCxnSpPr>
          <p:nvPr/>
        </p:nvCxnSpPr>
        <p:spPr>
          <a:xfrm flipH="1">
            <a:off x="3393378" y="4135532"/>
            <a:ext cx="0" cy="348214"/>
          </a:xfrm>
          <a:prstGeom prst="straightConnector1">
            <a:avLst/>
          </a:prstGeom>
          <a:noFill/>
          <a:ln w="19050" cap="flat" cmpd="sng">
            <a:solidFill>
              <a:schemeClr val="dk2"/>
            </a:solidFill>
            <a:prstDash val="solid"/>
            <a:round/>
            <a:headEnd type="none" w="med" len="med"/>
            <a:tailEnd type="triangle" w="med" len="med"/>
          </a:ln>
        </p:spPr>
      </p:cxnSp>
      <p:sp>
        <p:nvSpPr>
          <p:cNvPr id="554" name="Google Shape;554;p52"/>
          <p:cNvSpPr/>
          <p:nvPr/>
        </p:nvSpPr>
        <p:spPr>
          <a:xfrm>
            <a:off x="4665600" y="3245975"/>
            <a:ext cx="1927200" cy="9040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r>
              <a:rPr lang="en-US">
                <a:latin typeface="Helvetica" pitchFamily="2" charset="0"/>
              </a:rPr>
              <a:t>Match Ranking Engine</a:t>
            </a:r>
            <a:endParaRPr>
              <a:latin typeface="Helvetica" pitchFamily="2" charset="0"/>
            </a:endParaRPr>
          </a:p>
        </p:txBody>
      </p:sp>
      <p:sp>
        <p:nvSpPr>
          <p:cNvPr id="555" name="Google Shape;555;p52"/>
          <p:cNvSpPr/>
          <p:nvPr/>
        </p:nvSpPr>
        <p:spPr>
          <a:xfrm>
            <a:off x="0" y="6406400"/>
            <a:ext cx="12192000" cy="451600"/>
          </a:xfrm>
          <a:prstGeom prst="rect">
            <a:avLst/>
          </a:prstGeom>
          <a:solidFill>
            <a:schemeClr val="accent1"/>
          </a:solidFill>
          <a:ln>
            <a:noFill/>
          </a:ln>
        </p:spPr>
        <p:txBody>
          <a:bodyPr spcFirstLastPara="1" wrap="square" lIns="0" tIns="0" rIns="0" bIns="0" anchor="ctr" anchorCtr="0">
            <a:noAutofit/>
          </a:bodyPr>
          <a:lstStyle/>
          <a:p>
            <a:pPr algn="ctr">
              <a:buClr>
                <a:srgbClr val="000000"/>
              </a:buClr>
              <a:buSzPts val="1200"/>
            </a:pPr>
            <a:r>
              <a:rPr lang="en-US" sz="1600">
                <a:solidFill>
                  <a:srgbClr val="FFFFFF"/>
                </a:solidFill>
                <a:latin typeface="Helvetica Neue Light"/>
                <a:ea typeface="Helvetica Neue Light"/>
                <a:cs typeface="Helvetica Neue Light"/>
                <a:sym typeface="Helvetica Neue Light"/>
              </a:rPr>
              <a:t>A highly distributed and scalable IR architecture helps extracts all the entities.</a:t>
            </a:r>
            <a:endParaRPr sz="1600">
              <a:solidFill>
                <a:srgbClr val="FFFFFF"/>
              </a:solidFill>
              <a:latin typeface="Helvetica Neue Light"/>
              <a:ea typeface="Helvetica Neue Light"/>
              <a:cs typeface="Helvetica Neue Light"/>
              <a:sym typeface="Helvetica Neue Light"/>
            </a:endParaRPr>
          </a:p>
        </p:txBody>
      </p:sp>
      <p:sp>
        <p:nvSpPr>
          <p:cNvPr id="556" name="Google Shape;556;p52"/>
          <p:cNvSpPr txBox="1"/>
          <p:nvPr/>
        </p:nvSpPr>
        <p:spPr>
          <a:xfrm>
            <a:off x="1442924" y="5710881"/>
            <a:ext cx="818800" cy="367600"/>
          </a:xfrm>
          <a:prstGeom prst="rect">
            <a:avLst/>
          </a:prstGeom>
          <a:noFill/>
          <a:ln>
            <a:noFill/>
          </a:ln>
        </p:spPr>
        <p:txBody>
          <a:bodyPr spcFirstLastPara="1" wrap="square" lIns="121900" tIns="121900" rIns="121900" bIns="121900" anchor="t" anchorCtr="0">
            <a:noAutofit/>
          </a:bodyPr>
          <a:lstStyle/>
          <a:p>
            <a:r>
              <a:rPr lang="en-US" sz="1333" dirty="0">
                <a:latin typeface="Helvetica Neue"/>
                <a:ea typeface="Helvetica Neue"/>
                <a:cs typeface="Helvetica Neue"/>
                <a:sym typeface="Helvetica Neue"/>
              </a:rPr>
              <a:t>Adidas</a:t>
            </a:r>
            <a:endParaRPr sz="1333" dirty="0">
              <a:latin typeface="Helvetica Neue"/>
              <a:ea typeface="Helvetica Neue"/>
              <a:cs typeface="Helvetica Neue"/>
              <a:sym typeface="Helvetica Neue"/>
            </a:endParaRPr>
          </a:p>
        </p:txBody>
      </p:sp>
      <p:cxnSp>
        <p:nvCxnSpPr>
          <p:cNvPr id="557" name="Google Shape;557;p52"/>
          <p:cNvCxnSpPr>
            <a:cxnSpLocks/>
          </p:cNvCxnSpPr>
          <p:nvPr/>
        </p:nvCxnSpPr>
        <p:spPr>
          <a:xfrm>
            <a:off x="2132046" y="5944547"/>
            <a:ext cx="587977" cy="0"/>
          </a:xfrm>
          <a:prstGeom prst="straightConnector1">
            <a:avLst/>
          </a:prstGeom>
          <a:noFill/>
          <a:ln w="9525" cap="flat" cmpd="sng">
            <a:solidFill>
              <a:schemeClr val="dk2"/>
            </a:solidFill>
            <a:prstDash val="solid"/>
            <a:round/>
            <a:headEnd type="none" w="med" len="med"/>
            <a:tailEnd type="triangle" w="med" len="med"/>
          </a:ln>
        </p:spPr>
      </p:cxnSp>
      <p:sp>
        <p:nvSpPr>
          <p:cNvPr id="558" name="Google Shape;558;p52"/>
          <p:cNvSpPr txBox="1"/>
          <p:nvPr/>
        </p:nvSpPr>
        <p:spPr>
          <a:xfrm>
            <a:off x="1589190" y="5494113"/>
            <a:ext cx="646400" cy="236400"/>
          </a:xfrm>
          <a:prstGeom prst="rect">
            <a:avLst/>
          </a:prstGeom>
          <a:noFill/>
          <a:ln>
            <a:noFill/>
          </a:ln>
        </p:spPr>
        <p:txBody>
          <a:bodyPr spcFirstLastPara="1" wrap="square" lIns="121900" tIns="121900" rIns="121900" bIns="121900" anchor="t" anchorCtr="0">
            <a:noAutofit/>
          </a:bodyPr>
          <a:lstStyle/>
          <a:p>
            <a:endParaRPr sz="1333">
              <a:latin typeface="Helvetica Neue"/>
              <a:ea typeface="Helvetica Neue"/>
              <a:cs typeface="Helvetica Neue"/>
              <a:sym typeface="Helvetica Neue"/>
            </a:endParaRPr>
          </a:p>
        </p:txBody>
      </p:sp>
      <p:sp>
        <p:nvSpPr>
          <p:cNvPr id="559" name="Google Shape;559;p52"/>
          <p:cNvSpPr txBox="1"/>
          <p:nvPr/>
        </p:nvSpPr>
        <p:spPr>
          <a:xfrm>
            <a:off x="7146257" y="5771497"/>
            <a:ext cx="616000" cy="367600"/>
          </a:xfrm>
          <a:prstGeom prst="rect">
            <a:avLst/>
          </a:prstGeom>
          <a:noFill/>
          <a:ln>
            <a:noFill/>
          </a:ln>
        </p:spPr>
        <p:txBody>
          <a:bodyPr spcFirstLastPara="1" wrap="square" lIns="121900" tIns="121900" rIns="121900" bIns="121900" anchor="t" anchorCtr="0">
            <a:noAutofit/>
          </a:bodyPr>
          <a:lstStyle/>
          <a:p>
            <a:r>
              <a:rPr lang="en-US" sz="1333" dirty="0">
                <a:latin typeface="Helvetica Neue"/>
                <a:ea typeface="Helvetica Neue"/>
                <a:cs typeface="Helvetica Neue"/>
                <a:sym typeface="Helvetica Neue"/>
              </a:rPr>
              <a:t>Nike</a:t>
            </a:r>
            <a:endParaRPr sz="1333" dirty="0">
              <a:latin typeface="Helvetica Neue"/>
              <a:ea typeface="Helvetica Neue"/>
              <a:cs typeface="Helvetica Neue"/>
              <a:sym typeface="Helvetica Neue"/>
            </a:endParaRPr>
          </a:p>
        </p:txBody>
      </p:sp>
      <p:cxnSp>
        <p:nvCxnSpPr>
          <p:cNvPr id="560" name="Google Shape;560;p52"/>
          <p:cNvCxnSpPr>
            <a:cxnSpLocks/>
          </p:cNvCxnSpPr>
          <p:nvPr/>
        </p:nvCxnSpPr>
        <p:spPr>
          <a:xfrm flipH="1">
            <a:off x="6498136" y="5983913"/>
            <a:ext cx="648122" cy="0"/>
          </a:xfrm>
          <a:prstGeom prst="straightConnector1">
            <a:avLst/>
          </a:prstGeom>
          <a:noFill/>
          <a:ln w="9525" cap="flat" cmpd="sng">
            <a:solidFill>
              <a:schemeClr val="dk2"/>
            </a:solidFill>
            <a:prstDash val="solid"/>
            <a:round/>
            <a:headEnd type="none" w="med" len="med"/>
            <a:tailEnd type="triangle" w="med" len="med"/>
          </a:ln>
        </p:spPr>
      </p:cxnSp>
      <p:grpSp>
        <p:nvGrpSpPr>
          <p:cNvPr id="561" name="Google Shape;561;p52"/>
          <p:cNvGrpSpPr/>
          <p:nvPr/>
        </p:nvGrpSpPr>
        <p:grpSpPr>
          <a:xfrm>
            <a:off x="251099" y="1177261"/>
            <a:ext cx="851276" cy="851276"/>
            <a:chOff x="869950" y="1974850"/>
            <a:chExt cx="928800" cy="928800"/>
          </a:xfrm>
        </p:grpSpPr>
        <p:pic>
          <p:nvPicPr>
            <p:cNvPr id="562" name="Google Shape;562;p52" descr="G.png"/>
            <p:cNvPicPr preferRelativeResize="0"/>
            <p:nvPr/>
          </p:nvPicPr>
          <p:blipFill rotWithShape="1">
            <a:blip r:embed="rId5">
              <a:alphaModFix/>
            </a:blip>
            <a:srcRect/>
            <a:stretch/>
          </p:blipFill>
          <p:spPr>
            <a:xfrm>
              <a:off x="869950" y="1974850"/>
              <a:ext cx="928800" cy="928800"/>
            </a:xfrm>
            <a:prstGeom prst="rect">
              <a:avLst/>
            </a:prstGeom>
            <a:noFill/>
            <a:ln>
              <a:noFill/>
            </a:ln>
          </p:spPr>
        </p:pic>
        <p:sp>
          <p:nvSpPr>
            <p:cNvPr id="563" name="Google Shape;563;p52"/>
            <p:cNvSpPr/>
            <p:nvPr/>
          </p:nvSpPr>
          <p:spPr>
            <a:xfrm>
              <a:off x="869950" y="1974850"/>
              <a:ext cx="927000" cy="927000"/>
            </a:xfrm>
            <a:prstGeom prst="ellipse">
              <a:avLst/>
            </a:prstGeom>
            <a:noFill/>
            <a:ln w="12700" cap="flat" cmpd="sng">
              <a:solidFill>
                <a:srgbClr val="BFBFBF"/>
              </a:solidFill>
              <a:prstDash val="solid"/>
              <a:round/>
              <a:headEnd type="none" w="sm" len="sm"/>
              <a:tailEnd type="none" w="sm" len="sm"/>
            </a:ln>
          </p:spPr>
          <p:txBody>
            <a:bodyPr spcFirstLastPara="1" wrap="square" lIns="121900" tIns="60933" rIns="121900" bIns="60933" anchor="ctr" anchorCtr="0">
              <a:noAutofit/>
            </a:bodyPr>
            <a:lstStyle/>
            <a:p>
              <a:pPr algn="ctr"/>
              <a:endParaRPr sz="3200">
                <a:solidFill>
                  <a:schemeClr val="lt1"/>
                </a:solidFill>
                <a:latin typeface="Calibri"/>
                <a:ea typeface="Calibri"/>
                <a:cs typeface="Calibri"/>
                <a:sym typeface="Calibri"/>
              </a:endParaRPr>
            </a:p>
          </p:txBody>
        </p:sp>
      </p:grpSp>
      <p:cxnSp>
        <p:nvCxnSpPr>
          <p:cNvPr id="564" name="Google Shape;564;p52"/>
          <p:cNvCxnSpPr/>
          <p:nvPr/>
        </p:nvCxnSpPr>
        <p:spPr>
          <a:xfrm>
            <a:off x="1233715" y="1473200"/>
            <a:ext cx="429768" cy="0"/>
          </a:xfrm>
          <a:prstGeom prst="straightConnector1">
            <a:avLst/>
          </a:prstGeom>
          <a:noFill/>
          <a:ln w="19050" cap="flat" cmpd="sng">
            <a:solidFill>
              <a:schemeClr val="accent6"/>
            </a:solidFill>
            <a:prstDash val="solid"/>
            <a:round/>
            <a:headEnd type="none" w="sm" len="sm"/>
            <a:tailEnd type="triangle" w="med" len="med"/>
          </a:ln>
        </p:spPr>
      </p:cxnSp>
      <p:cxnSp>
        <p:nvCxnSpPr>
          <p:cNvPr id="565" name="Google Shape;565;p52"/>
          <p:cNvCxnSpPr/>
          <p:nvPr/>
        </p:nvCxnSpPr>
        <p:spPr>
          <a:xfrm>
            <a:off x="6812067" y="3707433"/>
            <a:ext cx="840000" cy="0"/>
          </a:xfrm>
          <a:prstGeom prst="straightConnector1">
            <a:avLst/>
          </a:prstGeom>
          <a:noFill/>
          <a:ln w="19050" cap="flat" cmpd="sng">
            <a:solidFill>
              <a:schemeClr val="dk2"/>
            </a:solidFill>
            <a:prstDash val="solid"/>
            <a:round/>
            <a:headEnd type="none" w="med" len="med"/>
            <a:tailEnd type="triangle" w="med" len="med"/>
          </a:ln>
        </p:spPr>
      </p:cxnSp>
      <p:cxnSp>
        <p:nvCxnSpPr>
          <p:cNvPr id="566" name="Google Shape;566;p52"/>
          <p:cNvCxnSpPr/>
          <p:nvPr/>
        </p:nvCxnSpPr>
        <p:spPr>
          <a:xfrm rot="10800000">
            <a:off x="5597134" y="4145590"/>
            <a:ext cx="0" cy="314400"/>
          </a:xfrm>
          <a:prstGeom prst="straightConnector1">
            <a:avLst/>
          </a:prstGeom>
          <a:noFill/>
          <a:ln w="19050" cap="flat" cmpd="sng">
            <a:solidFill>
              <a:schemeClr val="dk2"/>
            </a:solidFill>
            <a:prstDash val="solid"/>
            <a:round/>
            <a:headEnd type="none" w="med" len="med"/>
            <a:tailEnd type="triangle" w="med" len="med"/>
          </a:ln>
        </p:spPr>
      </p:cxnSp>
    </p:spTree>
    <p:extLst>
      <p:ext uri="{BB962C8B-B14F-4D97-AF65-F5344CB8AC3E}">
        <p14:creationId xmlns:p14="http://schemas.microsoft.com/office/powerpoint/2010/main" val="723820760"/>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07"/>
        <p:cNvGrpSpPr/>
        <p:nvPr/>
      </p:nvGrpSpPr>
      <p:grpSpPr>
        <a:xfrm>
          <a:off x="0" y="0"/>
          <a:ext cx="0" cy="0"/>
          <a:chOff x="0" y="0"/>
          <a:chExt cx="0" cy="0"/>
        </a:xfrm>
      </p:grpSpPr>
      <p:sp>
        <p:nvSpPr>
          <p:cNvPr id="608" name="Google Shape;608;p54"/>
          <p:cNvSpPr txBox="1">
            <a:spLocks noGrp="1"/>
          </p:cNvSpPr>
          <p:nvPr>
            <p:ph type="title"/>
          </p:nvPr>
        </p:nvSpPr>
        <p:spPr>
          <a:prstGeom prst="rect">
            <a:avLst/>
          </a:prstGeom>
        </p:spPr>
        <p:txBody>
          <a:bodyPr spcFirstLastPara="1" vert="horz" wrap="square" lIns="45700" tIns="22833" rIns="45700" bIns="22833" rtlCol="0" anchor="b" anchorCtr="0">
            <a:noAutofit/>
          </a:bodyPr>
          <a:lstStyle/>
          <a:p>
            <a:pPr>
              <a:spcBef>
                <a:spcPts val="0"/>
              </a:spcBef>
            </a:pPr>
            <a:r>
              <a:rPr lang="en-US"/>
              <a:t>Our Approach: Natural Language Understanding</a:t>
            </a:r>
            <a:endParaRPr/>
          </a:p>
        </p:txBody>
      </p:sp>
      <p:sp>
        <p:nvSpPr>
          <p:cNvPr id="609" name="Google Shape;609;p54"/>
          <p:cNvSpPr txBox="1">
            <a:spLocks noGrp="1"/>
          </p:cNvSpPr>
          <p:nvPr>
            <p:ph type="body" idx="1"/>
          </p:nvPr>
        </p:nvSpPr>
        <p:spPr>
          <a:prstGeom prst="rect">
            <a:avLst/>
          </a:prstGeom>
        </p:spPr>
        <p:txBody>
          <a:bodyPr spcFirstLastPara="1" vert="horz" wrap="square" lIns="108833" tIns="54400" rIns="108833" bIns="54400" rtlCol="0" anchor="t" anchorCtr="0">
            <a:noAutofit/>
          </a:bodyPr>
          <a:lstStyle/>
          <a:p>
            <a:pPr marL="609585" indent="-440256">
              <a:spcBef>
                <a:spcPts val="427"/>
              </a:spcBef>
              <a:buSzPts val="1600"/>
              <a:buChar char="●"/>
            </a:pPr>
            <a:r>
              <a:rPr lang="en-US" dirty="0">
                <a:latin typeface="Helvetica" pitchFamily="2" charset="0"/>
              </a:rPr>
              <a:t>Example: What are the </a:t>
            </a:r>
            <a:r>
              <a:rPr lang="en-US" i="1" u="sng" dirty="0">
                <a:latin typeface="Helvetica" pitchFamily="2" charset="0"/>
              </a:rPr>
              <a:t>hottest</a:t>
            </a:r>
            <a:r>
              <a:rPr lang="en-US" dirty="0">
                <a:latin typeface="Helvetica" pitchFamily="2" charset="0"/>
              </a:rPr>
              <a:t> Adidas </a:t>
            </a:r>
            <a:r>
              <a:rPr lang="en-US" i="1" u="sng" dirty="0">
                <a:latin typeface="Helvetica" pitchFamily="2" charset="0"/>
              </a:rPr>
              <a:t>products</a:t>
            </a:r>
            <a:r>
              <a:rPr lang="en-US" dirty="0">
                <a:latin typeface="Helvetica" pitchFamily="2" charset="0"/>
              </a:rPr>
              <a:t> ?</a:t>
            </a:r>
            <a:endParaRPr dirty="0">
              <a:latin typeface="Helvetica" pitchFamily="2" charset="0"/>
            </a:endParaRPr>
          </a:p>
          <a:p>
            <a:pPr marL="1219170" lvl="1" indent="-431789">
              <a:spcBef>
                <a:spcPts val="0"/>
              </a:spcBef>
              <a:buSzPts val="1500"/>
              <a:buChar char="○"/>
            </a:pPr>
            <a:r>
              <a:rPr lang="en-US" dirty="0">
                <a:latin typeface="Helvetica" pitchFamily="2" charset="0"/>
              </a:rPr>
              <a:t>Language Signals</a:t>
            </a:r>
            <a:endParaRPr dirty="0">
              <a:latin typeface="Helvetica" pitchFamily="2" charset="0"/>
            </a:endParaRPr>
          </a:p>
          <a:p>
            <a:pPr marL="1828754" lvl="2" indent="-406390">
              <a:spcBef>
                <a:spcPts val="0"/>
              </a:spcBef>
              <a:buSzPts val="1200"/>
              <a:buChar char="■"/>
            </a:pPr>
            <a:r>
              <a:rPr lang="en-US" dirty="0">
                <a:latin typeface="Helvetica" pitchFamily="2" charset="0"/>
              </a:rPr>
              <a:t>Parts of Speech Signals 	</a:t>
            </a:r>
            <a:endParaRPr dirty="0">
              <a:latin typeface="Helvetica" pitchFamily="2" charset="0"/>
            </a:endParaRPr>
          </a:p>
          <a:p>
            <a:pPr marL="1828754" lvl="2" indent="-406390">
              <a:spcBef>
                <a:spcPts val="0"/>
              </a:spcBef>
              <a:buSzPts val="1200"/>
              <a:buChar char="■"/>
            </a:pPr>
            <a:r>
              <a:rPr lang="en-US" dirty="0">
                <a:latin typeface="Helvetica" pitchFamily="2" charset="0"/>
              </a:rPr>
              <a:t>Dependency Parse</a:t>
            </a:r>
          </a:p>
          <a:p>
            <a:pPr marL="1828754" lvl="2" indent="-406390">
              <a:spcBef>
                <a:spcPts val="0"/>
              </a:spcBef>
              <a:buSzPts val="1200"/>
              <a:buChar char="■"/>
            </a:pPr>
            <a:r>
              <a:rPr lang="en-US" dirty="0">
                <a:latin typeface="Helvetica" pitchFamily="2" charset="0"/>
              </a:rPr>
              <a:t>Contextualized Meaning</a:t>
            </a:r>
            <a:endParaRPr dirty="0">
              <a:latin typeface="Helvetica" pitchFamily="2" charset="0"/>
            </a:endParaRPr>
          </a:p>
          <a:p>
            <a:pPr marL="0" indent="0">
              <a:spcBef>
                <a:spcPts val="427"/>
              </a:spcBef>
              <a:buClr>
                <a:schemeClr val="dk1"/>
              </a:buClr>
              <a:buSzPts val="1100"/>
              <a:buNone/>
            </a:pPr>
            <a:endParaRPr dirty="0">
              <a:latin typeface="Helvetica" pitchFamily="2" charset="0"/>
            </a:endParaRPr>
          </a:p>
          <a:p>
            <a:pPr marL="0" indent="0">
              <a:spcBef>
                <a:spcPts val="427"/>
              </a:spcBef>
              <a:buNone/>
            </a:pPr>
            <a:endParaRPr dirty="0">
              <a:latin typeface="Helvetica" pitchFamily="2" charset="0"/>
            </a:endParaRPr>
          </a:p>
        </p:txBody>
      </p:sp>
      <p:sp>
        <p:nvSpPr>
          <p:cNvPr id="610" name="Google Shape;610;p54"/>
          <p:cNvSpPr/>
          <p:nvPr/>
        </p:nvSpPr>
        <p:spPr>
          <a:xfrm>
            <a:off x="0" y="6406400"/>
            <a:ext cx="12192000" cy="451600"/>
          </a:xfrm>
          <a:prstGeom prst="rect">
            <a:avLst/>
          </a:prstGeom>
          <a:solidFill>
            <a:schemeClr val="accent1"/>
          </a:solidFill>
          <a:ln>
            <a:noFill/>
          </a:ln>
        </p:spPr>
        <p:txBody>
          <a:bodyPr spcFirstLastPara="1" wrap="square" lIns="0" tIns="0" rIns="0" bIns="0" anchor="ctr" anchorCtr="0">
            <a:noAutofit/>
          </a:bodyPr>
          <a:lstStyle/>
          <a:p>
            <a:pPr algn="ctr">
              <a:buClr>
                <a:srgbClr val="000000"/>
              </a:buClr>
              <a:buSzPts val="1200"/>
            </a:pPr>
            <a:r>
              <a:rPr lang="en-US" sz="1600">
                <a:solidFill>
                  <a:srgbClr val="FFFFFF"/>
                </a:solidFill>
                <a:latin typeface="Helvetica Neue Light"/>
                <a:ea typeface="Helvetica Neue Light"/>
                <a:cs typeface="Helvetica Neue Light"/>
                <a:sym typeface="Helvetica Neue Light"/>
              </a:rPr>
              <a:t>Natural Language Understanding helps us in understanding the user’s intent.</a:t>
            </a:r>
            <a:endParaRPr sz="1600">
              <a:solidFill>
                <a:srgbClr val="FFFFFF"/>
              </a:solidFill>
              <a:latin typeface="Helvetica Neue Light"/>
              <a:ea typeface="Helvetica Neue Light"/>
              <a:cs typeface="Helvetica Neue Light"/>
              <a:sym typeface="Helvetica Neue Light"/>
            </a:endParaRPr>
          </a:p>
        </p:txBody>
      </p:sp>
      <p:graphicFrame>
        <p:nvGraphicFramePr>
          <p:cNvPr id="611" name="Google Shape;611;p54"/>
          <p:cNvGraphicFramePr/>
          <p:nvPr/>
        </p:nvGraphicFramePr>
        <p:xfrm>
          <a:off x="929834" y="4137867"/>
          <a:ext cx="8273300" cy="1158200"/>
        </p:xfrm>
        <a:graphic>
          <a:graphicData uri="http://schemas.openxmlformats.org/drawingml/2006/table">
            <a:tbl>
              <a:tblPr>
                <a:noFill/>
              </a:tblPr>
              <a:tblGrid>
                <a:gridCol w="1181900">
                  <a:extLst>
                    <a:ext uri="{9D8B030D-6E8A-4147-A177-3AD203B41FA5}">
                      <a16:colId xmlns:a16="http://schemas.microsoft.com/office/drawing/2014/main" val="20000"/>
                    </a:ext>
                  </a:extLst>
                </a:gridCol>
                <a:gridCol w="1181900">
                  <a:extLst>
                    <a:ext uri="{9D8B030D-6E8A-4147-A177-3AD203B41FA5}">
                      <a16:colId xmlns:a16="http://schemas.microsoft.com/office/drawing/2014/main" val="20001"/>
                    </a:ext>
                  </a:extLst>
                </a:gridCol>
                <a:gridCol w="1181900">
                  <a:extLst>
                    <a:ext uri="{9D8B030D-6E8A-4147-A177-3AD203B41FA5}">
                      <a16:colId xmlns:a16="http://schemas.microsoft.com/office/drawing/2014/main" val="20002"/>
                    </a:ext>
                  </a:extLst>
                </a:gridCol>
                <a:gridCol w="1181900">
                  <a:extLst>
                    <a:ext uri="{9D8B030D-6E8A-4147-A177-3AD203B41FA5}">
                      <a16:colId xmlns:a16="http://schemas.microsoft.com/office/drawing/2014/main" val="20003"/>
                    </a:ext>
                  </a:extLst>
                </a:gridCol>
                <a:gridCol w="1181900">
                  <a:extLst>
                    <a:ext uri="{9D8B030D-6E8A-4147-A177-3AD203B41FA5}">
                      <a16:colId xmlns:a16="http://schemas.microsoft.com/office/drawing/2014/main" val="20004"/>
                    </a:ext>
                  </a:extLst>
                </a:gridCol>
                <a:gridCol w="1181900">
                  <a:extLst>
                    <a:ext uri="{9D8B030D-6E8A-4147-A177-3AD203B41FA5}">
                      <a16:colId xmlns:a16="http://schemas.microsoft.com/office/drawing/2014/main" val="20005"/>
                    </a:ext>
                  </a:extLst>
                </a:gridCol>
                <a:gridCol w="1181900">
                  <a:extLst>
                    <a:ext uri="{9D8B030D-6E8A-4147-A177-3AD203B41FA5}">
                      <a16:colId xmlns:a16="http://schemas.microsoft.com/office/drawing/2014/main" val="20006"/>
                    </a:ext>
                  </a:extLst>
                </a:gridCol>
              </a:tblGrid>
              <a:tr h="508000">
                <a:tc>
                  <a:txBody>
                    <a:bodyPr/>
                    <a:lstStyle/>
                    <a:p>
                      <a:pPr marL="0" lvl="0" indent="0" algn="ctr" rtl="0">
                        <a:spcBef>
                          <a:spcPts val="0"/>
                        </a:spcBef>
                        <a:spcAft>
                          <a:spcPts val="0"/>
                        </a:spcAft>
                        <a:buNone/>
                      </a:pPr>
                      <a:r>
                        <a:rPr lang="en-US" sz="1600" b="1" u="sng"/>
                        <a:t>Word</a:t>
                      </a:r>
                      <a:endParaRPr sz="1600" b="1" u="sng"/>
                    </a:p>
                  </a:txBody>
                  <a:tcPr marL="121900" marR="121900" marT="121900" marB="121900"/>
                </a:tc>
                <a:tc>
                  <a:txBody>
                    <a:bodyPr/>
                    <a:lstStyle/>
                    <a:p>
                      <a:pPr marL="0" lvl="0" indent="0" algn="ctr" rtl="0">
                        <a:spcBef>
                          <a:spcPts val="0"/>
                        </a:spcBef>
                        <a:spcAft>
                          <a:spcPts val="0"/>
                        </a:spcAft>
                        <a:buNone/>
                      </a:pPr>
                      <a:r>
                        <a:rPr lang="en-US" sz="1600"/>
                        <a:t>What</a:t>
                      </a:r>
                      <a:endParaRPr sz="1600"/>
                    </a:p>
                  </a:txBody>
                  <a:tcPr marL="121900" marR="121900" marT="121900" marB="121900"/>
                </a:tc>
                <a:tc>
                  <a:txBody>
                    <a:bodyPr/>
                    <a:lstStyle/>
                    <a:p>
                      <a:pPr marL="0" lvl="0" indent="0" algn="ctr" rtl="0">
                        <a:spcBef>
                          <a:spcPts val="0"/>
                        </a:spcBef>
                        <a:spcAft>
                          <a:spcPts val="0"/>
                        </a:spcAft>
                        <a:buNone/>
                      </a:pPr>
                      <a:r>
                        <a:rPr lang="en-US" sz="1600"/>
                        <a:t>are </a:t>
                      </a:r>
                      <a:endParaRPr sz="1600"/>
                    </a:p>
                  </a:txBody>
                  <a:tcPr marL="121900" marR="121900" marT="121900" marB="121900"/>
                </a:tc>
                <a:tc>
                  <a:txBody>
                    <a:bodyPr/>
                    <a:lstStyle/>
                    <a:p>
                      <a:pPr marL="0" lvl="0" indent="0" algn="ctr" rtl="0">
                        <a:spcBef>
                          <a:spcPts val="0"/>
                        </a:spcBef>
                        <a:spcAft>
                          <a:spcPts val="0"/>
                        </a:spcAft>
                        <a:buNone/>
                      </a:pPr>
                      <a:r>
                        <a:rPr lang="en-US" sz="1600"/>
                        <a:t>the </a:t>
                      </a:r>
                      <a:endParaRPr sz="1600"/>
                    </a:p>
                  </a:txBody>
                  <a:tcPr marL="121900" marR="121900" marT="121900" marB="121900"/>
                </a:tc>
                <a:tc>
                  <a:txBody>
                    <a:bodyPr/>
                    <a:lstStyle/>
                    <a:p>
                      <a:pPr marL="0" lvl="0" indent="0" algn="ctr" rtl="0">
                        <a:spcBef>
                          <a:spcPts val="0"/>
                        </a:spcBef>
                        <a:spcAft>
                          <a:spcPts val="0"/>
                        </a:spcAft>
                        <a:buNone/>
                      </a:pPr>
                      <a:r>
                        <a:rPr lang="en-US" sz="1600"/>
                        <a:t>hottest</a:t>
                      </a:r>
                      <a:endParaRPr sz="1600"/>
                    </a:p>
                  </a:txBody>
                  <a:tcPr marL="121900" marR="121900" marT="121900" marB="121900"/>
                </a:tc>
                <a:tc>
                  <a:txBody>
                    <a:bodyPr/>
                    <a:lstStyle/>
                    <a:p>
                      <a:pPr marL="0" lvl="0" indent="0" algn="ctr" rtl="0">
                        <a:spcBef>
                          <a:spcPts val="0"/>
                        </a:spcBef>
                        <a:spcAft>
                          <a:spcPts val="0"/>
                        </a:spcAft>
                        <a:buNone/>
                      </a:pPr>
                      <a:r>
                        <a:rPr lang="en-US" sz="1600"/>
                        <a:t>Adidas</a:t>
                      </a:r>
                      <a:endParaRPr sz="1600"/>
                    </a:p>
                  </a:txBody>
                  <a:tcPr marL="121900" marR="121900" marT="121900" marB="121900"/>
                </a:tc>
                <a:tc>
                  <a:txBody>
                    <a:bodyPr/>
                    <a:lstStyle/>
                    <a:p>
                      <a:pPr marL="0" lvl="0" indent="0" algn="ctr" rtl="0">
                        <a:spcBef>
                          <a:spcPts val="0"/>
                        </a:spcBef>
                        <a:spcAft>
                          <a:spcPts val="0"/>
                        </a:spcAft>
                        <a:buNone/>
                      </a:pPr>
                      <a:r>
                        <a:rPr lang="en-US" sz="1600"/>
                        <a:t>products </a:t>
                      </a:r>
                      <a:endParaRPr sz="1600"/>
                    </a:p>
                  </a:txBody>
                  <a:tcPr marL="121900" marR="121900" marT="121900" marB="121900"/>
                </a:tc>
                <a:extLst>
                  <a:ext uri="{0D108BD9-81ED-4DB2-BD59-A6C34878D82A}">
                    <a16:rowId xmlns:a16="http://schemas.microsoft.com/office/drawing/2014/main" val="10000"/>
                  </a:ext>
                </a:extLst>
              </a:tr>
              <a:tr h="650200">
                <a:tc>
                  <a:txBody>
                    <a:bodyPr/>
                    <a:lstStyle/>
                    <a:p>
                      <a:pPr marL="0" lvl="0" indent="0" algn="ctr" rtl="0">
                        <a:spcBef>
                          <a:spcPts val="0"/>
                        </a:spcBef>
                        <a:spcAft>
                          <a:spcPts val="0"/>
                        </a:spcAft>
                        <a:buNone/>
                      </a:pPr>
                      <a:r>
                        <a:rPr lang="en-US" sz="1300" b="1" u="sng"/>
                        <a:t>Parts of Speech Tag</a:t>
                      </a:r>
                      <a:endParaRPr sz="1300" b="1" u="sng"/>
                    </a:p>
                  </a:txBody>
                  <a:tcPr marL="121900" marR="121900" marT="121900" marB="121900"/>
                </a:tc>
                <a:tc>
                  <a:txBody>
                    <a:bodyPr/>
                    <a:lstStyle/>
                    <a:p>
                      <a:pPr marL="0" lvl="0" indent="0" algn="ctr" rtl="0">
                        <a:spcBef>
                          <a:spcPts val="0"/>
                        </a:spcBef>
                        <a:spcAft>
                          <a:spcPts val="0"/>
                        </a:spcAft>
                        <a:buNone/>
                      </a:pPr>
                      <a:r>
                        <a:rPr lang="en-US" sz="1300"/>
                        <a:t>Pronoun</a:t>
                      </a:r>
                      <a:endParaRPr sz="1300"/>
                    </a:p>
                  </a:txBody>
                  <a:tcPr marL="121900" marR="121900" marT="121900" marB="121900"/>
                </a:tc>
                <a:tc>
                  <a:txBody>
                    <a:bodyPr/>
                    <a:lstStyle/>
                    <a:p>
                      <a:pPr marL="0" lvl="0" indent="0" algn="ctr" rtl="0">
                        <a:spcBef>
                          <a:spcPts val="0"/>
                        </a:spcBef>
                        <a:spcAft>
                          <a:spcPts val="0"/>
                        </a:spcAft>
                        <a:buNone/>
                      </a:pPr>
                      <a:r>
                        <a:rPr lang="en-US" sz="1300"/>
                        <a:t>Verb</a:t>
                      </a:r>
                      <a:endParaRPr sz="1300"/>
                    </a:p>
                  </a:txBody>
                  <a:tcPr marL="121900" marR="121900" marT="121900" marB="121900"/>
                </a:tc>
                <a:tc>
                  <a:txBody>
                    <a:bodyPr/>
                    <a:lstStyle/>
                    <a:p>
                      <a:pPr marL="0" lvl="0" indent="0" algn="ctr" rtl="0">
                        <a:spcBef>
                          <a:spcPts val="0"/>
                        </a:spcBef>
                        <a:spcAft>
                          <a:spcPts val="0"/>
                        </a:spcAft>
                        <a:buNone/>
                      </a:pPr>
                      <a:r>
                        <a:rPr lang="en-US" sz="1300"/>
                        <a:t>Determinant</a:t>
                      </a:r>
                      <a:endParaRPr sz="1300"/>
                    </a:p>
                  </a:txBody>
                  <a:tcPr marL="121900" marR="121900" marT="121900" marB="121900"/>
                </a:tc>
                <a:tc>
                  <a:txBody>
                    <a:bodyPr/>
                    <a:lstStyle/>
                    <a:p>
                      <a:pPr marL="0" lvl="0" indent="0" algn="ctr" rtl="0">
                        <a:spcBef>
                          <a:spcPts val="0"/>
                        </a:spcBef>
                        <a:spcAft>
                          <a:spcPts val="0"/>
                        </a:spcAft>
                        <a:buNone/>
                      </a:pPr>
                      <a:r>
                        <a:rPr lang="en-US" sz="1300" b="1"/>
                        <a:t>Superlative</a:t>
                      </a:r>
                      <a:endParaRPr sz="1300" b="1"/>
                    </a:p>
                  </a:txBody>
                  <a:tcPr marL="121900" marR="121900" marT="121900" marB="121900"/>
                </a:tc>
                <a:tc>
                  <a:txBody>
                    <a:bodyPr/>
                    <a:lstStyle/>
                    <a:p>
                      <a:pPr marL="0" lvl="0" indent="0" algn="ctr" rtl="0">
                        <a:spcBef>
                          <a:spcPts val="0"/>
                        </a:spcBef>
                        <a:spcAft>
                          <a:spcPts val="0"/>
                        </a:spcAft>
                        <a:buNone/>
                      </a:pPr>
                      <a:r>
                        <a:rPr lang="en-US" sz="1300" b="1"/>
                        <a:t>Noun</a:t>
                      </a:r>
                      <a:endParaRPr sz="1300" b="1"/>
                    </a:p>
                  </a:txBody>
                  <a:tcPr marL="121900" marR="121900" marT="121900" marB="121900"/>
                </a:tc>
                <a:tc>
                  <a:txBody>
                    <a:bodyPr/>
                    <a:lstStyle/>
                    <a:p>
                      <a:pPr marL="0" lvl="0" indent="0" algn="ctr" rtl="0">
                        <a:spcBef>
                          <a:spcPts val="0"/>
                        </a:spcBef>
                        <a:spcAft>
                          <a:spcPts val="0"/>
                        </a:spcAft>
                        <a:buClr>
                          <a:schemeClr val="dk1"/>
                        </a:buClr>
                        <a:buSzPts val="1100"/>
                        <a:buFont typeface="Arial"/>
                        <a:buNone/>
                      </a:pPr>
                      <a:r>
                        <a:rPr lang="en-US" sz="1300" b="1">
                          <a:solidFill>
                            <a:schemeClr val="dk1"/>
                          </a:solidFill>
                        </a:rPr>
                        <a:t>Noun</a:t>
                      </a:r>
                      <a:endParaRPr sz="1300"/>
                    </a:p>
                  </a:txBody>
                  <a:tcPr marL="121900" marR="121900" marT="121900" marB="121900"/>
                </a:tc>
                <a:extLst>
                  <a:ext uri="{0D108BD9-81ED-4DB2-BD59-A6C34878D82A}">
                    <a16:rowId xmlns:a16="http://schemas.microsoft.com/office/drawing/2014/main" val="10001"/>
                  </a:ext>
                </a:extLst>
              </a:tr>
            </a:tbl>
          </a:graphicData>
        </a:graphic>
      </p:graphicFrame>
      <p:sp>
        <p:nvSpPr>
          <p:cNvPr id="612" name="Google Shape;612;p54"/>
          <p:cNvSpPr/>
          <p:nvPr/>
        </p:nvSpPr>
        <p:spPr>
          <a:xfrm>
            <a:off x="6096000" y="3387100"/>
            <a:ext cx="2637600" cy="639600"/>
          </a:xfrm>
          <a:prstGeom prst="uturnArrow">
            <a:avLst>
              <a:gd name="adj1" fmla="val 25000"/>
              <a:gd name="adj2" fmla="val 25000"/>
              <a:gd name="adj3" fmla="val 25000"/>
              <a:gd name="adj4" fmla="val 43750"/>
              <a:gd name="adj5" fmla="val 75000"/>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613" name="Google Shape;613;p54"/>
          <p:cNvSpPr txBox="1"/>
          <p:nvPr/>
        </p:nvSpPr>
        <p:spPr>
          <a:xfrm>
            <a:off x="6096000" y="2970333"/>
            <a:ext cx="3006000" cy="305600"/>
          </a:xfrm>
          <a:prstGeom prst="rect">
            <a:avLst/>
          </a:prstGeom>
          <a:noFill/>
          <a:ln>
            <a:noFill/>
          </a:ln>
        </p:spPr>
        <p:txBody>
          <a:bodyPr spcFirstLastPara="1" wrap="square" lIns="121900" tIns="121900" rIns="121900" bIns="121900" anchor="t" anchorCtr="0">
            <a:noAutofit/>
          </a:bodyPr>
          <a:lstStyle/>
          <a:p>
            <a:r>
              <a:rPr lang="en-US" sz="1600">
                <a:latin typeface="Helvetica Neue"/>
                <a:ea typeface="Helvetica Neue"/>
                <a:cs typeface="Helvetica Neue"/>
                <a:sym typeface="Helvetica Neue"/>
              </a:rPr>
              <a:t>Modifies “products”</a:t>
            </a:r>
            <a:endParaRPr sz="1600">
              <a:latin typeface="Helvetica Neue"/>
              <a:ea typeface="Helvetica Neue"/>
              <a:cs typeface="Helvetica Neue"/>
              <a:sym typeface="Helvetica Neue"/>
            </a:endParaRPr>
          </a:p>
        </p:txBody>
      </p:sp>
    </p:spTree>
    <p:extLst>
      <p:ext uri="{BB962C8B-B14F-4D97-AF65-F5344CB8AC3E}">
        <p14:creationId xmlns:p14="http://schemas.microsoft.com/office/powerpoint/2010/main" val="39089309"/>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18"/>
        <p:cNvGrpSpPr/>
        <p:nvPr/>
      </p:nvGrpSpPr>
      <p:grpSpPr>
        <a:xfrm>
          <a:off x="0" y="0"/>
          <a:ext cx="0" cy="0"/>
          <a:chOff x="0" y="0"/>
          <a:chExt cx="0" cy="0"/>
        </a:xfrm>
      </p:grpSpPr>
      <p:sp>
        <p:nvSpPr>
          <p:cNvPr id="619" name="Google Shape;619;p55"/>
          <p:cNvSpPr txBox="1">
            <a:spLocks noGrp="1"/>
          </p:cNvSpPr>
          <p:nvPr>
            <p:ph type="title"/>
          </p:nvPr>
        </p:nvSpPr>
        <p:spPr>
          <a:prstGeom prst="rect">
            <a:avLst/>
          </a:prstGeom>
        </p:spPr>
        <p:txBody>
          <a:bodyPr spcFirstLastPara="1" vert="horz" wrap="square" lIns="45700" tIns="22833" rIns="45700" bIns="22833" rtlCol="0" anchor="b" anchorCtr="0">
            <a:noAutofit/>
          </a:bodyPr>
          <a:lstStyle/>
          <a:p>
            <a:pPr>
              <a:spcBef>
                <a:spcPts val="0"/>
              </a:spcBef>
            </a:pPr>
            <a:r>
              <a:rPr lang="en-US"/>
              <a:t>Our Approach: Pattern Library</a:t>
            </a:r>
            <a:endParaRPr/>
          </a:p>
        </p:txBody>
      </p:sp>
      <p:sp>
        <p:nvSpPr>
          <p:cNvPr id="620" name="Google Shape;620;p55"/>
          <p:cNvSpPr txBox="1">
            <a:spLocks noGrp="1"/>
          </p:cNvSpPr>
          <p:nvPr>
            <p:ph type="body" idx="1"/>
          </p:nvPr>
        </p:nvSpPr>
        <p:spPr>
          <a:prstGeom prst="rect">
            <a:avLst/>
          </a:prstGeom>
        </p:spPr>
        <p:txBody>
          <a:bodyPr spcFirstLastPara="1" vert="horz" wrap="square" lIns="108833" tIns="54400" rIns="108833" bIns="54400" rtlCol="0" anchor="t" anchorCtr="0">
            <a:noAutofit/>
          </a:bodyPr>
          <a:lstStyle/>
          <a:p>
            <a:pPr marL="609585" indent="-440256">
              <a:spcBef>
                <a:spcPts val="427"/>
              </a:spcBef>
              <a:buSzPts val="1600"/>
              <a:buChar char="●"/>
            </a:pPr>
            <a:r>
              <a:rPr lang="en-US" dirty="0">
                <a:latin typeface="Helvetica" pitchFamily="2" charset="0"/>
              </a:rPr>
              <a:t>Example: What are the </a:t>
            </a:r>
            <a:r>
              <a:rPr lang="en-US" i="1" u="sng" dirty="0">
                <a:latin typeface="Helvetica" pitchFamily="2" charset="0"/>
              </a:rPr>
              <a:t>hottest</a:t>
            </a:r>
            <a:r>
              <a:rPr lang="en-US" dirty="0">
                <a:latin typeface="Helvetica" pitchFamily="2" charset="0"/>
              </a:rPr>
              <a:t> </a:t>
            </a:r>
            <a:r>
              <a:rPr lang="en-US" i="1" u="sng" dirty="0">
                <a:latin typeface="Helvetica" pitchFamily="2" charset="0"/>
              </a:rPr>
              <a:t>Adidas</a:t>
            </a:r>
            <a:r>
              <a:rPr lang="en-US" dirty="0">
                <a:latin typeface="Helvetica" pitchFamily="2" charset="0"/>
              </a:rPr>
              <a:t> </a:t>
            </a:r>
            <a:r>
              <a:rPr lang="en-US" i="1" u="sng" dirty="0">
                <a:latin typeface="Helvetica" pitchFamily="2" charset="0"/>
              </a:rPr>
              <a:t>products</a:t>
            </a:r>
            <a:r>
              <a:rPr lang="en-US" dirty="0">
                <a:latin typeface="Helvetica" pitchFamily="2" charset="0"/>
              </a:rPr>
              <a:t> ?</a:t>
            </a:r>
            <a:endParaRPr dirty="0">
              <a:latin typeface="Helvetica" pitchFamily="2" charset="0"/>
            </a:endParaRPr>
          </a:p>
          <a:p>
            <a:pPr marL="1219170" lvl="1" indent="-431789">
              <a:spcBef>
                <a:spcPts val="0"/>
              </a:spcBef>
              <a:buSzPts val="1500"/>
              <a:buChar char="○"/>
            </a:pPr>
            <a:r>
              <a:rPr lang="en-US" dirty="0">
                <a:latin typeface="Helvetica" pitchFamily="2" charset="0"/>
              </a:rPr>
              <a:t>Pattern Library Matches</a:t>
            </a:r>
            <a:endParaRPr dirty="0">
              <a:latin typeface="Helvetica" pitchFamily="2" charset="0"/>
            </a:endParaRPr>
          </a:p>
        </p:txBody>
      </p:sp>
      <p:graphicFrame>
        <p:nvGraphicFramePr>
          <p:cNvPr id="621" name="Google Shape;621;p55"/>
          <p:cNvGraphicFramePr/>
          <p:nvPr/>
        </p:nvGraphicFramePr>
        <p:xfrm>
          <a:off x="929833" y="4442667"/>
          <a:ext cx="4727600" cy="1016000"/>
        </p:xfrm>
        <a:graphic>
          <a:graphicData uri="http://schemas.openxmlformats.org/drawingml/2006/table">
            <a:tbl>
              <a:tblPr>
                <a:noFill/>
              </a:tblPr>
              <a:tblGrid>
                <a:gridCol w="1181900">
                  <a:extLst>
                    <a:ext uri="{9D8B030D-6E8A-4147-A177-3AD203B41FA5}">
                      <a16:colId xmlns:a16="http://schemas.microsoft.com/office/drawing/2014/main" val="20000"/>
                    </a:ext>
                  </a:extLst>
                </a:gridCol>
                <a:gridCol w="1181900">
                  <a:extLst>
                    <a:ext uri="{9D8B030D-6E8A-4147-A177-3AD203B41FA5}">
                      <a16:colId xmlns:a16="http://schemas.microsoft.com/office/drawing/2014/main" val="20001"/>
                    </a:ext>
                  </a:extLst>
                </a:gridCol>
                <a:gridCol w="1181900">
                  <a:extLst>
                    <a:ext uri="{9D8B030D-6E8A-4147-A177-3AD203B41FA5}">
                      <a16:colId xmlns:a16="http://schemas.microsoft.com/office/drawing/2014/main" val="20002"/>
                    </a:ext>
                  </a:extLst>
                </a:gridCol>
                <a:gridCol w="1181900">
                  <a:extLst>
                    <a:ext uri="{9D8B030D-6E8A-4147-A177-3AD203B41FA5}">
                      <a16:colId xmlns:a16="http://schemas.microsoft.com/office/drawing/2014/main" val="20003"/>
                    </a:ext>
                  </a:extLst>
                </a:gridCol>
              </a:tblGrid>
              <a:tr h="508000">
                <a:tc>
                  <a:txBody>
                    <a:bodyPr/>
                    <a:lstStyle/>
                    <a:p>
                      <a:pPr marL="0" lvl="0" indent="0" algn="ctr" rtl="0">
                        <a:spcBef>
                          <a:spcPts val="0"/>
                        </a:spcBef>
                        <a:spcAft>
                          <a:spcPts val="0"/>
                        </a:spcAft>
                        <a:buNone/>
                      </a:pPr>
                      <a:r>
                        <a:rPr lang="en-US" sz="1600" b="1" u="sng"/>
                        <a:t>Word</a:t>
                      </a:r>
                      <a:endParaRPr sz="1600" b="1" u="sng"/>
                    </a:p>
                  </a:txBody>
                  <a:tcPr marL="121900" marR="121900" marT="121900" marB="121900"/>
                </a:tc>
                <a:tc>
                  <a:txBody>
                    <a:bodyPr/>
                    <a:lstStyle/>
                    <a:p>
                      <a:pPr marL="0" lvl="0" indent="0" algn="ctr" rtl="0">
                        <a:spcBef>
                          <a:spcPts val="0"/>
                        </a:spcBef>
                        <a:spcAft>
                          <a:spcPts val="0"/>
                        </a:spcAft>
                        <a:buNone/>
                      </a:pPr>
                      <a:r>
                        <a:rPr lang="en-US" sz="1600"/>
                        <a:t>hottest</a:t>
                      </a:r>
                      <a:endParaRPr sz="1600"/>
                    </a:p>
                  </a:txBody>
                  <a:tcPr marL="121900" marR="121900" marT="121900" marB="121900"/>
                </a:tc>
                <a:tc>
                  <a:txBody>
                    <a:bodyPr/>
                    <a:lstStyle/>
                    <a:p>
                      <a:pPr marL="0" lvl="0" indent="0" algn="ctr" rtl="0">
                        <a:spcBef>
                          <a:spcPts val="0"/>
                        </a:spcBef>
                        <a:spcAft>
                          <a:spcPts val="0"/>
                        </a:spcAft>
                        <a:buNone/>
                      </a:pPr>
                      <a:r>
                        <a:rPr lang="en-US" sz="1600"/>
                        <a:t>Adidas</a:t>
                      </a:r>
                      <a:endParaRPr sz="1600"/>
                    </a:p>
                  </a:txBody>
                  <a:tcPr marL="121900" marR="121900" marT="121900" marB="121900"/>
                </a:tc>
                <a:tc>
                  <a:txBody>
                    <a:bodyPr/>
                    <a:lstStyle/>
                    <a:p>
                      <a:pPr marL="0" lvl="0" indent="0" algn="ctr" rtl="0">
                        <a:spcBef>
                          <a:spcPts val="0"/>
                        </a:spcBef>
                        <a:spcAft>
                          <a:spcPts val="0"/>
                        </a:spcAft>
                        <a:buNone/>
                      </a:pPr>
                      <a:r>
                        <a:rPr lang="en-US" sz="1600"/>
                        <a:t>products </a:t>
                      </a:r>
                      <a:endParaRPr sz="1600"/>
                    </a:p>
                  </a:txBody>
                  <a:tcPr marL="121900" marR="121900" marT="121900" marB="121900"/>
                </a:tc>
                <a:extLst>
                  <a:ext uri="{0D108BD9-81ED-4DB2-BD59-A6C34878D82A}">
                    <a16:rowId xmlns:a16="http://schemas.microsoft.com/office/drawing/2014/main" val="10000"/>
                  </a:ext>
                </a:extLst>
              </a:tr>
              <a:tr h="508000">
                <a:tc>
                  <a:txBody>
                    <a:bodyPr/>
                    <a:lstStyle/>
                    <a:p>
                      <a:pPr marL="0" lvl="0" indent="0" algn="ctr" rtl="0">
                        <a:spcBef>
                          <a:spcPts val="0"/>
                        </a:spcBef>
                        <a:spcAft>
                          <a:spcPts val="0"/>
                        </a:spcAft>
                        <a:buNone/>
                      </a:pPr>
                      <a:r>
                        <a:rPr lang="en-US" sz="1300" b="1" u="sng"/>
                        <a:t>Pattern</a:t>
                      </a:r>
                      <a:endParaRPr sz="1300" b="1" u="sng"/>
                    </a:p>
                  </a:txBody>
                  <a:tcPr marL="121900" marR="121900" marT="121900" marB="121900"/>
                </a:tc>
                <a:tc>
                  <a:txBody>
                    <a:bodyPr/>
                    <a:lstStyle/>
                    <a:p>
                      <a:pPr marL="0" lvl="0" indent="0" algn="ctr" rtl="0">
                        <a:spcBef>
                          <a:spcPts val="0"/>
                        </a:spcBef>
                        <a:spcAft>
                          <a:spcPts val="0"/>
                        </a:spcAft>
                        <a:buNone/>
                      </a:pPr>
                      <a:r>
                        <a:rPr lang="en-US" sz="1300" b="1"/>
                        <a:t>Superlative</a:t>
                      </a:r>
                      <a:endParaRPr sz="1300" b="1"/>
                    </a:p>
                  </a:txBody>
                  <a:tcPr marL="121900" marR="121900" marT="121900" marB="121900"/>
                </a:tc>
                <a:tc>
                  <a:txBody>
                    <a:bodyPr/>
                    <a:lstStyle/>
                    <a:p>
                      <a:pPr marL="0" lvl="0" indent="0" algn="ctr" rtl="0">
                        <a:spcBef>
                          <a:spcPts val="0"/>
                        </a:spcBef>
                        <a:spcAft>
                          <a:spcPts val="0"/>
                        </a:spcAft>
                        <a:buNone/>
                      </a:pPr>
                      <a:r>
                        <a:rPr lang="en-US" sz="1300" b="1"/>
                        <a:t>Noun</a:t>
                      </a:r>
                      <a:endParaRPr sz="1300" b="1"/>
                    </a:p>
                  </a:txBody>
                  <a:tcPr marL="121900" marR="121900" marT="121900" marB="121900"/>
                </a:tc>
                <a:tc>
                  <a:txBody>
                    <a:bodyPr/>
                    <a:lstStyle/>
                    <a:p>
                      <a:pPr marL="0" lvl="0" indent="0" algn="ctr" rtl="0">
                        <a:spcBef>
                          <a:spcPts val="0"/>
                        </a:spcBef>
                        <a:spcAft>
                          <a:spcPts val="0"/>
                        </a:spcAft>
                        <a:buNone/>
                      </a:pPr>
                      <a:r>
                        <a:rPr lang="en-US" sz="1300" b="1">
                          <a:solidFill>
                            <a:schemeClr val="dk1"/>
                          </a:solidFill>
                        </a:rPr>
                        <a:t>Noun</a:t>
                      </a:r>
                      <a:endParaRPr sz="1300"/>
                    </a:p>
                  </a:txBody>
                  <a:tcPr marL="121900" marR="121900" marT="121900" marB="121900"/>
                </a:tc>
                <a:extLst>
                  <a:ext uri="{0D108BD9-81ED-4DB2-BD59-A6C34878D82A}">
                    <a16:rowId xmlns:a16="http://schemas.microsoft.com/office/drawing/2014/main" val="10001"/>
                  </a:ext>
                </a:extLst>
              </a:tr>
            </a:tbl>
          </a:graphicData>
        </a:graphic>
      </p:graphicFrame>
      <p:sp>
        <p:nvSpPr>
          <p:cNvPr id="622" name="Google Shape;622;p55"/>
          <p:cNvSpPr/>
          <p:nvPr/>
        </p:nvSpPr>
        <p:spPr>
          <a:xfrm>
            <a:off x="2758933" y="3701467"/>
            <a:ext cx="2637600" cy="639600"/>
          </a:xfrm>
          <a:prstGeom prst="uturnArrow">
            <a:avLst>
              <a:gd name="adj1" fmla="val 25000"/>
              <a:gd name="adj2" fmla="val 25000"/>
              <a:gd name="adj3" fmla="val 25000"/>
              <a:gd name="adj4" fmla="val 43750"/>
              <a:gd name="adj5" fmla="val 75000"/>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623" name="Google Shape;623;p55"/>
          <p:cNvSpPr txBox="1"/>
          <p:nvPr/>
        </p:nvSpPr>
        <p:spPr>
          <a:xfrm>
            <a:off x="2956233" y="3247067"/>
            <a:ext cx="3006000" cy="305600"/>
          </a:xfrm>
          <a:prstGeom prst="rect">
            <a:avLst/>
          </a:prstGeom>
          <a:noFill/>
          <a:ln>
            <a:noFill/>
          </a:ln>
        </p:spPr>
        <p:txBody>
          <a:bodyPr spcFirstLastPara="1" wrap="square" lIns="121900" tIns="121900" rIns="121900" bIns="121900" anchor="t" anchorCtr="0">
            <a:noAutofit/>
          </a:bodyPr>
          <a:lstStyle/>
          <a:p>
            <a:r>
              <a:rPr lang="en-US" sz="1600">
                <a:latin typeface="Helvetica Neue"/>
                <a:ea typeface="Helvetica Neue"/>
                <a:cs typeface="Helvetica Neue"/>
                <a:sym typeface="Helvetica Neue"/>
              </a:rPr>
              <a:t>Modifies “products”</a:t>
            </a:r>
            <a:endParaRPr sz="1600">
              <a:latin typeface="Helvetica Neue"/>
              <a:ea typeface="Helvetica Neue"/>
              <a:cs typeface="Helvetica Neue"/>
              <a:sym typeface="Helvetica Neue"/>
            </a:endParaRPr>
          </a:p>
        </p:txBody>
      </p:sp>
      <p:sp>
        <p:nvSpPr>
          <p:cNvPr id="624" name="Google Shape;624;p55"/>
          <p:cNvSpPr/>
          <p:nvPr/>
        </p:nvSpPr>
        <p:spPr>
          <a:xfrm>
            <a:off x="0" y="6406400"/>
            <a:ext cx="12192000" cy="451600"/>
          </a:xfrm>
          <a:prstGeom prst="rect">
            <a:avLst/>
          </a:prstGeom>
          <a:solidFill>
            <a:schemeClr val="accent1"/>
          </a:solidFill>
          <a:ln>
            <a:noFill/>
          </a:ln>
        </p:spPr>
        <p:txBody>
          <a:bodyPr spcFirstLastPara="1" wrap="square" lIns="0" tIns="0" rIns="0" bIns="0" anchor="ctr" anchorCtr="0">
            <a:noAutofit/>
          </a:bodyPr>
          <a:lstStyle/>
          <a:p>
            <a:pPr algn="ctr">
              <a:buClr>
                <a:srgbClr val="000000"/>
              </a:buClr>
              <a:buSzPts val="1200"/>
            </a:pPr>
            <a:r>
              <a:rPr lang="en-US" sz="1600">
                <a:solidFill>
                  <a:srgbClr val="FFFFFF"/>
                </a:solidFill>
                <a:latin typeface="Helvetica Neue Light"/>
                <a:ea typeface="Helvetica Neue Light"/>
                <a:cs typeface="Helvetica Neue Light"/>
                <a:sym typeface="Helvetica Neue Light"/>
              </a:rPr>
              <a:t>A pattern library to use the IR and NL signals to generate predicates.</a:t>
            </a:r>
            <a:endParaRPr sz="1600">
              <a:solidFill>
                <a:srgbClr val="FFFFFF"/>
              </a:solidFill>
              <a:latin typeface="Helvetica Neue Light"/>
              <a:ea typeface="Helvetica Neue Light"/>
              <a:cs typeface="Helvetica Neue Light"/>
              <a:sym typeface="Helvetica Neue Light"/>
            </a:endParaRPr>
          </a:p>
        </p:txBody>
      </p:sp>
      <p:sp>
        <p:nvSpPr>
          <p:cNvPr id="625" name="Google Shape;625;p55"/>
          <p:cNvSpPr/>
          <p:nvPr/>
        </p:nvSpPr>
        <p:spPr>
          <a:xfrm>
            <a:off x="5892867" y="4814100"/>
            <a:ext cx="864000" cy="3056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graphicFrame>
        <p:nvGraphicFramePr>
          <p:cNvPr id="626" name="Google Shape;626;p55"/>
          <p:cNvGraphicFramePr/>
          <p:nvPr/>
        </p:nvGraphicFramePr>
        <p:xfrm>
          <a:off x="6992301" y="4752567"/>
          <a:ext cx="4590100" cy="640040"/>
        </p:xfrm>
        <a:graphic>
          <a:graphicData uri="http://schemas.openxmlformats.org/drawingml/2006/table">
            <a:tbl>
              <a:tblPr>
                <a:noFill/>
              </a:tblPr>
              <a:tblGrid>
                <a:gridCol w="940867">
                  <a:extLst>
                    <a:ext uri="{9D8B030D-6E8A-4147-A177-3AD203B41FA5}">
                      <a16:colId xmlns:a16="http://schemas.microsoft.com/office/drawing/2014/main" val="20000"/>
                    </a:ext>
                  </a:extLst>
                </a:gridCol>
                <a:gridCol w="510467">
                  <a:extLst>
                    <a:ext uri="{9D8B030D-6E8A-4147-A177-3AD203B41FA5}">
                      <a16:colId xmlns:a16="http://schemas.microsoft.com/office/drawing/2014/main" val="20001"/>
                    </a:ext>
                  </a:extLst>
                </a:gridCol>
                <a:gridCol w="1132233">
                  <a:extLst>
                    <a:ext uri="{9D8B030D-6E8A-4147-A177-3AD203B41FA5}">
                      <a16:colId xmlns:a16="http://schemas.microsoft.com/office/drawing/2014/main" val="20002"/>
                    </a:ext>
                  </a:extLst>
                </a:gridCol>
                <a:gridCol w="749500">
                  <a:extLst>
                    <a:ext uri="{9D8B030D-6E8A-4147-A177-3AD203B41FA5}">
                      <a16:colId xmlns:a16="http://schemas.microsoft.com/office/drawing/2014/main" val="20003"/>
                    </a:ext>
                  </a:extLst>
                </a:gridCol>
                <a:gridCol w="1257033">
                  <a:extLst>
                    <a:ext uri="{9D8B030D-6E8A-4147-A177-3AD203B41FA5}">
                      <a16:colId xmlns:a16="http://schemas.microsoft.com/office/drawing/2014/main" val="20004"/>
                    </a:ext>
                  </a:extLst>
                </a:gridCol>
              </a:tblGrid>
              <a:tr h="508000">
                <a:tc>
                  <a:txBody>
                    <a:bodyPr/>
                    <a:lstStyle/>
                    <a:p>
                      <a:pPr marL="0" lvl="0" indent="0" algn="ctr" rtl="0">
                        <a:spcBef>
                          <a:spcPts val="0"/>
                        </a:spcBef>
                        <a:spcAft>
                          <a:spcPts val="0"/>
                        </a:spcAft>
                        <a:buNone/>
                      </a:pPr>
                      <a:r>
                        <a:rPr lang="en-US" sz="1300"/>
                        <a:t>Top</a:t>
                      </a:r>
                      <a:endParaRPr sz="1300"/>
                    </a:p>
                  </a:txBody>
                  <a:tcPr marL="121900" marR="121900" marT="121900" marB="121900"/>
                </a:tc>
                <a:tc>
                  <a:txBody>
                    <a:bodyPr/>
                    <a:lstStyle/>
                    <a:p>
                      <a:pPr marL="0" lvl="0" indent="0" algn="ctr" rtl="0">
                        <a:spcBef>
                          <a:spcPts val="0"/>
                        </a:spcBef>
                        <a:spcAft>
                          <a:spcPts val="0"/>
                        </a:spcAft>
                        <a:buNone/>
                      </a:pPr>
                      <a:r>
                        <a:rPr lang="en-US" sz="1300"/>
                        <a:t>10</a:t>
                      </a:r>
                      <a:endParaRPr sz="1300"/>
                    </a:p>
                  </a:txBody>
                  <a:tcPr marL="121900" marR="121900" marT="121900" marB="121900"/>
                </a:tc>
                <a:tc>
                  <a:txBody>
                    <a:bodyPr/>
                    <a:lstStyle/>
                    <a:p>
                      <a:pPr marL="0" lvl="0" indent="0" algn="ctr" rtl="0">
                        <a:spcBef>
                          <a:spcPts val="0"/>
                        </a:spcBef>
                        <a:spcAft>
                          <a:spcPts val="0"/>
                        </a:spcAft>
                        <a:buNone/>
                      </a:pPr>
                      <a:r>
                        <a:rPr lang="en-US" sz="1300"/>
                        <a:t>Products</a:t>
                      </a:r>
                      <a:endParaRPr sz="1300"/>
                    </a:p>
                  </a:txBody>
                  <a:tcPr marL="121900" marR="121900" marT="121900" marB="121900"/>
                </a:tc>
                <a:tc>
                  <a:txBody>
                    <a:bodyPr/>
                    <a:lstStyle/>
                    <a:p>
                      <a:pPr marL="0" lvl="0" indent="0" algn="ctr" rtl="0">
                        <a:spcBef>
                          <a:spcPts val="0"/>
                        </a:spcBef>
                        <a:spcAft>
                          <a:spcPts val="0"/>
                        </a:spcAft>
                        <a:buNone/>
                      </a:pPr>
                      <a:r>
                        <a:rPr lang="en-US" sz="1300"/>
                        <a:t>Sort By </a:t>
                      </a:r>
                      <a:endParaRPr sz="1300"/>
                    </a:p>
                  </a:txBody>
                  <a:tcPr marL="121900" marR="121900" marT="121900" marB="121900"/>
                </a:tc>
                <a:tc>
                  <a:txBody>
                    <a:bodyPr/>
                    <a:lstStyle/>
                    <a:p>
                      <a:pPr marL="0" lvl="0" indent="0" algn="ctr" rtl="0">
                        <a:spcBef>
                          <a:spcPts val="0"/>
                        </a:spcBef>
                        <a:spcAft>
                          <a:spcPts val="0"/>
                        </a:spcAft>
                        <a:buNone/>
                      </a:pPr>
                      <a:r>
                        <a:rPr lang="en-US" sz="1300"/>
                        <a:t>&lt;Measure&gt;</a:t>
                      </a:r>
                      <a:endParaRPr sz="1300"/>
                    </a:p>
                  </a:txBody>
                  <a:tcPr marL="121900" marR="121900" marT="121900" marB="121900"/>
                </a:tc>
                <a:extLst>
                  <a:ext uri="{0D108BD9-81ED-4DB2-BD59-A6C34878D82A}">
                    <a16:rowId xmlns:a16="http://schemas.microsoft.com/office/drawing/2014/main" val="10000"/>
                  </a:ext>
                </a:extLst>
              </a:tr>
            </a:tbl>
          </a:graphicData>
        </a:graphic>
      </p:graphicFrame>
      <p:sp>
        <p:nvSpPr>
          <p:cNvPr id="627" name="Google Shape;627;p55"/>
          <p:cNvSpPr txBox="1"/>
          <p:nvPr/>
        </p:nvSpPr>
        <p:spPr>
          <a:xfrm>
            <a:off x="7703900" y="4133800"/>
            <a:ext cx="2914400" cy="505600"/>
          </a:xfrm>
          <a:prstGeom prst="rect">
            <a:avLst/>
          </a:prstGeom>
          <a:noFill/>
          <a:ln>
            <a:noFill/>
          </a:ln>
        </p:spPr>
        <p:txBody>
          <a:bodyPr spcFirstLastPara="1" wrap="square" lIns="121900" tIns="121900" rIns="121900" bIns="121900" anchor="t" anchorCtr="0">
            <a:noAutofit/>
          </a:bodyPr>
          <a:lstStyle/>
          <a:p>
            <a:pPr algn="ctr"/>
            <a:r>
              <a:rPr lang="en-US" sz="1333" b="1" u="sng">
                <a:latin typeface="Helvetica Neue"/>
                <a:ea typeface="Helvetica Neue"/>
                <a:cs typeface="Helvetica Neue"/>
                <a:sym typeface="Helvetica Neue"/>
              </a:rPr>
              <a:t>Generated Predicate</a:t>
            </a:r>
            <a:endParaRPr sz="1333" b="1" u="sng">
              <a:latin typeface="Helvetica Neue"/>
              <a:ea typeface="Helvetica Neue"/>
              <a:cs typeface="Helvetica Neue"/>
              <a:sym typeface="Helvetica Neue"/>
            </a:endParaRPr>
          </a:p>
        </p:txBody>
      </p:sp>
    </p:spTree>
    <p:extLst>
      <p:ext uri="{BB962C8B-B14F-4D97-AF65-F5344CB8AC3E}">
        <p14:creationId xmlns:p14="http://schemas.microsoft.com/office/powerpoint/2010/main" val="1895211581"/>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32"/>
        <p:cNvGrpSpPr/>
        <p:nvPr/>
      </p:nvGrpSpPr>
      <p:grpSpPr>
        <a:xfrm>
          <a:off x="0" y="0"/>
          <a:ext cx="0" cy="0"/>
          <a:chOff x="0" y="0"/>
          <a:chExt cx="0" cy="0"/>
        </a:xfrm>
      </p:grpSpPr>
      <p:sp>
        <p:nvSpPr>
          <p:cNvPr id="633" name="Google Shape;633;p56"/>
          <p:cNvSpPr txBox="1">
            <a:spLocks noGrp="1"/>
          </p:cNvSpPr>
          <p:nvPr>
            <p:ph type="title"/>
          </p:nvPr>
        </p:nvSpPr>
        <p:spPr>
          <a:prstGeom prst="rect">
            <a:avLst/>
          </a:prstGeom>
          <a:noFill/>
          <a:ln>
            <a:noFill/>
          </a:ln>
        </p:spPr>
        <p:txBody>
          <a:bodyPr spcFirstLastPara="1" vert="horz" wrap="square" lIns="45700" tIns="22833" rIns="45700" bIns="22833" rtlCol="0" anchor="b" anchorCtr="0">
            <a:noAutofit/>
          </a:bodyPr>
          <a:lstStyle/>
          <a:p>
            <a:pPr>
              <a:spcBef>
                <a:spcPts val="0"/>
              </a:spcBef>
              <a:buClr>
                <a:schemeClr val="dk1"/>
              </a:buClr>
              <a:buSzPts val="1100"/>
            </a:pPr>
            <a:r>
              <a:rPr lang="en-US"/>
              <a:t>Our Approach: User Feedback</a:t>
            </a:r>
            <a:endParaRPr/>
          </a:p>
        </p:txBody>
      </p:sp>
      <p:grpSp>
        <p:nvGrpSpPr>
          <p:cNvPr id="634" name="Google Shape;634;p56"/>
          <p:cNvGrpSpPr/>
          <p:nvPr/>
        </p:nvGrpSpPr>
        <p:grpSpPr>
          <a:xfrm>
            <a:off x="1063899" y="1380461"/>
            <a:ext cx="851276" cy="851276"/>
            <a:chOff x="869950" y="1974850"/>
            <a:chExt cx="928800" cy="928800"/>
          </a:xfrm>
        </p:grpSpPr>
        <p:pic>
          <p:nvPicPr>
            <p:cNvPr id="635" name="Google Shape;635;p56" descr="G.png"/>
            <p:cNvPicPr preferRelativeResize="0"/>
            <p:nvPr/>
          </p:nvPicPr>
          <p:blipFill rotWithShape="1">
            <a:blip r:embed="rId3">
              <a:alphaModFix/>
            </a:blip>
            <a:srcRect/>
            <a:stretch/>
          </p:blipFill>
          <p:spPr>
            <a:xfrm>
              <a:off x="869950" y="1974850"/>
              <a:ext cx="928800" cy="928800"/>
            </a:xfrm>
            <a:prstGeom prst="rect">
              <a:avLst/>
            </a:prstGeom>
            <a:noFill/>
            <a:ln>
              <a:noFill/>
            </a:ln>
          </p:spPr>
        </p:pic>
        <p:sp>
          <p:nvSpPr>
            <p:cNvPr id="636" name="Google Shape;636;p56"/>
            <p:cNvSpPr/>
            <p:nvPr/>
          </p:nvSpPr>
          <p:spPr>
            <a:xfrm>
              <a:off x="869950" y="1974850"/>
              <a:ext cx="927000" cy="927000"/>
            </a:xfrm>
            <a:prstGeom prst="ellipse">
              <a:avLst/>
            </a:prstGeom>
            <a:noFill/>
            <a:ln w="12700" cap="flat" cmpd="sng">
              <a:solidFill>
                <a:srgbClr val="BFBFBF"/>
              </a:solidFill>
              <a:prstDash val="solid"/>
              <a:round/>
              <a:headEnd type="none" w="sm" len="sm"/>
              <a:tailEnd type="none" w="sm" len="sm"/>
            </a:ln>
          </p:spPr>
          <p:txBody>
            <a:bodyPr spcFirstLastPara="1" wrap="square" lIns="121900" tIns="60933" rIns="121900" bIns="60933" anchor="ctr" anchorCtr="0">
              <a:noAutofit/>
            </a:bodyPr>
            <a:lstStyle/>
            <a:p>
              <a:pPr algn="ctr"/>
              <a:endParaRPr sz="3200">
                <a:solidFill>
                  <a:schemeClr val="lt1"/>
                </a:solidFill>
                <a:latin typeface="Calibri"/>
                <a:ea typeface="Calibri"/>
                <a:cs typeface="Calibri"/>
                <a:sym typeface="Calibri"/>
              </a:endParaRPr>
            </a:p>
          </p:txBody>
        </p:sp>
      </p:grpSp>
      <p:grpSp>
        <p:nvGrpSpPr>
          <p:cNvPr id="637" name="Google Shape;637;p56"/>
          <p:cNvGrpSpPr/>
          <p:nvPr/>
        </p:nvGrpSpPr>
        <p:grpSpPr>
          <a:xfrm>
            <a:off x="1064350" y="3877103"/>
            <a:ext cx="849295" cy="849293"/>
            <a:chOff x="869950" y="3060699"/>
            <a:chExt cx="928800" cy="928799"/>
          </a:xfrm>
        </p:grpSpPr>
        <p:pic>
          <p:nvPicPr>
            <p:cNvPr id="638" name="Google Shape;638;p56" descr="D.png"/>
            <p:cNvPicPr preferRelativeResize="0"/>
            <p:nvPr/>
          </p:nvPicPr>
          <p:blipFill rotWithShape="1">
            <a:blip r:embed="rId4">
              <a:alphaModFix/>
            </a:blip>
            <a:srcRect/>
            <a:stretch/>
          </p:blipFill>
          <p:spPr>
            <a:xfrm>
              <a:off x="869950" y="3060699"/>
              <a:ext cx="928800" cy="928799"/>
            </a:xfrm>
            <a:prstGeom prst="rect">
              <a:avLst/>
            </a:prstGeom>
            <a:noFill/>
            <a:ln>
              <a:noFill/>
            </a:ln>
          </p:spPr>
        </p:pic>
        <p:sp>
          <p:nvSpPr>
            <p:cNvPr id="639" name="Google Shape;639;p56"/>
            <p:cNvSpPr/>
            <p:nvPr/>
          </p:nvSpPr>
          <p:spPr>
            <a:xfrm>
              <a:off x="869950" y="3060700"/>
              <a:ext cx="927000" cy="927000"/>
            </a:xfrm>
            <a:prstGeom prst="ellipse">
              <a:avLst/>
            </a:prstGeom>
            <a:noFill/>
            <a:ln w="12700" cap="flat" cmpd="sng">
              <a:solidFill>
                <a:srgbClr val="BFBFBF"/>
              </a:solidFill>
              <a:prstDash val="solid"/>
              <a:round/>
              <a:headEnd type="none" w="sm" len="sm"/>
              <a:tailEnd type="none" w="sm" len="sm"/>
            </a:ln>
          </p:spPr>
          <p:txBody>
            <a:bodyPr spcFirstLastPara="1" wrap="square" lIns="121900" tIns="60933" rIns="121900" bIns="60933" anchor="ctr" anchorCtr="0">
              <a:noAutofit/>
            </a:bodyPr>
            <a:lstStyle/>
            <a:p>
              <a:pPr algn="ctr"/>
              <a:endParaRPr sz="3200">
                <a:solidFill>
                  <a:schemeClr val="lt1"/>
                </a:solidFill>
                <a:latin typeface="Calibri"/>
                <a:ea typeface="Calibri"/>
                <a:cs typeface="Calibri"/>
                <a:sym typeface="Calibri"/>
              </a:endParaRPr>
            </a:p>
          </p:txBody>
        </p:sp>
      </p:grpSp>
      <p:grpSp>
        <p:nvGrpSpPr>
          <p:cNvPr id="640" name="Google Shape;640;p56"/>
          <p:cNvGrpSpPr/>
          <p:nvPr/>
        </p:nvGrpSpPr>
        <p:grpSpPr>
          <a:xfrm>
            <a:off x="1045045" y="5120393"/>
            <a:ext cx="867128" cy="867128"/>
            <a:chOff x="1949450" y="3060700"/>
            <a:chExt cx="928800" cy="928800"/>
          </a:xfrm>
        </p:grpSpPr>
        <p:pic>
          <p:nvPicPr>
            <p:cNvPr id="641" name="Google Shape;641;p56" descr="G.png"/>
            <p:cNvPicPr preferRelativeResize="0"/>
            <p:nvPr/>
          </p:nvPicPr>
          <p:blipFill rotWithShape="1">
            <a:blip r:embed="rId5">
              <a:alphaModFix/>
            </a:blip>
            <a:srcRect/>
            <a:stretch/>
          </p:blipFill>
          <p:spPr>
            <a:xfrm>
              <a:off x="1949450" y="3060700"/>
              <a:ext cx="928800" cy="928800"/>
            </a:xfrm>
            <a:prstGeom prst="rect">
              <a:avLst/>
            </a:prstGeom>
            <a:noFill/>
            <a:ln>
              <a:noFill/>
            </a:ln>
          </p:spPr>
        </p:pic>
        <p:sp>
          <p:nvSpPr>
            <p:cNvPr id="642" name="Google Shape;642;p56"/>
            <p:cNvSpPr/>
            <p:nvPr/>
          </p:nvSpPr>
          <p:spPr>
            <a:xfrm>
              <a:off x="1949450" y="3060700"/>
              <a:ext cx="927000" cy="927000"/>
            </a:xfrm>
            <a:prstGeom prst="ellipse">
              <a:avLst/>
            </a:prstGeom>
            <a:noFill/>
            <a:ln w="12700" cap="flat" cmpd="sng">
              <a:solidFill>
                <a:srgbClr val="BFBFBF"/>
              </a:solidFill>
              <a:prstDash val="solid"/>
              <a:round/>
              <a:headEnd type="none" w="sm" len="sm"/>
              <a:tailEnd type="none" w="sm" len="sm"/>
            </a:ln>
          </p:spPr>
          <p:txBody>
            <a:bodyPr spcFirstLastPara="1" wrap="square" lIns="121900" tIns="60933" rIns="121900" bIns="60933" anchor="ctr" anchorCtr="0">
              <a:noAutofit/>
            </a:bodyPr>
            <a:lstStyle/>
            <a:p>
              <a:pPr algn="ctr"/>
              <a:endParaRPr sz="3200">
                <a:solidFill>
                  <a:schemeClr val="lt1"/>
                </a:solidFill>
                <a:latin typeface="Calibri"/>
                <a:ea typeface="Calibri"/>
                <a:cs typeface="Calibri"/>
                <a:sym typeface="Calibri"/>
              </a:endParaRPr>
            </a:p>
          </p:txBody>
        </p:sp>
      </p:grpSp>
      <p:grpSp>
        <p:nvGrpSpPr>
          <p:cNvPr id="643" name="Google Shape;643;p56"/>
          <p:cNvGrpSpPr/>
          <p:nvPr/>
        </p:nvGrpSpPr>
        <p:grpSpPr>
          <a:xfrm flipH="1">
            <a:off x="1063815" y="2625688"/>
            <a:ext cx="857344" cy="857344"/>
            <a:chOff x="1949450" y="1974850"/>
            <a:chExt cx="928800" cy="928800"/>
          </a:xfrm>
        </p:grpSpPr>
        <p:pic>
          <p:nvPicPr>
            <p:cNvPr id="644" name="Google Shape;644;p56" descr="F.png"/>
            <p:cNvPicPr preferRelativeResize="0"/>
            <p:nvPr/>
          </p:nvPicPr>
          <p:blipFill rotWithShape="1">
            <a:blip r:embed="rId6">
              <a:alphaModFix/>
            </a:blip>
            <a:srcRect/>
            <a:stretch/>
          </p:blipFill>
          <p:spPr>
            <a:xfrm>
              <a:off x="1949450" y="1974850"/>
              <a:ext cx="928800" cy="928800"/>
            </a:xfrm>
            <a:prstGeom prst="rect">
              <a:avLst/>
            </a:prstGeom>
            <a:noFill/>
            <a:ln>
              <a:noFill/>
            </a:ln>
          </p:spPr>
        </p:pic>
        <p:sp>
          <p:nvSpPr>
            <p:cNvPr id="645" name="Google Shape;645;p56"/>
            <p:cNvSpPr/>
            <p:nvPr/>
          </p:nvSpPr>
          <p:spPr>
            <a:xfrm>
              <a:off x="1949450" y="1974850"/>
              <a:ext cx="927000" cy="927000"/>
            </a:xfrm>
            <a:prstGeom prst="ellipse">
              <a:avLst/>
            </a:prstGeom>
            <a:noFill/>
            <a:ln w="12700" cap="flat" cmpd="sng">
              <a:solidFill>
                <a:srgbClr val="BFBFBF"/>
              </a:solidFill>
              <a:prstDash val="solid"/>
              <a:round/>
              <a:headEnd type="none" w="sm" len="sm"/>
              <a:tailEnd type="none" w="sm" len="sm"/>
            </a:ln>
          </p:spPr>
          <p:txBody>
            <a:bodyPr spcFirstLastPara="1" wrap="square" lIns="121900" tIns="60933" rIns="121900" bIns="60933" anchor="ctr" anchorCtr="0">
              <a:noAutofit/>
            </a:bodyPr>
            <a:lstStyle/>
            <a:p>
              <a:pPr algn="ctr"/>
              <a:endParaRPr sz="3200">
                <a:solidFill>
                  <a:schemeClr val="lt1"/>
                </a:solidFill>
                <a:latin typeface="Calibri"/>
                <a:ea typeface="Calibri"/>
                <a:cs typeface="Calibri"/>
                <a:sym typeface="Calibri"/>
              </a:endParaRPr>
            </a:p>
          </p:txBody>
        </p:sp>
      </p:grpSp>
      <p:grpSp>
        <p:nvGrpSpPr>
          <p:cNvPr id="646" name="Google Shape;646;p56"/>
          <p:cNvGrpSpPr/>
          <p:nvPr/>
        </p:nvGrpSpPr>
        <p:grpSpPr>
          <a:xfrm>
            <a:off x="3358689" y="1907155"/>
            <a:ext cx="6518352" cy="535767"/>
            <a:chOff x="936233" y="2782813"/>
            <a:chExt cx="15669115" cy="1287900"/>
          </a:xfrm>
        </p:grpSpPr>
        <p:sp>
          <p:nvSpPr>
            <p:cNvPr id="647" name="Google Shape;647;p56"/>
            <p:cNvSpPr/>
            <p:nvPr/>
          </p:nvSpPr>
          <p:spPr>
            <a:xfrm>
              <a:off x="936233" y="2782813"/>
              <a:ext cx="11371500" cy="1287900"/>
            </a:xfrm>
            <a:prstGeom prst="roundRect">
              <a:avLst>
                <a:gd name="adj" fmla="val 13697"/>
              </a:avLst>
            </a:prstGeom>
            <a:solidFill>
              <a:schemeClr val="lt1"/>
            </a:solidFill>
            <a:ln w="12700" cap="flat" cmpd="sng">
              <a:solidFill>
                <a:srgbClr val="D8D8D8"/>
              </a:solidFill>
              <a:prstDash val="solid"/>
              <a:miter lim="400000"/>
              <a:headEnd type="none" w="sm" len="sm"/>
              <a:tailEnd type="none" w="sm" len="sm"/>
            </a:ln>
            <a:effectLst>
              <a:outerShdw blurRad="50800" dist="38100" dir="2700000" algn="tl" rotWithShape="0">
                <a:srgbClr val="000000">
                  <a:alpha val="40000"/>
                </a:srgbClr>
              </a:outerShdw>
            </a:effectLst>
          </p:spPr>
          <p:txBody>
            <a:bodyPr spcFirstLastPara="1" wrap="square" lIns="0" tIns="0" rIns="0" bIns="0" anchor="ctr" anchorCtr="0">
              <a:noAutofit/>
            </a:bodyPr>
            <a:lstStyle/>
            <a:p>
              <a:pPr algn="ctr"/>
              <a:endParaRPr sz="1000">
                <a:solidFill>
                  <a:srgbClr val="FFFFFF"/>
                </a:solidFill>
                <a:latin typeface="Arial"/>
                <a:ea typeface="Arial"/>
                <a:cs typeface="Arial"/>
                <a:sym typeface="Arial"/>
              </a:endParaRPr>
            </a:p>
          </p:txBody>
        </p:sp>
        <p:sp>
          <p:nvSpPr>
            <p:cNvPr id="648" name="Google Shape;648;p56"/>
            <p:cNvSpPr txBox="1"/>
            <p:nvPr/>
          </p:nvSpPr>
          <p:spPr>
            <a:xfrm>
              <a:off x="2192148" y="3130190"/>
              <a:ext cx="14413200" cy="584700"/>
            </a:xfrm>
            <a:prstGeom prst="rect">
              <a:avLst/>
            </a:prstGeom>
            <a:noFill/>
            <a:ln>
              <a:noFill/>
            </a:ln>
          </p:spPr>
          <p:txBody>
            <a:bodyPr spcFirstLastPara="1" wrap="square" lIns="45700" tIns="22833" rIns="45700" bIns="22833" anchor="t" anchorCtr="0">
              <a:noAutofit/>
            </a:bodyPr>
            <a:lstStyle/>
            <a:p>
              <a:r>
                <a:rPr lang="en-US" sz="1500">
                  <a:solidFill>
                    <a:srgbClr val="000000"/>
                  </a:solidFill>
                  <a:latin typeface="Helvetica Neue"/>
                  <a:ea typeface="Helvetica Neue"/>
                  <a:cs typeface="Helvetica Neue"/>
                  <a:sym typeface="Helvetica Neue"/>
                </a:rPr>
                <a:t>What are the  hottest  Adidas  products</a:t>
              </a:r>
              <a:endParaRPr sz="1500">
                <a:solidFill>
                  <a:srgbClr val="000000"/>
                </a:solidFill>
                <a:latin typeface="Helvetica Neue"/>
                <a:ea typeface="Helvetica Neue"/>
                <a:cs typeface="Helvetica Neue"/>
                <a:sym typeface="Helvetica Neue"/>
              </a:endParaRPr>
            </a:p>
          </p:txBody>
        </p:sp>
        <p:pic>
          <p:nvPicPr>
            <p:cNvPr id="649" name="Google Shape;649;p56"/>
            <p:cNvPicPr preferRelativeResize="0"/>
            <p:nvPr/>
          </p:nvPicPr>
          <p:blipFill rotWithShape="1">
            <a:blip r:embed="rId7">
              <a:alphaModFix/>
            </a:blip>
            <a:srcRect/>
            <a:stretch/>
          </p:blipFill>
          <p:spPr>
            <a:xfrm>
              <a:off x="1368618" y="3121873"/>
              <a:ext cx="576478" cy="576478"/>
            </a:xfrm>
            <a:prstGeom prst="rect">
              <a:avLst/>
            </a:prstGeom>
            <a:noFill/>
            <a:ln>
              <a:noFill/>
            </a:ln>
          </p:spPr>
        </p:pic>
        <p:grpSp>
          <p:nvGrpSpPr>
            <p:cNvPr id="650" name="Google Shape;650;p56"/>
            <p:cNvGrpSpPr/>
            <p:nvPr/>
          </p:nvGrpSpPr>
          <p:grpSpPr>
            <a:xfrm>
              <a:off x="11263807" y="3029235"/>
              <a:ext cx="753749" cy="753749"/>
              <a:chOff x="4691368" y="1452300"/>
              <a:chExt cx="276900" cy="276900"/>
            </a:xfrm>
          </p:grpSpPr>
          <p:sp>
            <p:nvSpPr>
              <p:cNvPr id="651" name="Google Shape;651;p56"/>
              <p:cNvSpPr/>
              <p:nvPr/>
            </p:nvSpPr>
            <p:spPr>
              <a:xfrm>
                <a:off x="4691368" y="1452300"/>
                <a:ext cx="276900" cy="276900"/>
              </a:xfrm>
              <a:prstGeom prst="ellipse">
                <a:avLst/>
              </a:prstGeom>
              <a:solidFill>
                <a:srgbClr val="F2F2F2"/>
              </a:solidFill>
              <a:ln w="9525" cap="flat" cmpd="sng">
                <a:solidFill>
                  <a:srgbClr val="D8D8D8"/>
                </a:solidFill>
                <a:prstDash val="solid"/>
                <a:miter lim="400000"/>
                <a:headEnd type="none" w="sm" len="sm"/>
                <a:tailEnd type="none" w="sm" len="sm"/>
              </a:ln>
            </p:spPr>
            <p:txBody>
              <a:bodyPr spcFirstLastPara="1" wrap="square" lIns="0" tIns="0" rIns="0" bIns="0" anchor="ctr" anchorCtr="0">
                <a:noAutofit/>
              </a:bodyPr>
              <a:lstStyle/>
              <a:p>
                <a:pPr algn="ctr"/>
                <a:endParaRPr sz="1000">
                  <a:solidFill>
                    <a:srgbClr val="FFFFFF"/>
                  </a:solidFill>
                  <a:latin typeface="Arial"/>
                  <a:ea typeface="Arial"/>
                  <a:cs typeface="Arial"/>
                  <a:sym typeface="Arial"/>
                </a:endParaRPr>
              </a:p>
            </p:txBody>
          </p:sp>
          <p:pic>
            <p:nvPicPr>
              <p:cNvPr id="652" name="Google Shape;652;p56"/>
              <p:cNvPicPr preferRelativeResize="0"/>
              <p:nvPr/>
            </p:nvPicPr>
            <p:blipFill rotWithShape="1">
              <a:blip r:embed="rId8">
                <a:alphaModFix/>
              </a:blip>
              <a:srcRect/>
              <a:stretch/>
            </p:blipFill>
            <p:spPr>
              <a:xfrm>
                <a:off x="4785344" y="1507960"/>
                <a:ext cx="89046" cy="165676"/>
              </a:xfrm>
              <a:prstGeom prst="rect">
                <a:avLst/>
              </a:prstGeom>
              <a:noFill/>
              <a:ln>
                <a:noFill/>
              </a:ln>
            </p:spPr>
          </p:pic>
        </p:grpSp>
      </p:grpSp>
      <p:sp>
        <p:nvSpPr>
          <p:cNvPr id="653" name="Google Shape;653;p56"/>
          <p:cNvSpPr/>
          <p:nvPr/>
        </p:nvSpPr>
        <p:spPr>
          <a:xfrm>
            <a:off x="5087565" y="1994460"/>
            <a:ext cx="647600" cy="347200"/>
          </a:xfrm>
          <a:prstGeom prst="roundRect">
            <a:avLst>
              <a:gd name="adj" fmla="val 16667"/>
            </a:avLst>
          </a:prstGeom>
          <a:noFill/>
          <a:ln w="12700" cap="flat" cmpd="sng">
            <a:solidFill>
              <a:srgbClr val="F94736"/>
            </a:solidFill>
            <a:prstDash val="solid"/>
            <a:round/>
            <a:headEnd type="none" w="sm" len="sm"/>
            <a:tailEnd type="none" w="sm" len="sm"/>
          </a:ln>
        </p:spPr>
        <p:txBody>
          <a:bodyPr spcFirstLastPara="1" wrap="square" lIns="121900" tIns="60933" rIns="121900" bIns="60933" anchor="ctr" anchorCtr="0">
            <a:noAutofit/>
          </a:bodyPr>
          <a:lstStyle/>
          <a:p>
            <a:pPr algn="ctr"/>
            <a:endParaRPr sz="2133">
              <a:solidFill>
                <a:schemeClr val="lt1"/>
              </a:solidFill>
              <a:latin typeface="Calibri"/>
              <a:ea typeface="Calibri"/>
              <a:cs typeface="Calibri"/>
              <a:sym typeface="Calibri"/>
            </a:endParaRPr>
          </a:p>
        </p:txBody>
      </p:sp>
      <p:sp>
        <p:nvSpPr>
          <p:cNvPr id="654" name="Google Shape;654;p56"/>
          <p:cNvSpPr txBox="1"/>
          <p:nvPr/>
        </p:nvSpPr>
        <p:spPr>
          <a:xfrm>
            <a:off x="4140300" y="4590833"/>
            <a:ext cx="3554400" cy="348800"/>
          </a:xfrm>
          <a:prstGeom prst="rect">
            <a:avLst/>
          </a:prstGeom>
          <a:solidFill>
            <a:schemeClr val="lt1"/>
          </a:solidFill>
          <a:ln w="9525" cap="flat" cmpd="sng">
            <a:solidFill>
              <a:srgbClr val="A5A5A5"/>
            </a:solidFill>
            <a:prstDash val="solid"/>
            <a:round/>
            <a:headEnd type="none" w="sm" len="sm"/>
            <a:tailEnd type="none" w="sm" len="sm"/>
          </a:ln>
        </p:spPr>
        <p:txBody>
          <a:bodyPr spcFirstLastPara="1" wrap="square" lIns="121900" tIns="60933" rIns="121900" bIns="60933" anchor="t" anchorCtr="0">
            <a:noAutofit/>
          </a:bodyPr>
          <a:lstStyle/>
          <a:p>
            <a:pPr algn="ctr"/>
            <a:r>
              <a:rPr lang="en-US" sz="1467">
                <a:solidFill>
                  <a:schemeClr val="dk1"/>
                </a:solidFill>
                <a:latin typeface="Helvetica Neue"/>
                <a:ea typeface="Helvetica Neue"/>
                <a:cs typeface="Helvetica Neue"/>
                <a:sym typeface="Helvetica Neue"/>
              </a:rPr>
              <a:t>top product name ranked sort by sales</a:t>
            </a:r>
            <a:endParaRPr sz="1467">
              <a:solidFill>
                <a:schemeClr val="dk1"/>
              </a:solidFill>
              <a:latin typeface="Helvetica Neue"/>
              <a:ea typeface="Helvetica Neue"/>
              <a:cs typeface="Helvetica Neue"/>
              <a:sym typeface="Helvetica Neue"/>
            </a:endParaRPr>
          </a:p>
        </p:txBody>
      </p:sp>
      <p:grpSp>
        <p:nvGrpSpPr>
          <p:cNvPr id="655" name="Google Shape;655;p56"/>
          <p:cNvGrpSpPr/>
          <p:nvPr/>
        </p:nvGrpSpPr>
        <p:grpSpPr>
          <a:xfrm>
            <a:off x="2903105" y="1452002"/>
            <a:ext cx="3206003" cy="434287"/>
            <a:chOff x="1017911" y="1646696"/>
            <a:chExt cx="2600024" cy="352200"/>
          </a:xfrm>
        </p:grpSpPr>
        <p:sp>
          <p:nvSpPr>
            <p:cNvPr id="656" name="Google Shape;656;p56"/>
            <p:cNvSpPr txBox="1"/>
            <p:nvPr/>
          </p:nvSpPr>
          <p:spPr>
            <a:xfrm>
              <a:off x="1370035" y="1664328"/>
              <a:ext cx="2247900" cy="316800"/>
            </a:xfrm>
            <a:prstGeom prst="rect">
              <a:avLst/>
            </a:prstGeom>
            <a:noFill/>
            <a:ln>
              <a:noFill/>
            </a:ln>
          </p:spPr>
          <p:txBody>
            <a:bodyPr spcFirstLastPara="1" wrap="square" lIns="45700" tIns="22833" rIns="45700" bIns="22833" anchor="ctr" anchorCtr="0">
              <a:noAutofit/>
            </a:bodyPr>
            <a:lstStyle/>
            <a:p>
              <a:r>
                <a:rPr lang="en-US" sz="1500" b="1" dirty="0">
                  <a:solidFill>
                    <a:schemeClr val="dk1"/>
                  </a:solidFill>
                  <a:latin typeface="Helvetica Neue"/>
                  <a:ea typeface="Helvetica Neue"/>
                  <a:cs typeface="Helvetica Neue"/>
                  <a:sym typeface="Helvetica Neue"/>
                </a:rPr>
                <a:t>Ask a question</a:t>
              </a:r>
              <a:endParaRPr sz="1500" b="1" dirty="0">
                <a:solidFill>
                  <a:schemeClr val="dk1"/>
                </a:solidFill>
                <a:latin typeface="Helvetica Neue"/>
                <a:ea typeface="Helvetica Neue"/>
                <a:cs typeface="Helvetica Neue"/>
                <a:sym typeface="Helvetica Neue"/>
              </a:endParaRPr>
            </a:p>
          </p:txBody>
        </p:sp>
        <p:sp>
          <p:nvSpPr>
            <p:cNvPr id="657" name="Google Shape;657;p56"/>
            <p:cNvSpPr/>
            <p:nvPr/>
          </p:nvSpPr>
          <p:spPr>
            <a:xfrm>
              <a:off x="1017911" y="1646696"/>
              <a:ext cx="352200" cy="352200"/>
            </a:xfrm>
            <a:prstGeom prst="ellipse">
              <a:avLst/>
            </a:prstGeom>
            <a:solidFill>
              <a:srgbClr val="589AF6"/>
            </a:solidFill>
            <a:ln>
              <a:noFill/>
            </a:ln>
          </p:spPr>
          <p:txBody>
            <a:bodyPr spcFirstLastPara="1" wrap="square" lIns="0" tIns="0" rIns="0" bIns="0" anchor="ctr" anchorCtr="0">
              <a:noAutofit/>
            </a:bodyPr>
            <a:lstStyle/>
            <a:p>
              <a:pPr algn="ctr"/>
              <a:endParaRPr sz="1000">
                <a:solidFill>
                  <a:srgbClr val="FFFFFF"/>
                </a:solidFill>
                <a:latin typeface="Arial"/>
                <a:ea typeface="Arial"/>
                <a:cs typeface="Arial"/>
                <a:sym typeface="Arial"/>
              </a:endParaRPr>
            </a:p>
          </p:txBody>
        </p:sp>
        <p:sp>
          <p:nvSpPr>
            <p:cNvPr id="658" name="Google Shape;658;p56"/>
            <p:cNvSpPr txBox="1"/>
            <p:nvPr/>
          </p:nvSpPr>
          <p:spPr>
            <a:xfrm>
              <a:off x="1054359" y="1664393"/>
              <a:ext cx="246300" cy="316800"/>
            </a:xfrm>
            <a:prstGeom prst="rect">
              <a:avLst/>
            </a:prstGeom>
            <a:noFill/>
            <a:ln>
              <a:noFill/>
            </a:ln>
          </p:spPr>
          <p:txBody>
            <a:bodyPr spcFirstLastPara="1" wrap="square" lIns="45700" tIns="22833" rIns="45700" bIns="22833" anchor="ctr" anchorCtr="0">
              <a:noAutofit/>
            </a:bodyPr>
            <a:lstStyle/>
            <a:p>
              <a:pPr algn="ctr"/>
              <a:r>
                <a:rPr lang="en-US" sz="1500" b="1">
                  <a:solidFill>
                    <a:schemeClr val="lt1"/>
                  </a:solidFill>
                  <a:latin typeface="Helvetica Neue"/>
                  <a:ea typeface="Helvetica Neue"/>
                  <a:cs typeface="Helvetica Neue"/>
                  <a:sym typeface="Helvetica Neue"/>
                </a:rPr>
                <a:t>1</a:t>
              </a:r>
              <a:endParaRPr sz="1500" b="1">
                <a:solidFill>
                  <a:schemeClr val="lt1"/>
                </a:solidFill>
                <a:latin typeface="Helvetica Neue"/>
                <a:ea typeface="Helvetica Neue"/>
                <a:cs typeface="Helvetica Neue"/>
                <a:sym typeface="Helvetica Neue"/>
              </a:endParaRPr>
            </a:p>
          </p:txBody>
        </p:sp>
      </p:grpSp>
      <p:grpSp>
        <p:nvGrpSpPr>
          <p:cNvPr id="659" name="Google Shape;659;p56"/>
          <p:cNvGrpSpPr/>
          <p:nvPr/>
        </p:nvGrpSpPr>
        <p:grpSpPr>
          <a:xfrm>
            <a:off x="2903105" y="2979505"/>
            <a:ext cx="5361896" cy="434287"/>
            <a:chOff x="1017911" y="1646696"/>
            <a:chExt cx="4348424" cy="352200"/>
          </a:xfrm>
        </p:grpSpPr>
        <p:sp>
          <p:nvSpPr>
            <p:cNvPr id="660" name="Google Shape;660;p56"/>
            <p:cNvSpPr txBox="1"/>
            <p:nvPr/>
          </p:nvSpPr>
          <p:spPr>
            <a:xfrm>
              <a:off x="1370035" y="1664328"/>
              <a:ext cx="3996300" cy="316800"/>
            </a:xfrm>
            <a:prstGeom prst="rect">
              <a:avLst/>
            </a:prstGeom>
            <a:noFill/>
            <a:ln>
              <a:noFill/>
            </a:ln>
          </p:spPr>
          <p:txBody>
            <a:bodyPr spcFirstLastPara="1" wrap="square" lIns="45700" tIns="22833" rIns="45700" bIns="22833" anchor="ctr" anchorCtr="0">
              <a:noAutofit/>
            </a:bodyPr>
            <a:lstStyle/>
            <a:p>
              <a:r>
                <a:rPr lang="en-US" sz="1500" b="1">
                  <a:solidFill>
                    <a:schemeClr val="dk1"/>
                  </a:solidFill>
                  <a:latin typeface="Helvetica Neue"/>
                  <a:ea typeface="Helvetica Neue"/>
                  <a:cs typeface="Helvetica Neue"/>
                  <a:sym typeface="Helvetica Neue"/>
                </a:rPr>
                <a:t>System intelligently interprets the question</a:t>
              </a:r>
              <a:endParaRPr sz="1500" b="1">
                <a:solidFill>
                  <a:schemeClr val="dk1"/>
                </a:solidFill>
                <a:latin typeface="Helvetica Neue"/>
                <a:ea typeface="Helvetica Neue"/>
                <a:cs typeface="Helvetica Neue"/>
                <a:sym typeface="Helvetica Neue"/>
              </a:endParaRPr>
            </a:p>
          </p:txBody>
        </p:sp>
        <p:sp>
          <p:nvSpPr>
            <p:cNvPr id="661" name="Google Shape;661;p56"/>
            <p:cNvSpPr/>
            <p:nvPr/>
          </p:nvSpPr>
          <p:spPr>
            <a:xfrm>
              <a:off x="1017911" y="1646696"/>
              <a:ext cx="352200" cy="352200"/>
            </a:xfrm>
            <a:prstGeom prst="ellipse">
              <a:avLst/>
            </a:prstGeom>
            <a:solidFill>
              <a:srgbClr val="589AF6"/>
            </a:solidFill>
            <a:ln>
              <a:noFill/>
            </a:ln>
          </p:spPr>
          <p:txBody>
            <a:bodyPr spcFirstLastPara="1" wrap="square" lIns="0" tIns="0" rIns="0" bIns="0" anchor="ctr" anchorCtr="0">
              <a:noAutofit/>
            </a:bodyPr>
            <a:lstStyle/>
            <a:p>
              <a:pPr algn="ctr"/>
              <a:endParaRPr sz="1000">
                <a:solidFill>
                  <a:srgbClr val="FFFFFF"/>
                </a:solidFill>
                <a:latin typeface="Arial"/>
                <a:ea typeface="Arial"/>
                <a:cs typeface="Arial"/>
                <a:sym typeface="Arial"/>
              </a:endParaRPr>
            </a:p>
          </p:txBody>
        </p:sp>
        <p:sp>
          <p:nvSpPr>
            <p:cNvPr id="662" name="Google Shape;662;p56"/>
            <p:cNvSpPr txBox="1"/>
            <p:nvPr/>
          </p:nvSpPr>
          <p:spPr>
            <a:xfrm>
              <a:off x="1054359" y="1664393"/>
              <a:ext cx="246300" cy="316800"/>
            </a:xfrm>
            <a:prstGeom prst="rect">
              <a:avLst/>
            </a:prstGeom>
            <a:noFill/>
            <a:ln>
              <a:noFill/>
            </a:ln>
          </p:spPr>
          <p:txBody>
            <a:bodyPr spcFirstLastPara="1" wrap="square" lIns="45700" tIns="22833" rIns="45700" bIns="22833" anchor="ctr" anchorCtr="0">
              <a:noAutofit/>
            </a:bodyPr>
            <a:lstStyle/>
            <a:p>
              <a:pPr algn="ctr"/>
              <a:r>
                <a:rPr lang="en-US" sz="1500" b="1">
                  <a:solidFill>
                    <a:schemeClr val="lt1"/>
                  </a:solidFill>
                  <a:latin typeface="Helvetica Neue"/>
                  <a:ea typeface="Helvetica Neue"/>
                  <a:cs typeface="Helvetica Neue"/>
                  <a:sym typeface="Helvetica Neue"/>
                </a:rPr>
                <a:t>2</a:t>
              </a:r>
              <a:endParaRPr sz="1500" b="1">
                <a:solidFill>
                  <a:schemeClr val="lt1"/>
                </a:solidFill>
                <a:latin typeface="Helvetica Neue"/>
                <a:ea typeface="Helvetica Neue"/>
                <a:cs typeface="Helvetica Neue"/>
                <a:sym typeface="Helvetica Neue"/>
              </a:endParaRPr>
            </a:p>
          </p:txBody>
        </p:sp>
      </p:grpSp>
      <p:grpSp>
        <p:nvGrpSpPr>
          <p:cNvPr id="663" name="Google Shape;663;p56"/>
          <p:cNvGrpSpPr/>
          <p:nvPr/>
        </p:nvGrpSpPr>
        <p:grpSpPr>
          <a:xfrm>
            <a:off x="2903105" y="4140238"/>
            <a:ext cx="5361896" cy="434287"/>
            <a:chOff x="1017911" y="1646696"/>
            <a:chExt cx="4348424" cy="352200"/>
          </a:xfrm>
        </p:grpSpPr>
        <p:sp>
          <p:nvSpPr>
            <p:cNvPr id="664" name="Google Shape;664;p56"/>
            <p:cNvSpPr txBox="1"/>
            <p:nvPr/>
          </p:nvSpPr>
          <p:spPr>
            <a:xfrm>
              <a:off x="1370035" y="1664328"/>
              <a:ext cx="3996300" cy="316800"/>
            </a:xfrm>
            <a:prstGeom prst="rect">
              <a:avLst/>
            </a:prstGeom>
            <a:noFill/>
            <a:ln>
              <a:noFill/>
            </a:ln>
          </p:spPr>
          <p:txBody>
            <a:bodyPr spcFirstLastPara="1" wrap="square" lIns="45700" tIns="22833" rIns="45700" bIns="22833" anchor="ctr" anchorCtr="0">
              <a:noAutofit/>
            </a:bodyPr>
            <a:lstStyle/>
            <a:p>
              <a:r>
                <a:rPr lang="en-US" sz="1500" b="1">
                  <a:solidFill>
                    <a:schemeClr val="dk1"/>
                  </a:solidFill>
                  <a:latin typeface="Helvetica Neue"/>
                  <a:ea typeface="Helvetica Neue"/>
                  <a:cs typeface="Helvetica Neue"/>
                  <a:sym typeface="Helvetica Neue"/>
                </a:rPr>
                <a:t>If interpretation incorrect, user easily teaches the system</a:t>
              </a:r>
              <a:endParaRPr sz="1500" b="1">
                <a:solidFill>
                  <a:schemeClr val="dk1"/>
                </a:solidFill>
                <a:latin typeface="Helvetica Neue"/>
                <a:ea typeface="Helvetica Neue"/>
                <a:cs typeface="Helvetica Neue"/>
                <a:sym typeface="Helvetica Neue"/>
              </a:endParaRPr>
            </a:p>
          </p:txBody>
        </p:sp>
        <p:sp>
          <p:nvSpPr>
            <p:cNvPr id="665" name="Google Shape;665;p56"/>
            <p:cNvSpPr/>
            <p:nvPr/>
          </p:nvSpPr>
          <p:spPr>
            <a:xfrm>
              <a:off x="1017911" y="1646696"/>
              <a:ext cx="352200" cy="352200"/>
            </a:xfrm>
            <a:prstGeom prst="ellipse">
              <a:avLst/>
            </a:prstGeom>
            <a:solidFill>
              <a:srgbClr val="589AF6"/>
            </a:solidFill>
            <a:ln>
              <a:noFill/>
            </a:ln>
          </p:spPr>
          <p:txBody>
            <a:bodyPr spcFirstLastPara="1" wrap="square" lIns="0" tIns="0" rIns="0" bIns="0" anchor="ctr" anchorCtr="0">
              <a:noAutofit/>
            </a:bodyPr>
            <a:lstStyle/>
            <a:p>
              <a:pPr algn="ctr"/>
              <a:endParaRPr sz="1000">
                <a:solidFill>
                  <a:srgbClr val="FFFFFF"/>
                </a:solidFill>
                <a:latin typeface="Arial"/>
                <a:ea typeface="Arial"/>
                <a:cs typeface="Arial"/>
                <a:sym typeface="Arial"/>
              </a:endParaRPr>
            </a:p>
          </p:txBody>
        </p:sp>
        <p:sp>
          <p:nvSpPr>
            <p:cNvPr id="666" name="Google Shape;666;p56"/>
            <p:cNvSpPr txBox="1"/>
            <p:nvPr/>
          </p:nvSpPr>
          <p:spPr>
            <a:xfrm>
              <a:off x="1054359" y="1664393"/>
              <a:ext cx="246300" cy="316800"/>
            </a:xfrm>
            <a:prstGeom prst="rect">
              <a:avLst/>
            </a:prstGeom>
            <a:noFill/>
            <a:ln>
              <a:noFill/>
            </a:ln>
          </p:spPr>
          <p:txBody>
            <a:bodyPr spcFirstLastPara="1" wrap="square" lIns="45700" tIns="22833" rIns="45700" bIns="22833" anchor="ctr" anchorCtr="0">
              <a:noAutofit/>
            </a:bodyPr>
            <a:lstStyle/>
            <a:p>
              <a:pPr algn="ctr"/>
              <a:r>
                <a:rPr lang="en-US" sz="1500" b="1">
                  <a:solidFill>
                    <a:schemeClr val="lt1"/>
                  </a:solidFill>
                  <a:latin typeface="Helvetica Neue"/>
                  <a:ea typeface="Helvetica Neue"/>
                  <a:cs typeface="Helvetica Neue"/>
                  <a:sym typeface="Helvetica Neue"/>
                </a:rPr>
                <a:t>3</a:t>
              </a:r>
              <a:endParaRPr sz="1500" b="1">
                <a:solidFill>
                  <a:schemeClr val="lt1"/>
                </a:solidFill>
                <a:latin typeface="Helvetica Neue"/>
                <a:ea typeface="Helvetica Neue"/>
                <a:cs typeface="Helvetica Neue"/>
                <a:sym typeface="Helvetica Neue"/>
              </a:endParaRPr>
            </a:p>
          </p:txBody>
        </p:sp>
      </p:grpSp>
      <p:grpSp>
        <p:nvGrpSpPr>
          <p:cNvPr id="667" name="Google Shape;667;p56"/>
          <p:cNvGrpSpPr/>
          <p:nvPr/>
        </p:nvGrpSpPr>
        <p:grpSpPr>
          <a:xfrm>
            <a:off x="2903105" y="5424729"/>
            <a:ext cx="5361896" cy="434287"/>
            <a:chOff x="1017911" y="1646696"/>
            <a:chExt cx="4348424" cy="352200"/>
          </a:xfrm>
        </p:grpSpPr>
        <p:sp>
          <p:nvSpPr>
            <p:cNvPr id="668" name="Google Shape;668;p56"/>
            <p:cNvSpPr txBox="1"/>
            <p:nvPr/>
          </p:nvSpPr>
          <p:spPr>
            <a:xfrm>
              <a:off x="1370035" y="1664328"/>
              <a:ext cx="3996300" cy="316800"/>
            </a:xfrm>
            <a:prstGeom prst="rect">
              <a:avLst/>
            </a:prstGeom>
            <a:noFill/>
            <a:ln>
              <a:noFill/>
            </a:ln>
          </p:spPr>
          <p:txBody>
            <a:bodyPr spcFirstLastPara="1" wrap="square" lIns="45700" tIns="22833" rIns="45700" bIns="22833" anchor="ctr" anchorCtr="0">
              <a:noAutofit/>
            </a:bodyPr>
            <a:lstStyle/>
            <a:p>
              <a:r>
                <a:rPr lang="en-US" sz="1500" b="1">
                  <a:solidFill>
                    <a:schemeClr val="dk1"/>
                  </a:solidFill>
                  <a:latin typeface="Helvetica Neue"/>
                  <a:ea typeface="Helvetica Neue"/>
                  <a:cs typeface="Helvetica Neue"/>
                  <a:sym typeface="Helvetica Neue"/>
                </a:rPr>
                <a:t>System pools teachings from all users</a:t>
              </a:r>
              <a:endParaRPr sz="1500" b="1">
                <a:solidFill>
                  <a:schemeClr val="dk1"/>
                </a:solidFill>
                <a:latin typeface="Helvetica Neue"/>
                <a:ea typeface="Helvetica Neue"/>
                <a:cs typeface="Helvetica Neue"/>
                <a:sym typeface="Helvetica Neue"/>
              </a:endParaRPr>
            </a:p>
          </p:txBody>
        </p:sp>
        <p:sp>
          <p:nvSpPr>
            <p:cNvPr id="669" name="Google Shape;669;p56"/>
            <p:cNvSpPr/>
            <p:nvPr/>
          </p:nvSpPr>
          <p:spPr>
            <a:xfrm>
              <a:off x="1017911" y="1646696"/>
              <a:ext cx="352200" cy="352200"/>
            </a:xfrm>
            <a:prstGeom prst="ellipse">
              <a:avLst/>
            </a:prstGeom>
            <a:solidFill>
              <a:srgbClr val="589AF6"/>
            </a:solidFill>
            <a:ln>
              <a:noFill/>
            </a:ln>
          </p:spPr>
          <p:txBody>
            <a:bodyPr spcFirstLastPara="1" wrap="square" lIns="0" tIns="0" rIns="0" bIns="0" anchor="ctr" anchorCtr="0">
              <a:noAutofit/>
            </a:bodyPr>
            <a:lstStyle/>
            <a:p>
              <a:pPr algn="ctr"/>
              <a:endParaRPr sz="1000">
                <a:solidFill>
                  <a:srgbClr val="FFFFFF"/>
                </a:solidFill>
                <a:latin typeface="Arial"/>
                <a:ea typeface="Arial"/>
                <a:cs typeface="Arial"/>
                <a:sym typeface="Arial"/>
              </a:endParaRPr>
            </a:p>
          </p:txBody>
        </p:sp>
        <p:sp>
          <p:nvSpPr>
            <p:cNvPr id="670" name="Google Shape;670;p56"/>
            <p:cNvSpPr txBox="1"/>
            <p:nvPr/>
          </p:nvSpPr>
          <p:spPr>
            <a:xfrm>
              <a:off x="1054359" y="1664393"/>
              <a:ext cx="246300" cy="316800"/>
            </a:xfrm>
            <a:prstGeom prst="rect">
              <a:avLst/>
            </a:prstGeom>
            <a:noFill/>
            <a:ln>
              <a:noFill/>
            </a:ln>
          </p:spPr>
          <p:txBody>
            <a:bodyPr spcFirstLastPara="1" wrap="square" lIns="45700" tIns="22833" rIns="45700" bIns="22833" anchor="ctr" anchorCtr="0">
              <a:noAutofit/>
            </a:bodyPr>
            <a:lstStyle/>
            <a:p>
              <a:pPr algn="ctr"/>
              <a:r>
                <a:rPr lang="en-US" sz="1500" b="1">
                  <a:solidFill>
                    <a:schemeClr val="lt1"/>
                  </a:solidFill>
                  <a:latin typeface="Helvetica Neue"/>
                  <a:ea typeface="Helvetica Neue"/>
                  <a:cs typeface="Helvetica Neue"/>
                  <a:sym typeface="Helvetica Neue"/>
                </a:rPr>
                <a:t>4</a:t>
              </a:r>
              <a:endParaRPr sz="1500" b="1">
                <a:solidFill>
                  <a:schemeClr val="lt1"/>
                </a:solidFill>
                <a:latin typeface="Helvetica Neue"/>
                <a:ea typeface="Helvetica Neue"/>
                <a:cs typeface="Helvetica Neue"/>
                <a:sym typeface="Helvetica Neue"/>
              </a:endParaRPr>
            </a:p>
          </p:txBody>
        </p:sp>
      </p:grpSp>
      <p:grpSp>
        <p:nvGrpSpPr>
          <p:cNvPr id="671" name="Google Shape;671;p56"/>
          <p:cNvGrpSpPr/>
          <p:nvPr/>
        </p:nvGrpSpPr>
        <p:grpSpPr>
          <a:xfrm>
            <a:off x="8300039" y="4111799"/>
            <a:ext cx="3881848" cy="434287"/>
            <a:chOff x="1017911" y="1646696"/>
            <a:chExt cx="3148125" cy="352200"/>
          </a:xfrm>
        </p:grpSpPr>
        <p:sp>
          <p:nvSpPr>
            <p:cNvPr id="672" name="Google Shape;672;p56"/>
            <p:cNvSpPr txBox="1"/>
            <p:nvPr/>
          </p:nvSpPr>
          <p:spPr>
            <a:xfrm>
              <a:off x="1370036" y="1664328"/>
              <a:ext cx="2796000" cy="316800"/>
            </a:xfrm>
            <a:prstGeom prst="rect">
              <a:avLst/>
            </a:prstGeom>
            <a:noFill/>
            <a:ln>
              <a:noFill/>
            </a:ln>
          </p:spPr>
          <p:txBody>
            <a:bodyPr spcFirstLastPara="1" wrap="square" lIns="45700" tIns="22833" rIns="45700" bIns="22833" anchor="ctr" anchorCtr="0">
              <a:noAutofit/>
            </a:bodyPr>
            <a:lstStyle/>
            <a:p>
              <a:r>
                <a:rPr lang="en-US" sz="1500" b="1">
                  <a:solidFill>
                    <a:schemeClr val="dk1"/>
                  </a:solidFill>
                  <a:latin typeface="Helvetica Neue"/>
                  <a:ea typeface="Helvetica Neue"/>
                  <a:cs typeface="Helvetica Neue"/>
                  <a:sym typeface="Helvetica Neue"/>
                </a:rPr>
                <a:t>System accelerates learning smart algorithms</a:t>
              </a:r>
              <a:endParaRPr sz="1500" b="1">
                <a:solidFill>
                  <a:schemeClr val="dk1"/>
                </a:solidFill>
                <a:latin typeface="Helvetica Neue"/>
                <a:ea typeface="Helvetica Neue"/>
                <a:cs typeface="Helvetica Neue"/>
                <a:sym typeface="Helvetica Neue"/>
              </a:endParaRPr>
            </a:p>
          </p:txBody>
        </p:sp>
        <p:sp>
          <p:nvSpPr>
            <p:cNvPr id="673" name="Google Shape;673;p56"/>
            <p:cNvSpPr/>
            <p:nvPr/>
          </p:nvSpPr>
          <p:spPr>
            <a:xfrm>
              <a:off x="1017911" y="1646696"/>
              <a:ext cx="352200" cy="352200"/>
            </a:xfrm>
            <a:prstGeom prst="ellipse">
              <a:avLst/>
            </a:prstGeom>
            <a:solidFill>
              <a:srgbClr val="589AF6"/>
            </a:solidFill>
            <a:ln>
              <a:noFill/>
            </a:ln>
          </p:spPr>
          <p:txBody>
            <a:bodyPr spcFirstLastPara="1" wrap="square" lIns="0" tIns="0" rIns="0" bIns="0" anchor="ctr" anchorCtr="0">
              <a:noAutofit/>
            </a:bodyPr>
            <a:lstStyle/>
            <a:p>
              <a:pPr algn="ctr"/>
              <a:endParaRPr sz="1000">
                <a:solidFill>
                  <a:srgbClr val="FFFFFF"/>
                </a:solidFill>
                <a:latin typeface="Arial"/>
                <a:ea typeface="Arial"/>
                <a:cs typeface="Arial"/>
                <a:sym typeface="Arial"/>
              </a:endParaRPr>
            </a:p>
          </p:txBody>
        </p:sp>
        <p:sp>
          <p:nvSpPr>
            <p:cNvPr id="674" name="Google Shape;674;p56"/>
            <p:cNvSpPr txBox="1"/>
            <p:nvPr/>
          </p:nvSpPr>
          <p:spPr>
            <a:xfrm>
              <a:off x="1054359" y="1664393"/>
              <a:ext cx="246300" cy="316800"/>
            </a:xfrm>
            <a:prstGeom prst="rect">
              <a:avLst/>
            </a:prstGeom>
            <a:noFill/>
            <a:ln>
              <a:noFill/>
            </a:ln>
          </p:spPr>
          <p:txBody>
            <a:bodyPr spcFirstLastPara="1" wrap="square" lIns="45700" tIns="22833" rIns="45700" bIns="22833" anchor="ctr" anchorCtr="0">
              <a:noAutofit/>
            </a:bodyPr>
            <a:lstStyle/>
            <a:p>
              <a:pPr algn="ctr"/>
              <a:r>
                <a:rPr lang="en-US" sz="1500" b="1">
                  <a:solidFill>
                    <a:schemeClr val="lt1"/>
                  </a:solidFill>
                  <a:latin typeface="Helvetica Neue"/>
                  <a:ea typeface="Helvetica Neue"/>
                  <a:cs typeface="Helvetica Neue"/>
                  <a:sym typeface="Helvetica Neue"/>
                </a:rPr>
                <a:t>5</a:t>
              </a:r>
              <a:endParaRPr sz="1500" b="1">
                <a:solidFill>
                  <a:schemeClr val="lt1"/>
                </a:solidFill>
                <a:latin typeface="Helvetica Neue"/>
                <a:ea typeface="Helvetica Neue"/>
                <a:cs typeface="Helvetica Neue"/>
                <a:sym typeface="Helvetica Neue"/>
              </a:endParaRPr>
            </a:p>
          </p:txBody>
        </p:sp>
      </p:grpSp>
      <p:cxnSp>
        <p:nvCxnSpPr>
          <p:cNvPr id="675" name="Google Shape;675;p56"/>
          <p:cNvCxnSpPr/>
          <p:nvPr/>
        </p:nvCxnSpPr>
        <p:spPr>
          <a:xfrm>
            <a:off x="2046515" y="1676400"/>
            <a:ext cx="762000" cy="0"/>
          </a:xfrm>
          <a:prstGeom prst="straightConnector1">
            <a:avLst/>
          </a:prstGeom>
          <a:noFill/>
          <a:ln w="19050" cap="flat" cmpd="sng">
            <a:solidFill>
              <a:schemeClr val="accent6"/>
            </a:solidFill>
            <a:prstDash val="solid"/>
            <a:round/>
            <a:headEnd type="none" w="sm" len="sm"/>
            <a:tailEnd type="triangle" w="med" len="med"/>
          </a:ln>
        </p:spPr>
      </p:cxnSp>
      <p:cxnSp>
        <p:nvCxnSpPr>
          <p:cNvPr id="676" name="Google Shape;676;p56"/>
          <p:cNvCxnSpPr/>
          <p:nvPr/>
        </p:nvCxnSpPr>
        <p:spPr>
          <a:xfrm>
            <a:off x="2046515" y="1864391"/>
            <a:ext cx="856400" cy="2247200"/>
          </a:xfrm>
          <a:prstGeom prst="straightConnector1">
            <a:avLst/>
          </a:prstGeom>
          <a:noFill/>
          <a:ln w="19050" cap="flat" cmpd="sng">
            <a:solidFill>
              <a:schemeClr val="accent6"/>
            </a:solidFill>
            <a:prstDash val="solid"/>
            <a:round/>
            <a:headEnd type="none" w="sm" len="sm"/>
            <a:tailEnd type="triangle" w="med" len="med"/>
          </a:ln>
        </p:spPr>
      </p:cxnSp>
      <p:cxnSp>
        <p:nvCxnSpPr>
          <p:cNvPr id="677" name="Google Shape;677;p56"/>
          <p:cNvCxnSpPr/>
          <p:nvPr/>
        </p:nvCxnSpPr>
        <p:spPr>
          <a:xfrm>
            <a:off x="2072260" y="3178475"/>
            <a:ext cx="736400" cy="1096000"/>
          </a:xfrm>
          <a:prstGeom prst="straightConnector1">
            <a:avLst/>
          </a:prstGeom>
          <a:noFill/>
          <a:ln w="19050" cap="flat" cmpd="sng">
            <a:solidFill>
              <a:schemeClr val="accent6"/>
            </a:solidFill>
            <a:prstDash val="solid"/>
            <a:round/>
            <a:headEnd type="none" w="sm" len="sm"/>
            <a:tailEnd type="triangle" w="med" len="med"/>
          </a:ln>
        </p:spPr>
      </p:cxnSp>
      <p:cxnSp>
        <p:nvCxnSpPr>
          <p:cNvPr id="678" name="Google Shape;678;p56"/>
          <p:cNvCxnSpPr/>
          <p:nvPr/>
        </p:nvCxnSpPr>
        <p:spPr>
          <a:xfrm>
            <a:off x="2046515" y="4464423"/>
            <a:ext cx="762000" cy="0"/>
          </a:xfrm>
          <a:prstGeom prst="straightConnector1">
            <a:avLst/>
          </a:prstGeom>
          <a:noFill/>
          <a:ln w="19050" cap="flat" cmpd="sng">
            <a:solidFill>
              <a:schemeClr val="accent6"/>
            </a:solidFill>
            <a:prstDash val="solid"/>
            <a:round/>
            <a:headEnd type="none" w="sm" len="sm"/>
            <a:tailEnd type="triangle" w="med" len="med"/>
          </a:ln>
        </p:spPr>
      </p:cxnSp>
      <p:cxnSp>
        <p:nvCxnSpPr>
          <p:cNvPr id="679" name="Google Shape;679;p56"/>
          <p:cNvCxnSpPr/>
          <p:nvPr/>
        </p:nvCxnSpPr>
        <p:spPr>
          <a:xfrm rot="10800000" flipH="1">
            <a:off x="2072260" y="4679764"/>
            <a:ext cx="772800" cy="873200"/>
          </a:xfrm>
          <a:prstGeom prst="straightConnector1">
            <a:avLst/>
          </a:prstGeom>
          <a:noFill/>
          <a:ln w="19050" cap="flat" cmpd="sng">
            <a:solidFill>
              <a:schemeClr val="accent6"/>
            </a:solidFill>
            <a:prstDash val="solid"/>
            <a:round/>
            <a:headEnd type="none" w="sm" len="sm"/>
            <a:tailEnd type="triangle" w="med" len="med"/>
          </a:ln>
        </p:spPr>
      </p:cxnSp>
      <p:cxnSp>
        <p:nvCxnSpPr>
          <p:cNvPr id="680" name="Google Shape;680;p56"/>
          <p:cNvCxnSpPr/>
          <p:nvPr/>
        </p:nvCxnSpPr>
        <p:spPr>
          <a:xfrm>
            <a:off x="3099916" y="2028381"/>
            <a:ext cx="0" cy="773200"/>
          </a:xfrm>
          <a:prstGeom prst="straightConnector1">
            <a:avLst/>
          </a:prstGeom>
          <a:noFill/>
          <a:ln w="22225" cap="flat" cmpd="sng">
            <a:solidFill>
              <a:srgbClr val="579BF7"/>
            </a:solidFill>
            <a:prstDash val="solid"/>
            <a:round/>
            <a:headEnd type="none" w="sm" len="sm"/>
            <a:tailEnd type="triangle" w="med" len="med"/>
          </a:ln>
        </p:spPr>
      </p:cxnSp>
      <p:cxnSp>
        <p:nvCxnSpPr>
          <p:cNvPr id="681" name="Google Shape;681;p56"/>
          <p:cNvCxnSpPr/>
          <p:nvPr/>
        </p:nvCxnSpPr>
        <p:spPr>
          <a:xfrm>
            <a:off x="3120163" y="3464435"/>
            <a:ext cx="0" cy="609600"/>
          </a:xfrm>
          <a:prstGeom prst="straightConnector1">
            <a:avLst/>
          </a:prstGeom>
          <a:noFill/>
          <a:ln w="22225" cap="flat" cmpd="sng">
            <a:solidFill>
              <a:srgbClr val="579BF7"/>
            </a:solidFill>
            <a:prstDash val="solid"/>
            <a:round/>
            <a:headEnd type="none" w="sm" len="sm"/>
            <a:tailEnd type="triangle" w="med" len="med"/>
          </a:ln>
        </p:spPr>
      </p:cxnSp>
      <p:cxnSp>
        <p:nvCxnSpPr>
          <p:cNvPr id="682" name="Google Shape;682;p56"/>
          <p:cNvCxnSpPr/>
          <p:nvPr/>
        </p:nvCxnSpPr>
        <p:spPr>
          <a:xfrm>
            <a:off x="3122804" y="4639367"/>
            <a:ext cx="0" cy="773200"/>
          </a:xfrm>
          <a:prstGeom prst="straightConnector1">
            <a:avLst/>
          </a:prstGeom>
          <a:noFill/>
          <a:ln w="22225" cap="flat" cmpd="sng">
            <a:solidFill>
              <a:srgbClr val="579BF7"/>
            </a:solidFill>
            <a:prstDash val="solid"/>
            <a:round/>
            <a:headEnd type="none" w="sm" len="sm"/>
            <a:tailEnd type="triangle" w="med" len="med"/>
          </a:ln>
        </p:spPr>
      </p:cxnSp>
      <p:cxnSp>
        <p:nvCxnSpPr>
          <p:cNvPr id="683" name="Google Shape;683;p56"/>
          <p:cNvCxnSpPr/>
          <p:nvPr/>
        </p:nvCxnSpPr>
        <p:spPr>
          <a:xfrm rot="5400000" flipH="1">
            <a:off x="7415807" y="2934716"/>
            <a:ext cx="1828800" cy="365600"/>
          </a:xfrm>
          <a:prstGeom prst="bentConnector2">
            <a:avLst/>
          </a:prstGeom>
          <a:noFill/>
          <a:ln w="19050" cap="flat" cmpd="sng">
            <a:solidFill>
              <a:srgbClr val="579BF7"/>
            </a:solidFill>
            <a:prstDash val="solid"/>
            <a:round/>
            <a:headEnd type="none" w="sm" len="sm"/>
            <a:tailEnd type="triangle" w="med" len="med"/>
          </a:ln>
        </p:spPr>
      </p:cxnSp>
      <p:cxnSp>
        <p:nvCxnSpPr>
          <p:cNvPr id="684" name="Google Shape;684;p56"/>
          <p:cNvCxnSpPr/>
          <p:nvPr/>
        </p:nvCxnSpPr>
        <p:spPr>
          <a:xfrm rot="10800000" flipH="1">
            <a:off x="7059864" y="4644323"/>
            <a:ext cx="1463200" cy="1012000"/>
          </a:xfrm>
          <a:prstGeom prst="bentConnector2">
            <a:avLst/>
          </a:prstGeom>
          <a:noFill/>
          <a:ln w="19050" cap="flat" cmpd="sng">
            <a:solidFill>
              <a:srgbClr val="579BF7"/>
            </a:solidFill>
            <a:prstDash val="solid"/>
            <a:round/>
            <a:headEnd type="none" w="sm" len="sm"/>
            <a:tailEnd type="triangle" w="med" len="med"/>
          </a:ln>
        </p:spPr>
      </p:cxnSp>
      <p:cxnSp>
        <p:nvCxnSpPr>
          <p:cNvPr id="685" name="Google Shape;685;p56"/>
          <p:cNvCxnSpPr/>
          <p:nvPr/>
        </p:nvCxnSpPr>
        <p:spPr>
          <a:xfrm rot="10800000" flipH="1">
            <a:off x="2055704" y="1846396"/>
            <a:ext cx="712400" cy="1079600"/>
          </a:xfrm>
          <a:prstGeom prst="straightConnector1">
            <a:avLst/>
          </a:prstGeom>
          <a:noFill/>
          <a:ln w="19050" cap="flat" cmpd="sng">
            <a:solidFill>
              <a:schemeClr val="accent6"/>
            </a:solidFill>
            <a:prstDash val="solid"/>
            <a:round/>
            <a:headEnd type="none" w="sm" len="sm"/>
            <a:tailEnd type="triangle" w="med" len="med"/>
          </a:ln>
        </p:spPr>
      </p:cxnSp>
      <p:cxnSp>
        <p:nvCxnSpPr>
          <p:cNvPr id="686" name="Google Shape;686;p56"/>
          <p:cNvCxnSpPr/>
          <p:nvPr/>
        </p:nvCxnSpPr>
        <p:spPr>
          <a:xfrm rot="10800000" flipH="1">
            <a:off x="2046515" y="2081747"/>
            <a:ext cx="731200" cy="2174800"/>
          </a:xfrm>
          <a:prstGeom prst="straightConnector1">
            <a:avLst/>
          </a:prstGeom>
          <a:noFill/>
          <a:ln w="19050" cap="flat" cmpd="sng">
            <a:solidFill>
              <a:schemeClr val="accent6"/>
            </a:solidFill>
            <a:prstDash val="solid"/>
            <a:round/>
            <a:headEnd type="none" w="sm" len="sm"/>
            <a:tailEnd type="triangle" w="med" len="med"/>
          </a:ln>
        </p:spPr>
      </p:cxnSp>
      <p:cxnSp>
        <p:nvCxnSpPr>
          <p:cNvPr id="687" name="Google Shape;687;p56"/>
          <p:cNvCxnSpPr/>
          <p:nvPr/>
        </p:nvCxnSpPr>
        <p:spPr>
          <a:xfrm rot="10800000" flipH="1">
            <a:off x="2058540" y="2260347"/>
            <a:ext cx="804000" cy="3083200"/>
          </a:xfrm>
          <a:prstGeom prst="straightConnector1">
            <a:avLst/>
          </a:prstGeom>
          <a:noFill/>
          <a:ln w="19050" cap="flat" cmpd="sng">
            <a:solidFill>
              <a:schemeClr val="accent6"/>
            </a:solidFill>
            <a:prstDash val="solid"/>
            <a:round/>
            <a:headEnd type="none" w="sm" len="sm"/>
            <a:tailEnd type="triangle" w="med" len="med"/>
          </a:ln>
        </p:spPr>
      </p:cxnSp>
      <p:sp>
        <p:nvSpPr>
          <p:cNvPr id="688" name="Google Shape;688;p56"/>
          <p:cNvSpPr/>
          <p:nvPr/>
        </p:nvSpPr>
        <p:spPr>
          <a:xfrm>
            <a:off x="0" y="6406400"/>
            <a:ext cx="12192000" cy="451600"/>
          </a:xfrm>
          <a:prstGeom prst="rect">
            <a:avLst/>
          </a:prstGeom>
          <a:solidFill>
            <a:schemeClr val="accent1"/>
          </a:solidFill>
          <a:ln>
            <a:noFill/>
          </a:ln>
        </p:spPr>
        <p:txBody>
          <a:bodyPr spcFirstLastPara="1" wrap="square" lIns="0" tIns="0" rIns="0" bIns="0" anchor="ctr" anchorCtr="0">
            <a:noAutofit/>
          </a:bodyPr>
          <a:lstStyle/>
          <a:p>
            <a:pPr algn="ctr">
              <a:buClr>
                <a:srgbClr val="000000"/>
              </a:buClr>
              <a:buSzPts val="1200"/>
            </a:pPr>
            <a:r>
              <a:rPr lang="en-US" sz="1600">
                <a:solidFill>
                  <a:srgbClr val="FFFFFF"/>
                </a:solidFill>
                <a:latin typeface="Helvetica Neue Light"/>
                <a:ea typeface="Helvetica Neue Light"/>
                <a:cs typeface="Helvetica Neue Light"/>
                <a:sym typeface="Helvetica Neue Light"/>
              </a:rPr>
              <a:t>SearchIQ uses users’ feedback to understand implicit business context.  </a:t>
            </a:r>
            <a:endParaRPr sz="1600">
              <a:solidFill>
                <a:srgbClr val="FFFFFF"/>
              </a:solidFill>
              <a:latin typeface="Helvetica Neue Light"/>
              <a:ea typeface="Helvetica Neue Light"/>
              <a:cs typeface="Helvetica Neue Light"/>
              <a:sym typeface="Helvetica Neue Light"/>
            </a:endParaRPr>
          </a:p>
        </p:txBody>
      </p:sp>
    </p:spTree>
    <p:extLst>
      <p:ext uri="{BB962C8B-B14F-4D97-AF65-F5344CB8AC3E}">
        <p14:creationId xmlns:p14="http://schemas.microsoft.com/office/powerpoint/2010/main" val="145763368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80"/>
                                        </p:tgtEl>
                                        <p:attrNameLst>
                                          <p:attrName>style.visibility</p:attrName>
                                        </p:attrNameLst>
                                      </p:cBhvr>
                                      <p:to>
                                        <p:strVal val="visible"/>
                                      </p:to>
                                    </p:set>
                                    <p:animEffect transition="in" filter="fade">
                                      <p:cBhvr>
                                        <p:cTn id="7" dur="500"/>
                                        <p:tgtEl>
                                          <p:spTgt spid="680"/>
                                        </p:tgtEl>
                                      </p:cBhvr>
                                    </p:animEffect>
                                  </p:childTnLst>
                                </p:cTn>
                              </p:par>
                              <p:par>
                                <p:cTn id="8" presetID="10" presetClass="entr" presetSubtype="0" fill="hold" nodeType="withEffect">
                                  <p:stCondLst>
                                    <p:cond delay="0"/>
                                  </p:stCondLst>
                                  <p:childTnLst>
                                    <p:set>
                                      <p:cBhvr>
                                        <p:cTn id="9" dur="1" fill="hold">
                                          <p:stCondLst>
                                            <p:cond delay="0"/>
                                          </p:stCondLst>
                                        </p:cTn>
                                        <p:tgtEl>
                                          <p:spTgt spid="659"/>
                                        </p:tgtEl>
                                        <p:attrNameLst>
                                          <p:attrName>style.visibility</p:attrName>
                                        </p:attrNameLst>
                                      </p:cBhvr>
                                      <p:to>
                                        <p:strVal val="visible"/>
                                      </p:to>
                                    </p:set>
                                    <p:animEffect transition="in" filter="fade">
                                      <p:cBhvr>
                                        <p:cTn id="10" dur="500"/>
                                        <p:tgtEl>
                                          <p:spTgt spid="65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81"/>
                                        </p:tgtEl>
                                        <p:attrNameLst>
                                          <p:attrName>style.visibility</p:attrName>
                                        </p:attrNameLst>
                                      </p:cBhvr>
                                      <p:to>
                                        <p:strVal val="visible"/>
                                      </p:to>
                                    </p:set>
                                    <p:animEffect transition="in" filter="fade">
                                      <p:cBhvr>
                                        <p:cTn id="15" dur="500"/>
                                        <p:tgtEl>
                                          <p:spTgt spid="681"/>
                                        </p:tgtEl>
                                      </p:cBhvr>
                                    </p:animEffect>
                                  </p:childTnLst>
                                </p:cTn>
                              </p:par>
                              <p:par>
                                <p:cTn id="16" presetID="10" presetClass="entr" presetSubtype="0" fill="hold" nodeType="withEffect">
                                  <p:stCondLst>
                                    <p:cond delay="0"/>
                                  </p:stCondLst>
                                  <p:childTnLst>
                                    <p:set>
                                      <p:cBhvr>
                                        <p:cTn id="17" dur="1" fill="hold">
                                          <p:stCondLst>
                                            <p:cond delay="0"/>
                                          </p:stCondLst>
                                        </p:cTn>
                                        <p:tgtEl>
                                          <p:spTgt spid="663"/>
                                        </p:tgtEl>
                                        <p:attrNameLst>
                                          <p:attrName>style.visibility</p:attrName>
                                        </p:attrNameLst>
                                      </p:cBhvr>
                                      <p:to>
                                        <p:strVal val="visible"/>
                                      </p:to>
                                    </p:set>
                                    <p:animEffect transition="in" filter="fade">
                                      <p:cBhvr>
                                        <p:cTn id="18" dur="500"/>
                                        <p:tgtEl>
                                          <p:spTgt spid="663"/>
                                        </p:tgtEl>
                                      </p:cBhvr>
                                    </p:animEffect>
                                  </p:childTnLst>
                                </p:cTn>
                              </p:par>
                              <p:par>
                                <p:cTn id="19" presetID="10" presetClass="entr" presetSubtype="0" fill="hold" nodeType="withEffect">
                                  <p:stCondLst>
                                    <p:cond delay="0"/>
                                  </p:stCondLst>
                                  <p:childTnLst>
                                    <p:set>
                                      <p:cBhvr>
                                        <p:cTn id="20" dur="1" fill="hold">
                                          <p:stCondLst>
                                            <p:cond delay="0"/>
                                          </p:stCondLst>
                                        </p:cTn>
                                        <p:tgtEl>
                                          <p:spTgt spid="676"/>
                                        </p:tgtEl>
                                        <p:attrNameLst>
                                          <p:attrName>style.visibility</p:attrName>
                                        </p:attrNameLst>
                                      </p:cBhvr>
                                      <p:to>
                                        <p:strVal val="visible"/>
                                      </p:to>
                                    </p:set>
                                    <p:animEffect transition="in" filter="fade">
                                      <p:cBhvr>
                                        <p:cTn id="21" dur="500"/>
                                        <p:tgtEl>
                                          <p:spTgt spid="676"/>
                                        </p:tgtEl>
                                      </p:cBhvr>
                                    </p:animEffect>
                                  </p:childTnLst>
                                </p:cTn>
                              </p:par>
                              <p:par>
                                <p:cTn id="22" presetID="10" presetClass="entr" presetSubtype="0" fill="hold" nodeType="withEffect">
                                  <p:stCondLst>
                                    <p:cond delay="0"/>
                                  </p:stCondLst>
                                  <p:childTnLst>
                                    <p:set>
                                      <p:cBhvr>
                                        <p:cTn id="23" dur="1" fill="hold">
                                          <p:stCondLst>
                                            <p:cond delay="0"/>
                                          </p:stCondLst>
                                        </p:cTn>
                                        <p:tgtEl>
                                          <p:spTgt spid="654"/>
                                        </p:tgtEl>
                                        <p:attrNameLst>
                                          <p:attrName>style.visibility</p:attrName>
                                        </p:attrNameLst>
                                      </p:cBhvr>
                                      <p:to>
                                        <p:strVal val="visible"/>
                                      </p:to>
                                    </p:set>
                                    <p:animEffect transition="in" filter="fade">
                                      <p:cBhvr>
                                        <p:cTn id="24" dur="500"/>
                                        <p:tgtEl>
                                          <p:spTgt spid="654"/>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682"/>
                                        </p:tgtEl>
                                        <p:attrNameLst>
                                          <p:attrName>style.visibility</p:attrName>
                                        </p:attrNameLst>
                                      </p:cBhvr>
                                      <p:to>
                                        <p:strVal val="visible"/>
                                      </p:to>
                                    </p:set>
                                    <p:animEffect transition="in" filter="fade">
                                      <p:cBhvr>
                                        <p:cTn id="29" dur="500"/>
                                        <p:tgtEl>
                                          <p:spTgt spid="682"/>
                                        </p:tgtEl>
                                      </p:cBhvr>
                                    </p:animEffect>
                                  </p:childTnLst>
                                </p:cTn>
                              </p:par>
                              <p:par>
                                <p:cTn id="30" presetID="10" presetClass="entr" presetSubtype="0" fill="hold" nodeType="withEffect">
                                  <p:stCondLst>
                                    <p:cond delay="0"/>
                                  </p:stCondLst>
                                  <p:childTnLst>
                                    <p:set>
                                      <p:cBhvr>
                                        <p:cTn id="31" dur="1" fill="hold">
                                          <p:stCondLst>
                                            <p:cond delay="0"/>
                                          </p:stCondLst>
                                        </p:cTn>
                                        <p:tgtEl>
                                          <p:spTgt spid="667"/>
                                        </p:tgtEl>
                                        <p:attrNameLst>
                                          <p:attrName>style.visibility</p:attrName>
                                        </p:attrNameLst>
                                      </p:cBhvr>
                                      <p:to>
                                        <p:strVal val="visible"/>
                                      </p:to>
                                    </p:set>
                                    <p:animEffect transition="in" filter="fade">
                                      <p:cBhvr>
                                        <p:cTn id="32" dur="500"/>
                                        <p:tgtEl>
                                          <p:spTgt spid="667"/>
                                        </p:tgtEl>
                                      </p:cBhvr>
                                    </p:animEffect>
                                  </p:childTnLst>
                                </p:cTn>
                              </p:par>
                              <p:par>
                                <p:cTn id="33" presetID="10" presetClass="entr" presetSubtype="0" fill="hold" nodeType="withEffect">
                                  <p:stCondLst>
                                    <p:cond delay="0"/>
                                  </p:stCondLst>
                                  <p:childTnLst>
                                    <p:set>
                                      <p:cBhvr>
                                        <p:cTn id="34" dur="1" fill="hold">
                                          <p:stCondLst>
                                            <p:cond delay="0"/>
                                          </p:stCondLst>
                                        </p:cTn>
                                        <p:tgtEl>
                                          <p:spTgt spid="679"/>
                                        </p:tgtEl>
                                        <p:attrNameLst>
                                          <p:attrName>style.visibility</p:attrName>
                                        </p:attrNameLst>
                                      </p:cBhvr>
                                      <p:to>
                                        <p:strVal val="visible"/>
                                      </p:to>
                                    </p:set>
                                    <p:animEffect transition="in" filter="fade">
                                      <p:cBhvr>
                                        <p:cTn id="35" dur="500"/>
                                        <p:tgtEl>
                                          <p:spTgt spid="679"/>
                                        </p:tgtEl>
                                      </p:cBhvr>
                                    </p:animEffect>
                                  </p:childTnLst>
                                </p:cTn>
                              </p:par>
                              <p:par>
                                <p:cTn id="36" presetID="10" presetClass="entr" presetSubtype="0" fill="hold" nodeType="withEffect">
                                  <p:stCondLst>
                                    <p:cond delay="0"/>
                                  </p:stCondLst>
                                  <p:childTnLst>
                                    <p:set>
                                      <p:cBhvr>
                                        <p:cTn id="37" dur="1" fill="hold">
                                          <p:stCondLst>
                                            <p:cond delay="0"/>
                                          </p:stCondLst>
                                        </p:cTn>
                                        <p:tgtEl>
                                          <p:spTgt spid="678"/>
                                        </p:tgtEl>
                                        <p:attrNameLst>
                                          <p:attrName>style.visibility</p:attrName>
                                        </p:attrNameLst>
                                      </p:cBhvr>
                                      <p:to>
                                        <p:strVal val="visible"/>
                                      </p:to>
                                    </p:set>
                                    <p:animEffect transition="in" filter="fade">
                                      <p:cBhvr>
                                        <p:cTn id="38" dur="500"/>
                                        <p:tgtEl>
                                          <p:spTgt spid="678"/>
                                        </p:tgtEl>
                                      </p:cBhvr>
                                    </p:animEffect>
                                  </p:childTnLst>
                                </p:cTn>
                              </p:par>
                              <p:par>
                                <p:cTn id="39" presetID="10" presetClass="entr" presetSubtype="0" fill="hold" nodeType="withEffect">
                                  <p:stCondLst>
                                    <p:cond delay="0"/>
                                  </p:stCondLst>
                                  <p:childTnLst>
                                    <p:set>
                                      <p:cBhvr>
                                        <p:cTn id="40" dur="1" fill="hold">
                                          <p:stCondLst>
                                            <p:cond delay="0"/>
                                          </p:stCondLst>
                                        </p:cTn>
                                        <p:tgtEl>
                                          <p:spTgt spid="677"/>
                                        </p:tgtEl>
                                        <p:attrNameLst>
                                          <p:attrName>style.visibility</p:attrName>
                                        </p:attrNameLst>
                                      </p:cBhvr>
                                      <p:to>
                                        <p:strVal val="visible"/>
                                      </p:to>
                                    </p:set>
                                    <p:animEffect transition="in" filter="fade">
                                      <p:cBhvr>
                                        <p:cTn id="41" dur="500"/>
                                        <p:tgtEl>
                                          <p:spTgt spid="677"/>
                                        </p:tgtEl>
                                      </p:cBhvr>
                                    </p:animEffect>
                                  </p:childTnLst>
                                </p:cTn>
                              </p:par>
                              <p:par>
                                <p:cTn id="42" presetID="10" presetClass="entr" presetSubtype="0" fill="hold" nodeType="withEffect">
                                  <p:stCondLst>
                                    <p:cond delay="0"/>
                                  </p:stCondLst>
                                  <p:childTnLst>
                                    <p:set>
                                      <p:cBhvr>
                                        <p:cTn id="43" dur="1" fill="hold">
                                          <p:stCondLst>
                                            <p:cond delay="0"/>
                                          </p:stCondLst>
                                        </p:cTn>
                                        <p:tgtEl>
                                          <p:spTgt spid="643"/>
                                        </p:tgtEl>
                                        <p:attrNameLst>
                                          <p:attrName>style.visibility</p:attrName>
                                        </p:attrNameLst>
                                      </p:cBhvr>
                                      <p:to>
                                        <p:strVal val="visible"/>
                                      </p:to>
                                    </p:set>
                                    <p:animEffect transition="in" filter="fade">
                                      <p:cBhvr>
                                        <p:cTn id="44" dur="500"/>
                                        <p:tgtEl>
                                          <p:spTgt spid="643"/>
                                        </p:tgtEl>
                                      </p:cBhvr>
                                    </p:animEffect>
                                  </p:childTnLst>
                                </p:cTn>
                              </p:par>
                              <p:par>
                                <p:cTn id="45" presetID="10" presetClass="entr" presetSubtype="0" fill="hold" nodeType="withEffect">
                                  <p:stCondLst>
                                    <p:cond delay="0"/>
                                  </p:stCondLst>
                                  <p:childTnLst>
                                    <p:set>
                                      <p:cBhvr>
                                        <p:cTn id="46" dur="1" fill="hold">
                                          <p:stCondLst>
                                            <p:cond delay="0"/>
                                          </p:stCondLst>
                                        </p:cTn>
                                        <p:tgtEl>
                                          <p:spTgt spid="637"/>
                                        </p:tgtEl>
                                        <p:attrNameLst>
                                          <p:attrName>style.visibility</p:attrName>
                                        </p:attrNameLst>
                                      </p:cBhvr>
                                      <p:to>
                                        <p:strVal val="visible"/>
                                      </p:to>
                                    </p:set>
                                    <p:animEffect transition="in" filter="fade">
                                      <p:cBhvr>
                                        <p:cTn id="47" dur="500"/>
                                        <p:tgtEl>
                                          <p:spTgt spid="637"/>
                                        </p:tgtEl>
                                      </p:cBhvr>
                                    </p:animEffect>
                                  </p:childTnLst>
                                </p:cTn>
                              </p:par>
                              <p:par>
                                <p:cTn id="48" presetID="10" presetClass="entr" presetSubtype="0" fill="hold" nodeType="withEffect">
                                  <p:stCondLst>
                                    <p:cond delay="0"/>
                                  </p:stCondLst>
                                  <p:childTnLst>
                                    <p:set>
                                      <p:cBhvr>
                                        <p:cTn id="49" dur="1" fill="hold">
                                          <p:stCondLst>
                                            <p:cond delay="0"/>
                                          </p:stCondLst>
                                        </p:cTn>
                                        <p:tgtEl>
                                          <p:spTgt spid="640"/>
                                        </p:tgtEl>
                                        <p:attrNameLst>
                                          <p:attrName>style.visibility</p:attrName>
                                        </p:attrNameLst>
                                      </p:cBhvr>
                                      <p:to>
                                        <p:strVal val="visible"/>
                                      </p:to>
                                    </p:set>
                                    <p:animEffect transition="in" filter="fade">
                                      <p:cBhvr>
                                        <p:cTn id="50" dur="500"/>
                                        <p:tgtEl>
                                          <p:spTgt spid="640"/>
                                        </p:tgtEl>
                                      </p:cBhvr>
                                    </p:animEffect>
                                  </p:childTnLst>
                                </p:cTn>
                              </p:par>
                              <p:par>
                                <p:cTn id="51" presetID="10" presetClass="entr" presetSubtype="0" fill="hold" nodeType="withEffect">
                                  <p:stCondLst>
                                    <p:cond delay="0"/>
                                  </p:stCondLst>
                                  <p:childTnLst>
                                    <p:set>
                                      <p:cBhvr>
                                        <p:cTn id="52" dur="1" fill="hold">
                                          <p:stCondLst>
                                            <p:cond delay="0"/>
                                          </p:stCondLst>
                                        </p:cTn>
                                        <p:tgtEl>
                                          <p:spTgt spid="685"/>
                                        </p:tgtEl>
                                        <p:attrNameLst>
                                          <p:attrName>style.visibility</p:attrName>
                                        </p:attrNameLst>
                                      </p:cBhvr>
                                      <p:to>
                                        <p:strVal val="visible"/>
                                      </p:to>
                                    </p:set>
                                    <p:animEffect transition="in" filter="fade">
                                      <p:cBhvr>
                                        <p:cTn id="53" dur="500"/>
                                        <p:tgtEl>
                                          <p:spTgt spid="685"/>
                                        </p:tgtEl>
                                      </p:cBhvr>
                                    </p:animEffect>
                                  </p:childTnLst>
                                </p:cTn>
                              </p:par>
                              <p:par>
                                <p:cTn id="54" presetID="10" presetClass="entr" presetSubtype="0" fill="hold" nodeType="withEffect">
                                  <p:stCondLst>
                                    <p:cond delay="0"/>
                                  </p:stCondLst>
                                  <p:childTnLst>
                                    <p:set>
                                      <p:cBhvr>
                                        <p:cTn id="55" dur="1" fill="hold">
                                          <p:stCondLst>
                                            <p:cond delay="0"/>
                                          </p:stCondLst>
                                        </p:cTn>
                                        <p:tgtEl>
                                          <p:spTgt spid="686"/>
                                        </p:tgtEl>
                                        <p:attrNameLst>
                                          <p:attrName>style.visibility</p:attrName>
                                        </p:attrNameLst>
                                      </p:cBhvr>
                                      <p:to>
                                        <p:strVal val="visible"/>
                                      </p:to>
                                    </p:set>
                                    <p:animEffect transition="in" filter="fade">
                                      <p:cBhvr>
                                        <p:cTn id="56" dur="500"/>
                                        <p:tgtEl>
                                          <p:spTgt spid="686"/>
                                        </p:tgtEl>
                                      </p:cBhvr>
                                    </p:animEffect>
                                  </p:childTnLst>
                                </p:cTn>
                              </p:par>
                              <p:par>
                                <p:cTn id="57" presetID="10" presetClass="entr" presetSubtype="0" fill="hold" nodeType="withEffect">
                                  <p:stCondLst>
                                    <p:cond delay="0"/>
                                  </p:stCondLst>
                                  <p:childTnLst>
                                    <p:set>
                                      <p:cBhvr>
                                        <p:cTn id="58" dur="1" fill="hold">
                                          <p:stCondLst>
                                            <p:cond delay="0"/>
                                          </p:stCondLst>
                                        </p:cTn>
                                        <p:tgtEl>
                                          <p:spTgt spid="687"/>
                                        </p:tgtEl>
                                        <p:attrNameLst>
                                          <p:attrName>style.visibility</p:attrName>
                                        </p:attrNameLst>
                                      </p:cBhvr>
                                      <p:to>
                                        <p:strVal val="visible"/>
                                      </p:to>
                                    </p:set>
                                    <p:animEffect transition="in" filter="fade">
                                      <p:cBhvr>
                                        <p:cTn id="59" dur="500"/>
                                        <p:tgtEl>
                                          <p:spTgt spid="687"/>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684"/>
                                        </p:tgtEl>
                                        <p:attrNameLst>
                                          <p:attrName>style.visibility</p:attrName>
                                        </p:attrNameLst>
                                      </p:cBhvr>
                                      <p:to>
                                        <p:strVal val="visible"/>
                                      </p:to>
                                    </p:set>
                                    <p:animEffect transition="in" filter="fade">
                                      <p:cBhvr>
                                        <p:cTn id="64" dur="500"/>
                                        <p:tgtEl>
                                          <p:spTgt spid="684"/>
                                        </p:tgtEl>
                                      </p:cBhvr>
                                    </p:animEffect>
                                  </p:childTnLst>
                                </p:cTn>
                              </p:par>
                              <p:par>
                                <p:cTn id="65" presetID="10" presetClass="entr" presetSubtype="0" fill="hold" nodeType="withEffect">
                                  <p:stCondLst>
                                    <p:cond delay="0"/>
                                  </p:stCondLst>
                                  <p:childTnLst>
                                    <p:set>
                                      <p:cBhvr>
                                        <p:cTn id="66" dur="1" fill="hold">
                                          <p:stCondLst>
                                            <p:cond delay="0"/>
                                          </p:stCondLst>
                                        </p:cTn>
                                        <p:tgtEl>
                                          <p:spTgt spid="671"/>
                                        </p:tgtEl>
                                        <p:attrNameLst>
                                          <p:attrName>style.visibility</p:attrName>
                                        </p:attrNameLst>
                                      </p:cBhvr>
                                      <p:to>
                                        <p:strVal val="visible"/>
                                      </p:to>
                                    </p:set>
                                    <p:animEffect transition="in" filter="fade">
                                      <p:cBhvr>
                                        <p:cTn id="67" dur="500"/>
                                        <p:tgtEl>
                                          <p:spTgt spid="671"/>
                                        </p:tgtEl>
                                      </p:cBhvr>
                                    </p:animEffect>
                                  </p:childTnLst>
                                </p:cTn>
                              </p:par>
                              <p:par>
                                <p:cTn id="68" presetID="10" presetClass="entr" presetSubtype="0" fill="hold" nodeType="withEffect">
                                  <p:stCondLst>
                                    <p:cond delay="0"/>
                                  </p:stCondLst>
                                  <p:childTnLst>
                                    <p:set>
                                      <p:cBhvr>
                                        <p:cTn id="69" dur="1" fill="hold">
                                          <p:stCondLst>
                                            <p:cond delay="0"/>
                                          </p:stCondLst>
                                        </p:cTn>
                                        <p:tgtEl>
                                          <p:spTgt spid="683"/>
                                        </p:tgtEl>
                                        <p:attrNameLst>
                                          <p:attrName>style.visibility</p:attrName>
                                        </p:attrNameLst>
                                      </p:cBhvr>
                                      <p:to>
                                        <p:strVal val="visible"/>
                                      </p:to>
                                    </p:set>
                                    <p:animEffect transition="in" filter="fade">
                                      <p:cBhvr>
                                        <p:cTn id="70" dur="500"/>
                                        <p:tgtEl>
                                          <p:spTgt spid="6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Knowledge Gap – The biggest challenge</a:t>
            </a:r>
          </a:p>
        </p:txBody>
      </p:sp>
      <p:sp>
        <p:nvSpPr>
          <p:cNvPr id="3" name="Content Placeholder 2"/>
          <p:cNvSpPr>
            <a:spLocks noGrp="1"/>
          </p:cNvSpPr>
          <p:nvPr>
            <p:ph type="body" idx="1"/>
          </p:nvPr>
        </p:nvSpPr>
        <p:spPr/>
        <p:txBody>
          <a:bodyPr/>
          <a:lstStyle/>
          <a:p>
            <a:pPr>
              <a:lnSpc>
                <a:spcPct val="100000"/>
              </a:lnSpc>
              <a:spcBef>
                <a:spcPts val="0"/>
              </a:spcBef>
            </a:pPr>
            <a:r>
              <a:rPr lang="en-US" dirty="0"/>
              <a:t>Who directed Titanic</a:t>
            </a:r>
          </a:p>
          <a:p>
            <a:pPr lvl="1">
              <a:lnSpc>
                <a:spcPct val="100000"/>
              </a:lnSpc>
              <a:spcBef>
                <a:spcPts val="0"/>
              </a:spcBef>
            </a:pPr>
            <a:r>
              <a:rPr lang="en-US" dirty="0"/>
              <a:t>Directors Direct Movies, Who -&gt; should match a person</a:t>
            </a:r>
          </a:p>
          <a:p>
            <a:pPr>
              <a:lnSpc>
                <a:spcPct val="100000"/>
              </a:lnSpc>
              <a:spcBef>
                <a:spcPts val="0"/>
              </a:spcBef>
            </a:pPr>
            <a:endParaRPr lang="en-US" dirty="0"/>
          </a:p>
          <a:p>
            <a:pPr>
              <a:lnSpc>
                <a:spcPct val="100000"/>
              </a:lnSpc>
              <a:spcBef>
                <a:spcPts val="0"/>
              </a:spcBef>
            </a:pPr>
            <a:r>
              <a:rPr lang="en-US" dirty="0"/>
              <a:t>“</a:t>
            </a:r>
            <a:r>
              <a:rPr lang="en-US" dirty="0" err="1"/>
              <a:t>Whats</a:t>
            </a:r>
            <a:r>
              <a:rPr lang="en-US" dirty="0"/>
              <a:t> the Longest Movie” vs. “</a:t>
            </a:r>
            <a:r>
              <a:rPr lang="en-US" dirty="0" err="1"/>
              <a:t>Whats</a:t>
            </a:r>
            <a:r>
              <a:rPr lang="en-US" dirty="0"/>
              <a:t> the longest movie name”</a:t>
            </a:r>
          </a:p>
          <a:p>
            <a:pPr lvl="1">
              <a:lnSpc>
                <a:spcPct val="100000"/>
              </a:lnSpc>
              <a:spcBef>
                <a:spcPts val="0"/>
              </a:spcBef>
            </a:pPr>
            <a:r>
              <a:rPr lang="en-US" dirty="0"/>
              <a:t>Superlative context</a:t>
            </a:r>
          </a:p>
          <a:p>
            <a:pPr>
              <a:lnSpc>
                <a:spcPct val="100000"/>
              </a:lnSpc>
              <a:spcBef>
                <a:spcPts val="0"/>
              </a:spcBef>
            </a:pPr>
            <a:endParaRPr lang="en-US" dirty="0"/>
          </a:p>
          <a:p>
            <a:pPr>
              <a:lnSpc>
                <a:spcPct val="100000"/>
              </a:lnSpc>
              <a:spcBef>
                <a:spcPts val="0"/>
              </a:spcBef>
            </a:pPr>
            <a:r>
              <a:rPr lang="en-US" dirty="0"/>
              <a:t>“Best Product by Revenue” vs. “Best product by return rate”</a:t>
            </a:r>
          </a:p>
          <a:p>
            <a:pPr lvl="1">
              <a:lnSpc>
                <a:spcPct val="100000"/>
              </a:lnSpc>
              <a:spcBef>
                <a:spcPts val="0"/>
              </a:spcBef>
            </a:pPr>
            <a:r>
              <a:rPr lang="en-US" dirty="0"/>
              <a:t>Positive or Negative Metric?</a:t>
            </a:r>
          </a:p>
          <a:p>
            <a:pPr>
              <a:lnSpc>
                <a:spcPct val="100000"/>
              </a:lnSpc>
              <a:spcBef>
                <a:spcPts val="0"/>
              </a:spcBef>
            </a:pPr>
            <a:endParaRPr lang="en-US" dirty="0"/>
          </a:p>
          <a:p>
            <a:pPr>
              <a:lnSpc>
                <a:spcPct val="100000"/>
              </a:lnSpc>
              <a:spcBef>
                <a:spcPts val="0"/>
              </a:spcBef>
            </a:pPr>
            <a:r>
              <a:rPr lang="en-US" dirty="0"/>
              <a:t>“</a:t>
            </a:r>
            <a:r>
              <a:rPr lang="en-US" dirty="0" err="1"/>
              <a:t>Whats</a:t>
            </a:r>
            <a:r>
              <a:rPr lang="en-US" dirty="0"/>
              <a:t> the A0 for Dallas” vs. “</a:t>
            </a:r>
            <a:r>
              <a:rPr lang="en-US" dirty="0" err="1"/>
              <a:t>Whats</a:t>
            </a:r>
            <a:r>
              <a:rPr lang="en-US" dirty="0"/>
              <a:t> the D0 for </a:t>
            </a:r>
            <a:r>
              <a:rPr lang="en-US" dirty="0" err="1"/>
              <a:t>dallas</a:t>
            </a:r>
            <a:r>
              <a:rPr lang="en-US" dirty="0"/>
              <a:t>”</a:t>
            </a:r>
          </a:p>
          <a:p>
            <a:pPr lvl="1">
              <a:lnSpc>
                <a:spcPct val="100000"/>
              </a:lnSpc>
              <a:spcBef>
                <a:spcPts val="0"/>
              </a:spcBef>
            </a:pPr>
            <a:r>
              <a:rPr lang="en-US" dirty="0"/>
              <a:t>What you measure changes the meaning of entity</a:t>
            </a:r>
          </a:p>
          <a:p>
            <a:pPr>
              <a:lnSpc>
                <a:spcPct val="100000"/>
              </a:lnSpc>
              <a:spcBef>
                <a:spcPts val="0"/>
              </a:spcBef>
            </a:pPr>
            <a:endParaRPr lang="en-US" dirty="0"/>
          </a:p>
          <a:p>
            <a:pPr>
              <a:lnSpc>
                <a:spcPct val="100000"/>
              </a:lnSpc>
              <a:spcBef>
                <a:spcPts val="0"/>
              </a:spcBef>
            </a:pPr>
            <a:r>
              <a:rPr lang="en-US" dirty="0"/>
              <a:t>“How much sales opportunity do I have” vs. “which Sales Opportunity has best chance of conversion”</a:t>
            </a:r>
          </a:p>
        </p:txBody>
      </p:sp>
    </p:spTree>
    <p:extLst>
      <p:ext uri="{BB962C8B-B14F-4D97-AF65-F5344CB8AC3E}">
        <p14:creationId xmlns:p14="http://schemas.microsoft.com/office/powerpoint/2010/main" val="572595858"/>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UX challenge</a:t>
            </a:r>
          </a:p>
        </p:txBody>
      </p:sp>
      <p:sp>
        <p:nvSpPr>
          <p:cNvPr id="3" name="Content Placeholder 2"/>
          <p:cNvSpPr>
            <a:spLocks noGrp="1"/>
          </p:cNvSpPr>
          <p:nvPr>
            <p:ph type="body" idx="1"/>
          </p:nvPr>
        </p:nvSpPr>
        <p:spPr/>
        <p:txBody>
          <a:bodyPr/>
          <a:lstStyle/>
          <a:p>
            <a:r>
              <a:rPr lang="en-US" dirty="0"/>
              <a:t>How do you design an interface here users tell you:</a:t>
            </a:r>
          </a:p>
          <a:p>
            <a:pPr lvl="1"/>
            <a:r>
              <a:rPr lang="en-US" dirty="0"/>
              <a:t>What you got wrong</a:t>
            </a:r>
          </a:p>
          <a:p>
            <a:pPr lvl="1"/>
            <a:r>
              <a:rPr lang="en-US" dirty="0"/>
              <a:t>Why you got it wrong</a:t>
            </a:r>
          </a:p>
          <a:p>
            <a:pPr lvl="1"/>
            <a:r>
              <a:rPr lang="en-US" dirty="0"/>
              <a:t>Under what circumstances you can make the choice suggested by user</a:t>
            </a:r>
          </a:p>
          <a:p>
            <a:endParaRPr lang="en-US" dirty="0"/>
          </a:p>
          <a:p>
            <a:r>
              <a:rPr lang="en-US" dirty="0"/>
              <a:t>How do you build a Knowledge graph rapidly</a:t>
            </a:r>
          </a:p>
          <a:p>
            <a:pPr lvl="1"/>
            <a:r>
              <a:rPr lang="en-US" dirty="0"/>
              <a:t>In a new domain</a:t>
            </a:r>
          </a:p>
          <a:p>
            <a:pPr lvl="1"/>
            <a:r>
              <a:rPr lang="en-US" dirty="0"/>
              <a:t>With volunteer workforce</a:t>
            </a:r>
          </a:p>
          <a:p>
            <a:pPr lvl="1"/>
            <a:r>
              <a:rPr lang="en-US" dirty="0"/>
              <a:t>Learning complex relationships</a:t>
            </a:r>
          </a:p>
        </p:txBody>
      </p:sp>
    </p:spTree>
    <p:extLst>
      <p:ext uri="{BB962C8B-B14F-4D97-AF65-F5344CB8AC3E}">
        <p14:creationId xmlns:p14="http://schemas.microsoft.com/office/powerpoint/2010/main" val="1973992408"/>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NLP Challenges</a:t>
            </a:r>
          </a:p>
        </p:txBody>
      </p:sp>
      <p:sp>
        <p:nvSpPr>
          <p:cNvPr id="3" name="Content Placeholder 2"/>
          <p:cNvSpPr>
            <a:spLocks noGrp="1"/>
          </p:cNvSpPr>
          <p:nvPr>
            <p:ph type="body" idx="1"/>
          </p:nvPr>
        </p:nvSpPr>
        <p:spPr/>
        <p:txBody>
          <a:bodyPr/>
          <a:lstStyle/>
          <a:p>
            <a:r>
              <a:rPr lang="en-US" dirty="0"/>
              <a:t>How do you learn quickly from small amount of data</a:t>
            </a:r>
          </a:p>
          <a:p>
            <a:pPr lvl="1"/>
            <a:r>
              <a:rPr lang="en-US" dirty="0"/>
              <a:t>Transfer Learning?</a:t>
            </a:r>
          </a:p>
          <a:p>
            <a:endParaRPr lang="en-US" dirty="0"/>
          </a:p>
          <a:p>
            <a:r>
              <a:rPr lang="en-US" dirty="0"/>
              <a:t>How do you mine entity relationships from existing Text</a:t>
            </a:r>
          </a:p>
          <a:p>
            <a:endParaRPr lang="en-US" dirty="0"/>
          </a:p>
          <a:p>
            <a:r>
              <a:rPr lang="en-US" dirty="0"/>
              <a:t>How do you reliably classify entities into known ontology</a:t>
            </a:r>
          </a:p>
          <a:p>
            <a:pPr lvl="1"/>
            <a:r>
              <a:rPr lang="en-US" dirty="0"/>
              <a:t>People, Places, Money, Organizations</a:t>
            </a:r>
          </a:p>
          <a:p>
            <a:endParaRPr lang="en-US" dirty="0"/>
          </a:p>
          <a:p>
            <a:r>
              <a:rPr lang="en-US" dirty="0"/>
              <a:t>Better contextualization of words</a:t>
            </a:r>
          </a:p>
        </p:txBody>
      </p:sp>
    </p:spTree>
    <p:extLst>
      <p:ext uri="{BB962C8B-B14F-4D97-AF65-F5344CB8AC3E}">
        <p14:creationId xmlns:p14="http://schemas.microsoft.com/office/powerpoint/2010/main" val="1514041853"/>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Broad Advise on building Knowledge based Systems</a:t>
            </a:r>
          </a:p>
        </p:txBody>
      </p:sp>
      <p:sp>
        <p:nvSpPr>
          <p:cNvPr id="3" name="Content Placeholder 2"/>
          <p:cNvSpPr>
            <a:spLocks noGrp="1"/>
          </p:cNvSpPr>
          <p:nvPr>
            <p:ph type="body" idx="1"/>
          </p:nvPr>
        </p:nvSpPr>
        <p:spPr/>
        <p:txBody>
          <a:bodyPr/>
          <a:lstStyle/>
          <a:p>
            <a:r>
              <a:rPr lang="en-US" dirty="0"/>
              <a:t>Most simplest algorithms get you 70% of the way</a:t>
            </a:r>
          </a:p>
          <a:p>
            <a:pPr lvl="1"/>
            <a:r>
              <a:rPr lang="en-US" dirty="0"/>
              <a:t>Build a usable system gives you the ability of collect training data which is crucial</a:t>
            </a:r>
          </a:p>
          <a:p>
            <a:endParaRPr lang="en-US" dirty="0"/>
          </a:p>
          <a:p>
            <a:r>
              <a:rPr lang="en-US" dirty="0"/>
              <a:t>Shorten the time between idea-&gt;measurement maniacally</a:t>
            </a:r>
          </a:p>
          <a:p>
            <a:endParaRPr lang="en-US" dirty="0"/>
          </a:p>
          <a:p>
            <a:r>
              <a:rPr lang="en-US" dirty="0"/>
              <a:t>Focus on one or two metrics only</a:t>
            </a:r>
          </a:p>
          <a:p>
            <a:endParaRPr lang="en-US" dirty="0"/>
          </a:p>
          <a:p>
            <a:r>
              <a:rPr lang="en-US" dirty="0"/>
              <a:t>Build a system to measure the smallest delta in your metrics reliably</a:t>
            </a:r>
          </a:p>
          <a:p>
            <a:endParaRPr lang="en-US" dirty="0"/>
          </a:p>
          <a:p>
            <a:r>
              <a:rPr lang="en-US" dirty="0"/>
              <a:t>UX is probably more important than any algorithmic improvement</a:t>
            </a:r>
          </a:p>
          <a:p>
            <a:endParaRPr lang="en-US" dirty="0"/>
          </a:p>
          <a:p>
            <a:r>
              <a:rPr lang="en-US" dirty="0"/>
              <a:t>There is a big difference between experimental result and production improvement</a:t>
            </a:r>
          </a:p>
          <a:p>
            <a:endParaRPr lang="en-US" dirty="0"/>
          </a:p>
        </p:txBody>
      </p:sp>
    </p:spTree>
    <p:extLst>
      <p:ext uri="{BB962C8B-B14F-4D97-AF65-F5344CB8AC3E}">
        <p14:creationId xmlns:p14="http://schemas.microsoft.com/office/powerpoint/2010/main" val="1406974747"/>
      </p:ext>
    </p:extLst>
  </p:cSld>
  <p:clrMapOvr>
    <a:masterClrMapping/>
  </p:clrMapOvr>
  <p:transition>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ThoughtSpot">
      <a:dk1>
        <a:srgbClr val="000000"/>
      </a:dk1>
      <a:lt1>
        <a:srgbClr val="FFFFFF"/>
      </a:lt1>
      <a:dk2>
        <a:srgbClr val="403E41"/>
      </a:dk2>
      <a:lt2>
        <a:srgbClr val="F3F4F3"/>
      </a:lt2>
      <a:accent1>
        <a:srgbClr val="4E55FD"/>
      </a:accent1>
      <a:accent2>
        <a:srgbClr val="FEC32E"/>
      </a:accent2>
      <a:accent3>
        <a:srgbClr val="06BF8A"/>
      </a:accent3>
      <a:accent4>
        <a:srgbClr val="A35DFF"/>
      </a:accent4>
      <a:accent5>
        <a:srgbClr val="F90031"/>
      </a:accent5>
      <a:accent6>
        <a:srgbClr val="00CEED"/>
      </a:accent6>
      <a:hlink>
        <a:srgbClr val="EA43FC"/>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ThoughtSpot">
      <a:dk1>
        <a:srgbClr val="000000"/>
      </a:dk1>
      <a:lt1>
        <a:srgbClr val="FFFFFF"/>
      </a:lt1>
      <a:dk2>
        <a:srgbClr val="403E41"/>
      </a:dk2>
      <a:lt2>
        <a:srgbClr val="F3F4F3"/>
      </a:lt2>
      <a:accent1>
        <a:srgbClr val="4E55FD"/>
      </a:accent1>
      <a:accent2>
        <a:srgbClr val="FEC32E"/>
      </a:accent2>
      <a:accent3>
        <a:srgbClr val="06BF8A"/>
      </a:accent3>
      <a:accent4>
        <a:srgbClr val="A35DFF"/>
      </a:accent4>
      <a:accent5>
        <a:srgbClr val="F90031"/>
      </a:accent5>
      <a:accent6>
        <a:srgbClr val="00CEED"/>
      </a:accent6>
      <a:hlink>
        <a:srgbClr val="EA43FC"/>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458</TotalTime>
  <Words>2035</Words>
  <Application>Microsoft Office PowerPoint</Application>
  <PresentationFormat>Widescreen</PresentationFormat>
  <Paragraphs>386</Paragraphs>
  <Slides>22</Slides>
  <Notes>13</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22</vt:i4>
      </vt:variant>
    </vt:vector>
  </HeadingPairs>
  <TitlesOfParts>
    <vt:vector size="33" baseType="lpstr">
      <vt:lpstr>Arial</vt:lpstr>
      <vt:lpstr>Calibri</vt:lpstr>
      <vt:lpstr>Calibri Light</vt:lpstr>
      <vt:lpstr>Helvetica</vt:lpstr>
      <vt:lpstr>Helvetica Light</vt:lpstr>
      <vt:lpstr>Helvetica Neue</vt:lpstr>
      <vt:lpstr>Helvetica Neue Light</vt:lpstr>
      <vt:lpstr>Helvetica Neue Medium</vt:lpstr>
      <vt:lpstr>Office Theme</vt:lpstr>
      <vt:lpstr>1_Office Theme</vt:lpstr>
      <vt:lpstr>2_Office Theme</vt:lpstr>
      <vt:lpstr>Search and AI driven Analytics </vt:lpstr>
      <vt:lpstr>ThoughtSpot Overview</vt:lpstr>
      <vt:lpstr>We’ve made fact-finding and distribution easy via search &amp; AI</vt:lpstr>
      <vt:lpstr>Outline</vt:lpstr>
      <vt:lpstr>Static reports and dashboards are fundamentally broken</vt:lpstr>
      <vt:lpstr>How long does your business wait for answers?</vt:lpstr>
      <vt:lpstr>The backend for dashboards is complex and slow</vt:lpstr>
      <vt:lpstr>What makes ThoughtSpot different?</vt:lpstr>
      <vt:lpstr>PowerPoint Presentation</vt:lpstr>
      <vt:lpstr>Systems Challenges</vt:lpstr>
      <vt:lpstr>AI Challenges</vt:lpstr>
      <vt:lpstr>AI Challenges</vt:lpstr>
      <vt:lpstr>SearchIQ – NLQ Engine</vt:lpstr>
      <vt:lpstr>SearchIQ: Smart Engine on top of Thoughtspot’s Relation Search</vt:lpstr>
      <vt:lpstr>Information Retrieval Engine </vt:lpstr>
      <vt:lpstr>Our Approach: Natural Language Understanding</vt:lpstr>
      <vt:lpstr>Our Approach: Pattern Library</vt:lpstr>
      <vt:lpstr>Our Approach: User Feedback</vt:lpstr>
      <vt:lpstr>Knowledge Gap – The biggest challenge</vt:lpstr>
      <vt:lpstr>UX challenge</vt:lpstr>
      <vt:lpstr>NLP Challenges</vt:lpstr>
      <vt:lpstr>Broad Advise on building Knowledge based Systems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and AI driven Analytics </dc:title>
  <dc:creator>Amit Prakash</dc:creator>
  <cp:lastModifiedBy>Vinay K Chaudhri</cp:lastModifiedBy>
  <cp:revision>32</cp:revision>
  <dcterms:created xsi:type="dcterms:W3CDTF">2020-05-05T15:17:43Z</dcterms:created>
  <dcterms:modified xsi:type="dcterms:W3CDTF">2020-05-05T23:16:28Z</dcterms:modified>
</cp:coreProperties>
</file>