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notesMasterIdLst>
    <p:notesMasterId r:id="rId11"/>
  </p:notesMasterIdLst>
  <p:handoutMasterIdLst>
    <p:handoutMasterId r:id="rId12"/>
  </p:handoutMasterIdLst>
  <p:sldIdLst>
    <p:sldId id="317" r:id="rId2"/>
    <p:sldId id="364" r:id="rId3"/>
    <p:sldId id="360" r:id="rId4"/>
    <p:sldId id="362" r:id="rId5"/>
    <p:sldId id="357" r:id="rId6"/>
    <p:sldId id="365" r:id="rId7"/>
    <p:sldId id="367" r:id="rId8"/>
    <p:sldId id="366" r:id="rId9"/>
    <p:sldId id="363" r:id="rId10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ag" initials="a" lastIdx="1" clrIdx="0">
    <p:extLst>
      <p:ext uri="{19B8F6BF-5375-455C-9EA6-DF929625EA0E}">
        <p15:presenceInfo xmlns:p15="http://schemas.microsoft.com/office/powerpoint/2012/main" userId="andreag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C80"/>
    <a:srgbClr val="FF3300"/>
    <a:srgbClr val="009900"/>
    <a:srgbClr val="3333CC"/>
    <a:srgbClr val="0000FF"/>
    <a:srgbClr val="33CC33"/>
    <a:srgbClr val="CC0099"/>
    <a:srgbClr val="990099"/>
    <a:srgbClr val="000066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30827" autoAdjust="0"/>
    <p:restoredTop sz="90929"/>
  </p:normalViewPr>
  <p:slideViewPr>
    <p:cSldViewPr snapToGrid="0">
      <p:cViewPr varScale="1">
        <p:scale>
          <a:sx n="76" d="100"/>
          <a:sy n="76" d="100"/>
        </p:scale>
        <p:origin x="302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8650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30" tIns="48314" rIns="96630" bIns="48314" numCol="1" anchor="t" anchorCtr="0" compatLnSpc="1">
            <a:prstTxWarp prst="textNoShape">
              <a:avLst/>
            </a:prstTxWarp>
          </a:bodyPr>
          <a:lstStyle>
            <a:lvl1pPr defTabSz="9667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54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6550" y="0"/>
            <a:ext cx="3168650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30" tIns="48314" rIns="96630" bIns="48314" numCol="1" anchor="t" anchorCtr="0" compatLnSpc="1">
            <a:prstTxWarp prst="textNoShape">
              <a:avLst/>
            </a:prstTxWarp>
          </a:bodyPr>
          <a:lstStyle>
            <a:lvl1pPr algn="r" defTabSz="9667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54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68650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30" tIns="48314" rIns="96630" bIns="48314" numCol="1" anchor="b" anchorCtr="0" compatLnSpc="1">
            <a:prstTxWarp prst="textNoShape">
              <a:avLst/>
            </a:prstTxWarp>
          </a:bodyPr>
          <a:lstStyle>
            <a:lvl1pPr defTabSz="9667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54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6550" y="9121775"/>
            <a:ext cx="3168650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30" tIns="48314" rIns="96630" bIns="48314" numCol="1" anchor="b" anchorCtr="0" compatLnSpc="1">
            <a:prstTxWarp prst="textNoShape">
              <a:avLst/>
            </a:prstTxWarp>
          </a:bodyPr>
          <a:lstStyle>
            <a:lvl1pPr algn="r" defTabSz="966788">
              <a:defRPr sz="1200"/>
            </a:lvl1pPr>
          </a:lstStyle>
          <a:p>
            <a:pPr>
              <a:defRPr/>
            </a:pPr>
            <a:fld id="{79CC849B-3F94-40A5-A6B3-91951B13BD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478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810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375" y="0"/>
            <a:ext cx="3170238" cy="4810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3DC25C-3787-462F-A92A-171D21D1D60B}" type="datetimeFigureOut">
              <a:rPr lang="en-US" smtClean="0"/>
              <a:t>2/4/2020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97013" y="1200150"/>
            <a:ext cx="4321175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20188"/>
            <a:ext cx="3170238" cy="4810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375" y="9120188"/>
            <a:ext cx="3170238" cy="4810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49860F-C1B0-4BBD-A336-382C7C5B1C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9692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49860F-C1B0-4BBD-A336-382C7C5B1C5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132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49860F-C1B0-4BBD-A336-382C7C5B1C5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35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49860F-C1B0-4BBD-A336-382C7C5B1C5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8985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268D8C-7C71-4C9A-BE04-6A292D6565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3350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EDEA3D-315F-47DE-B3E5-018CCAEED3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44884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1D94AD-1194-466A-B65E-47B0B49095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00383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445CFC-97C2-49DA-BC1E-3A615B2270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9307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7E3AD2-6A68-41D6-9AFA-ECE23CFEF4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4778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1A72BD-C8EC-42AB-BCB7-9D2307DD8D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0467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867598-7F16-4A01-8E75-701AA87BC8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54696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ED11EC-6D5F-412A-87A6-B79D5BDED5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1953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B0B5B6-22AF-4BD3-9E8B-9BB95E441C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2215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E0AD1E-7F00-45EE-A842-1E7D4F73DC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9199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96050" y="228600"/>
            <a:ext cx="196215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28600"/>
            <a:ext cx="573405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9868F9-34F7-4E29-942B-7F48E1E9A4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1839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FA60274F-F756-43B9-97FD-7906487474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1428750"/>
            <a:ext cx="9132888" cy="74613"/>
          </a:xfrm>
          <a:prstGeom prst="rect">
            <a:avLst/>
          </a:prstGeom>
          <a:gradFill rotWithShape="0">
            <a:gsLst>
              <a:gs pos="0">
                <a:srgbClr val="0000CC">
                  <a:gamma/>
                  <a:shade val="40000"/>
                  <a:invGamma/>
                </a:srgbClr>
              </a:gs>
              <a:gs pos="50000">
                <a:srgbClr val="0000CC"/>
              </a:gs>
              <a:gs pos="100000">
                <a:srgbClr val="0000CC">
                  <a:gamma/>
                  <a:shade val="4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6350" y="1549400"/>
            <a:ext cx="9120188" cy="25400"/>
          </a:xfrm>
          <a:prstGeom prst="rect">
            <a:avLst/>
          </a:prstGeom>
          <a:gradFill rotWithShape="0">
            <a:gsLst>
              <a:gs pos="0">
                <a:srgbClr val="CC0000"/>
              </a:gs>
              <a:gs pos="100000">
                <a:srgbClr val="CC0000">
                  <a:gamma/>
                  <a:shade val="80000"/>
                  <a:invGamma/>
                </a:srgbClr>
              </a:gs>
            </a:gsLst>
            <a:lin ang="0" scaled="1"/>
          </a:gradFill>
          <a:ln w="12700">
            <a:solidFill>
              <a:srgbClr val="CC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28600"/>
            <a:ext cx="7848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Techni</a:t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Template</a:t>
            </a:r>
          </a:p>
        </p:txBody>
      </p:sp>
      <p:sp>
        <p:nvSpPr>
          <p:cNvPr id="7176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981200"/>
            <a:ext cx="78486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Test</a:t>
            </a:r>
          </a:p>
          <a:p>
            <a:pPr lvl="1"/>
            <a:r>
              <a:rPr lang="en-US" smtClean="0"/>
              <a:t>Test</a:t>
            </a:r>
          </a:p>
          <a:p>
            <a:pPr lvl="1"/>
            <a:r>
              <a:rPr lang="en-US" smtClean="0"/>
              <a:t>Test</a:t>
            </a:r>
          </a:p>
          <a:p>
            <a:pPr lvl="2"/>
            <a:r>
              <a:rPr lang="en-US" smtClean="0"/>
              <a:t>Test</a:t>
            </a:r>
          </a:p>
          <a:p>
            <a:pPr lvl="0"/>
            <a:endParaRPr lang="en-US" smtClean="0"/>
          </a:p>
          <a:p>
            <a:pPr lvl="0"/>
            <a:endParaRPr lang="en-US" smtClean="0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rgbClr val="0000CC"/>
        </a:buClr>
        <a:buSzPct val="75000"/>
        <a:buFont typeface="Wingdings" pitchFamily="2" charset="2"/>
        <a:buChar char="l"/>
        <a:defRPr sz="3200" b="1">
          <a:solidFill>
            <a:srgbClr val="0000CC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CC0000"/>
        </a:buClr>
        <a:buSzPct val="80000"/>
        <a:buFont typeface="Wingdings" pitchFamily="2" charset="2"/>
        <a:buChar char="l"/>
        <a:defRPr sz="2800" b="1">
          <a:solidFill>
            <a:srgbClr val="0000CC"/>
          </a:solidFill>
          <a:latin typeface="+mn-lt"/>
        </a:defRPr>
      </a:lvl2pPr>
      <a:lvl3pPr marL="1143000" indent="-22860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0000CC"/>
        </a:buClr>
        <a:buSzPct val="65000"/>
        <a:buFont typeface="ZapfDingbats" pitchFamily="82" charset="2"/>
        <a:buChar char="l"/>
        <a:defRPr sz="2400" b="1">
          <a:solidFill>
            <a:srgbClr val="0000FF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65000"/>
        <a:buFont typeface="Wingdings" pitchFamily="2" charset="2"/>
        <a:buChar char="l"/>
        <a:defRPr sz="2000" b="1">
          <a:solidFill>
            <a:srgbClr val="0000CC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.w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4.w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6.bin"/><Relationship Id="rId11" Type="http://schemas.openxmlformats.org/officeDocument/2006/relationships/image" Target="../media/image10.emf"/><Relationship Id="rId5" Type="http://schemas.openxmlformats.org/officeDocument/2006/relationships/image" Target="../media/image6.wmf"/><Relationship Id="rId10" Type="http://schemas.openxmlformats.org/officeDocument/2006/relationships/image" Target="../media/image9.emf"/><Relationship Id="rId4" Type="http://schemas.openxmlformats.org/officeDocument/2006/relationships/oleObject" Target="../embeddings/oleObject5.bin"/><Relationship Id="rId9" Type="http://schemas.openxmlformats.org/officeDocument/2006/relationships/image" Target="../media/image8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8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EE359 – Lecture 9 Outline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42900" y="1562100"/>
            <a:ext cx="8553450" cy="4629150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sz="2800" dirty="0" smtClean="0">
                <a:solidFill>
                  <a:srgbClr val="FF0000"/>
                </a:solidFill>
              </a:rPr>
              <a:t>Announcements:</a:t>
            </a:r>
          </a:p>
          <a:p>
            <a:pPr lvl="1">
              <a:lnSpc>
                <a:spcPct val="70000"/>
              </a:lnSpc>
            </a:pPr>
            <a:r>
              <a:rPr lang="en-US" sz="2000" dirty="0" smtClean="0"/>
              <a:t>OHs today12:50-2pm and tomorrow 2:50-3:10 (in </a:t>
            </a:r>
            <a:r>
              <a:rPr lang="en-US" sz="2000" dirty="0" err="1" smtClean="0"/>
              <a:t>Thorton</a:t>
            </a:r>
            <a:r>
              <a:rPr lang="en-US" sz="2000" dirty="0" smtClean="0"/>
              <a:t>) and before class by appointment. </a:t>
            </a:r>
          </a:p>
          <a:p>
            <a:pPr lvl="1">
              <a:lnSpc>
                <a:spcPct val="70000"/>
              </a:lnSpc>
            </a:pPr>
            <a:r>
              <a:rPr lang="en-US" sz="2000" dirty="0" smtClean="0"/>
              <a:t>Updated reader (Chapters 1-7) available today or tomorrow.</a:t>
            </a:r>
            <a:endParaRPr lang="en-US" sz="1600" dirty="0"/>
          </a:p>
          <a:p>
            <a:pPr lvl="1">
              <a:lnSpc>
                <a:spcPct val="70000"/>
              </a:lnSpc>
            </a:pPr>
            <a:r>
              <a:rPr lang="en-US" sz="2000" dirty="0"/>
              <a:t>Project proposals due </a:t>
            </a:r>
            <a:r>
              <a:rPr lang="en-US" sz="2000" dirty="0" smtClean="0"/>
              <a:t>midnight </a:t>
            </a:r>
            <a:r>
              <a:rPr lang="en-US" sz="2000" dirty="0" smtClean="0">
                <a:solidFill>
                  <a:srgbClr val="FF0000"/>
                </a:solidFill>
              </a:rPr>
              <a:t>Friday</a:t>
            </a:r>
            <a:r>
              <a:rPr lang="en-US" sz="2000" dirty="0" smtClean="0"/>
              <a:t>; </a:t>
            </a:r>
            <a:r>
              <a:rPr lang="en-US" sz="2000" dirty="0" smtClean="0"/>
              <a:t>get early </a:t>
            </a:r>
            <a:r>
              <a:rPr lang="en-US" sz="2000" dirty="0"/>
              <a:t>feedback</a:t>
            </a:r>
          </a:p>
          <a:p>
            <a:pPr lvl="1">
              <a:lnSpc>
                <a:spcPct val="70000"/>
              </a:lnSpc>
            </a:pPr>
            <a:r>
              <a:rPr lang="en-US" sz="2000" dirty="0"/>
              <a:t>Midterm </a:t>
            </a:r>
            <a:r>
              <a:rPr lang="en-US" sz="2000" dirty="0" smtClean="0"/>
              <a:t>Feb. 21</a:t>
            </a:r>
            <a:r>
              <a:rPr lang="en-US" sz="2000" dirty="0" smtClean="0"/>
              <a:t>, 2-4pm (</a:t>
            </a:r>
            <a:r>
              <a:rPr lang="en-US" sz="2000" dirty="0" smtClean="0"/>
              <a:t>food </a:t>
            </a:r>
            <a:r>
              <a:rPr lang="en-US" sz="2000" dirty="0" smtClean="0"/>
              <a:t>after</a:t>
            </a:r>
            <a:r>
              <a:rPr lang="en-US" sz="2000" dirty="0"/>
              <a:t>), more details next week</a:t>
            </a:r>
          </a:p>
          <a:p>
            <a:pPr lvl="2">
              <a:lnSpc>
                <a:spcPct val="70000"/>
              </a:lnSpc>
            </a:pPr>
            <a:r>
              <a:rPr lang="en-US" sz="1600" dirty="0"/>
              <a:t>Email </a:t>
            </a:r>
            <a:r>
              <a:rPr lang="en-US" sz="1600" dirty="0" smtClean="0"/>
              <a:t>me/TA </a:t>
            </a:r>
            <a:r>
              <a:rPr lang="en-US" sz="1600" dirty="0"/>
              <a:t>if you have a conflict</a:t>
            </a:r>
          </a:p>
          <a:p>
            <a:pPr lvl="2">
              <a:lnSpc>
                <a:spcPct val="70000"/>
              </a:lnSpc>
            </a:pPr>
            <a:r>
              <a:rPr lang="en-US" sz="1800" dirty="0" smtClean="0"/>
              <a:t>Open book/notes. Covers through diversity. </a:t>
            </a:r>
            <a:r>
              <a:rPr lang="en-US" sz="1800" dirty="0" smtClean="0">
                <a:solidFill>
                  <a:srgbClr val="FF0000"/>
                </a:solidFill>
              </a:rPr>
              <a:t>No HW that week.</a:t>
            </a:r>
          </a:p>
          <a:p>
            <a:pPr lvl="2">
              <a:lnSpc>
                <a:spcPct val="70000"/>
              </a:lnSpc>
            </a:pPr>
            <a:r>
              <a:rPr lang="en-US" sz="1800" dirty="0" smtClean="0"/>
              <a:t>Over next week: propose dates for MT </a:t>
            </a:r>
            <a:r>
              <a:rPr lang="en-US" sz="1800" dirty="0"/>
              <a:t>r</a:t>
            </a:r>
            <a:r>
              <a:rPr lang="en-US" sz="1800" dirty="0" smtClean="0"/>
              <a:t>eview, post practice </a:t>
            </a:r>
            <a:r>
              <a:rPr lang="en-US" sz="1800" dirty="0" err="1" smtClean="0"/>
              <a:t>MTs</a:t>
            </a:r>
            <a:r>
              <a:rPr lang="en-US" sz="1800" dirty="0" err="1" smtClean="0"/>
              <a:t>.</a:t>
            </a:r>
            <a:endParaRPr lang="en-US" sz="1800" dirty="0" smtClean="0"/>
          </a:p>
          <a:p>
            <a:pPr marL="2286000" lvl="5" indent="0">
              <a:lnSpc>
                <a:spcPct val="20000"/>
              </a:lnSpc>
              <a:buNone/>
            </a:pPr>
            <a:endParaRPr lang="en-US" dirty="0" smtClean="0"/>
          </a:p>
          <a:p>
            <a:pPr>
              <a:lnSpc>
                <a:spcPct val="90000"/>
              </a:lnSpc>
            </a:pPr>
            <a:r>
              <a:rPr lang="en-US" sz="2800" dirty="0" smtClean="0"/>
              <a:t>Linear </a:t>
            </a:r>
            <a:r>
              <a:rPr lang="en-US" sz="2800" dirty="0" smtClean="0"/>
              <a:t>Modulation Performance in AWGN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Q-Function representations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Probability of error in fading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Outage probability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Average P</a:t>
            </a:r>
            <a:r>
              <a:rPr lang="en-US" sz="2800" baseline="-25000" dirty="0" smtClean="0"/>
              <a:t>s</a:t>
            </a:r>
            <a:r>
              <a:rPr lang="en-US" sz="2800" dirty="0" smtClean="0"/>
              <a:t> (</a:t>
            </a:r>
            <a:r>
              <a:rPr lang="en-US" sz="2800" dirty="0" err="1" smtClean="0"/>
              <a:t>P</a:t>
            </a:r>
            <a:r>
              <a:rPr lang="en-US" sz="2800" baseline="-25000" dirty="0" err="1" smtClean="0"/>
              <a:t>b</a:t>
            </a:r>
            <a:r>
              <a:rPr lang="en-US" sz="2800" dirty="0" smtClean="0"/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angle 409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of Last Lecture</a:t>
            </a:r>
          </a:p>
        </p:txBody>
      </p:sp>
      <p:sp>
        <p:nvSpPr>
          <p:cNvPr id="1030" name="Rectangle 4099"/>
          <p:cNvSpPr>
            <a:spLocks noGrp="1" noChangeArrowheads="1"/>
          </p:cNvSpPr>
          <p:nvPr>
            <p:ph type="body" idx="1"/>
          </p:nvPr>
        </p:nvSpPr>
        <p:spPr>
          <a:xfrm>
            <a:off x="244525" y="1676400"/>
            <a:ext cx="8629650" cy="455295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800" dirty="0" smtClean="0"/>
              <a:t>Capacity in Flat-Fading: </a:t>
            </a:r>
            <a:r>
              <a:rPr lang="en-US" sz="2800" dirty="0" smtClean="0">
                <a:latin typeface="Symbol" pitchFamily="18" charset="2"/>
              </a:rPr>
              <a:t>g</a:t>
            </a:r>
            <a:r>
              <a:rPr lang="en-US" sz="2800" dirty="0" smtClean="0"/>
              <a:t> known at TX/RX</a:t>
            </a:r>
          </a:p>
          <a:p>
            <a:pPr lvl="2"/>
            <a:r>
              <a:rPr lang="en-US" dirty="0" smtClean="0"/>
              <a:t>Optimal Adaptation: </a:t>
            </a:r>
            <a:r>
              <a:rPr lang="en-US" dirty="0" smtClean="0">
                <a:solidFill>
                  <a:srgbClr val="FF0000"/>
                </a:solidFill>
              </a:rPr>
              <a:t>Power:</a:t>
            </a:r>
            <a:r>
              <a:rPr lang="en-US" dirty="0" smtClean="0"/>
              <a:t> </a:t>
            </a:r>
            <a:r>
              <a:rPr lang="en-US" dirty="0" smtClean="0">
                <a:latin typeface="Symbol" panose="05050102010706020507" pitchFamily="18" charset="2"/>
              </a:rPr>
              <a:t>1</a:t>
            </a:r>
            <a:r>
              <a:rPr lang="en-US" dirty="0" smtClean="0"/>
              <a:t>/</a:t>
            </a:r>
            <a:r>
              <a:rPr lang="en-US" dirty="0" smtClean="0">
                <a:latin typeface="Symbol" panose="05050102010706020507" pitchFamily="18" charset="2"/>
              </a:rPr>
              <a:t>g</a:t>
            </a:r>
            <a:r>
              <a:rPr lang="en-US" baseline="-25000" dirty="0" smtClean="0"/>
              <a:t>0</a:t>
            </a:r>
            <a:r>
              <a:rPr lang="en-US" dirty="0" smtClean="0"/>
              <a:t>-1/</a:t>
            </a:r>
            <a:r>
              <a:rPr lang="en-US" dirty="0" smtClean="0">
                <a:latin typeface="Symbol" panose="05050102010706020507" pitchFamily="18" charset="2"/>
              </a:rPr>
              <a:t>g, </a:t>
            </a:r>
            <a:r>
              <a:rPr lang="en-US" dirty="0" smtClean="0">
                <a:solidFill>
                  <a:srgbClr val="FF0000"/>
                </a:solidFill>
              </a:rPr>
              <a:t>Rate: </a:t>
            </a:r>
            <a:r>
              <a:rPr lang="en-US" dirty="0"/>
              <a:t>B</a:t>
            </a:r>
            <a:r>
              <a:rPr lang="en-US" dirty="0" smtClean="0"/>
              <a:t>log</a:t>
            </a:r>
            <a:r>
              <a:rPr lang="en-US" baseline="-25000" dirty="0" smtClean="0"/>
              <a:t>2</a:t>
            </a:r>
            <a:r>
              <a:rPr lang="en-US" dirty="0" smtClean="0"/>
              <a:t>(</a:t>
            </a:r>
            <a:r>
              <a:rPr lang="en-US" dirty="0" smtClean="0">
                <a:latin typeface="Symbol" panose="05050102010706020507" pitchFamily="18" charset="2"/>
              </a:rPr>
              <a:t>g</a:t>
            </a:r>
            <a:r>
              <a:rPr lang="en-US" dirty="0" smtClean="0"/>
              <a:t>/</a:t>
            </a:r>
            <a:r>
              <a:rPr lang="en-US" dirty="0" smtClean="0">
                <a:latin typeface="Symbol" panose="05050102010706020507" pitchFamily="18" charset="2"/>
              </a:rPr>
              <a:t>g</a:t>
            </a:r>
            <a:r>
              <a:rPr lang="en-US" baseline="-25000" dirty="0" smtClean="0"/>
              <a:t>0</a:t>
            </a:r>
            <a:r>
              <a:rPr lang="en-US" dirty="0" smtClean="0"/>
              <a:t>); Depend on p(</a:t>
            </a:r>
            <a:r>
              <a:rPr lang="en-US" dirty="0" smtClean="0">
                <a:latin typeface="Symbol" panose="05050102010706020507" pitchFamily="18" charset="2"/>
              </a:rPr>
              <a:t>g</a:t>
            </a:r>
            <a:r>
              <a:rPr lang="en-US" dirty="0" smtClean="0"/>
              <a:t>) only through </a:t>
            </a:r>
            <a:r>
              <a:rPr lang="en-US" dirty="0" smtClean="0">
                <a:latin typeface="Symbol" panose="05050102010706020507" pitchFamily="18" charset="2"/>
              </a:rPr>
              <a:t>g</a:t>
            </a:r>
            <a:r>
              <a:rPr lang="en-US" baseline="-25000" dirty="0" smtClean="0"/>
              <a:t>0</a:t>
            </a:r>
            <a:endParaRPr lang="en-US" sz="2000" dirty="0" smtClean="0"/>
          </a:p>
          <a:p>
            <a:pPr lvl="2"/>
            <a:r>
              <a:rPr lang="en-US" dirty="0" smtClean="0"/>
              <a:t>Channel Inversion and Truncated Inversion</a:t>
            </a:r>
          </a:p>
          <a:p>
            <a:pPr lvl="3">
              <a:lnSpc>
                <a:spcPct val="80000"/>
              </a:lnSpc>
            </a:pPr>
            <a:r>
              <a:rPr lang="en-US" dirty="0" smtClean="0"/>
              <a:t>Received SNR constant; Capacity is Blog</a:t>
            </a:r>
            <a:r>
              <a:rPr lang="en-US" baseline="-25000" dirty="0" smtClean="0"/>
              <a:t>2</a:t>
            </a:r>
            <a:r>
              <a:rPr lang="en-US" dirty="0" smtClean="0"/>
              <a:t>(1+</a:t>
            </a:r>
            <a:r>
              <a:rPr lang="en-US" dirty="0" smtClean="0">
                <a:latin typeface="Symbol" pitchFamily="18" charset="2"/>
              </a:rPr>
              <a:t>s</a:t>
            </a:r>
            <a:r>
              <a:rPr lang="en-US" dirty="0" smtClean="0"/>
              <a:t>)  above an outage level associated with truncation</a:t>
            </a:r>
          </a:p>
          <a:p>
            <a:r>
              <a:rPr lang="en-US" sz="2800" dirty="0" smtClean="0"/>
              <a:t>Capacity of ISI channels</a:t>
            </a:r>
          </a:p>
          <a:p>
            <a:pPr lvl="1"/>
            <a:r>
              <a:rPr lang="en-US" sz="2400" dirty="0" smtClean="0"/>
              <a:t>Divide wideband channel into narrowband flat-fading </a:t>
            </a:r>
            <a:r>
              <a:rPr lang="en-US" sz="2400" dirty="0" err="1" smtClean="0"/>
              <a:t>subchannels</a:t>
            </a:r>
            <a:r>
              <a:rPr lang="en-US" sz="2400" dirty="0" smtClean="0"/>
              <a:t> of bandwidth B approximately equal to </a:t>
            </a:r>
            <a:r>
              <a:rPr lang="en-US" sz="2400" dirty="0" err="1" smtClean="0"/>
              <a:t>B</a:t>
            </a:r>
            <a:r>
              <a:rPr lang="en-US" sz="2400" baseline="-25000" dirty="0" err="1" smtClean="0"/>
              <a:t>c</a:t>
            </a:r>
            <a:endParaRPr lang="en-US" sz="2400" dirty="0"/>
          </a:p>
          <a:p>
            <a:pPr lvl="2"/>
            <a:r>
              <a:rPr lang="en-US" sz="2000" dirty="0" smtClean="0"/>
              <a:t>Each </a:t>
            </a:r>
            <a:r>
              <a:rPr lang="en-US" sz="2000" dirty="0" err="1" smtClean="0"/>
              <a:t>subchannel</a:t>
            </a:r>
            <a:r>
              <a:rPr lang="en-US" sz="2000" dirty="0" smtClean="0"/>
              <a:t> has NB fading approx. independent from others</a:t>
            </a:r>
          </a:p>
          <a:p>
            <a:pPr lvl="1"/>
            <a:r>
              <a:rPr lang="en-US" sz="2400" dirty="0" smtClean="0"/>
              <a:t>Water-filling of power over </a:t>
            </a:r>
            <a:r>
              <a:rPr lang="en-US" sz="2400" dirty="0" err="1" smtClean="0"/>
              <a:t>freq</a:t>
            </a:r>
            <a:r>
              <a:rPr lang="en-US" sz="2400" dirty="0" smtClean="0"/>
              <a:t>; or time and freq.</a:t>
            </a:r>
          </a:p>
          <a:p>
            <a:pPr lvl="1">
              <a:lnSpc>
                <a:spcPct val="10000"/>
              </a:lnSpc>
            </a:pPr>
            <a:endParaRPr lang="en-US" dirty="0"/>
          </a:p>
        </p:txBody>
      </p:sp>
      <p:sp>
        <p:nvSpPr>
          <p:cNvPr id="24" name="Line 4"/>
          <p:cNvSpPr>
            <a:spLocks noChangeShapeType="1"/>
          </p:cNvSpPr>
          <p:nvPr/>
        </p:nvSpPr>
        <p:spPr bwMode="auto">
          <a:xfrm>
            <a:off x="628650" y="6534150"/>
            <a:ext cx="752475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" name="Freeform 15"/>
          <p:cNvSpPr>
            <a:spLocks/>
          </p:cNvSpPr>
          <p:nvPr/>
        </p:nvSpPr>
        <p:spPr bwMode="auto">
          <a:xfrm>
            <a:off x="628650" y="5756275"/>
            <a:ext cx="7124700" cy="593725"/>
          </a:xfrm>
          <a:custGeom>
            <a:avLst/>
            <a:gdLst>
              <a:gd name="T0" fmla="*/ 0 w 4488"/>
              <a:gd name="T1" fmla="*/ 2147483647 h 374"/>
              <a:gd name="T2" fmla="*/ 2147483647 w 4488"/>
              <a:gd name="T3" fmla="*/ 2147483647 h 374"/>
              <a:gd name="T4" fmla="*/ 2147483647 w 4488"/>
              <a:gd name="T5" fmla="*/ 2147483647 h 374"/>
              <a:gd name="T6" fmla="*/ 2147483647 w 4488"/>
              <a:gd name="T7" fmla="*/ 2147483647 h 374"/>
              <a:gd name="T8" fmla="*/ 2147483647 w 4488"/>
              <a:gd name="T9" fmla="*/ 2147483647 h 374"/>
              <a:gd name="T10" fmla="*/ 2147483647 w 4488"/>
              <a:gd name="T11" fmla="*/ 2147483647 h 374"/>
              <a:gd name="T12" fmla="*/ 2147483647 w 4488"/>
              <a:gd name="T13" fmla="*/ 2147483647 h 374"/>
              <a:gd name="T14" fmla="*/ 2147483647 w 4488"/>
              <a:gd name="T15" fmla="*/ 2147483647 h 374"/>
              <a:gd name="T16" fmla="*/ 2147483647 w 4488"/>
              <a:gd name="T17" fmla="*/ 2147483647 h 37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4488"/>
              <a:gd name="T28" fmla="*/ 0 h 374"/>
              <a:gd name="T29" fmla="*/ 4488 w 4488"/>
              <a:gd name="T30" fmla="*/ 374 h 37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4488" h="374">
                <a:moveTo>
                  <a:pt x="0" y="214"/>
                </a:moveTo>
                <a:cubicBezTo>
                  <a:pt x="177" y="188"/>
                  <a:pt x="354" y="162"/>
                  <a:pt x="540" y="142"/>
                </a:cubicBezTo>
                <a:cubicBezTo>
                  <a:pt x="726" y="122"/>
                  <a:pt x="928" y="84"/>
                  <a:pt x="1116" y="94"/>
                </a:cubicBezTo>
                <a:cubicBezTo>
                  <a:pt x="1304" y="104"/>
                  <a:pt x="1480" y="164"/>
                  <a:pt x="1668" y="202"/>
                </a:cubicBezTo>
                <a:cubicBezTo>
                  <a:pt x="1856" y="240"/>
                  <a:pt x="2062" y="296"/>
                  <a:pt x="2244" y="322"/>
                </a:cubicBezTo>
                <a:cubicBezTo>
                  <a:pt x="2426" y="348"/>
                  <a:pt x="2580" y="374"/>
                  <a:pt x="2760" y="358"/>
                </a:cubicBezTo>
                <a:cubicBezTo>
                  <a:pt x="2940" y="342"/>
                  <a:pt x="3142" y="280"/>
                  <a:pt x="3324" y="226"/>
                </a:cubicBezTo>
                <a:cubicBezTo>
                  <a:pt x="3506" y="172"/>
                  <a:pt x="3658" y="68"/>
                  <a:pt x="3852" y="34"/>
                </a:cubicBezTo>
                <a:cubicBezTo>
                  <a:pt x="4046" y="0"/>
                  <a:pt x="4267" y="11"/>
                  <a:pt x="4488" y="22"/>
                </a:cubicBezTo>
              </a:path>
            </a:pathLst>
          </a:cu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26" name="Group 25"/>
          <p:cNvGrpSpPr>
            <a:grpSpLocks/>
          </p:cNvGrpSpPr>
          <p:nvPr/>
        </p:nvGrpSpPr>
        <p:grpSpPr bwMode="auto">
          <a:xfrm>
            <a:off x="628650" y="5695950"/>
            <a:ext cx="7143750" cy="876300"/>
            <a:chOff x="576" y="3552"/>
            <a:chExt cx="4500" cy="552"/>
          </a:xfrm>
        </p:grpSpPr>
        <p:sp>
          <p:nvSpPr>
            <p:cNvPr id="27" name="Line 14"/>
            <p:cNvSpPr>
              <a:spLocks noChangeShapeType="1"/>
            </p:cNvSpPr>
            <p:nvPr/>
          </p:nvSpPr>
          <p:spPr bwMode="auto">
            <a:xfrm>
              <a:off x="5076" y="3552"/>
              <a:ext cx="0" cy="552"/>
            </a:xfrm>
            <a:prstGeom prst="line">
              <a:avLst/>
            </a:prstGeom>
            <a:noFill/>
            <a:ln w="12700">
              <a:solidFill>
                <a:srgbClr val="0033CC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Line 6"/>
            <p:cNvSpPr>
              <a:spLocks noChangeShapeType="1"/>
            </p:cNvSpPr>
            <p:nvPr/>
          </p:nvSpPr>
          <p:spPr bwMode="auto">
            <a:xfrm>
              <a:off x="1104" y="3552"/>
              <a:ext cx="0" cy="552"/>
            </a:xfrm>
            <a:prstGeom prst="line">
              <a:avLst/>
            </a:prstGeom>
            <a:noFill/>
            <a:ln w="12700">
              <a:solidFill>
                <a:srgbClr val="0033CC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Line 7"/>
            <p:cNvSpPr>
              <a:spLocks noChangeShapeType="1"/>
            </p:cNvSpPr>
            <p:nvPr/>
          </p:nvSpPr>
          <p:spPr bwMode="auto">
            <a:xfrm>
              <a:off x="576" y="3552"/>
              <a:ext cx="0" cy="552"/>
            </a:xfrm>
            <a:prstGeom prst="line">
              <a:avLst/>
            </a:prstGeom>
            <a:noFill/>
            <a:ln w="12700">
              <a:solidFill>
                <a:srgbClr val="0033CC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Line 8"/>
            <p:cNvSpPr>
              <a:spLocks noChangeShapeType="1"/>
            </p:cNvSpPr>
            <p:nvPr/>
          </p:nvSpPr>
          <p:spPr bwMode="auto">
            <a:xfrm>
              <a:off x="1668" y="3552"/>
              <a:ext cx="0" cy="552"/>
            </a:xfrm>
            <a:prstGeom prst="line">
              <a:avLst/>
            </a:prstGeom>
            <a:noFill/>
            <a:ln w="12700">
              <a:solidFill>
                <a:srgbClr val="0033CC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Line 9"/>
            <p:cNvSpPr>
              <a:spLocks noChangeShapeType="1"/>
            </p:cNvSpPr>
            <p:nvPr/>
          </p:nvSpPr>
          <p:spPr bwMode="auto">
            <a:xfrm>
              <a:off x="2232" y="3552"/>
              <a:ext cx="0" cy="552"/>
            </a:xfrm>
            <a:prstGeom prst="line">
              <a:avLst/>
            </a:prstGeom>
            <a:noFill/>
            <a:ln w="12700">
              <a:solidFill>
                <a:srgbClr val="0033CC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Line 10"/>
            <p:cNvSpPr>
              <a:spLocks noChangeShapeType="1"/>
            </p:cNvSpPr>
            <p:nvPr/>
          </p:nvSpPr>
          <p:spPr bwMode="auto">
            <a:xfrm>
              <a:off x="2796" y="3552"/>
              <a:ext cx="0" cy="552"/>
            </a:xfrm>
            <a:prstGeom prst="line">
              <a:avLst/>
            </a:prstGeom>
            <a:noFill/>
            <a:ln w="12700">
              <a:solidFill>
                <a:srgbClr val="0033CC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Line 11"/>
            <p:cNvSpPr>
              <a:spLocks noChangeShapeType="1"/>
            </p:cNvSpPr>
            <p:nvPr/>
          </p:nvSpPr>
          <p:spPr bwMode="auto">
            <a:xfrm>
              <a:off x="3324" y="3552"/>
              <a:ext cx="0" cy="552"/>
            </a:xfrm>
            <a:prstGeom prst="line">
              <a:avLst/>
            </a:prstGeom>
            <a:noFill/>
            <a:ln w="12700">
              <a:solidFill>
                <a:srgbClr val="0033CC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Line 12"/>
            <p:cNvSpPr>
              <a:spLocks noChangeShapeType="1"/>
            </p:cNvSpPr>
            <p:nvPr/>
          </p:nvSpPr>
          <p:spPr bwMode="auto">
            <a:xfrm>
              <a:off x="3888" y="3552"/>
              <a:ext cx="0" cy="552"/>
            </a:xfrm>
            <a:prstGeom prst="line">
              <a:avLst/>
            </a:prstGeom>
            <a:noFill/>
            <a:ln w="12700">
              <a:solidFill>
                <a:srgbClr val="0033CC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Line 13"/>
            <p:cNvSpPr>
              <a:spLocks noChangeShapeType="1"/>
            </p:cNvSpPr>
            <p:nvPr/>
          </p:nvSpPr>
          <p:spPr bwMode="auto">
            <a:xfrm>
              <a:off x="4476" y="3552"/>
              <a:ext cx="0" cy="552"/>
            </a:xfrm>
            <a:prstGeom prst="line">
              <a:avLst/>
            </a:prstGeom>
            <a:noFill/>
            <a:ln w="12700">
              <a:solidFill>
                <a:srgbClr val="0033CC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Line 16"/>
            <p:cNvSpPr>
              <a:spLocks noChangeShapeType="1"/>
            </p:cNvSpPr>
            <p:nvPr/>
          </p:nvSpPr>
          <p:spPr bwMode="auto">
            <a:xfrm flipV="1">
              <a:off x="4500" y="3996"/>
              <a:ext cx="576" cy="0"/>
            </a:xfrm>
            <a:prstGeom prst="line">
              <a:avLst/>
            </a:prstGeom>
            <a:noFill/>
            <a:ln w="12700">
              <a:solidFill>
                <a:srgbClr val="0033CC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Text Box 17"/>
            <p:cNvSpPr txBox="1">
              <a:spLocks noChangeArrowheads="1"/>
            </p:cNvSpPr>
            <p:nvPr/>
          </p:nvSpPr>
          <p:spPr bwMode="auto">
            <a:xfrm>
              <a:off x="4634" y="3722"/>
              <a:ext cx="30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b="1">
                  <a:solidFill>
                    <a:srgbClr val="0033CC"/>
                  </a:solidFill>
                </a:rPr>
                <a:t>B</a:t>
              </a:r>
              <a:r>
                <a:rPr lang="en-US" b="1" baseline="-25000">
                  <a:solidFill>
                    <a:srgbClr val="0033CC"/>
                  </a:solidFill>
                </a:rPr>
                <a:t>c</a:t>
              </a:r>
            </a:p>
          </p:txBody>
        </p:sp>
      </p:grpSp>
      <p:sp>
        <p:nvSpPr>
          <p:cNvPr id="38" name="Text Box 18"/>
          <p:cNvSpPr txBox="1">
            <a:spLocks noChangeArrowheads="1"/>
          </p:cNvSpPr>
          <p:nvPr/>
        </p:nvSpPr>
        <p:spPr bwMode="auto">
          <a:xfrm>
            <a:off x="8156575" y="6229350"/>
            <a:ext cx="285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b="1">
                <a:solidFill>
                  <a:srgbClr val="000000"/>
                </a:solidFill>
              </a:rPr>
              <a:t>f</a:t>
            </a:r>
            <a:endParaRPr lang="en-US" b="1" baseline="-25000">
              <a:solidFill>
                <a:srgbClr val="000000"/>
              </a:solidFill>
            </a:endParaRPr>
          </a:p>
        </p:txBody>
      </p:sp>
      <p:sp>
        <p:nvSpPr>
          <p:cNvPr id="39" name="Line 20"/>
          <p:cNvSpPr>
            <a:spLocks noChangeShapeType="1"/>
          </p:cNvSpPr>
          <p:nvPr/>
        </p:nvSpPr>
        <p:spPr bwMode="auto">
          <a:xfrm>
            <a:off x="4511675" y="5873753"/>
            <a:ext cx="0" cy="419100"/>
          </a:xfrm>
          <a:prstGeom prst="line">
            <a:avLst/>
          </a:prstGeom>
          <a:noFill/>
          <a:ln w="12700">
            <a:solidFill>
              <a:srgbClr val="CC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" name="Text Box 21"/>
          <p:cNvSpPr txBox="1">
            <a:spLocks noChangeArrowheads="1"/>
          </p:cNvSpPr>
          <p:nvPr/>
        </p:nvSpPr>
        <p:spPr bwMode="auto">
          <a:xfrm>
            <a:off x="4468813" y="5903916"/>
            <a:ext cx="6000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800" b="1" dirty="0" smtClean="0">
                <a:solidFill>
                  <a:srgbClr val="CC0000"/>
                </a:solidFill>
              </a:rPr>
              <a:t>P(f</a:t>
            </a:r>
            <a:r>
              <a:rPr lang="en-US" sz="1800" b="1" baseline="-25000" dirty="0">
                <a:solidFill>
                  <a:srgbClr val="CC0000"/>
                </a:solidFill>
              </a:rPr>
              <a:t>i</a:t>
            </a:r>
            <a:r>
              <a:rPr lang="en-US" sz="1800" b="1" dirty="0" smtClean="0">
                <a:solidFill>
                  <a:srgbClr val="CC0000"/>
                </a:solidFill>
              </a:rPr>
              <a:t>)</a:t>
            </a:r>
            <a:endParaRPr lang="en-US" sz="1800" b="1" dirty="0">
              <a:solidFill>
                <a:srgbClr val="CC0000"/>
              </a:solidFill>
            </a:endParaRPr>
          </a:p>
        </p:txBody>
      </p:sp>
      <p:sp>
        <p:nvSpPr>
          <p:cNvPr id="42" name="Text Box 26"/>
          <p:cNvSpPr txBox="1">
            <a:spLocks noChangeArrowheads="1"/>
          </p:cNvSpPr>
          <p:nvPr/>
        </p:nvSpPr>
        <p:spPr bwMode="auto">
          <a:xfrm>
            <a:off x="7369225" y="5411648"/>
            <a:ext cx="103425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2000" b="1" dirty="0">
                <a:solidFill>
                  <a:srgbClr val="000000"/>
                </a:solidFill>
              </a:rPr>
              <a:t>1/|H(f)|</a:t>
            </a:r>
            <a:r>
              <a:rPr lang="en-US" sz="2000" b="1" baseline="30000" dirty="0">
                <a:solidFill>
                  <a:srgbClr val="000000"/>
                </a:solidFill>
              </a:rPr>
              <a:t>2</a:t>
            </a:r>
          </a:p>
        </p:txBody>
      </p:sp>
      <p:grpSp>
        <p:nvGrpSpPr>
          <p:cNvPr id="50" name="Group 49"/>
          <p:cNvGrpSpPr/>
          <p:nvPr/>
        </p:nvGrpSpPr>
        <p:grpSpPr>
          <a:xfrm>
            <a:off x="4359275" y="6481896"/>
            <a:ext cx="304800" cy="409445"/>
            <a:chOff x="4359275" y="6481896"/>
            <a:chExt cx="304800" cy="409445"/>
          </a:xfrm>
        </p:grpSpPr>
        <p:sp>
          <p:nvSpPr>
            <p:cNvPr id="41" name="Text Box 21"/>
            <p:cNvSpPr txBox="1">
              <a:spLocks noChangeArrowheads="1"/>
            </p:cNvSpPr>
            <p:nvPr/>
          </p:nvSpPr>
          <p:spPr bwMode="auto">
            <a:xfrm>
              <a:off x="4359275" y="6521453"/>
              <a:ext cx="304800" cy="36988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sz="1800" b="1" dirty="0" smtClean="0">
                  <a:solidFill>
                    <a:schemeClr val="bg2">
                      <a:lumMod val="50000"/>
                    </a:schemeClr>
                  </a:solidFill>
                </a:rPr>
                <a:t>f</a:t>
              </a:r>
              <a:r>
                <a:rPr lang="en-US" sz="1800" b="1" baseline="-25000" dirty="0" smtClean="0">
                  <a:solidFill>
                    <a:schemeClr val="bg2">
                      <a:lumMod val="50000"/>
                    </a:schemeClr>
                  </a:solidFill>
                </a:rPr>
                <a:t>i</a:t>
              </a:r>
              <a:endParaRPr lang="en-US" sz="1800" b="1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cxnSp>
          <p:nvCxnSpPr>
            <p:cNvPr id="43" name="Straight Connector 42"/>
            <p:cNvCxnSpPr/>
            <p:nvPr/>
          </p:nvCxnSpPr>
          <p:spPr bwMode="auto">
            <a:xfrm>
              <a:off x="4511675" y="6481896"/>
              <a:ext cx="0" cy="76841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bg2">
                  <a:lumMod val="50000"/>
                </a:schemeClr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</p:grpSp>
      <p:grpSp>
        <p:nvGrpSpPr>
          <p:cNvPr id="44" name="Group 43"/>
          <p:cNvGrpSpPr/>
          <p:nvPr/>
        </p:nvGrpSpPr>
        <p:grpSpPr>
          <a:xfrm>
            <a:off x="609600" y="5666164"/>
            <a:ext cx="8146288" cy="400110"/>
            <a:chOff x="952500" y="5589964"/>
            <a:chExt cx="8146288" cy="400110"/>
          </a:xfrm>
        </p:grpSpPr>
        <p:sp>
          <p:nvSpPr>
            <p:cNvPr id="45" name="Line 19"/>
            <p:cNvSpPr>
              <a:spLocks noChangeShapeType="1"/>
            </p:cNvSpPr>
            <p:nvPr/>
          </p:nvSpPr>
          <p:spPr bwMode="auto">
            <a:xfrm>
              <a:off x="952500" y="5791203"/>
              <a:ext cx="7600950" cy="0"/>
            </a:xfrm>
            <a:prstGeom prst="line">
              <a:avLst/>
            </a:prstGeom>
            <a:noFill/>
            <a:ln w="12700">
              <a:solidFill>
                <a:srgbClr val="CC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6" name="Text Box 26"/>
            <p:cNvSpPr txBox="1">
              <a:spLocks noChangeArrowheads="1"/>
            </p:cNvSpPr>
            <p:nvPr/>
          </p:nvSpPr>
          <p:spPr bwMode="auto">
            <a:xfrm>
              <a:off x="8524592" y="5589964"/>
              <a:ext cx="57419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sz="2000" b="1" dirty="0" smtClean="0">
                  <a:solidFill>
                    <a:srgbClr val="FF0000"/>
                  </a:solidFill>
                </a:rPr>
                <a:t>1/</a:t>
              </a:r>
              <a:r>
                <a:rPr lang="en-US" sz="2000" b="1" dirty="0" smtClean="0">
                  <a:solidFill>
                    <a:srgbClr val="FF0000"/>
                  </a:solidFill>
                  <a:latin typeface="Symbol" panose="05050102010706020507" pitchFamily="18" charset="2"/>
                </a:rPr>
                <a:t>g</a:t>
              </a:r>
              <a:r>
                <a:rPr lang="en-US" sz="2000" b="1" baseline="-25000" dirty="0" smtClean="0">
                  <a:solidFill>
                    <a:srgbClr val="FF0000"/>
                  </a:solidFill>
                </a:rPr>
                <a:t>0</a:t>
              </a:r>
              <a:endParaRPr lang="en-US" sz="2000" b="1" baseline="-250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4152900" y="6250960"/>
            <a:ext cx="871797" cy="307777"/>
            <a:chOff x="4152900" y="6250960"/>
            <a:chExt cx="871797" cy="307777"/>
          </a:xfrm>
        </p:grpSpPr>
        <p:sp>
          <p:nvSpPr>
            <p:cNvPr id="47" name="Text Box 26"/>
            <p:cNvSpPr txBox="1">
              <a:spLocks noChangeArrowheads="1"/>
            </p:cNvSpPr>
            <p:nvPr/>
          </p:nvSpPr>
          <p:spPr bwMode="auto">
            <a:xfrm>
              <a:off x="4210050" y="6250960"/>
              <a:ext cx="81464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sz="1400" b="1" dirty="0">
                  <a:solidFill>
                    <a:srgbClr val="009900"/>
                  </a:solidFill>
                </a:rPr>
                <a:t>1/|</a:t>
              </a:r>
              <a:r>
                <a:rPr lang="en-US" sz="1400" b="1" dirty="0" smtClean="0">
                  <a:solidFill>
                    <a:srgbClr val="009900"/>
                  </a:solidFill>
                </a:rPr>
                <a:t>H(f</a:t>
              </a:r>
              <a:r>
                <a:rPr lang="en-US" sz="1400" b="1" baseline="-25000" dirty="0" smtClean="0">
                  <a:solidFill>
                    <a:srgbClr val="009900"/>
                  </a:solidFill>
                </a:rPr>
                <a:t>i</a:t>
              </a:r>
              <a:r>
                <a:rPr lang="en-US" sz="1400" b="1" dirty="0" smtClean="0">
                  <a:solidFill>
                    <a:srgbClr val="009900"/>
                  </a:solidFill>
                </a:rPr>
                <a:t>)|</a:t>
              </a:r>
              <a:r>
                <a:rPr lang="en-US" sz="1400" b="1" baseline="30000" dirty="0">
                  <a:solidFill>
                    <a:srgbClr val="009900"/>
                  </a:solidFill>
                </a:rPr>
                <a:t>2</a:t>
              </a:r>
            </a:p>
          </p:txBody>
        </p:sp>
        <p:cxnSp>
          <p:nvCxnSpPr>
            <p:cNvPr id="3" name="Straight Connector 2"/>
            <p:cNvCxnSpPr/>
            <p:nvPr/>
          </p:nvCxnSpPr>
          <p:spPr bwMode="auto">
            <a:xfrm>
              <a:off x="4152900" y="6299206"/>
              <a:ext cx="838200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009900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</p:grpSp>
      <p:grpSp>
        <p:nvGrpSpPr>
          <p:cNvPr id="53" name="Group 52"/>
          <p:cNvGrpSpPr/>
          <p:nvPr/>
        </p:nvGrpSpPr>
        <p:grpSpPr>
          <a:xfrm>
            <a:off x="594681" y="5562186"/>
            <a:ext cx="5907786" cy="757010"/>
            <a:chOff x="594681" y="5562186"/>
            <a:chExt cx="5907786" cy="757010"/>
          </a:xfrm>
        </p:grpSpPr>
        <p:sp>
          <p:nvSpPr>
            <p:cNvPr id="51" name="Freeform 50"/>
            <p:cNvSpPr/>
            <p:nvPr/>
          </p:nvSpPr>
          <p:spPr bwMode="auto">
            <a:xfrm>
              <a:off x="594681" y="5844951"/>
              <a:ext cx="5907786" cy="474245"/>
            </a:xfrm>
            <a:custGeom>
              <a:avLst/>
              <a:gdLst>
                <a:gd name="connsiteX0" fmla="*/ 42882 w 5831286"/>
                <a:gd name="connsiteY0" fmla="*/ 59722 h 441250"/>
                <a:gd name="connsiteX1" fmla="*/ 51271 w 5831286"/>
                <a:gd name="connsiteY1" fmla="*/ 126833 h 441250"/>
                <a:gd name="connsiteX2" fmla="*/ 59660 w 5831286"/>
                <a:gd name="connsiteY2" fmla="*/ 152000 h 441250"/>
                <a:gd name="connsiteX3" fmla="*/ 68049 w 5831286"/>
                <a:gd name="connsiteY3" fmla="*/ 286224 h 441250"/>
                <a:gd name="connsiteX4" fmla="*/ 219051 w 5831286"/>
                <a:gd name="connsiteY4" fmla="*/ 269446 h 441250"/>
                <a:gd name="connsiteX5" fmla="*/ 311330 w 5831286"/>
                <a:gd name="connsiteY5" fmla="*/ 252668 h 441250"/>
                <a:gd name="connsiteX6" fmla="*/ 403609 w 5831286"/>
                <a:gd name="connsiteY6" fmla="*/ 235890 h 441250"/>
                <a:gd name="connsiteX7" fmla="*/ 437165 w 5831286"/>
                <a:gd name="connsiteY7" fmla="*/ 227501 h 441250"/>
                <a:gd name="connsiteX8" fmla="*/ 529444 w 5831286"/>
                <a:gd name="connsiteY8" fmla="*/ 193945 h 441250"/>
                <a:gd name="connsiteX9" fmla="*/ 604945 w 5831286"/>
                <a:gd name="connsiteY9" fmla="*/ 177167 h 441250"/>
                <a:gd name="connsiteX10" fmla="*/ 655279 w 5831286"/>
                <a:gd name="connsiteY10" fmla="*/ 168778 h 441250"/>
                <a:gd name="connsiteX11" fmla="*/ 714002 w 5831286"/>
                <a:gd name="connsiteY11" fmla="*/ 152000 h 441250"/>
                <a:gd name="connsiteX12" fmla="*/ 965671 w 5831286"/>
                <a:gd name="connsiteY12" fmla="*/ 143611 h 441250"/>
                <a:gd name="connsiteX13" fmla="*/ 1192174 w 5831286"/>
                <a:gd name="connsiteY13" fmla="*/ 118445 h 441250"/>
                <a:gd name="connsiteX14" fmla="*/ 1234119 w 5831286"/>
                <a:gd name="connsiteY14" fmla="*/ 110056 h 441250"/>
                <a:gd name="connsiteX15" fmla="*/ 1259286 w 5831286"/>
                <a:gd name="connsiteY15" fmla="*/ 101667 h 441250"/>
                <a:gd name="connsiteX16" fmla="*/ 1393510 w 5831286"/>
                <a:gd name="connsiteY16" fmla="*/ 93278 h 441250"/>
                <a:gd name="connsiteX17" fmla="*/ 1427066 w 5831286"/>
                <a:gd name="connsiteY17" fmla="*/ 84889 h 441250"/>
                <a:gd name="connsiteX18" fmla="*/ 2047851 w 5831286"/>
                <a:gd name="connsiteY18" fmla="*/ 84889 h 441250"/>
                <a:gd name="connsiteX19" fmla="*/ 2148519 w 5831286"/>
                <a:gd name="connsiteY19" fmla="*/ 118445 h 441250"/>
                <a:gd name="connsiteX20" fmla="*/ 2215631 w 5831286"/>
                <a:gd name="connsiteY20" fmla="*/ 135222 h 441250"/>
                <a:gd name="connsiteX21" fmla="*/ 2249187 w 5831286"/>
                <a:gd name="connsiteY21" fmla="*/ 143611 h 441250"/>
                <a:gd name="connsiteX22" fmla="*/ 2282743 w 5831286"/>
                <a:gd name="connsiteY22" fmla="*/ 160389 h 441250"/>
                <a:gd name="connsiteX23" fmla="*/ 2324688 w 5831286"/>
                <a:gd name="connsiteY23" fmla="*/ 168778 h 441250"/>
                <a:gd name="connsiteX24" fmla="*/ 2349855 w 5831286"/>
                <a:gd name="connsiteY24" fmla="*/ 177167 h 441250"/>
                <a:gd name="connsiteX25" fmla="*/ 2442134 w 5831286"/>
                <a:gd name="connsiteY25" fmla="*/ 193945 h 441250"/>
                <a:gd name="connsiteX26" fmla="*/ 2475690 w 5831286"/>
                <a:gd name="connsiteY26" fmla="*/ 210723 h 441250"/>
                <a:gd name="connsiteX27" fmla="*/ 2500857 w 5831286"/>
                <a:gd name="connsiteY27" fmla="*/ 219112 h 441250"/>
                <a:gd name="connsiteX28" fmla="*/ 2567969 w 5831286"/>
                <a:gd name="connsiteY28" fmla="*/ 244279 h 441250"/>
                <a:gd name="connsiteX29" fmla="*/ 2635080 w 5831286"/>
                <a:gd name="connsiteY29" fmla="*/ 252668 h 441250"/>
                <a:gd name="connsiteX30" fmla="*/ 2668636 w 5831286"/>
                <a:gd name="connsiteY30" fmla="*/ 261057 h 441250"/>
                <a:gd name="connsiteX31" fmla="*/ 2693803 w 5831286"/>
                <a:gd name="connsiteY31" fmla="*/ 269446 h 441250"/>
                <a:gd name="connsiteX32" fmla="*/ 2937084 w 5831286"/>
                <a:gd name="connsiteY32" fmla="*/ 277835 h 441250"/>
                <a:gd name="connsiteX33" fmla="*/ 3029363 w 5831286"/>
                <a:gd name="connsiteY33" fmla="*/ 311391 h 441250"/>
                <a:gd name="connsiteX34" fmla="*/ 3146809 w 5831286"/>
                <a:gd name="connsiteY34" fmla="*/ 328169 h 441250"/>
                <a:gd name="connsiteX35" fmla="*/ 3197143 w 5831286"/>
                <a:gd name="connsiteY35" fmla="*/ 344947 h 441250"/>
                <a:gd name="connsiteX36" fmla="*/ 3398479 w 5831286"/>
                <a:gd name="connsiteY36" fmla="*/ 361725 h 441250"/>
                <a:gd name="connsiteX37" fmla="*/ 3440424 w 5831286"/>
                <a:gd name="connsiteY37" fmla="*/ 370114 h 441250"/>
                <a:gd name="connsiteX38" fmla="*/ 3473980 w 5831286"/>
                <a:gd name="connsiteY38" fmla="*/ 378503 h 441250"/>
                <a:gd name="connsiteX39" fmla="*/ 3549480 w 5831286"/>
                <a:gd name="connsiteY39" fmla="*/ 386892 h 441250"/>
                <a:gd name="connsiteX40" fmla="*/ 3574647 w 5831286"/>
                <a:gd name="connsiteY40" fmla="*/ 395281 h 441250"/>
                <a:gd name="connsiteX41" fmla="*/ 3759205 w 5831286"/>
                <a:gd name="connsiteY41" fmla="*/ 420448 h 441250"/>
                <a:gd name="connsiteX42" fmla="*/ 4136710 w 5831286"/>
                <a:gd name="connsiteY42" fmla="*/ 428837 h 441250"/>
                <a:gd name="connsiteX43" fmla="*/ 4530992 w 5831286"/>
                <a:gd name="connsiteY43" fmla="*/ 428837 h 441250"/>
                <a:gd name="connsiteX44" fmla="*/ 4572937 w 5831286"/>
                <a:gd name="connsiteY44" fmla="*/ 420448 h 441250"/>
                <a:gd name="connsiteX45" fmla="*/ 4640049 w 5831286"/>
                <a:gd name="connsiteY45" fmla="*/ 395281 h 441250"/>
                <a:gd name="connsiteX46" fmla="*/ 4665216 w 5831286"/>
                <a:gd name="connsiteY46" fmla="*/ 386892 h 441250"/>
                <a:gd name="connsiteX47" fmla="*/ 4707161 w 5831286"/>
                <a:gd name="connsiteY47" fmla="*/ 378503 h 441250"/>
                <a:gd name="connsiteX48" fmla="*/ 4791051 w 5831286"/>
                <a:gd name="connsiteY48" fmla="*/ 361725 h 441250"/>
                <a:gd name="connsiteX49" fmla="*/ 4933664 w 5831286"/>
                <a:gd name="connsiteY49" fmla="*/ 353336 h 441250"/>
                <a:gd name="connsiteX50" fmla="*/ 4975609 w 5831286"/>
                <a:gd name="connsiteY50" fmla="*/ 344947 h 441250"/>
                <a:gd name="connsiteX51" fmla="*/ 5000776 w 5831286"/>
                <a:gd name="connsiteY51" fmla="*/ 336558 h 441250"/>
                <a:gd name="connsiteX52" fmla="*/ 5051110 w 5831286"/>
                <a:gd name="connsiteY52" fmla="*/ 328169 h 441250"/>
                <a:gd name="connsiteX53" fmla="*/ 5109833 w 5831286"/>
                <a:gd name="connsiteY53" fmla="*/ 303002 h 441250"/>
                <a:gd name="connsiteX54" fmla="*/ 5168556 w 5831286"/>
                <a:gd name="connsiteY54" fmla="*/ 269446 h 441250"/>
                <a:gd name="connsiteX55" fmla="*/ 5193723 w 5831286"/>
                <a:gd name="connsiteY55" fmla="*/ 261057 h 441250"/>
                <a:gd name="connsiteX56" fmla="*/ 5260835 w 5831286"/>
                <a:gd name="connsiteY56" fmla="*/ 227501 h 441250"/>
                <a:gd name="connsiteX57" fmla="*/ 5327947 w 5831286"/>
                <a:gd name="connsiteY57" fmla="*/ 193945 h 441250"/>
                <a:gd name="connsiteX58" fmla="*/ 5361502 w 5831286"/>
                <a:gd name="connsiteY58" fmla="*/ 177167 h 441250"/>
                <a:gd name="connsiteX59" fmla="*/ 5420225 w 5831286"/>
                <a:gd name="connsiteY59" fmla="*/ 160389 h 441250"/>
                <a:gd name="connsiteX60" fmla="*/ 5462170 w 5831286"/>
                <a:gd name="connsiteY60" fmla="*/ 152000 h 441250"/>
                <a:gd name="connsiteX61" fmla="*/ 5604783 w 5831286"/>
                <a:gd name="connsiteY61" fmla="*/ 143611 h 441250"/>
                <a:gd name="connsiteX62" fmla="*/ 5705451 w 5831286"/>
                <a:gd name="connsiteY62" fmla="*/ 118445 h 441250"/>
                <a:gd name="connsiteX63" fmla="*/ 5730618 w 5831286"/>
                <a:gd name="connsiteY63" fmla="*/ 110056 h 441250"/>
                <a:gd name="connsiteX64" fmla="*/ 5780952 w 5831286"/>
                <a:gd name="connsiteY64" fmla="*/ 76500 h 441250"/>
                <a:gd name="connsiteX65" fmla="*/ 5806119 w 5831286"/>
                <a:gd name="connsiteY65" fmla="*/ 59722 h 441250"/>
                <a:gd name="connsiteX66" fmla="*/ 5831286 w 5831286"/>
                <a:gd name="connsiteY66" fmla="*/ 51333 h 441250"/>
                <a:gd name="connsiteX67" fmla="*/ 5344725 w 5831286"/>
                <a:gd name="connsiteY67" fmla="*/ 42944 h 441250"/>
                <a:gd name="connsiteX68" fmla="*/ 5244057 w 5831286"/>
                <a:gd name="connsiteY68" fmla="*/ 68111 h 441250"/>
                <a:gd name="connsiteX69" fmla="*/ 5025943 w 5831286"/>
                <a:gd name="connsiteY69" fmla="*/ 93278 h 441250"/>
                <a:gd name="connsiteX70" fmla="*/ 4640049 w 5831286"/>
                <a:gd name="connsiteY70" fmla="*/ 84889 h 441250"/>
                <a:gd name="connsiteX71" fmla="*/ 4564548 w 5831286"/>
                <a:gd name="connsiteY71" fmla="*/ 76500 h 441250"/>
                <a:gd name="connsiteX72" fmla="*/ 4270934 w 5831286"/>
                <a:gd name="connsiteY72" fmla="*/ 59722 h 441250"/>
                <a:gd name="connsiteX73" fmla="*/ 3222310 w 5831286"/>
                <a:gd name="connsiteY73" fmla="*/ 68111 h 441250"/>
                <a:gd name="connsiteX74" fmla="*/ 3146809 w 5831286"/>
                <a:gd name="connsiteY74" fmla="*/ 84889 h 441250"/>
                <a:gd name="connsiteX75" fmla="*/ 3096475 w 5831286"/>
                <a:gd name="connsiteY75" fmla="*/ 93278 h 441250"/>
                <a:gd name="connsiteX76" fmla="*/ 2668636 w 5831286"/>
                <a:gd name="connsiteY76" fmla="*/ 76500 h 441250"/>
                <a:gd name="connsiteX77" fmla="*/ 2559580 w 5831286"/>
                <a:gd name="connsiteY77" fmla="*/ 68111 h 441250"/>
                <a:gd name="connsiteX78" fmla="*/ 2333077 w 5831286"/>
                <a:gd name="connsiteY78" fmla="*/ 59722 h 441250"/>
                <a:gd name="connsiteX79" fmla="*/ 2081407 w 5831286"/>
                <a:gd name="connsiteY79" fmla="*/ 42944 h 441250"/>
                <a:gd name="connsiteX80" fmla="*/ 1972350 w 5831286"/>
                <a:gd name="connsiteY80" fmla="*/ 34555 h 441250"/>
                <a:gd name="connsiteX81" fmla="*/ 1729069 w 5831286"/>
                <a:gd name="connsiteY81" fmla="*/ 26166 h 441250"/>
                <a:gd name="connsiteX82" fmla="*/ 915337 w 5831286"/>
                <a:gd name="connsiteY82" fmla="*/ 34555 h 441250"/>
                <a:gd name="connsiteX83" fmla="*/ 646890 w 5831286"/>
                <a:gd name="connsiteY83" fmla="*/ 42944 h 441250"/>
                <a:gd name="connsiteX84" fmla="*/ 42882 w 5831286"/>
                <a:gd name="connsiteY84" fmla="*/ 59722 h 441250"/>
                <a:gd name="connsiteX0" fmla="*/ 42882 w 5831286"/>
                <a:gd name="connsiteY0" fmla="*/ 59722 h 441250"/>
                <a:gd name="connsiteX1" fmla="*/ 51271 w 5831286"/>
                <a:gd name="connsiteY1" fmla="*/ 126833 h 441250"/>
                <a:gd name="connsiteX2" fmla="*/ 59660 w 5831286"/>
                <a:gd name="connsiteY2" fmla="*/ 152000 h 441250"/>
                <a:gd name="connsiteX3" fmla="*/ 68049 w 5831286"/>
                <a:gd name="connsiteY3" fmla="*/ 286224 h 441250"/>
                <a:gd name="connsiteX4" fmla="*/ 219051 w 5831286"/>
                <a:gd name="connsiteY4" fmla="*/ 269446 h 441250"/>
                <a:gd name="connsiteX5" fmla="*/ 311330 w 5831286"/>
                <a:gd name="connsiteY5" fmla="*/ 252668 h 441250"/>
                <a:gd name="connsiteX6" fmla="*/ 403609 w 5831286"/>
                <a:gd name="connsiteY6" fmla="*/ 235890 h 441250"/>
                <a:gd name="connsiteX7" fmla="*/ 437165 w 5831286"/>
                <a:gd name="connsiteY7" fmla="*/ 227501 h 441250"/>
                <a:gd name="connsiteX8" fmla="*/ 529444 w 5831286"/>
                <a:gd name="connsiteY8" fmla="*/ 193945 h 441250"/>
                <a:gd name="connsiteX9" fmla="*/ 604945 w 5831286"/>
                <a:gd name="connsiteY9" fmla="*/ 177167 h 441250"/>
                <a:gd name="connsiteX10" fmla="*/ 655279 w 5831286"/>
                <a:gd name="connsiteY10" fmla="*/ 168778 h 441250"/>
                <a:gd name="connsiteX11" fmla="*/ 714002 w 5831286"/>
                <a:gd name="connsiteY11" fmla="*/ 152000 h 441250"/>
                <a:gd name="connsiteX12" fmla="*/ 965671 w 5831286"/>
                <a:gd name="connsiteY12" fmla="*/ 143611 h 441250"/>
                <a:gd name="connsiteX13" fmla="*/ 1192174 w 5831286"/>
                <a:gd name="connsiteY13" fmla="*/ 118445 h 441250"/>
                <a:gd name="connsiteX14" fmla="*/ 1234119 w 5831286"/>
                <a:gd name="connsiteY14" fmla="*/ 110056 h 441250"/>
                <a:gd name="connsiteX15" fmla="*/ 1259286 w 5831286"/>
                <a:gd name="connsiteY15" fmla="*/ 101667 h 441250"/>
                <a:gd name="connsiteX16" fmla="*/ 1393510 w 5831286"/>
                <a:gd name="connsiteY16" fmla="*/ 93278 h 441250"/>
                <a:gd name="connsiteX17" fmla="*/ 1427066 w 5831286"/>
                <a:gd name="connsiteY17" fmla="*/ 84889 h 441250"/>
                <a:gd name="connsiteX18" fmla="*/ 2047851 w 5831286"/>
                <a:gd name="connsiteY18" fmla="*/ 84889 h 441250"/>
                <a:gd name="connsiteX19" fmla="*/ 2148519 w 5831286"/>
                <a:gd name="connsiteY19" fmla="*/ 118445 h 441250"/>
                <a:gd name="connsiteX20" fmla="*/ 2215631 w 5831286"/>
                <a:gd name="connsiteY20" fmla="*/ 135222 h 441250"/>
                <a:gd name="connsiteX21" fmla="*/ 2249187 w 5831286"/>
                <a:gd name="connsiteY21" fmla="*/ 143611 h 441250"/>
                <a:gd name="connsiteX22" fmla="*/ 2282743 w 5831286"/>
                <a:gd name="connsiteY22" fmla="*/ 160389 h 441250"/>
                <a:gd name="connsiteX23" fmla="*/ 2324688 w 5831286"/>
                <a:gd name="connsiteY23" fmla="*/ 168778 h 441250"/>
                <a:gd name="connsiteX24" fmla="*/ 2349855 w 5831286"/>
                <a:gd name="connsiteY24" fmla="*/ 177167 h 441250"/>
                <a:gd name="connsiteX25" fmla="*/ 2442134 w 5831286"/>
                <a:gd name="connsiteY25" fmla="*/ 193945 h 441250"/>
                <a:gd name="connsiteX26" fmla="*/ 2475690 w 5831286"/>
                <a:gd name="connsiteY26" fmla="*/ 210723 h 441250"/>
                <a:gd name="connsiteX27" fmla="*/ 2500857 w 5831286"/>
                <a:gd name="connsiteY27" fmla="*/ 219112 h 441250"/>
                <a:gd name="connsiteX28" fmla="*/ 2567969 w 5831286"/>
                <a:gd name="connsiteY28" fmla="*/ 244279 h 441250"/>
                <a:gd name="connsiteX29" fmla="*/ 2635080 w 5831286"/>
                <a:gd name="connsiteY29" fmla="*/ 252668 h 441250"/>
                <a:gd name="connsiteX30" fmla="*/ 2668636 w 5831286"/>
                <a:gd name="connsiteY30" fmla="*/ 261057 h 441250"/>
                <a:gd name="connsiteX31" fmla="*/ 2693803 w 5831286"/>
                <a:gd name="connsiteY31" fmla="*/ 269446 h 441250"/>
                <a:gd name="connsiteX32" fmla="*/ 2937084 w 5831286"/>
                <a:gd name="connsiteY32" fmla="*/ 277835 h 441250"/>
                <a:gd name="connsiteX33" fmla="*/ 3029363 w 5831286"/>
                <a:gd name="connsiteY33" fmla="*/ 311391 h 441250"/>
                <a:gd name="connsiteX34" fmla="*/ 3146809 w 5831286"/>
                <a:gd name="connsiteY34" fmla="*/ 328169 h 441250"/>
                <a:gd name="connsiteX35" fmla="*/ 3197143 w 5831286"/>
                <a:gd name="connsiteY35" fmla="*/ 344947 h 441250"/>
                <a:gd name="connsiteX36" fmla="*/ 3398479 w 5831286"/>
                <a:gd name="connsiteY36" fmla="*/ 361725 h 441250"/>
                <a:gd name="connsiteX37" fmla="*/ 3440424 w 5831286"/>
                <a:gd name="connsiteY37" fmla="*/ 370114 h 441250"/>
                <a:gd name="connsiteX38" fmla="*/ 3473980 w 5831286"/>
                <a:gd name="connsiteY38" fmla="*/ 378503 h 441250"/>
                <a:gd name="connsiteX39" fmla="*/ 3549480 w 5831286"/>
                <a:gd name="connsiteY39" fmla="*/ 386892 h 441250"/>
                <a:gd name="connsiteX40" fmla="*/ 3574647 w 5831286"/>
                <a:gd name="connsiteY40" fmla="*/ 395281 h 441250"/>
                <a:gd name="connsiteX41" fmla="*/ 3759205 w 5831286"/>
                <a:gd name="connsiteY41" fmla="*/ 420448 h 441250"/>
                <a:gd name="connsiteX42" fmla="*/ 4136710 w 5831286"/>
                <a:gd name="connsiteY42" fmla="*/ 428837 h 441250"/>
                <a:gd name="connsiteX43" fmla="*/ 4530992 w 5831286"/>
                <a:gd name="connsiteY43" fmla="*/ 428837 h 441250"/>
                <a:gd name="connsiteX44" fmla="*/ 4572937 w 5831286"/>
                <a:gd name="connsiteY44" fmla="*/ 420448 h 441250"/>
                <a:gd name="connsiteX45" fmla="*/ 4640049 w 5831286"/>
                <a:gd name="connsiteY45" fmla="*/ 395281 h 441250"/>
                <a:gd name="connsiteX46" fmla="*/ 4665216 w 5831286"/>
                <a:gd name="connsiteY46" fmla="*/ 386892 h 441250"/>
                <a:gd name="connsiteX47" fmla="*/ 4707161 w 5831286"/>
                <a:gd name="connsiteY47" fmla="*/ 378503 h 441250"/>
                <a:gd name="connsiteX48" fmla="*/ 4791051 w 5831286"/>
                <a:gd name="connsiteY48" fmla="*/ 361725 h 441250"/>
                <a:gd name="connsiteX49" fmla="*/ 4933664 w 5831286"/>
                <a:gd name="connsiteY49" fmla="*/ 353336 h 441250"/>
                <a:gd name="connsiteX50" fmla="*/ 4975609 w 5831286"/>
                <a:gd name="connsiteY50" fmla="*/ 344947 h 441250"/>
                <a:gd name="connsiteX51" fmla="*/ 5000776 w 5831286"/>
                <a:gd name="connsiteY51" fmla="*/ 336558 h 441250"/>
                <a:gd name="connsiteX52" fmla="*/ 5051110 w 5831286"/>
                <a:gd name="connsiteY52" fmla="*/ 328169 h 441250"/>
                <a:gd name="connsiteX53" fmla="*/ 5109833 w 5831286"/>
                <a:gd name="connsiteY53" fmla="*/ 303002 h 441250"/>
                <a:gd name="connsiteX54" fmla="*/ 5168556 w 5831286"/>
                <a:gd name="connsiteY54" fmla="*/ 269446 h 441250"/>
                <a:gd name="connsiteX55" fmla="*/ 5193723 w 5831286"/>
                <a:gd name="connsiteY55" fmla="*/ 261057 h 441250"/>
                <a:gd name="connsiteX56" fmla="*/ 5260835 w 5831286"/>
                <a:gd name="connsiteY56" fmla="*/ 227501 h 441250"/>
                <a:gd name="connsiteX57" fmla="*/ 5327947 w 5831286"/>
                <a:gd name="connsiteY57" fmla="*/ 193945 h 441250"/>
                <a:gd name="connsiteX58" fmla="*/ 5361502 w 5831286"/>
                <a:gd name="connsiteY58" fmla="*/ 177167 h 441250"/>
                <a:gd name="connsiteX59" fmla="*/ 5420225 w 5831286"/>
                <a:gd name="connsiteY59" fmla="*/ 160389 h 441250"/>
                <a:gd name="connsiteX60" fmla="*/ 5462170 w 5831286"/>
                <a:gd name="connsiteY60" fmla="*/ 152000 h 441250"/>
                <a:gd name="connsiteX61" fmla="*/ 5604783 w 5831286"/>
                <a:gd name="connsiteY61" fmla="*/ 143611 h 441250"/>
                <a:gd name="connsiteX62" fmla="*/ 5705451 w 5831286"/>
                <a:gd name="connsiteY62" fmla="*/ 118445 h 441250"/>
                <a:gd name="connsiteX63" fmla="*/ 5730618 w 5831286"/>
                <a:gd name="connsiteY63" fmla="*/ 110056 h 441250"/>
                <a:gd name="connsiteX64" fmla="*/ 5780952 w 5831286"/>
                <a:gd name="connsiteY64" fmla="*/ 76500 h 441250"/>
                <a:gd name="connsiteX65" fmla="*/ 5806119 w 5831286"/>
                <a:gd name="connsiteY65" fmla="*/ 59722 h 441250"/>
                <a:gd name="connsiteX66" fmla="*/ 5831286 w 5831286"/>
                <a:gd name="connsiteY66" fmla="*/ 51333 h 441250"/>
                <a:gd name="connsiteX67" fmla="*/ 5344725 w 5831286"/>
                <a:gd name="connsiteY67" fmla="*/ 42944 h 441250"/>
                <a:gd name="connsiteX68" fmla="*/ 5244057 w 5831286"/>
                <a:gd name="connsiteY68" fmla="*/ 68111 h 441250"/>
                <a:gd name="connsiteX69" fmla="*/ 5025943 w 5831286"/>
                <a:gd name="connsiteY69" fmla="*/ 93278 h 441250"/>
                <a:gd name="connsiteX70" fmla="*/ 4640049 w 5831286"/>
                <a:gd name="connsiteY70" fmla="*/ 84889 h 441250"/>
                <a:gd name="connsiteX71" fmla="*/ 4576809 w 5831286"/>
                <a:gd name="connsiteY71" fmla="*/ 60954 h 441250"/>
                <a:gd name="connsiteX72" fmla="*/ 4270934 w 5831286"/>
                <a:gd name="connsiteY72" fmla="*/ 59722 h 441250"/>
                <a:gd name="connsiteX73" fmla="*/ 3222310 w 5831286"/>
                <a:gd name="connsiteY73" fmla="*/ 68111 h 441250"/>
                <a:gd name="connsiteX74" fmla="*/ 3146809 w 5831286"/>
                <a:gd name="connsiteY74" fmla="*/ 84889 h 441250"/>
                <a:gd name="connsiteX75" fmla="*/ 3096475 w 5831286"/>
                <a:gd name="connsiteY75" fmla="*/ 93278 h 441250"/>
                <a:gd name="connsiteX76" fmla="*/ 2668636 w 5831286"/>
                <a:gd name="connsiteY76" fmla="*/ 76500 h 441250"/>
                <a:gd name="connsiteX77" fmla="*/ 2559580 w 5831286"/>
                <a:gd name="connsiteY77" fmla="*/ 68111 h 441250"/>
                <a:gd name="connsiteX78" fmla="*/ 2333077 w 5831286"/>
                <a:gd name="connsiteY78" fmla="*/ 59722 h 441250"/>
                <a:gd name="connsiteX79" fmla="*/ 2081407 w 5831286"/>
                <a:gd name="connsiteY79" fmla="*/ 42944 h 441250"/>
                <a:gd name="connsiteX80" fmla="*/ 1972350 w 5831286"/>
                <a:gd name="connsiteY80" fmla="*/ 34555 h 441250"/>
                <a:gd name="connsiteX81" fmla="*/ 1729069 w 5831286"/>
                <a:gd name="connsiteY81" fmla="*/ 26166 h 441250"/>
                <a:gd name="connsiteX82" fmla="*/ 915337 w 5831286"/>
                <a:gd name="connsiteY82" fmla="*/ 34555 h 441250"/>
                <a:gd name="connsiteX83" fmla="*/ 646890 w 5831286"/>
                <a:gd name="connsiteY83" fmla="*/ 42944 h 441250"/>
                <a:gd name="connsiteX84" fmla="*/ 42882 w 5831286"/>
                <a:gd name="connsiteY84" fmla="*/ 59722 h 441250"/>
                <a:gd name="connsiteX0" fmla="*/ 42882 w 5831286"/>
                <a:gd name="connsiteY0" fmla="*/ 59722 h 441250"/>
                <a:gd name="connsiteX1" fmla="*/ 51271 w 5831286"/>
                <a:gd name="connsiteY1" fmla="*/ 126833 h 441250"/>
                <a:gd name="connsiteX2" fmla="*/ 59660 w 5831286"/>
                <a:gd name="connsiteY2" fmla="*/ 152000 h 441250"/>
                <a:gd name="connsiteX3" fmla="*/ 68049 w 5831286"/>
                <a:gd name="connsiteY3" fmla="*/ 286224 h 441250"/>
                <a:gd name="connsiteX4" fmla="*/ 219051 w 5831286"/>
                <a:gd name="connsiteY4" fmla="*/ 269446 h 441250"/>
                <a:gd name="connsiteX5" fmla="*/ 311330 w 5831286"/>
                <a:gd name="connsiteY5" fmla="*/ 252668 h 441250"/>
                <a:gd name="connsiteX6" fmla="*/ 403609 w 5831286"/>
                <a:gd name="connsiteY6" fmla="*/ 235890 h 441250"/>
                <a:gd name="connsiteX7" fmla="*/ 437165 w 5831286"/>
                <a:gd name="connsiteY7" fmla="*/ 227501 h 441250"/>
                <a:gd name="connsiteX8" fmla="*/ 529444 w 5831286"/>
                <a:gd name="connsiteY8" fmla="*/ 193945 h 441250"/>
                <a:gd name="connsiteX9" fmla="*/ 604945 w 5831286"/>
                <a:gd name="connsiteY9" fmla="*/ 177167 h 441250"/>
                <a:gd name="connsiteX10" fmla="*/ 655279 w 5831286"/>
                <a:gd name="connsiteY10" fmla="*/ 168778 h 441250"/>
                <a:gd name="connsiteX11" fmla="*/ 714002 w 5831286"/>
                <a:gd name="connsiteY11" fmla="*/ 152000 h 441250"/>
                <a:gd name="connsiteX12" fmla="*/ 965671 w 5831286"/>
                <a:gd name="connsiteY12" fmla="*/ 143611 h 441250"/>
                <a:gd name="connsiteX13" fmla="*/ 1192174 w 5831286"/>
                <a:gd name="connsiteY13" fmla="*/ 118445 h 441250"/>
                <a:gd name="connsiteX14" fmla="*/ 1234119 w 5831286"/>
                <a:gd name="connsiteY14" fmla="*/ 110056 h 441250"/>
                <a:gd name="connsiteX15" fmla="*/ 1259286 w 5831286"/>
                <a:gd name="connsiteY15" fmla="*/ 101667 h 441250"/>
                <a:gd name="connsiteX16" fmla="*/ 1393510 w 5831286"/>
                <a:gd name="connsiteY16" fmla="*/ 93278 h 441250"/>
                <a:gd name="connsiteX17" fmla="*/ 1427066 w 5831286"/>
                <a:gd name="connsiteY17" fmla="*/ 84889 h 441250"/>
                <a:gd name="connsiteX18" fmla="*/ 2047851 w 5831286"/>
                <a:gd name="connsiteY18" fmla="*/ 84889 h 441250"/>
                <a:gd name="connsiteX19" fmla="*/ 2148519 w 5831286"/>
                <a:gd name="connsiteY19" fmla="*/ 118445 h 441250"/>
                <a:gd name="connsiteX20" fmla="*/ 2215631 w 5831286"/>
                <a:gd name="connsiteY20" fmla="*/ 135222 h 441250"/>
                <a:gd name="connsiteX21" fmla="*/ 2249187 w 5831286"/>
                <a:gd name="connsiteY21" fmla="*/ 143611 h 441250"/>
                <a:gd name="connsiteX22" fmla="*/ 2282743 w 5831286"/>
                <a:gd name="connsiteY22" fmla="*/ 160389 h 441250"/>
                <a:gd name="connsiteX23" fmla="*/ 2324688 w 5831286"/>
                <a:gd name="connsiteY23" fmla="*/ 168778 h 441250"/>
                <a:gd name="connsiteX24" fmla="*/ 2349855 w 5831286"/>
                <a:gd name="connsiteY24" fmla="*/ 177167 h 441250"/>
                <a:gd name="connsiteX25" fmla="*/ 2442134 w 5831286"/>
                <a:gd name="connsiteY25" fmla="*/ 193945 h 441250"/>
                <a:gd name="connsiteX26" fmla="*/ 2475690 w 5831286"/>
                <a:gd name="connsiteY26" fmla="*/ 210723 h 441250"/>
                <a:gd name="connsiteX27" fmla="*/ 2500857 w 5831286"/>
                <a:gd name="connsiteY27" fmla="*/ 219112 h 441250"/>
                <a:gd name="connsiteX28" fmla="*/ 2567969 w 5831286"/>
                <a:gd name="connsiteY28" fmla="*/ 244279 h 441250"/>
                <a:gd name="connsiteX29" fmla="*/ 2635080 w 5831286"/>
                <a:gd name="connsiteY29" fmla="*/ 252668 h 441250"/>
                <a:gd name="connsiteX30" fmla="*/ 2668636 w 5831286"/>
                <a:gd name="connsiteY30" fmla="*/ 261057 h 441250"/>
                <a:gd name="connsiteX31" fmla="*/ 2693803 w 5831286"/>
                <a:gd name="connsiteY31" fmla="*/ 269446 h 441250"/>
                <a:gd name="connsiteX32" fmla="*/ 2937084 w 5831286"/>
                <a:gd name="connsiteY32" fmla="*/ 277835 h 441250"/>
                <a:gd name="connsiteX33" fmla="*/ 3029363 w 5831286"/>
                <a:gd name="connsiteY33" fmla="*/ 311391 h 441250"/>
                <a:gd name="connsiteX34" fmla="*/ 3146809 w 5831286"/>
                <a:gd name="connsiteY34" fmla="*/ 328169 h 441250"/>
                <a:gd name="connsiteX35" fmla="*/ 3197143 w 5831286"/>
                <a:gd name="connsiteY35" fmla="*/ 344947 h 441250"/>
                <a:gd name="connsiteX36" fmla="*/ 3398479 w 5831286"/>
                <a:gd name="connsiteY36" fmla="*/ 361725 h 441250"/>
                <a:gd name="connsiteX37" fmla="*/ 3440424 w 5831286"/>
                <a:gd name="connsiteY37" fmla="*/ 370114 h 441250"/>
                <a:gd name="connsiteX38" fmla="*/ 3473980 w 5831286"/>
                <a:gd name="connsiteY38" fmla="*/ 378503 h 441250"/>
                <a:gd name="connsiteX39" fmla="*/ 3549480 w 5831286"/>
                <a:gd name="connsiteY39" fmla="*/ 386892 h 441250"/>
                <a:gd name="connsiteX40" fmla="*/ 3574647 w 5831286"/>
                <a:gd name="connsiteY40" fmla="*/ 395281 h 441250"/>
                <a:gd name="connsiteX41" fmla="*/ 3759205 w 5831286"/>
                <a:gd name="connsiteY41" fmla="*/ 420448 h 441250"/>
                <a:gd name="connsiteX42" fmla="*/ 4136710 w 5831286"/>
                <a:gd name="connsiteY42" fmla="*/ 428837 h 441250"/>
                <a:gd name="connsiteX43" fmla="*/ 4530992 w 5831286"/>
                <a:gd name="connsiteY43" fmla="*/ 428837 h 441250"/>
                <a:gd name="connsiteX44" fmla="*/ 4572937 w 5831286"/>
                <a:gd name="connsiteY44" fmla="*/ 420448 h 441250"/>
                <a:gd name="connsiteX45" fmla="*/ 4640049 w 5831286"/>
                <a:gd name="connsiteY45" fmla="*/ 395281 h 441250"/>
                <a:gd name="connsiteX46" fmla="*/ 4665216 w 5831286"/>
                <a:gd name="connsiteY46" fmla="*/ 386892 h 441250"/>
                <a:gd name="connsiteX47" fmla="*/ 4707161 w 5831286"/>
                <a:gd name="connsiteY47" fmla="*/ 378503 h 441250"/>
                <a:gd name="connsiteX48" fmla="*/ 4791051 w 5831286"/>
                <a:gd name="connsiteY48" fmla="*/ 361725 h 441250"/>
                <a:gd name="connsiteX49" fmla="*/ 4933664 w 5831286"/>
                <a:gd name="connsiteY49" fmla="*/ 353336 h 441250"/>
                <a:gd name="connsiteX50" fmla="*/ 4975609 w 5831286"/>
                <a:gd name="connsiteY50" fmla="*/ 344947 h 441250"/>
                <a:gd name="connsiteX51" fmla="*/ 5000776 w 5831286"/>
                <a:gd name="connsiteY51" fmla="*/ 336558 h 441250"/>
                <a:gd name="connsiteX52" fmla="*/ 5051110 w 5831286"/>
                <a:gd name="connsiteY52" fmla="*/ 328169 h 441250"/>
                <a:gd name="connsiteX53" fmla="*/ 5109833 w 5831286"/>
                <a:gd name="connsiteY53" fmla="*/ 303002 h 441250"/>
                <a:gd name="connsiteX54" fmla="*/ 5168556 w 5831286"/>
                <a:gd name="connsiteY54" fmla="*/ 269446 h 441250"/>
                <a:gd name="connsiteX55" fmla="*/ 5193723 w 5831286"/>
                <a:gd name="connsiteY55" fmla="*/ 261057 h 441250"/>
                <a:gd name="connsiteX56" fmla="*/ 5260835 w 5831286"/>
                <a:gd name="connsiteY56" fmla="*/ 227501 h 441250"/>
                <a:gd name="connsiteX57" fmla="*/ 5327947 w 5831286"/>
                <a:gd name="connsiteY57" fmla="*/ 193945 h 441250"/>
                <a:gd name="connsiteX58" fmla="*/ 5361502 w 5831286"/>
                <a:gd name="connsiteY58" fmla="*/ 177167 h 441250"/>
                <a:gd name="connsiteX59" fmla="*/ 5420225 w 5831286"/>
                <a:gd name="connsiteY59" fmla="*/ 160389 h 441250"/>
                <a:gd name="connsiteX60" fmla="*/ 5462170 w 5831286"/>
                <a:gd name="connsiteY60" fmla="*/ 152000 h 441250"/>
                <a:gd name="connsiteX61" fmla="*/ 5604783 w 5831286"/>
                <a:gd name="connsiteY61" fmla="*/ 143611 h 441250"/>
                <a:gd name="connsiteX62" fmla="*/ 5705451 w 5831286"/>
                <a:gd name="connsiteY62" fmla="*/ 118445 h 441250"/>
                <a:gd name="connsiteX63" fmla="*/ 5730618 w 5831286"/>
                <a:gd name="connsiteY63" fmla="*/ 110056 h 441250"/>
                <a:gd name="connsiteX64" fmla="*/ 5780952 w 5831286"/>
                <a:gd name="connsiteY64" fmla="*/ 76500 h 441250"/>
                <a:gd name="connsiteX65" fmla="*/ 5806119 w 5831286"/>
                <a:gd name="connsiteY65" fmla="*/ 59722 h 441250"/>
                <a:gd name="connsiteX66" fmla="*/ 5831286 w 5831286"/>
                <a:gd name="connsiteY66" fmla="*/ 51333 h 441250"/>
                <a:gd name="connsiteX67" fmla="*/ 5344725 w 5831286"/>
                <a:gd name="connsiteY67" fmla="*/ 42944 h 441250"/>
                <a:gd name="connsiteX68" fmla="*/ 5244057 w 5831286"/>
                <a:gd name="connsiteY68" fmla="*/ 68111 h 441250"/>
                <a:gd name="connsiteX69" fmla="*/ 5025943 w 5831286"/>
                <a:gd name="connsiteY69" fmla="*/ 93278 h 441250"/>
                <a:gd name="connsiteX70" fmla="*/ 4644136 w 5831286"/>
                <a:gd name="connsiteY70" fmla="*/ 61569 h 441250"/>
                <a:gd name="connsiteX71" fmla="*/ 4576809 w 5831286"/>
                <a:gd name="connsiteY71" fmla="*/ 60954 h 441250"/>
                <a:gd name="connsiteX72" fmla="*/ 4270934 w 5831286"/>
                <a:gd name="connsiteY72" fmla="*/ 59722 h 441250"/>
                <a:gd name="connsiteX73" fmla="*/ 3222310 w 5831286"/>
                <a:gd name="connsiteY73" fmla="*/ 68111 h 441250"/>
                <a:gd name="connsiteX74" fmla="*/ 3146809 w 5831286"/>
                <a:gd name="connsiteY74" fmla="*/ 84889 h 441250"/>
                <a:gd name="connsiteX75" fmla="*/ 3096475 w 5831286"/>
                <a:gd name="connsiteY75" fmla="*/ 93278 h 441250"/>
                <a:gd name="connsiteX76" fmla="*/ 2668636 w 5831286"/>
                <a:gd name="connsiteY76" fmla="*/ 76500 h 441250"/>
                <a:gd name="connsiteX77" fmla="*/ 2559580 w 5831286"/>
                <a:gd name="connsiteY77" fmla="*/ 68111 h 441250"/>
                <a:gd name="connsiteX78" fmla="*/ 2333077 w 5831286"/>
                <a:gd name="connsiteY78" fmla="*/ 59722 h 441250"/>
                <a:gd name="connsiteX79" fmla="*/ 2081407 w 5831286"/>
                <a:gd name="connsiteY79" fmla="*/ 42944 h 441250"/>
                <a:gd name="connsiteX80" fmla="*/ 1972350 w 5831286"/>
                <a:gd name="connsiteY80" fmla="*/ 34555 h 441250"/>
                <a:gd name="connsiteX81" fmla="*/ 1729069 w 5831286"/>
                <a:gd name="connsiteY81" fmla="*/ 26166 h 441250"/>
                <a:gd name="connsiteX82" fmla="*/ 915337 w 5831286"/>
                <a:gd name="connsiteY82" fmla="*/ 34555 h 441250"/>
                <a:gd name="connsiteX83" fmla="*/ 646890 w 5831286"/>
                <a:gd name="connsiteY83" fmla="*/ 42944 h 441250"/>
                <a:gd name="connsiteX84" fmla="*/ 42882 w 5831286"/>
                <a:gd name="connsiteY84" fmla="*/ 59722 h 441250"/>
                <a:gd name="connsiteX0" fmla="*/ 42882 w 5831286"/>
                <a:gd name="connsiteY0" fmla="*/ 59722 h 441250"/>
                <a:gd name="connsiteX1" fmla="*/ 51271 w 5831286"/>
                <a:gd name="connsiteY1" fmla="*/ 126833 h 441250"/>
                <a:gd name="connsiteX2" fmla="*/ 59660 w 5831286"/>
                <a:gd name="connsiteY2" fmla="*/ 152000 h 441250"/>
                <a:gd name="connsiteX3" fmla="*/ 68049 w 5831286"/>
                <a:gd name="connsiteY3" fmla="*/ 286224 h 441250"/>
                <a:gd name="connsiteX4" fmla="*/ 219051 w 5831286"/>
                <a:gd name="connsiteY4" fmla="*/ 269446 h 441250"/>
                <a:gd name="connsiteX5" fmla="*/ 311330 w 5831286"/>
                <a:gd name="connsiteY5" fmla="*/ 252668 h 441250"/>
                <a:gd name="connsiteX6" fmla="*/ 403609 w 5831286"/>
                <a:gd name="connsiteY6" fmla="*/ 235890 h 441250"/>
                <a:gd name="connsiteX7" fmla="*/ 437165 w 5831286"/>
                <a:gd name="connsiteY7" fmla="*/ 227501 h 441250"/>
                <a:gd name="connsiteX8" fmla="*/ 529444 w 5831286"/>
                <a:gd name="connsiteY8" fmla="*/ 193945 h 441250"/>
                <a:gd name="connsiteX9" fmla="*/ 604945 w 5831286"/>
                <a:gd name="connsiteY9" fmla="*/ 177167 h 441250"/>
                <a:gd name="connsiteX10" fmla="*/ 655279 w 5831286"/>
                <a:gd name="connsiteY10" fmla="*/ 168778 h 441250"/>
                <a:gd name="connsiteX11" fmla="*/ 714002 w 5831286"/>
                <a:gd name="connsiteY11" fmla="*/ 152000 h 441250"/>
                <a:gd name="connsiteX12" fmla="*/ 965671 w 5831286"/>
                <a:gd name="connsiteY12" fmla="*/ 143611 h 441250"/>
                <a:gd name="connsiteX13" fmla="*/ 1192174 w 5831286"/>
                <a:gd name="connsiteY13" fmla="*/ 118445 h 441250"/>
                <a:gd name="connsiteX14" fmla="*/ 1234119 w 5831286"/>
                <a:gd name="connsiteY14" fmla="*/ 110056 h 441250"/>
                <a:gd name="connsiteX15" fmla="*/ 1259286 w 5831286"/>
                <a:gd name="connsiteY15" fmla="*/ 101667 h 441250"/>
                <a:gd name="connsiteX16" fmla="*/ 1393510 w 5831286"/>
                <a:gd name="connsiteY16" fmla="*/ 93278 h 441250"/>
                <a:gd name="connsiteX17" fmla="*/ 1427066 w 5831286"/>
                <a:gd name="connsiteY17" fmla="*/ 84889 h 441250"/>
                <a:gd name="connsiteX18" fmla="*/ 2047851 w 5831286"/>
                <a:gd name="connsiteY18" fmla="*/ 84889 h 441250"/>
                <a:gd name="connsiteX19" fmla="*/ 2148519 w 5831286"/>
                <a:gd name="connsiteY19" fmla="*/ 118445 h 441250"/>
                <a:gd name="connsiteX20" fmla="*/ 2215631 w 5831286"/>
                <a:gd name="connsiteY20" fmla="*/ 135222 h 441250"/>
                <a:gd name="connsiteX21" fmla="*/ 2249187 w 5831286"/>
                <a:gd name="connsiteY21" fmla="*/ 143611 h 441250"/>
                <a:gd name="connsiteX22" fmla="*/ 2282743 w 5831286"/>
                <a:gd name="connsiteY22" fmla="*/ 160389 h 441250"/>
                <a:gd name="connsiteX23" fmla="*/ 2324688 w 5831286"/>
                <a:gd name="connsiteY23" fmla="*/ 168778 h 441250"/>
                <a:gd name="connsiteX24" fmla="*/ 2349855 w 5831286"/>
                <a:gd name="connsiteY24" fmla="*/ 177167 h 441250"/>
                <a:gd name="connsiteX25" fmla="*/ 2442134 w 5831286"/>
                <a:gd name="connsiteY25" fmla="*/ 193945 h 441250"/>
                <a:gd name="connsiteX26" fmla="*/ 2475690 w 5831286"/>
                <a:gd name="connsiteY26" fmla="*/ 210723 h 441250"/>
                <a:gd name="connsiteX27" fmla="*/ 2500857 w 5831286"/>
                <a:gd name="connsiteY27" fmla="*/ 219112 h 441250"/>
                <a:gd name="connsiteX28" fmla="*/ 2567969 w 5831286"/>
                <a:gd name="connsiteY28" fmla="*/ 244279 h 441250"/>
                <a:gd name="connsiteX29" fmla="*/ 2635080 w 5831286"/>
                <a:gd name="connsiteY29" fmla="*/ 252668 h 441250"/>
                <a:gd name="connsiteX30" fmla="*/ 2668636 w 5831286"/>
                <a:gd name="connsiteY30" fmla="*/ 261057 h 441250"/>
                <a:gd name="connsiteX31" fmla="*/ 2693803 w 5831286"/>
                <a:gd name="connsiteY31" fmla="*/ 269446 h 441250"/>
                <a:gd name="connsiteX32" fmla="*/ 2937084 w 5831286"/>
                <a:gd name="connsiteY32" fmla="*/ 277835 h 441250"/>
                <a:gd name="connsiteX33" fmla="*/ 3029363 w 5831286"/>
                <a:gd name="connsiteY33" fmla="*/ 311391 h 441250"/>
                <a:gd name="connsiteX34" fmla="*/ 3146809 w 5831286"/>
                <a:gd name="connsiteY34" fmla="*/ 328169 h 441250"/>
                <a:gd name="connsiteX35" fmla="*/ 3197143 w 5831286"/>
                <a:gd name="connsiteY35" fmla="*/ 344947 h 441250"/>
                <a:gd name="connsiteX36" fmla="*/ 3398479 w 5831286"/>
                <a:gd name="connsiteY36" fmla="*/ 361725 h 441250"/>
                <a:gd name="connsiteX37" fmla="*/ 3440424 w 5831286"/>
                <a:gd name="connsiteY37" fmla="*/ 370114 h 441250"/>
                <a:gd name="connsiteX38" fmla="*/ 3473980 w 5831286"/>
                <a:gd name="connsiteY38" fmla="*/ 378503 h 441250"/>
                <a:gd name="connsiteX39" fmla="*/ 3549480 w 5831286"/>
                <a:gd name="connsiteY39" fmla="*/ 386892 h 441250"/>
                <a:gd name="connsiteX40" fmla="*/ 3574647 w 5831286"/>
                <a:gd name="connsiteY40" fmla="*/ 395281 h 441250"/>
                <a:gd name="connsiteX41" fmla="*/ 3759205 w 5831286"/>
                <a:gd name="connsiteY41" fmla="*/ 420448 h 441250"/>
                <a:gd name="connsiteX42" fmla="*/ 4136710 w 5831286"/>
                <a:gd name="connsiteY42" fmla="*/ 428837 h 441250"/>
                <a:gd name="connsiteX43" fmla="*/ 4530992 w 5831286"/>
                <a:gd name="connsiteY43" fmla="*/ 428837 h 441250"/>
                <a:gd name="connsiteX44" fmla="*/ 4572937 w 5831286"/>
                <a:gd name="connsiteY44" fmla="*/ 420448 h 441250"/>
                <a:gd name="connsiteX45" fmla="*/ 4640049 w 5831286"/>
                <a:gd name="connsiteY45" fmla="*/ 395281 h 441250"/>
                <a:gd name="connsiteX46" fmla="*/ 4665216 w 5831286"/>
                <a:gd name="connsiteY46" fmla="*/ 386892 h 441250"/>
                <a:gd name="connsiteX47" fmla="*/ 4707161 w 5831286"/>
                <a:gd name="connsiteY47" fmla="*/ 378503 h 441250"/>
                <a:gd name="connsiteX48" fmla="*/ 4791051 w 5831286"/>
                <a:gd name="connsiteY48" fmla="*/ 361725 h 441250"/>
                <a:gd name="connsiteX49" fmla="*/ 4933664 w 5831286"/>
                <a:gd name="connsiteY49" fmla="*/ 353336 h 441250"/>
                <a:gd name="connsiteX50" fmla="*/ 4975609 w 5831286"/>
                <a:gd name="connsiteY50" fmla="*/ 344947 h 441250"/>
                <a:gd name="connsiteX51" fmla="*/ 5000776 w 5831286"/>
                <a:gd name="connsiteY51" fmla="*/ 336558 h 441250"/>
                <a:gd name="connsiteX52" fmla="*/ 5051110 w 5831286"/>
                <a:gd name="connsiteY52" fmla="*/ 328169 h 441250"/>
                <a:gd name="connsiteX53" fmla="*/ 5109833 w 5831286"/>
                <a:gd name="connsiteY53" fmla="*/ 303002 h 441250"/>
                <a:gd name="connsiteX54" fmla="*/ 5168556 w 5831286"/>
                <a:gd name="connsiteY54" fmla="*/ 269446 h 441250"/>
                <a:gd name="connsiteX55" fmla="*/ 5193723 w 5831286"/>
                <a:gd name="connsiteY55" fmla="*/ 261057 h 441250"/>
                <a:gd name="connsiteX56" fmla="*/ 5260835 w 5831286"/>
                <a:gd name="connsiteY56" fmla="*/ 227501 h 441250"/>
                <a:gd name="connsiteX57" fmla="*/ 5327947 w 5831286"/>
                <a:gd name="connsiteY57" fmla="*/ 193945 h 441250"/>
                <a:gd name="connsiteX58" fmla="*/ 5361502 w 5831286"/>
                <a:gd name="connsiteY58" fmla="*/ 177167 h 441250"/>
                <a:gd name="connsiteX59" fmla="*/ 5420225 w 5831286"/>
                <a:gd name="connsiteY59" fmla="*/ 160389 h 441250"/>
                <a:gd name="connsiteX60" fmla="*/ 5462170 w 5831286"/>
                <a:gd name="connsiteY60" fmla="*/ 152000 h 441250"/>
                <a:gd name="connsiteX61" fmla="*/ 5604783 w 5831286"/>
                <a:gd name="connsiteY61" fmla="*/ 143611 h 441250"/>
                <a:gd name="connsiteX62" fmla="*/ 5705451 w 5831286"/>
                <a:gd name="connsiteY62" fmla="*/ 118445 h 441250"/>
                <a:gd name="connsiteX63" fmla="*/ 5730618 w 5831286"/>
                <a:gd name="connsiteY63" fmla="*/ 110056 h 441250"/>
                <a:gd name="connsiteX64" fmla="*/ 5780952 w 5831286"/>
                <a:gd name="connsiteY64" fmla="*/ 76500 h 441250"/>
                <a:gd name="connsiteX65" fmla="*/ 5806119 w 5831286"/>
                <a:gd name="connsiteY65" fmla="*/ 59722 h 441250"/>
                <a:gd name="connsiteX66" fmla="*/ 5831286 w 5831286"/>
                <a:gd name="connsiteY66" fmla="*/ 51333 h 441250"/>
                <a:gd name="connsiteX67" fmla="*/ 5344725 w 5831286"/>
                <a:gd name="connsiteY67" fmla="*/ 42944 h 441250"/>
                <a:gd name="connsiteX68" fmla="*/ 5244057 w 5831286"/>
                <a:gd name="connsiteY68" fmla="*/ 68111 h 441250"/>
                <a:gd name="connsiteX69" fmla="*/ 5025944 w 5831286"/>
                <a:gd name="connsiteY69" fmla="*/ 66073 h 441250"/>
                <a:gd name="connsiteX70" fmla="*/ 4644136 w 5831286"/>
                <a:gd name="connsiteY70" fmla="*/ 61569 h 441250"/>
                <a:gd name="connsiteX71" fmla="*/ 4576809 w 5831286"/>
                <a:gd name="connsiteY71" fmla="*/ 60954 h 441250"/>
                <a:gd name="connsiteX72" fmla="*/ 4270934 w 5831286"/>
                <a:gd name="connsiteY72" fmla="*/ 59722 h 441250"/>
                <a:gd name="connsiteX73" fmla="*/ 3222310 w 5831286"/>
                <a:gd name="connsiteY73" fmla="*/ 68111 h 441250"/>
                <a:gd name="connsiteX74" fmla="*/ 3146809 w 5831286"/>
                <a:gd name="connsiteY74" fmla="*/ 84889 h 441250"/>
                <a:gd name="connsiteX75" fmla="*/ 3096475 w 5831286"/>
                <a:gd name="connsiteY75" fmla="*/ 93278 h 441250"/>
                <a:gd name="connsiteX76" fmla="*/ 2668636 w 5831286"/>
                <a:gd name="connsiteY76" fmla="*/ 76500 h 441250"/>
                <a:gd name="connsiteX77" fmla="*/ 2559580 w 5831286"/>
                <a:gd name="connsiteY77" fmla="*/ 68111 h 441250"/>
                <a:gd name="connsiteX78" fmla="*/ 2333077 w 5831286"/>
                <a:gd name="connsiteY78" fmla="*/ 59722 h 441250"/>
                <a:gd name="connsiteX79" fmla="*/ 2081407 w 5831286"/>
                <a:gd name="connsiteY79" fmla="*/ 42944 h 441250"/>
                <a:gd name="connsiteX80" fmla="*/ 1972350 w 5831286"/>
                <a:gd name="connsiteY80" fmla="*/ 34555 h 441250"/>
                <a:gd name="connsiteX81" fmla="*/ 1729069 w 5831286"/>
                <a:gd name="connsiteY81" fmla="*/ 26166 h 441250"/>
                <a:gd name="connsiteX82" fmla="*/ 915337 w 5831286"/>
                <a:gd name="connsiteY82" fmla="*/ 34555 h 441250"/>
                <a:gd name="connsiteX83" fmla="*/ 646890 w 5831286"/>
                <a:gd name="connsiteY83" fmla="*/ 42944 h 441250"/>
                <a:gd name="connsiteX84" fmla="*/ 42882 w 5831286"/>
                <a:gd name="connsiteY84" fmla="*/ 59722 h 441250"/>
                <a:gd name="connsiteX0" fmla="*/ 42882 w 5831286"/>
                <a:gd name="connsiteY0" fmla="*/ 56384 h 437912"/>
                <a:gd name="connsiteX1" fmla="*/ 51271 w 5831286"/>
                <a:gd name="connsiteY1" fmla="*/ 123495 h 437912"/>
                <a:gd name="connsiteX2" fmla="*/ 59660 w 5831286"/>
                <a:gd name="connsiteY2" fmla="*/ 148662 h 437912"/>
                <a:gd name="connsiteX3" fmla="*/ 68049 w 5831286"/>
                <a:gd name="connsiteY3" fmla="*/ 282886 h 437912"/>
                <a:gd name="connsiteX4" fmla="*/ 219051 w 5831286"/>
                <a:gd name="connsiteY4" fmla="*/ 266108 h 437912"/>
                <a:gd name="connsiteX5" fmla="*/ 311330 w 5831286"/>
                <a:gd name="connsiteY5" fmla="*/ 249330 h 437912"/>
                <a:gd name="connsiteX6" fmla="*/ 403609 w 5831286"/>
                <a:gd name="connsiteY6" fmla="*/ 232552 h 437912"/>
                <a:gd name="connsiteX7" fmla="*/ 437165 w 5831286"/>
                <a:gd name="connsiteY7" fmla="*/ 224163 h 437912"/>
                <a:gd name="connsiteX8" fmla="*/ 529444 w 5831286"/>
                <a:gd name="connsiteY8" fmla="*/ 190607 h 437912"/>
                <a:gd name="connsiteX9" fmla="*/ 604945 w 5831286"/>
                <a:gd name="connsiteY9" fmla="*/ 173829 h 437912"/>
                <a:gd name="connsiteX10" fmla="*/ 655279 w 5831286"/>
                <a:gd name="connsiteY10" fmla="*/ 165440 h 437912"/>
                <a:gd name="connsiteX11" fmla="*/ 714002 w 5831286"/>
                <a:gd name="connsiteY11" fmla="*/ 148662 h 437912"/>
                <a:gd name="connsiteX12" fmla="*/ 965671 w 5831286"/>
                <a:gd name="connsiteY12" fmla="*/ 140273 h 437912"/>
                <a:gd name="connsiteX13" fmla="*/ 1192174 w 5831286"/>
                <a:gd name="connsiteY13" fmla="*/ 115107 h 437912"/>
                <a:gd name="connsiteX14" fmla="*/ 1234119 w 5831286"/>
                <a:gd name="connsiteY14" fmla="*/ 106718 h 437912"/>
                <a:gd name="connsiteX15" fmla="*/ 1259286 w 5831286"/>
                <a:gd name="connsiteY15" fmla="*/ 98329 h 437912"/>
                <a:gd name="connsiteX16" fmla="*/ 1393510 w 5831286"/>
                <a:gd name="connsiteY16" fmla="*/ 89940 h 437912"/>
                <a:gd name="connsiteX17" fmla="*/ 1427066 w 5831286"/>
                <a:gd name="connsiteY17" fmla="*/ 81551 h 437912"/>
                <a:gd name="connsiteX18" fmla="*/ 2047851 w 5831286"/>
                <a:gd name="connsiteY18" fmla="*/ 81551 h 437912"/>
                <a:gd name="connsiteX19" fmla="*/ 2148519 w 5831286"/>
                <a:gd name="connsiteY19" fmla="*/ 115107 h 437912"/>
                <a:gd name="connsiteX20" fmla="*/ 2215631 w 5831286"/>
                <a:gd name="connsiteY20" fmla="*/ 131884 h 437912"/>
                <a:gd name="connsiteX21" fmla="*/ 2249187 w 5831286"/>
                <a:gd name="connsiteY21" fmla="*/ 140273 h 437912"/>
                <a:gd name="connsiteX22" fmla="*/ 2282743 w 5831286"/>
                <a:gd name="connsiteY22" fmla="*/ 157051 h 437912"/>
                <a:gd name="connsiteX23" fmla="*/ 2324688 w 5831286"/>
                <a:gd name="connsiteY23" fmla="*/ 165440 h 437912"/>
                <a:gd name="connsiteX24" fmla="*/ 2349855 w 5831286"/>
                <a:gd name="connsiteY24" fmla="*/ 173829 h 437912"/>
                <a:gd name="connsiteX25" fmla="*/ 2442134 w 5831286"/>
                <a:gd name="connsiteY25" fmla="*/ 190607 h 437912"/>
                <a:gd name="connsiteX26" fmla="*/ 2475690 w 5831286"/>
                <a:gd name="connsiteY26" fmla="*/ 207385 h 437912"/>
                <a:gd name="connsiteX27" fmla="*/ 2500857 w 5831286"/>
                <a:gd name="connsiteY27" fmla="*/ 215774 h 437912"/>
                <a:gd name="connsiteX28" fmla="*/ 2567969 w 5831286"/>
                <a:gd name="connsiteY28" fmla="*/ 240941 h 437912"/>
                <a:gd name="connsiteX29" fmla="*/ 2635080 w 5831286"/>
                <a:gd name="connsiteY29" fmla="*/ 249330 h 437912"/>
                <a:gd name="connsiteX30" fmla="*/ 2668636 w 5831286"/>
                <a:gd name="connsiteY30" fmla="*/ 257719 h 437912"/>
                <a:gd name="connsiteX31" fmla="*/ 2693803 w 5831286"/>
                <a:gd name="connsiteY31" fmla="*/ 266108 h 437912"/>
                <a:gd name="connsiteX32" fmla="*/ 2937084 w 5831286"/>
                <a:gd name="connsiteY32" fmla="*/ 274497 h 437912"/>
                <a:gd name="connsiteX33" fmla="*/ 3029363 w 5831286"/>
                <a:gd name="connsiteY33" fmla="*/ 308053 h 437912"/>
                <a:gd name="connsiteX34" fmla="*/ 3146809 w 5831286"/>
                <a:gd name="connsiteY34" fmla="*/ 324831 h 437912"/>
                <a:gd name="connsiteX35" fmla="*/ 3197143 w 5831286"/>
                <a:gd name="connsiteY35" fmla="*/ 341609 h 437912"/>
                <a:gd name="connsiteX36" fmla="*/ 3398479 w 5831286"/>
                <a:gd name="connsiteY36" fmla="*/ 358387 h 437912"/>
                <a:gd name="connsiteX37" fmla="*/ 3440424 w 5831286"/>
                <a:gd name="connsiteY37" fmla="*/ 366776 h 437912"/>
                <a:gd name="connsiteX38" fmla="*/ 3473980 w 5831286"/>
                <a:gd name="connsiteY38" fmla="*/ 375165 h 437912"/>
                <a:gd name="connsiteX39" fmla="*/ 3549480 w 5831286"/>
                <a:gd name="connsiteY39" fmla="*/ 383554 h 437912"/>
                <a:gd name="connsiteX40" fmla="*/ 3574647 w 5831286"/>
                <a:gd name="connsiteY40" fmla="*/ 391943 h 437912"/>
                <a:gd name="connsiteX41" fmla="*/ 3759205 w 5831286"/>
                <a:gd name="connsiteY41" fmla="*/ 417110 h 437912"/>
                <a:gd name="connsiteX42" fmla="*/ 4136710 w 5831286"/>
                <a:gd name="connsiteY42" fmla="*/ 425499 h 437912"/>
                <a:gd name="connsiteX43" fmla="*/ 4530992 w 5831286"/>
                <a:gd name="connsiteY43" fmla="*/ 425499 h 437912"/>
                <a:gd name="connsiteX44" fmla="*/ 4572937 w 5831286"/>
                <a:gd name="connsiteY44" fmla="*/ 417110 h 437912"/>
                <a:gd name="connsiteX45" fmla="*/ 4640049 w 5831286"/>
                <a:gd name="connsiteY45" fmla="*/ 391943 h 437912"/>
                <a:gd name="connsiteX46" fmla="*/ 4665216 w 5831286"/>
                <a:gd name="connsiteY46" fmla="*/ 383554 h 437912"/>
                <a:gd name="connsiteX47" fmla="*/ 4707161 w 5831286"/>
                <a:gd name="connsiteY47" fmla="*/ 375165 h 437912"/>
                <a:gd name="connsiteX48" fmla="*/ 4791051 w 5831286"/>
                <a:gd name="connsiteY48" fmla="*/ 358387 h 437912"/>
                <a:gd name="connsiteX49" fmla="*/ 4933664 w 5831286"/>
                <a:gd name="connsiteY49" fmla="*/ 349998 h 437912"/>
                <a:gd name="connsiteX50" fmla="*/ 4975609 w 5831286"/>
                <a:gd name="connsiteY50" fmla="*/ 341609 h 437912"/>
                <a:gd name="connsiteX51" fmla="*/ 5000776 w 5831286"/>
                <a:gd name="connsiteY51" fmla="*/ 333220 h 437912"/>
                <a:gd name="connsiteX52" fmla="*/ 5051110 w 5831286"/>
                <a:gd name="connsiteY52" fmla="*/ 324831 h 437912"/>
                <a:gd name="connsiteX53" fmla="*/ 5109833 w 5831286"/>
                <a:gd name="connsiteY53" fmla="*/ 299664 h 437912"/>
                <a:gd name="connsiteX54" fmla="*/ 5168556 w 5831286"/>
                <a:gd name="connsiteY54" fmla="*/ 266108 h 437912"/>
                <a:gd name="connsiteX55" fmla="*/ 5193723 w 5831286"/>
                <a:gd name="connsiteY55" fmla="*/ 257719 h 437912"/>
                <a:gd name="connsiteX56" fmla="*/ 5260835 w 5831286"/>
                <a:gd name="connsiteY56" fmla="*/ 224163 h 437912"/>
                <a:gd name="connsiteX57" fmla="*/ 5327947 w 5831286"/>
                <a:gd name="connsiteY57" fmla="*/ 190607 h 437912"/>
                <a:gd name="connsiteX58" fmla="*/ 5361502 w 5831286"/>
                <a:gd name="connsiteY58" fmla="*/ 173829 h 437912"/>
                <a:gd name="connsiteX59" fmla="*/ 5420225 w 5831286"/>
                <a:gd name="connsiteY59" fmla="*/ 157051 h 437912"/>
                <a:gd name="connsiteX60" fmla="*/ 5462170 w 5831286"/>
                <a:gd name="connsiteY60" fmla="*/ 148662 h 437912"/>
                <a:gd name="connsiteX61" fmla="*/ 5604783 w 5831286"/>
                <a:gd name="connsiteY61" fmla="*/ 140273 h 437912"/>
                <a:gd name="connsiteX62" fmla="*/ 5705451 w 5831286"/>
                <a:gd name="connsiteY62" fmla="*/ 115107 h 437912"/>
                <a:gd name="connsiteX63" fmla="*/ 5730618 w 5831286"/>
                <a:gd name="connsiteY63" fmla="*/ 106718 h 437912"/>
                <a:gd name="connsiteX64" fmla="*/ 5780952 w 5831286"/>
                <a:gd name="connsiteY64" fmla="*/ 73162 h 437912"/>
                <a:gd name="connsiteX65" fmla="*/ 5806119 w 5831286"/>
                <a:gd name="connsiteY65" fmla="*/ 56384 h 437912"/>
                <a:gd name="connsiteX66" fmla="*/ 5831286 w 5831286"/>
                <a:gd name="connsiteY66" fmla="*/ 47995 h 437912"/>
                <a:gd name="connsiteX67" fmla="*/ 5344725 w 5831286"/>
                <a:gd name="connsiteY67" fmla="*/ 39606 h 437912"/>
                <a:gd name="connsiteX68" fmla="*/ 5244057 w 5831286"/>
                <a:gd name="connsiteY68" fmla="*/ 60887 h 437912"/>
                <a:gd name="connsiteX69" fmla="*/ 5025944 w 5831286"/>
                <a:gd name="connsiteY69" fmla="*/ 62735 h 437912"/>
                <a:gd name="connsiteX70" fmla="*/ 4644136 w 5831286"/>
                <a:gd name="connsiteY70" fmla="*/ 58231 h 437912"/>
                <a:gd name="connsiteX71" fmla="*/ 4576809 w 5831286"/>
                <a:gd name="connsiteY71" fmla="*/ 57616 h 437912"/>
                <a:gd name="connsiteX72" fmla="*/ 4270934 w 5831286"/>
                <a:gd name="connsiteY72" fmla="*/ 56384 h 437912"/>
                <a:gd name="connsiteX73" fmla="*/ 3222310 w 5831286"/>
                <a:gd name="connsiteY73" fmla="*/ 64773 h 437912"/>
                <a:gd name="connsiteX74" fmla="*/ 3146809 w 5831286"/>
                <a:gd name="connsiteY74" fmla="*/ 81551 h 437912"/>
                <a:gd name="connsiteX75" fmla="*/ 3096475 w 5831286"/>
                <a:gd name="connsiteY75" fmla="*/ 89940 h 437912"/>
                <a:gd name="connsiteX76" fmla="*/ 2668636 w 5831286"/>
                <a:gd name="connsiteY76" fmla="*/ 73162 h 437912"/>
                <a:gd name="connsiteX77" fmla="*/ 2559580 w 5831286"/>
                <a:gd name="connsiteY77" fmla="*/ 64773 h 437912"/>
                <a:gd name="connsiteX78" fmla="*/ 2333077 w 5831286"/>
                <a:gd name="connsiteY78" fmla="*/ 56384 h 437912"/>
                <a:gd name="connsiteX79" fmla="*/ 2081407 w 5831286"/>
                <a:gd name="connsiteY79" fmla="*/ 39606 h 437912"/>
                <a:gd name="connsiteX80" fmla="*/ 1972350 w 5831286"/>
                <a:gd name="connsiteY80" fmla="*/ 31217 h 437912"/>
                <a:gd name="connsiteX81" fmla="*/ 1729069 w 5831286"/>
                <a:gd name="connsiteY81" fmla="*/ 22828 h 437912"/>
                <a:gd name="connsiteX82" fmla="*/ 915337 w 5831286"/>
                <a:gd name="connsiteY82" fmla="*/ 31217 h 437912"/>
                <a:gd name="connsiteX83" fmla="*/ 646890 w 5831286"/>
                <a:gd name="connsiteY83" fmla="*/ 39606 h 437912"/>
                <a:gd name="connsiteX84" fmla="*/ 42882 w 5831286"/>
                <a:gd name="connsiteY84" fmla="*/ 56384 h 437912"/>
                <a:gd name="connsiteX0" fmla="*/ 42882 w 5831286"/>
                <a:gd name="connsiteY0" fmla="*/ 56384 h 437912"/>
                <a:gd name="connsiteX1" fmla="*/ 51271 w 5831286"/>
                <a:gd name="connsiteY1" fmla="*/ 123495 h 437912"/>
                <a:gd name="connsiteX2" fmla="*/ 59660 w 5831286"/>
                <a:gd name="connsiteY2" fmla="*/ 148662 h 437912"/>
                <a:gd name="connsiteX3" fmla="*/ 68049 w 5831286"/>
                <a:gd name="connsiteY3" fmla="*/ 282886 h 437912"/>
                <a:gd name="connsiteX4" fmla="*/ 219051 w 5831286"/>
                <a:gd name="connsiteY4" fmla="*/ 266108 h 437912"/>
                <a:gd name="connsiteX5" fmla="*/ 311330 w 5831286"/>
                <a:gd name="connsiteY5" fmla="*/ 249330 h 437912"/>
                <a:gd name="connsiteX6" fmla="*/ 403609 w 5831286"/>
                <a:gd name="connsiteY6" fmla="*/ 232552 h 437912"/>
                <a:gd name="connsiteX7" fmla="*/ 437165 w 5831286"/>
                <a:gd name="connsiteY7" fmla="*/ 224163 h 437912"/>
                <a:gd name="connsiteX8" fmla="*/ 529444 w 5831286"/>
                <a:gd name="connsiteY8" fmla="*/ 190607 h 437912"/>
                <a:gd name="connsiteX9" fmla="*/ 604945 w 5831286"/>
                <a:gd name="connsiteY9" fmla="*/ 173829 h 437912"/>
                <a:gd name="connsiteX10" fmla="*/ 655279 w 5831286"/>
                <a:gd name="connsiteY10" fmla="*/ 165440 h 437912"/>
                <a:gd name="connsiteX11" fmla="*/ 714002 w 5831286"/>
                <a:gd name="connsiteY11" fmla="*/ 148662 h 437912"/>
                <a:gd name="connsiteX12" fmla="*/ 965671 w 5831286"/>
                <a:gd name="connsiteY12" fmla="*/ 140273 h 437912"/>
                <a:gd name="connsiteX13" fmla="*/ 1192174 w 5831286"/>
                <a:gd name="connsiteY13" fmla="*/ 115107 h 437912"/>
                <a:gd name="connsiteX14" fmla="*/ 1234119 w 5831286"/>
                <a:gd name="connsiteY14" fmla="*/ 106718 h 437912"/>
                <a:gd name="connsiteX15" fmla="*/ 1259286 w 5831286"/>
                <a:gd name="connsiteY15" fmla="*/ 98329 h 437912"/>
                <a:gd name="connsiteX16" fmla="*/ 1393510 w 5831286"/>
                <a:gd name="connsiteY16" fmla="*/ 89940 h 437912"/>
                <a:gd name="connsiteX17" fmla="*/ 1427066 w 5831286"/>
                <a:gd name="connsiteY17" fmla="*/ 81551 h 437912"/>
                <a:gd name="connsiteX18" fmla="*/ 2047851 w 5831286"/>
                <a:gd name="connsiteY18" fmla="*/ 81551 h 437912"/>
                <a:gd name="connsiteX19" fmla="*/ 2148519 w 5831286"/>
                <a:gd name="connsiteY19" fmla="*/ 115107 h 437912"/>
                <a:gd name="connsiteX20" fmla="*/ 2215631 w 5831286"/>
                <a:gd name="connsiteY20" fmla="*/ 131884 h 437912"/>
                <a:gd name="connsiteX21" fmla="*/ 2249187 w 5831286"/>
                <a:gd name="connsiteY21" fmla="*/ 140273 h 437912"/>
                <a:gd name="connsiteX22" fmla="*/ 2282743 w 5831286"/>
                <a:gd name="connsiteY22" fmla="*/ 157051 h 437912"/>
                <a:gd name="connsiteX23" fmla="*/ 2324688 w 5831286"/>
                <a:gd name="connsiteY23" fmla="*/ 165440 h 437912"/>
                <a:gd name="connsiteX24" fmla="*/ 2349855 w 5831286"/>
                <a:gd name="connsiteY24" fmla="*/ 173829 h 437912"/>
                <a:gd name="connsiteX25" fmla="*/ 2442134 w 5831286"/>
                <a:gd name="connsiteY25" fmla="*/ 190607 h 437912"/>
                <a:gd name="connsiteX26" fmla="*/ 2475690 w 5831286"/>
                <a:gd name="connsiteY26" fmla="*/ 207385 h 437912"/>
                <a:gd name="connsiteX27" fmla="*/ 2500857 w 5831286"/>
                <a:gd name="connsiteY27" fmla="*/ 215774 h 437912"/>
                <a:gd name="connsiteX28" fmla="*/ 2567969 w 5831286"/>
                <a:gd name="connsiteY28" fmla="*/ 240941 h 437912"/>
                <a:gd name="connsiteX29" fmla="*/ 2635080 w 5831286"/>
                <a:gd name="connsiteY29" fmla="*/ 249330 h 437912"/>
                <a:gd name="connsiteX30" fmla="*/ 2668636 w 5831286"/>
                <a:gd name="connsiteY30" fmla="*/ 257719 h 437912"/>
                <a:gd name="connsiteX31" fmla="*/ 2693803 w 5831286"/>
                <a:gd name="connsiteY31" fmla="*/ 266108 h 437912"/>
                <a:gd name="connsiteX32" fmla="*/ 2937084 w 5831286"/>
                <a:gd name="connsiteY32" fmla="*/ 274497 h 437912"/>
                <a:gd name="connsiteX33" fmla="*/ 3029363 w 5831286"/>
                <a:gd name="connsiteY33" fmla="*/ 308053 h 437912"/>
                <a:gd name="connsiteX34" fmla="*/ 3146809 w 5831286"/>
                <a:gd name="connsiteY34" fmla="*/ 324831 h 437912"/>
                <a:gd name="connsiteX35" fmla="*/ 3197143 w 5831286"/>
                <a:gd name="connsiteY35" fmla="*/ 341609 h 437912"/>
                <a:gd name="connsiteX36" fmla="*/ 3398479 w 5831286"/>
                <a:gd name="connsiteY36" fmla="*/ 358387 h 437912"/>
                <a:gd name="connsiteX37" fmla="*/ 3440424 w 5831286"/>
                <a:gd name="connsiteY37" fmla="*/ 366776 h 437912"/>
                <a:gd name="connsiteX38" fmla="*/ 3473980 w 5831286"/>
                <a:gd name="connsiteY38" fmla="*/ 375165 h 437912"/>
                <a:gd name="connsiteX39" fmla="*/ 3549480 w 5831286"/>
                <a:gd name="connsiteY39" fmla="*/ 383554 h 437912"/>
                <a:gd name="connsiteX40" fmla="*/ 3574647 w 5831286"/>
                <a:gd name="connsiteY40" fmla="*/ 391943 h 437912"/>
                <a:gd name="connsiteX41" fmla="*/ 3759205 w 5831286"/>
                <a:gd name="connsiteY41" fmla="*/ 417110 h 437912"/>
                <a:gd name="connsiteX42" fmla="*/ 4136710 w 5831286"/>
                <a:gd name="connsiteY42" fmla="*/ 425499 h 437912"/>
                <a:gd name="connsiteX43" fmla="*/ 4530992 w 5831286"/>
                <a:gd name="connsiteY43" fmla="*/ 425499 h 437912"/>
                <a:gd name="connsiteX44" fmla="*/ 4572937 w 5831286"/>
                <a:gd name="connsiteY44" fmla="*/ 417110 h 437912"/>
                <a:gd name="connsiteX45" fmla="*/ 4640049 w 5831286"/>
                <a:gd name="connsiteY45" fmla="*/ 391943 h 437912"/>
                <a:gd name="connsiteX46" fmla="*/ 4665216 w 5831286"/>
                <a:gd name="connsiteY46" fmla="*/ 383554 h 437912"/>
                <a:gd name="connsiteX47" fmla="*/ 4707161 w 5831286"/>
                <a:gd name="connsiteY47" fmla="*/ 375165 h 437912"/>
                <a:gd name="connsiteX48" fmla="*/ 4791051 w 5831286"/>
                <a:gd name="connsiteY48" fmla="*/ 358387 h 437912"/>
                <a:gd name="connsiteX49" fmla="*/ 4933664 w 5831286"/>
                <a:gd name="connsiteY49" fmla="*/ 349998 h 437912"/>
                <a:gd name="connsiteX50" fmla="*/ 4975609 w 5831286"/>
                <a:gd name="connsiteY50" fmla="*/ 341609 h 437912"/>
                <a:gd name="connsiteX51" fmla="*/ 5000776 w 5831286"/>
                <a:gd name="connsiteY51" fmla="*/ 333220 h 437912"/>
                <a:gd name="connsiteX52" fmla="*/ 5051110 w 5831286"/>
                <a:gd name="connsiteY52" fmla="*/ 324831 h 437912"/>
                <a:gd name="connsiteX53" fmla="*/ 5109833 w 5831286"/>
                <a:gd name="connsiteY53" fmla="*/ 299664 h 437912"/>
                <a:gd name="connsiteX54" fmla="*/ 5168556 w 5831286"/>
                <a:gd name="connsiteY54" fmla="*/ 266108 h 437912"/>
                <a:gd name="connsiteX55" fmla="*/ 5193723 w 5831286"/>
                <a:gd name="connsiteY55" fmla="*/ 257719 h 437912"/>
                <a:gd name="connsiteX56" fmla="*/ 5260835 w 5831286"/>
                <a:gd name="connsiteY56" fmla="*/ 224163 h 437912"/>
                <a:gd name="connsiteX57" fmla="*/ 5327947 w 5831286"/>
                <a:gd name="connsiteY57" fmla="*/ 190607 h 437912"/>
                <a:gd name="connsiteX58" fmla="*/ 5361502 w 5831286"/>
                <a:gd name="connsiteY58" fmla="*/ 173829 h 437912"/>
                <a:gd name="connsiteX59" fmla="*/ 5420225 w 5831286"/>
                <a:gd name="connsiteY59" fmla="*/ 157051 h 437912"/>
                <a:gd name="connsiteX60" fmla="*/ 5462170 w 5831286"/>
                <a:gd name="connsiteY60" fmla="*/ 148662 h 437912"/>
                <a:gd name="connsiteX61" fmla="*/ 5604783 w 5831286"/>
                <a:gd name="connsiteY61" fmla="*/ 140273 h 437912"/>
                <a:gd name="connsiteX62" fmla="*/ 5705451 w 5831286"/>
                <a:gd name="connsiteY62" fmla="*/ 115107 h 437912"/>
                <a:gd name="connsiteX63" fmla="*/ 5730618 w 5831286"/>
                <a:gd name="connsiteY63" fmla="*/ 106718 h 437912"/>
                <a:gd name="connsiteX64" fmla="*/ 5780952 w 5831286"/>
                <a:gd name="connsiteY64" fmla="*/ 73162 h 437912"/>
                <a:gd name="connsiteX65" fmla="*/ 5806119 w 5831286"/>
                <a:gd name="connsiteY65" fmla="*/ 56384 h 437912"/>
                <a:gd name="connsiteX66" fmla="*/ 5831286 w 5831286"/>
                <a:gd name="connsiteY66" fmla="*/ 47995 h 437912"/>
                <a:gd name="connsiteX67" fmla="*/ 5344725 w 5831286"/>
                <a:gd name="connsiteY67" fmla="*/ 39606 h 437912"/>
                <a:gd name="connsiteX68" fmla="*/ 5244057 w 5831286"/>
                <a:gd name="connsiteY68" fmla="*/ 60887 h 437912"/>
                <a:gd name="connsiteX69" fmla="*/ 5030031 w 5831286"/>
                <a:gd name="connsiteY69" fmla="*/ 58848 h 437912"/>
                <a:gd name="connsiteX70" fmla="*/ 4644136 w 5831286"/>
                <a:gd name="connsiteY70" fmla="*/ 58231 h 437912"/>
                <a:gd name="connsiteX71" fmla="*/ 4576809 w 5831286"/>
                <a:gd name="connsiteY71" fmla="*/ 57616 h 437912"/>
                <a:gd name="connsiteX72" fmla="*/ 4270934 w 5831286"/>
                <a:gd name="connsiteY72" fmla="*/ 56384 h 437912"/>
                <a:gd name="connsiteX73" fmla="*/ 3222310 w 5831286"/>
                <a:gd name="connsiteY73" fmla="*/ 64773 h 437912"/>
                <a:gd name="connsiteX74" fmla="*/ 3146809 w 5831286"/>
                <a:gd name="connsiteY74" fmla="*/ 81551 h 437912"/>
                <a:gd name="connsiteX75" fmla="*/ 3096475 w 5831286"/>
                <a:gd name="connsiteY75" fmla="*/ 89940 h 437912"/>
                <a:gd name="connsiteX76" fmla="*/ 2668636 w 5831286"/>
                <a:gd name="connsiteY76" fmla="*/ 73162 h 437912"/>
                <a:gd name="connsiteX77" fmla="*/ 2559580 w 5831286"/>
                <a:gd name="connsiteY77" fmla="*/ 64773 h 437912"/>
                <a:gd name="connsiteX78" fmla="*/ 2333077 w 5831286"/>
                <a:gd name="connsiteY78" fmla="*/ 56384 h 437912"/>
                <a:gd name="connsiteX79" fmla="*/ 2081407 w 5831286"/>
                <a:gd name="connsiteY79" fmla="*/ 39606 h 437912"/>
                <a:gd name="connsiteX80" fmla="*/ 1972350 w 5831286"/>
                <a:gd name="connsiteY80" fmla="*/ 31217 h 437912"/>
                <a:gd name="connsiteX81" fmla="*/ 1729069 w 5831286"/>
                <a:gd name="connsiteY81" fmla="*/ 22828 h 437912"/>
                <a:gd name="connsiteX82" fmla="*/ 915337 w 5831286"/>
                <a:gd name="connsiteY82" fmla="*/ 31217 h 437912"/>
                <a:gd name="connsiteX83" fmla="*/ 646890 w 5831286"/>
                <a:gd name="connsiteY83" fmla="*/ 39606 h 437912"/>
                <a:gd name="connsiteX84" fmla="*/ 42882 w 5831286"/>
                <a:gd name="connsiteY84" fmla="*/ 56384 h 437912"/>
                <a:gd name="connsiteX0" fmla="*/ 42882 w 5831286"/>
                <a:gd name="connsiteY0" fmla="*/ 56384 h 461342"/>
                <a:gd name="connsiteX1" fmla="*/ 51271 w 5831286"/>
                <a:gd name="connsiteY1" fmla="*/ 123495 h 461342"/>
                <a:gd name="connsiteX2" fmla="*/ 59660 w 5831286"/>
                <a:gd name="connsiteY2" fmla="*/ 148662 h 461342"/>
                <a:gd name="connsiteX3" fmla="*/ 68049 w 5831286"/>
                <a:gd name="connsiteY3" fmla="*/ 282886 h 461342"/>
                <a:gd name="connsiteX4" fmla="*/ 219051 w 5831286"/>
                <a:gd name="connsiteY4" fmla="*/ 266108 h 461342"/>
                <a:gd name="connsiteX5" fmla="*/ 311330 w 5831286"/>
                <a:gd name="connsiteY5" fmla="*/ 249330 h 461342"/>
                <a:gd name="connsiteX6" fmla="*/ 403609 w 5831286"/>
                <a:gd name="connsiteY6" fmla="*/ 232552 h 461342"/>
                <a:gd name="connsiteX7" fmla="*/ 437165 w 5831286"/>
                <a:gd name="connsiteY7" fmla="*/ 224163 h 461342"/>
                <a:gd name="connsiteX8" fmla="*/ 529444 w 5831286"/>
                <a:gd name="connsiteY8" fmla="*/ 190607 h 461342"/>
                <a:gd name="connsiteX9" fmla="*/ 604945 w 5831286"/>
                <a:gd name="connsiteY9" fmla="*/ 173829 h 461342"/>
                <a:gd name="connsiteX10" fmla="*/ 655279 w 5831286"/>
                <a:gd name="connsiteY10" fmla="*/ 165440 h 461342"/>
                <a:gd name="connsiteX11" fmla="*/ 714002 w 5831286"/>
                <a:gd name="connsiteY11" fmla="*/ 148662 h 461342"/>
                <a:gd name="connsiteX12" fmla="*/ 965671 w 5831286"/>
                <a:gd name="connsiteY12" fmla="*/ 140273 h 461342"/>
                <a:gd name="connsiteX13" fmla="*/ 1192174 w 5831286"/>
                <a:gd name="connsiteY13" fmla="*/ 115107 h 461342"/>
                <a:gd name="connsiteX14" fmla="*/ 1234119 w 5831286"/>
                <a:gd name="connsiteY14" fmla="*/ 106718 h 461342"/>
                <a:gd name="connsiteX15" fmla="*/ 1259286 w 5831286"/>
                <a:gd name="connsiteY15" fmla="*/ 98329 h 461342"/>
                <a:gd name="connsiteX16" fmla="*/ 1393510 w 5831286"/>
                <a:gd name="connsiteY16" fmla="*/ 89940 h 461342"/>
                <a:gd name="connsiteX17" fmla="*/ 1427066 w 5831286"/>
                <a:gd name="connsiteY17" fmla="*/ 81551 h 461342"/>
                <a:gd name="connsiteX18" fmla="*/ 2047851 w 5831286"/>
                <a:gd name="connsiteY18" fmla="*/ 81551 h 461342"/>
                <a:gd name="connsiteX19" fmla="*/ 2148519 w 5831286"/>
                <a:gd name="connsiteY19" fmla="*/ 115107 h 461342"/>
                <a:gd name="connsiteX20" fmla="*/ 2215631 w 5831286"/>
                <a:gd name="connsiteY20" fmla="*/ 131884 h 461342"/>
                <a:gd name="connsiteX21" fmla="*/ 2249187 w 5831286"/>
                <a:gd name="connsiteY21" fmla="*/ 140273 h 461342"/>
                <a:gd name="connsiteX22" fmla="*/ 2282743 w 5831286"/>
                <a:gd name="connsiteY22" fmla="*/ 157051 h 461342"/>
                <a:gd name="connsiteX23" fmla="*/ 2324688 w 5831286"/>
                <a:gd name="connsiteY23" fmla="*/ 165440 h 461342"/>
                <a:gd name="connsiteX24" fmla="*/ 2349855 w 5831286"/>
                <a:gd name="connsiteY24" fmla="*/ 173829 h 461342"/>
                <a:gd name="connsiteX25" fmla="*/ 2442134 w 5831286"/>
                <a:gd name="connsiteY25" fmla="*/ 190607 h 461342"/>
                <a:gd name="connsiteX26" fmla="*/ 2475690 w 5831286"/>
                <a:gd name="connsiteY26" fmla="*/ 207385 h 461342"/>
                <a:gd name="connsiteX27" fmla="*/ 2500857 w 5831286"/>
                <a:gd name="connsiteY27" fmla="*/ 215774 h 461342"/>
                <a:gd name="connsiteX28" fmla="*/ 2567969 w 5831286"/>
                <a:gd name="connsiteY28" fmla="*/ 240941 h 461342"/>
                <a:gd name="connsiteX29" fmla="*/ 2635080 w 5831286"/>
                <a:gd name="connsiteY29" fmla="*/ 249330 h 461342"/>
                <a:gd name="connsiteX30" fmla="*/ 2668636 w 5831286"/>
                <a:gd name="connsiteY30" fmla="*/ 257719 h 461342"/>
                <a:gd name="connsiteX31" fmla="*/ 2693803 w 5831286"/>
                <a:gd name="connsiteY31" fmla="*/ 266108 h 461342"/>
                <a:gd name="connsiteX32" fmla="*/ 2937084 w 5831286"/>
                <a:gd name="connsiteY32" fmla="*/ 274497 h 461342"/>
                <a:gd name="connsiteX33" fmla="*/ 3029363 w 5831286"/>
                <a:gd name="connsiteY33" fmla="*/ 308053 h 461342"/>
                <a:gd name="connsiteX34" fmla="*/ 3146809 w 5831286"/>
                <a:gd name="connsiteY34" fmla="*/ 324831 h 461342"/>
                <a:gd name="connsiteX35" fmla="*/ 3197143 w 5831286"/>
                <a:gd name="connsiteY35" fmla="*/ 341609 h 461342"/>
                <a:gd name="connsiteX36" fmla="*/ 3398479 w 5831286"/>
                <a:gd name="connsiteY36" fmla="*/ 358387 h 461342"/>
                <a:gd name="connsiteX37" fmla="*/ 3440424 w 5831286"/>
                <a:gd name="connsiteY37" fmla="*/ 366776 h 461342"/>
                <a:gd name="connsiteX38" fmla="*/ 3473980 w 5831286"/>
                <a:gd name="connsiteY38" fmla="*/ 375165 h 461342"/>
                <a:gd name="connsiteX39" fmla="*/ 3549480 w 5831286"/>
                <a:gd name="connsiteY39" fmla="*/ 383554 h 461342"/>
                <a:gd name="connsiteX40" fmla="*/ 3574647 w 5831286"/>
                <a:gd name="connsiteY40" fmla="*/ 391943 h 461342"/>
                <a:gd name="connsiteX41" fmla="*/ 3759205 w 5831286"/>
                <a:gd name="connsiteY41" fmla="*/ 417110 h 461342"/>
                <a:gd name="connsiteX42" fmla="*/ 4136711 w 5831286"/>
                <a:gd name="connsiteY42" fmla="*/ 456591 h 461342"/>
                <a:gd name="connsiteX43" fmla="*/ 4530992 w 5831286"/>
                <a:gd name="connsiteY43" fmla="*/ 425499 h 461342"/>
                <a:gd name="connsiteX44" fmla="*/ 4572937 w 5831286"/>
                <a:gd name="connsiteY44" fmla="*/ 417110 h 461342"/>
                <a:gd name="connsiteX45" fmla="*/ 4640049 w 5831286"/>
                <a:gd name="connsiteY45" fmla="*/ 391943 h 461342"/>
                <a:gd name="connsiteX46" fmla="*/ 4665216 w 5831286"/>
                <a:gd name="connsiteY46" fmla="*/ 383554 h 461342"/>
                <a:gd name="connsiteX47" fmla="*/ 4707161 w 5831286"/>
                <a:gd name="connsiteY47" fmla="*/ 375165 h 461342"/>
                <a:gd name="connsiteX48" fmla="*/ 4791051 w 5831286"/>
                <a:gd name="connsiteY48" fmla="*/ 358387 h 461342"/>
                <a:gd name="connsiteX49" fmla="*/ 4933664 w 5831286"/>
                <a:gd name="connsiteY49" fmla="*/ 349998 h 461342"/>
                <a:gd name="connsiteX50" fmla="*/ 4975609 w 5831286"/>
                <a:gd name="connsiteY50" fmla="*/ 341609 h 461342"/>
                <a:gd name="connsiteX51" fmla="*/ 5000776 w 5831286"/>
                <a:gd name="connsiteY51" fmla="*/ 333220 h 461342"/>
                <a:gd name="connsiteX52" fmla="*/ 5051110 w 5831286"/>
                <a:gd name="connsiteY52" fmla="*/ 324831 h 461342"/>
                <a:gd name="connsiteX53" fmla="*/ 5109833 w 5831286"/>
                <a:gd name="connsiteY53" fmla="*/ 299664 h 461342"/>
                <a:gd name="connsiteX54" fmla="*/ 5168556 w 5831286"/>
                <a:gd name="connsiteY54" fmla="*/ 266108 h 461342"/>
                <a:gd name="connsiteX55" fmla="*/ 5193723 w 5831286"/>
                <a:gd name="connsiteY55" fmla="*/ 257719 h 461342"/>
                <a:gd name="connsiteX56" fmla="*/ 5260835 w 5831286"/>
                <a:gd name="connsiteY56" fmla="*/ 224163 h 461342"/>
                <a:gd name="connsiteX57" fmla="*/ 5327947 w 5831286"/>
                <a:gd name="connsiteY57" fmla="*/ 190607 h 461342"/>
                <a:gd name="connsiteX58" fmla="*/ 5361502 w 5831286"/>
                <a:gd name="connsiteY58" fmla="*/ 173829 h 461342"/>
                <a:gd name="connsiteX59" fmla="*/ 5420225 w 5831286"/>
                <a:gd name="connsiteY59" fmla="*/ 157051 h 461342"/>
                <a:gd name="connsiteX60" fmla="*/ 5462170 w 5831286"/>
                <a:gd name="connsiteY60" fmla="*/ 148662 h 461342"/>
                <a:gd name="connsiteX61" fmla="*/ 5604783 w 5831286"/>
                <a:gd name="connsiteY61" fmla="*/ 140273 h 461342"/>
                <a:gd name="connsiteX62" fmla="*/ 5705451 w 5831286"/>
                <a:gd name="connsiteY62" fmla="*/ 115107 h 461342"/>
                <a:gd name="connsiteX63" fmla="*/ 5730618 w 5831286"/>
                <a:gd name="connsiteY63" fmla="*/ 106718 h 461342"/>
                <a:gd name="connsiteX64" fmla="*/ 5780952 w 5831286"/>
                <a:gd name="connsiteY64" fmla="*/ 73162 h 461342"/>
                <a:gd name="connsiteX65" fmla="*/ 5806119 w 5831286"/>
                <a:gd name="connsiteY65" fmla="*/ 56384 h 461342"/>
                <a:gd name="connsiteX66" fmla="*/ 5831286 w 5831286"/>
                <a:gd name="connsiteY66" fmla="*/ 47995 h 461342"/>
                <a:gd name="connsiteX67" fmla="*/ 5344725 w 5831286"/>
                <a:gd name="connsiteY67" fmla="*/ 39606 h 461342"/>
                <a:gd name="connsiteX68" fmla="*/ 5244057 w 5831286"/>
                <a:gd name="connsiteY68" fmla="*/ 60887 h 461342"/>
                <a:gd name="connsiteX69" fmla="*/ 5030031 w 5831286"/>
                <a:gd name="connsiteY69" fmla="*/ 58848 h 461342"/>
                <a:gd name="connsiteX70" fmla="*/ 4644136 w 5831286"/>
                <a:gd name="connsiteY70" fmla="*/ 58231 h 461342"/>
                <a:gd name="connsiteX71" fmla="*/ 4576809 w 5831286"/>
                <a:gd name="connsiteY71" fmla="*/ 57616 h 461342"/>
                <a:gd name="connsiteX72" fmla="*/ 4270934 w 5831286"/>
                <a:gd name="connsiteY72" fmla="*/ 56384 h 461342"/>
                <a:gd name="connsiteX73" fmla="*/ 3222310 w 5831286"/>
                <a:gd name="connsiteY73" fmla="*/ 64773 h 461342"/>
                <a:gd name="connsiteX74" fmla="*/ 3146809 w 5831286"/>
                <a:gd name="connsiteY74" fmla="*/ 81551 h 461342"/>
                <a:gd name="connsiteX75" fmla="*/ 3096475 w 5831286"/>
                <a:gd name="connsiteY75" fmla="*/ 89940 h 461342"/>
                <a:gd name="connsiteX76" fmla="*/ 2668636 w 5831286"/>
                <a:gd name="connsiteY76" fmla="*/ 73162 h 461342"/>
                <a:gd name="connsiteX77" fmla="*/ 2559580 w 5831286"/>
                <a:gd name="connsiteY77" fmla="*/ 64773 h 461342"/>
                <a:gd name="connsiteX78" fmla="*/ 2333077 w 5831286"/>
                <a:gd name="connsiteY78" fmla="*/ 56384 h 461342"/>
                <a:gd name="connsiteX79" fmla="*/ 2081407 w 5831286"/>
                <a:gd name="connsiteY79" fmla="*/ 39606 h 461342"/>
                <a:gd name="connsiteX80" fmla="*/ 1972350 w 5831286"/>
                <a:gd name="connsiteY80" fmla="*/ 31217 h 461342"/>
                <a:gd name="connsiteX81" fmla="*/ 1729069 w 5831286"/>
                <a:gd name="connsiteY81" fmla="*/ 22828 h 461342"/>
                <a:gd name="connsiteX82" fmla="*/ 915337 w 5831286"/>
                <a:gd name="connsiteY82" fmla="*/ 31217 h 461342"/>
                <a:gd name="connsiteX83" fmla="*/ 646890 w 5831286"/>
                <a:gd name="connsiteY83" fmla="*/ 39606 h 461342"/>
                <a:gd name="connsiteX84" fmla="*/ 42882 w 5831286"/>
                <a:gd name="connsiteY84" fmla="*/ 56384 h 461342"/>
                <a:gd name="connsiteX0" fmla="*/ 42882 w 5831286"/>
                <a:gd name="connsiteY0" fmla="*/ 56384 h 462544"/>
                <a:gd name="connsiteX1" fmla="*/ 51271 w 5831286"/>
                <a:gd name="connsiteY1" fmla="*/ 123495 h 462544"/>
                <a:gd name="connsiteX2" fmla="*/ 59660 w 5831286"/>
                <a:gd name="connsiteY2" fmla="*/ 148662 h 462544"/>
                <a:gd name="connsiteX3" fmla="*/ 68049 w 5831286"/>
                <a:gd name="connsiteY3" fmla="*/ 282886 h 462544"/>
                <a:gd name="connsiteX4" fmla="*/ 219051 w 5831286"/>
                <a:gd name="connsiteY4" fmla="*/ 266108 h 462544"/>
                <a:gd name="connsiteX5" fmla="*/ 311330 w 5831286"/>
                <a:gd name="connsiteY5" fmla="*/ 249330 h 462544"/>
                <a:gd name="connsiteX6" fmla="*/ 403609 w 5831286"/>
                <a:gd name="connsiteY6" fmla="*/ 232552 h 462544"/>
                <a:gd name="connsiteX7" fmla="*/ 437165 w 5831286"/>
                <a:gd name="connsiteY7" fmla="*/ 224163 h 462544"/>
                <a:gd name="connsiteX8" fmla="*/ 529444 w 5831286"/>
                <a:gd name="connsiteY8" fmla="*/ 190607 h 462544"/>
                <a:gd name="connsiteX9" fmla="*/ 604945 w 5831286"/>
                <a:gd name="connsiteY9" fmla="*/ 173829 h 462544"/>
                <a:gd name="connsiteX10" fmla="*/ 655279 w 5831286"/>
                <a:gd name="connsiteY10" fmla="*/ 165440 h 462544"/>
                <a:gd name="connsiteX11" fmla="*/ 714002 w 5831286"/>
                <a:gd name="connsiteY11" fmla="*/ 148662 h 462544"/>
                <a:gd name="connsiteX12" fmla="*/ 965671 w 5831286"/>
                <a:gd name="connsiteY12" fmla="*/ 140273 h 462544"/>
                <a:gd name="connsiteX13" fmla="*/ 1192174 w 5831286"/>
                <a:gd name="connsiteY13" fmla="*/ 115107 h 462544"/>
                <a:gd name="connsiteX14" fmla="*/ 1234119 w 5831286"/>
                <a:gd name="connsiteY14" fmla="*/ 106718 h 462544"/>
                <a:gd name="connsiteX15" fmla="*/ 1259286 w 5831286"/>
                <a:gd name="connsiteY15" fmla="*/ 98329 h 462544"/>
                <a:gd name="connsiteX16" fmla="*/ 1393510 w 5831286"/>
                <a:gd name="connsiteY16" fmla="*/ 89940 h 462544"/>
                <a:gd name="connsiteX17" fmla="*/ 1427066 w 5831286"/>
                <a:gd name="connsiteY17" fmla="*/ 81551 h 462544"/>
                <a:gd name="connsiteX18" fmla="*/ 2047851 w 5831286"/>
                <a:gd name="connsiteY18" fmla="*/ 81551 h 462544"/>
                <a:gd name="connsiteX19" fmla="*/ 2148519 w 5831286"/>
                <a:gd name="connsiteY19" fmla="*/ 115107 h 462544"/>
                <a:gd name="connsiteX20" fmla="*/ 2215631 w 5831286"/>
                <a:gd name="connsiteY20" fmla="*/ 131884 h 462544"/>
                <a:gd name="connsiteX21" fmla="*/ 2249187 w 5831286"/>
                <a:gd name="connsiteY21" fmla="*/ 140273 h 462544"/>
                <a:gd name="connsiteX22" fmla="*/ 2282743 w 5831286"/>
                <a:gd name="connsiteY22" fmla="*/ 157051 h 462544"/>
                <a:gd name="connsiteX23" fmla="*/ 2324688 w 5831286"/>
                <a:gd name="connsiteY23" fmla="*/ 165440 h 462544"/>
                <a:gd name="connsiteX24" fmla="*/ 2349855 w 5831286"/>
                <a:gd name="connsiteY24" fmla="*/ 173829 h 462544"/>
                <a:gd name="connsiteX25" fmla="*/ 2442134 w 5831286"/>
                <a:gd name="connsiteY25" fmla="*/ 190607 h 462544"/>
                <a:gd name="connsiteX26" fmla="*/ 2475690 w 5831286"/>
                <a:gd name="connsiteY26" fmla="*/ 207385 h 462544"/>
                <a:gd name="connsiteX27" fmla="*/ 2500857 w 5831286"/>
                <a:gd name="connsiteY27" fmla="*/ 215774 h 462544"/>
                <a:gd name="connsiteX28" fmla="*/ 2567969 w 5831286"/>
                <a:gd name="connsiteY28" fmla="*/ 240941 h 462544"/>
                <a:gd name="connsiteX29" fmla="*/ 2635080 w 5831286"/>
                <a:gd name="connsiteY29" fmla="*/ 249330 h 462544"/>
                <a:gd name="connsiteX30" fmla="*/ 2668636 w 5831286"/>
                <a:gd name="connsiteY30" fmla="*/ 257719 h 462544"/>
                <a:gd name="connsiteX31" fmla="*/ 2693803 w 5831286"/>
                <a:gd name="connsiteY31" fmla="*/ 266108 h 462544"/>
                <a:gd name="connsiteX32" fmla="*/ 2937084 w 5831286"/>
                <a:gd name="connsiteY32" fmla="*/ 274497 h 462544"/>
                <a:gd name="connsiteX33" fmla="*/ 3029363 w 5831286"/>
                <a:gd name="connsiteY33" fmla="*/ 308053 h 462544"/>
                <a:gd name="connsiteX34" fmla="*/ 3146809 w 5831286"/>
                <a:gd name="connsiteY34" fmla="*/ 324831 h 462544"/>
                <a:gd name="connsiteX35" fmla="*/ 3197143 w 5831286"/>
                <a:gd name="connsiteY35" fmla="*/ 341609 h 462544"/>
                <a:gd name="connsiteX36" fmla="*/ 3398479 w 5831286"/>
                <a:gd name="connsiteY36" fmla="*/ 358387 h 462544"/>
                <a:gd name="connsiteX37" fmla="*/ 3440424 w 5831286"/>
                <a:gd name="connsiteY37" fmla="*/ 366776 h 462544"/>
                <a:gd name="connsiteX38" fmla="*/ 3473980 w 5831286"/>
                <a:gd name="connsiteY38" fmla="*/ 375165 h 462544"/>
                <a:gd name="connsiteX39" fmla="*/ 3549480 w 5831286"/>
                <a:gd name="connsiteY39" fmla="*/ 383554 h 462544"/>
                <a:gd name="connsiteX40" fmla="*/ 3574647 w 5831286"/>
                <a:gd name="connsiteY40" fmla="*/ 391943 h 462544"/>
                <a:gd name="connsiteX41" fmla="*/ 3759205 w 5831286"/>
                <a:gd name="connsiteY41" fmla="*/ 417110 h 462544"/>
                <a:gd name="connsiteX42" fmla="*/ 4136711 w 5831286"/>
                <a:gd name="connsiteY42" fmla="*/ 456591 h 462544"/>
                <a:gd name="connsiteX43" fmla="*/ 4535079 w 5831286"/>
                <a:gd name="connsiteY43" fmla="*/ 437158 h 462544"/>
                <a:gd name="connsiteX44" fmla="*/ 4572937 w 5831286"/>
                <a:gd name="connsiteY44" fmla="*/ 417110 h 462544"/>
                <a:gd name="connsiteX45" fmla="*/ 4640049 w 5831286"/>
                <a:gd name="connsiteY45" fmla="*/ 391943 h 462544"/>
                <a:gd name="connsiteX46" fmla="*/ 4665216 w 5831286"/>
                <a:gd name="connsiteY46" fmla="*/ 383554 h 462544"/>
                <a:gd name="connsiteX47" fmla="*/ 4707161 w 5831286"/>
                <a:gd name="connsiteY47" fmla="*/ 375165 h 462544"/>
                <a:gd name="connsiteX48" fmla="*/ 4791051 w 5831286"/>
                <a:gd name="connsiteY48" fmla="*/ 358387 h 462544"/>
                <a:gd name="connsiteX49" fmla="*/ 4933664 w 5831286"/>
                <a:gd name="connsiteY49" fmla="*/ 349998 h 462544"/>
                <a:gd name="connsiteX50" fmla="*/ 4975609 w 5831286"/>
                <a:gd name="connsiteY50" fmla="*/ 341609 h 462544"/>
                <a:gd name="connsiteX51" fmla="*/ 5000776 w 5831286"/>
                <a:gd name="connsiteY51" fmla="*/ 333220 h 462544"/>
                <a:gd name="connsiteX52" fmla="*/ 5051110 w 5831286"/>
                <a:gd name="connsiteY52" fmla="*/ 324831 h 462544"/>
                <a:gd name="connsiteX53" fmla="*/ 5109833 w 5831286"/>
                <a:gd name="connsiteY53" fmla="*/ 299664 h 462544"/>
                <a:gd name="connsiteX54" fmla="*/ 5168556 w 5831286"/>
                <a:gd name="connsiteY54" fmla="*/ 266108 h 462544"/>
                <a:gd name="connsiteX55" fmla="*/ 5193723 w 5831286"/>
                <a:gd name="connsiteY55" fmla="*/ 257719 h 462544"/>
                <a:gd name="connsiteX56" fmla="*/ 5260835 w 5831286"/>
                <a:gd name="connsiteY56" fmla="*/ 224163 h 462544"/>
                <a:gd name="connsiteX57" fmla="*/ 5327947 w 5831286"/>
                <a:gd name="connsiteY57" fmla="*/ 190607 h 462544"/>
                <a:gd name="connsiteX58" fmla="*/ 5361502 w 5831286"/>
                <a:gd name="connsiteY58" fmla="*/ 173829 h 462544"/>
                <a:gd name="connsiteX59" fmla="*/ 5420225 w 5831286"/>
                <a:gd name="connsiteY59" fmla="*/ 157051 h 462544"/>
                <a:gd name="connsiteX60" fmla="*/ 5462170 w 5831286"/>
                <a:gd name="connsiteY60" fmla="*/ 148662 h 462544"/>
                <a:gd name="connsiteX61" fmla="*/ 5604783 w 5831286"/>
                <a:gd name="connsiteY61" fmla="*/ 140273 h 462544"/>
                <a:gd name="connsiteX62" fmla="*/ 5705451 w 5831286"/>
                <a:gd name="connsiteY62" fmla="*/ 115107 h 462544"/>
                <a:gd name="connsiteX63" fmla="*/ 5730618 w 5831286"/>
                <a:gd name="connsiteY63" fmla="*/ 106718 h 462544"/>
                <a:gd name="connsiteX64" fmla="*/ 5780952 w 5831286"/>
                <a:gd name="connsiteY64" fmla="*/ 73162 h 462544"/>
                <a:gd name="connsiteX65" fmla="*/ 5806119 w 5831286"/>
                <a:gd name="connsiteY65" fmla="*/ 56384 h 462544"/>
                <a:gd name="connsiteX66" fmla="*/ 5831286 w 5831286"/>
                <a:gd name="connsiteY66" fmla="*/ 47995 h 462544"/>
                <a:gd name="connsiteX67" fmla="*/ 5344725 w 5831286"/>
                <a:gd name="connsiteY67" fmla="*/ 39606 h 462544"/>
                <a:gd name="connsiteX68" fmla="*/ 5244057 w 5831286"/>
                <a:gd name="connsiteY68" fmla="*/ 60887 h 462544"/>
                <a:gd name="connsiteX69" fmla="*/ 5030031 w 5831286"/>
                <a:gd name="connsiteY69" fmla="*/ 58848 h 462544"/>
                <a:gd name="connsiteX70" fmla="*/ 4644136 w 5831286"/>
                <a:gd name="connsiteY70" fmla="*/ 58231 h 462544"/>
                <a:gd name="connsiteX71" fmla="*/ 4576809 w 5831286"/>
                <a:gd name="connsiteY71" fmla="*/ 57616 h 462544"/>
                <a:gd name="connsiteX72" fmla="*/ 4270934 w 5831286"/>
                <a:gd name="connsiteY72" fmla="*/ 56384 h 462544"/>
                <a:gd name="connsiteX73" fmla="*/ 3222310 w 5831286"/>
                <a:gd name="connsiteY73" fmla="*/ 64773 h 462544"/>
                <a:gd name="connsiteX74" fmla="*/ 3146809 w 5831286"/>
                <a:gd name="connsiteY74" fmla="*/ 81551 h 462544"/>
                <a:gd name="connsiteX75" fmla="*/ 3096475 w 5831286"/>
                <a:gd name="connsiteY75" fmla="*/ 89940 h 462544"/>
                <a:gd name="connsiteX76" fmla="*/ 2668636 w 5831286"/>
                <a:gd name="connsiteY76" fmla="*/ 73162 h 462544"/>
                <a:gd name="connsiteX77" fmla="*/ 2559580 w 5831286"/>
                <a:gd name="connsiteY77" fmla="*/ 64773 h 462544"/>
                <a:gd name="connsiteX78" fmla="*/ 2333077 w 5831286"/>
                <a:gd name="connsiteY78" fmla="*/ 56384 h 462544"/>
                <a:gd name="connsiteX79" fmla="*/ 2081407 w 5831286"/>
                <a:gd name="connsiteY79" fmla="*/ 39606 h 462544"/>
                <a:gd name="connsiteX80" fmla="*/ 1972350 w 5831286"/>
                <a:gd name="connsiteY80" fmla="*/ 31217 h 462544"/>
                <a:gd name="connsiteX81" fmla="*/ 1729069 w 5831286"/>
                <a:gd name="connsiteY81" fmla="*/ 22828 h 462544"/>
                <a:gd name="connsiteX82" fmla="*/ 915337 w 5831286"/>
                <a:gd name="connsiteY82" fmla="*/ 31217 h 462544"/>
                <a:gd name="connsiteX83" fmla="*/ 646890 w 5831286"/>
                <a:gd name="connsiteY83" fmla="*/ 39606 h 462544"/>
                <a:gd name="connsiteX84" fmla="*/ 42882 w 5831286"/>
                <a:gd name="connsiteY84" fmla="*/ 56384 h 462544"/>
                <a:gd name="connsiteX0" fmla="*/ 42882 w 5831286"/>
                <a:gd name="connsiteY0" fmla="*/ 56384 h 462544"/>
                <a:gd name="connsiteX1" fmla="*/ 51271 w 5831286"/>
                <a:gd name="connsiteY1" fmla="*/ 123495 h 462544"/>
                <a:gd name="connsiteX2" fmla="*/ 59660 w 5831286"/>
                <a:gd name="connsiteY2" fmla="*/ 148662 h 462544"/>
                <a:gd name="connsiteX3" fmla="*/ 68049 w 5831286"/>
                <a:gd name="connsiteY3" fmla="*/ 282886 h 462544"/>
                <a:gd name="connsiteX4" fmla="*/ 219051 w 5831286"/>
                <a:gd name="connsiteY4" fmla="*/ 266108 h 462544"/>
                <a:gd name="connsiteX5" fmla="*/ 311330 w 5831286"/>
                <a:gd name="connsiteY5" fmla="*/ 249330 h 462544"/>
                <a:gd name="connsiteX6" fmla="*/ 403609 w 5831286"/>
                <a:gd name="connsiteY6" fmla="*/ 232552 h 462544"/>
                <a:gd name="connsiteX7" fmla="*/ 437165 w 5831286"/>
                <a:gd name="connsiteY7" fmla="*/ 224163 h 462544"/>
                <a:gd name="connsiteX8" fmla="*/ 529444 w 5831286"/>
                <a:gd name="connsiteY8" fmla="*/ 190607 h 462544"/>
                <a:gd name="connsiteX9" fmla="*/ 604945 w 5831286"/>
                <a:gd name="connsiteY9" fmla="*/ 173829 h 462544"/>
                <a:gd name="connsiteX10" fmla="*/ 655279 w 5831286"/>
                <a:gd name="connsiteY10" fmla="*/ 165440 h 462544"/>
                <a:gd name="connsiteX11" fmla="*/ 714002 w 5831286"/>
                <a:gd name="connsiteY11" fmla="*/ 148662 h 462544"/>
                <a:gd name="connsiteX12" fmla="*/ 965671 w 5831286"/>
                <a:gd name="connsiteY12" fmla="*/ 140273 h 462544"/>
                <a:gd name="connsiteX13" fmla="*/ 1192174 w 5831286"/>
                <a:gd name="connsiteY13" fmla="*/ 115107 h 462544"/>
                <a:gd name="connsiteX14" fmla="*/ 1234119 w 5831286"/>
                <a:gd name="connsiteY14" fmla="*/ 106718 h 462544"/>
                <a:gd name="connsiteX15" fmla="*/ 1259286 w 5831286"/>
                <a:gd name="connsiteY15" fmla="*/ 98329 h 462544"/>
                <a:gd name="connsiteX16" fmla="*/ 1393510 w 5831286"/>
                <a:gd name="connsiteY16" fmla="*/ 89940 h 462544"/>
                <a:gd name="connsiteX17" fmla="*/ 1427066 w 5831286"/>
                <a:gd name="connsiteY17" fmla="*/ 81551 h 462544"/>
                <a:gd name="connsiteX18" fmla="*/ 2047851 w 5831286"/>
                <a:gd name="connsiteY18" fmla="*/ 81551 h 462544"/>
                <a:gd name="connsiteX19" fmla="*/ 2148519 w 5831286"/>
                <a:gd name="connsiteY19" fmla="*/ 115107 h 462544"/>
                <a:gd name="connsiteX20" fmla="*/ 2215631 w 5831286"/>
                <a:gd name="connsiteY20" fmla="*/ 131884 h 462544"/>
                <a:gd name="connsiteX21" fmla="*/ 2249187 w 5831286"/>
                <a:gd name="connsiteY21" fmla="*/ 140273 h 462544"/>
                <a:gd name="connsiteX22" fmla="*/ 2282743 w 5831286"/>
                <a:gd name="connsiteY22" fmla="*/ 157051 h 462544"/>
                <a:gd name="connsiteX23" fmla="*/ 2324688 w 5831286"/>
                <a:gd name="connsiteY23" fmla="*/ 165440 h 462544"/>
                <a:gd name="connsiteX24" fmla="*/ 2349855 w 5831286"/>
                <a:gd name="connsiteY24" fmla="*/ 173829 h 462544"/>
                <a:gd name="connsiteX25" fmla="*/ 2442134 w 5831286"/>
                <a:gd name="connsiteY25" fmla="*/ 190607 h 462544"/>
                <a:gd name="connsiteX26" fmla="*/ 2475690 w 5831286"/>
                <a:gd name="connsiteY26" fmla="*/ 207385 h 462544"/>
                <a:gd name="connsiteX27" fmla="*/ 2500857 w 5831286"/>
                <a:gd name="connsiteY27" fmla="*/ 215774 h 462544"/>
                <a:gd name="connsiteX28" fmla="*/ 2567969 w 5831286"/>
                <a:gd name="connsiteY28" fmla="*/ 240941 h 462544"/>
                <a:gd name="connsiteX29" fmla="*/ 2635080 w 5831286"/>
                <a:gd name="connsiteY29" fmla="*/ 249330 h 462544"/>
                <a:gd name="connsiteX30" fmla="*/ 2668636 w 5831286"/>
                <a:gd name="connsiteY30" fmla="*/ 257719 h 462544"/>
                <a:gd name="connsiteX31" fmla="*/ 2693803 w 5831286"/>
                <a:gd name="connsiteY31" fmla="*/ 266108 h 462544"/>
                <a:gd name="connsiteX32" fmla="*/ 2937084 w 5831286"/>
                <a:gd name="connsiteY32" fmla="*/ 274497 h 462544"/>
                <a:gd name="connsiteX33" fmla="*/ 3029363 w 5831286"/>
                <a:gd name="connsiteY33" fmla="*/ 308053 h 462544"/>
                <a:gd name="connsiteX34" fmla="*/ 3146809 w 5831286"/>
                <a:gd name="connsiteY34" fmla="*/ 324831 h 462544"/>
                <a:gd name="connsiteX35" fmla="*/ 3197143 w 5831286"/>
                <a:gd name="connsiteY35" fmla="*/ 341609 h 462544"/>
                <a:gd name="connsiteX36" fmla="*/ 3398479 w 5831286"/>
                <a:gd name="connsiteY36" fmla="*/ 358387 h 462544"/>
                <a:gd name="connsiteX37" fmla="*/ 3440424 w 5831286"/>
                <a:gd name="connsiteY37" fmla="*/ 366776 h 462544"/>
                <a:gd name="connsiteX38" fmla="*/ 3473980 w 5831286"/>
                <a:gd name="connsiteY38" fmla="*/ 375165 h 462544"/>
                <a:gd name="connsiteX39" fmla="*/ 3549480 w 5831286"/>
                <a:gd name="connsiteY39" fmla="*/ 383554 h 462544"/>
                <a:gd name="connsiteX40" fmla="*/ 3574647 w 5831286"/>
                <a:gd name="connsiteY40" fmla="*/ 391943 h 462544"/>
                <a:gd name="connsiteX41" fmla="*/ 3759205 w 5831286"/>
                <a:gd name="connsiteY41" fmla="*/ 417110 h 462544"/>
                <a:gd name="connsiteX42" fmla="*/ 4136711 w 5831286"/>
                <a:gd name="connsiteY42" fmla="*/ 456591 h 462544"/>
                <a:gd name="connsiteX43" fmla="*/ 4535079 w 5831286"/>
                <a:gd name="connsiteY43" fmla="*/ 437158 h 462544"/>
                <a:gd name="connsiteX44" fmla="*/ 4572937 w 5831286"/>
                <a:gd name="connsiteY44" fmla="*/ 417110 h 462544"/>
                <a:gd name="connsiteX45" fmla="*/ 4640049 w 5831286"/>
                <a:gd name="connsiteY45" fmla="*/ 391943 h 462544"/>
                <a:gd name="connsiteX46" fmla="*/ 4681563 w 5831286"/>
                <a:gd name="connsiteY46" fmla="*/ 399100 h 462544"/>
                <a:gd name="connsiteX47" fmla="*/ 4707161 w 5831286"/>
                <a:gd name="connsiteY47" fmla="*/ 375165 h 462544"/>
                <a:gd name="connsiteX48" fmla="*/ 4791051 w 5831286"/>
                <a:gd name="connsiteY48" fmla="*/ 358387 h 462544"/>
                <a:gd name="connsiteX49" fmla="*/ 4933664 w 5831286"/>
                <a:gd name="connsiteY49" fmla="*/ 349998 h 462544"/>
                <a:gd name="connsiteX50" fmla="*/ 4975609 w 5831286"/>
                <a:gd name="connsiteY50" fmla="*/ 341609 h 462544"/>
                <a:gd name="connsiteX51" fmla="*/ 5000776 w 5831286"/>
                <a:gd name="connsiteY51" fmla="*/ 333220 h 462544"/>
                <a:gd name="connsiteX52" fmla="*/ 5051110 w 5831286"/>
                <a:gd name="connsiteY52" fmla="*/ 324831 h 462544"/>
                <a:gd name="connsiteX53" fmla="*/ 5109833 w 5831286"/>
                <a:gd name="connsiteY53" fmla="*/ 299664 h 462544"/>
                <a:gd name="connsiteX54" fmla="*/ 5168556 w 5831286"/>
                <a:gd name="connsiteY54" fmla="*/ 266108 h 462544"/>
                <a:gd name="connsiteX55" fmla="*/ 5193723 w 5831286"/>
                <a:gd name="connsiteY55" fmla="*/ 257719 h 462544"/>
                <a:gd name="connsiteX56" fmla="*/ 5260835 w 5831286"/>
                <a:gd name="connsiteY56" fmla="*/ 224163 h 462544"/>
                <a:gd name="connsiteX57" fmla="*/ 5327947 w 5831286"/>
                <a:gd name="connsiteY57" fmla="*/ 190607 h 462544"/>
                <a:gd name="connsiteX58" fmla="*/ 5361502 w 5831286"/>
                <a:gd name="connsiteY58" fmla="*/ 173829 h 462544"/>
                <a:gd name="connsiteX59" fmla="*/ 5420225 w 5831286"/>
                <a:gd name="connsiteY59" fmla="*/ 157051 h 462544"/>
                <a:gd name="connsiteX60" fmla="*/ 5462170 w 5831286"/>
                <a:gd name="connsiteY60" fmla="*/ 148662 h 462544"/>
                <a:gd name="connsiteX61" fmla="*/ 5604783 w 5831286"/>
                <a:gd name="connsiteY61" fmla="*/ 140273 h 462544"/>
                <a:gd name="connsiteX62" fmla="*/ 5705451 w 5831286"/>
                <a:gd name="connsiteY62" fmla="*/ 115107 h 462544"/>
                <a:gd name="connsiteX63" fmla="*/ 5730618 w 5831286"/>
                <a:gd name="connsiteY63" fmla="*/ 106718 h 462544"/>
                <a:gd name="connsiteX64" fmla="*/ 5780952 w 5831286"/>
                <a:gd name="connsiteY64" fmla="*/ 73162 h 462544"/>
                <a:gd name="connsiteX65" fmla="*/ 5806119 w 5831286"/>
                <a:gd name="connsiteY65" fmla="*/ 56384 h 462544"/>
                <a:gd name="connsiteX66" fmla="*/ 5831286 w 5831286"/>
                <a:gd name="connsiteY66" fmla="*/ 47995 h 462544"/>
                <a:gd name="connsiteX67" fmla="*/ 5344725 w 5831286"/>
                <a:gd name="connsiteY67" fmla="*/ 39606 h 462544"/>
                <a:gd name="connsiteX68" fmla="*/ 5244057 w 5831286"/>
                <a:gd name="connsiteY68" fmla="*/ 60887 h 462544"/>
                <a:gd name="connsiteX69" fmla="*/ 5030031 w 5831286"/>
                <a:gd name="connsiteY69" fmla="*/ 58848 h 462544"/>
                <a:gd name="connsiteX70" fmla="*/ 4644136 w 5831286"/>
                <a:gd name="connsiteY70" fmla="*/ 58231 h 462544"/>
                <a:gd name="connsiteX71" fmla="*/ 4576809 w 5831286"/>
                <a:gd name="connsiteY71" fmla="*/ 57616 h 462544"/>
                <a:gd name="connsiteX72" fmla="*/ 4270934 w 5831286"/>
                <a:gd name="connsiteY72" fmla="*/ 56384 h 462544"/>
                <a:gd name="connsiteX73" fmla="*/ 3222310 w 5831286"/>
                <a:gd name="connsiteY73" fmla="*/ 64773 h 462544"/>
                <a:gd name="connsiteX74" fmla="*/ 3146809 w 5831286"/>
                <a:gd name="connsiteY74" fmla="*/ 81551 h 462544"/>
                <a:gd name="connsiteX75" fmla="*/ 3096475 w 5831286"/>
                <a:gd name="connsiteY75" fmla="*/ 89940 h 462544"/>
                <a:gd name="connsiteX76" fmla="*/ 2668636 w 5831286"/>
                <a:gd name="connsiteY76" fmla="*/ 73162 h 462544"/>
                <a:gd name="connsiteX77" fmla="*/ 2559580 w 5831286"/>
                <a:gd name="connsiteY77" fmla="*/ 64773 h 462544"/>
                <a:gd name="connsiteX78" fmla="*/ 2333077 w 5831286"/>
                <a:gd name="connsiteY78" fmla="*/ 56384 h 462544"/>
                <a:gd name="connsiteX79" fmla="*/ 2081407 w 5831286"/>
                <a:gd name="connsiteY79" fmla="*/ 39606 h 462544"/>
                <a:gd name="connsiteX80" fmla="*/ 1972350 w 5831286"/>
                <a:gd name="connsiteY80" fmla="*/ 31217 h 462544"/>
                <a:gd name="connsiteX81" fmla="*/ 1729069 w 5831286"/>
                <a:gd name="connsiteY81" fmla="*/ 22828 h 462544"/>
                <a:gd name="connsiteX82" fmla="*/ 915337 w 5831286"/>
                <a:gd name="connsiteY82" fmla="*/ 31217 h 462544"/>
                <a:gd name="connsiteX83" fmla="*/ 646890 w 5831286"/>
                <a:gd name="connsiteY83" fmla="*/ 39606 h 462544"/>
                <a:gd name="connsiteX84" fmla="*/ 42882 w 5831286"/>
                <a:gd name="connsiteY84" fmla="*/ 56384 h 462544"/>
                <a:gd name="connsiteX0" fmla="*/ 42882 w 5831286"/>
                <a:gd name="connsiteY0" fmla="*/ 56384 h 462544"/>
                <a:gd name="connsiteX1" fmla="*/ 51271 w 5831286"/>
                <a:gd name="connsiteY1" fmla="*/ 123495 h 462544"/>
                <a:gd name="connsiteX2" fmla="*/ 59660 w 5831286"/>
                <a:gd name="connsiteY2" fmla="*/ 148662 h 462544"/>
                <a:gd name="connsiteX3" fmla="*/ 68049 w 5831286"/>
                <a:gd name="connsiteY3" fmla="*/ 282886 h 462544"/>
                <a:gd name="connsiteX4" fmla="*/ 219051 w 5831286"/>
                <a:gd name="connsiteY4" fmla="*/ 266108 h 462544"/>
                <a:gd name="connsiteX5" fmla="*/ 311330 w 5831286"/>
                <a:gd name="connsiteY5" fmla="*/ 249330 h 462544"/>
                <a:gd name="connsiteX6" fmla="*/ 403609 w 5831286"/>
                <a:gd name="connsiteY6" fmla="*/ 232552 h 462544"/>
                <a:gd name="connsiteX7" fmla="*/ 437165 w 5831286"/>
                <a:gd name="connsiteY7" fmla="*/ 224163 h 462544"/>
                <a:gd name="connsiteX8" fmla="*/ 529444 w 5831286"/>
                <a:gd name="connsiteY8" fmla="*/ 190607 h 462544"/>
                <a:gd name="connsiteX9" fmla="*/ 604945 w 5831286"/>
                <a:gd name="connsiteY9" fmla="*/ 173829 h 462544"/>
                <a:gd name="connsiteX10" fmla="*/ 655279 w 5831286"/>
                <a:gd name="connsiteY10" fmla="*/ 165440 h 462544"/>
                <a:gd name="connsiteX11" fmla="*/ 714002 w 5831286"/>
                <a:gd name="connsiteY11" fmla="*/ 148662 h 462544"/>
                <a:gd name="connsiteX12" fmla="*/ 965671 w 5831286"/>
                <a:gd name="connsiteY12" fmla="*/ 140273 h 462544"/>
                <a:gd name="connsiteX13" fmla="*/ 1192174 w 5831286"/>
                <a:gd name="connsiteY13" fmla="*/ 115107 h 462544"/>
                <a:gd name="connsiteX14" fmla="*/ 1234119 w 5831286"/>
                <a:gd name="connsiteY14" fmla="*/ 106718 h 462544"/>
                <a:gd name="connsiteX15" fmla="*/ 1259286 w 5831286"/>
                <a:gd name="connsiteY15" fmla="*/ 98329 h 462544"/>
                <a:gd name="connsiteX16" fmla="*/ 1393510 w 5831286"/>
                <a:gd name="connsiteY16" fmla="*/ 89940 h 462544"/>
                <a:gd name="connsiteX17" fmla="*/ 1427066 w 5831286"/>
                <a:gd name="connsiteY17" fmla="*/ 81551 h 462544"/>
                <a:gd name="connsiteX18" fmla="*/ 2047851 w 5831286"/>
                <a:gd name="connsiteY18" fmla="*/ 81551 h 462544"/>
                <a:gd name="connsiteX19" fmla="*/ 2148519 w 5831286"/>
                <a:gd name="connsiteY19" fmla="*/ 115107 h 462544"/>
                <a:gd name="connsiteX20" fmla="*/ 2215631 w 5831286"/>
                <a:gd name="connsiteY20" fmla="*/ 131884 h 462544"/>
                <a:gd name="connsiteX21" fmla="*/ 2249187 w 5831286"/>
                <a:gd name="connsiteY21" fmla="*/ 140273 h 462544"/>
                <a:gd name="connsiteX22" fmla="*/ 2282743 w 5831286"/>
                <a:gd name="connsiteY22" fmla="*/ 157051 h 462544"/>
                <a:gd name="connsiteX23" fmla="*/ 2324688 w 5831286"/>
                <a:gd name="connsiteY23" fmla="*/ 165440 h 462544"/>
                <a:gd name="connsiteX24" fmla="*/ 2349855 w 5831286"/>
                <a:gd name="connsiteY24" fmla="*/ 173829 h 462544"/>
                <a:gd name="connsiteX25" fmla="*/ 2442134 w 5831286"/>
                <a:gd name="connsiteY25" fmla="*/ 190607 h 462544"/>
                <a:gd name="connsiteX26" fmla="*/ 2475690 w 5831286"/>
                <a:gd name="connsiteY26" fmla="*/ 207385 h 462544"/>
                <a:gd name="connsiteX27" fmla="*/ 2500857 w 5831286"/>
                <a:gd name="connsiteY27" fmla="*/ 215774 h 462544"/>
                <a:gd name="connsiteX28" fmla="*/ 2567969 w 5831286"/>
                <a:gd name="connsiteY28" fmla="*/ 240941 h 462544"/>
                <a:gd name="connsiteX29" fmla="*/ 2635080 w 5831286"/>
                <a:gd name="connsiteY29" fmla="*/ 249330 h 462544"/>
                <a:gd name="connsiteX30" fmla="*/ 2668636 w 5831286"/>
                <a:gd name="connsiteY30" fmla="*/ 257719 h 462544"/>
                <a:gd name="connsiteX31" fmla="*/ 2693803 w 5831286"/>
                <a:gd name="connsiteY31" fmla="*/ 266108 h 462544"/>
                <a:gd name="connsiteX32" fmla="*/ 2937084 w 5831286"/>
                <a:gd name="connsiteY32" fmla="*/ 274497 h 462544"/>
                <a:gd name="connsiteX33" fmla="*/ 3029363 w 5831286"/>
                <a:gd name="connsiteY33" fmla="*/ 308053 h 462544"/>
                <a:gd name="connsiteX34" fmla="*/ 3146809 w 5831286"/>
                <a:gd name="connsiteY34" fmla="*/ 324831 h 462544"/>
                <a:gd name="connsiteX35" fmla="*/ 3197143 w 5831286"/>
                <a:gd name="connsiteY35" fmla="*/ 341609 h 462544"/>
                <a:gd name="connsiteX36" fmla="*/ 3398479 w 5831286"/>
                <a:gd name="connsiteY36" fmla="*/ 358387 h 462544"/>
                <a:gd name="connsiteX37" fmla="*/ 3440424 w 5831286"/>
                <a:gd name="connsiteY37" fmla="*/ 366776 h 462544"/>
                <a:gd name="connsiteX38" fmla="*/ 3473980 w 5831286"/>
                <a:gd name="connsiteY38" fmla="*/ 375165 h 462544"/>
                <a:gd name="connsiteX39" fmla="*/ 3549480 w 5831286"/>
                <a:gd name="connsiteY39" fmla="*/ 383554 h 462544"/>
                <a:gd name="connsiteX40" fmla="*/ 3574647 w 5831286"/>
                <a:gd name="connsiteY40" fmla="*/ 391943 h 462544"/>
                <a:gd name="connsiteX41" fmla="*/ 3759205 w 5831286"/>
                <a:gd name="connsiteY41" fmla="*/ 417110 h 462544"/>
                <a:gd name="connsiteX42" fmla="*/ 4136711 w 5831286"/>
                <a:gd name="connsiteY42" fmla="*/ 456591 h 462544"/>
                <a:gd name="connsiteX43" fmla="*/ 4535079 w 5831286"/>
                <a:gd name="connsiteY43" fmla="*/ 437158 h 462544"/>
                <a:gd name="connsiteX44" fmla="*/ 4572937 w 5831286"/>
                <a:gd name="connsiteY44" fmla="*/ 417110 h 462544"/>
                <a:gd name="connsiteX45" fmla="*/ 4640049 w 5831286"/>
                <a:gd name="connsiteY45" fmla="*/ 403602 h 462544"/>
                <a:gd name="connsiteX46" fmla="*/ 4681563 w 5831286"/>
                <a:gd name="connsiteY46" fmla="*/ 399100 h 462544"/>
                <a:gd name="connsiteX47" fmla="*/ 4707161 w 5831286"/>
                <a:gd name="connsiteY47" fmla="*/ 375165 h 462544"/>
                <a:gd name="connsiteX48" fmla="*/ 4791051 w 5831286"/>
                <a:gd name="connsiteY48" fmla="*/ 358387 h 462544"/>
                <a:gd name="connsiteX49" fmla="*/ 4933664 w 5831286"/>
                <a:gd name="connsiteY49" fmla="*/ 349998 h 462544"/>
                <a:gd name="connsiteX50" fmla="*/ 4975609 w 5831286"/>
                <a:gd name="connsiteY50" fmla="*/ 341609 h 462544"/>
                <a:gd name="connsiteX51" fmla="*/ 5000776 w 5831286"/>
                <a:gd name="connsiteY51" fmla="*/ 333220 h 462544"/>
                <a:gd name="connsiteX52" fmla="*/ 5051110 w 5831286"/>
                <a:gd name="connsiteY52" fmla="*/ 324831 h 462544"/>
                <a:gd name="connsiteX53" fmla="*/ 5109833 w 5831286"/>
                <a:gd name="connsiteY53" fmla="*/ 299664 h 462544"/>
                <a:gd name="connsiteX54" fmla="*/ 5168556 w 5831286"/>
                <a:gd name="connsiteY54" fmla="*/ 266108 h 462544"/>
                <a:gd name="connsiteX55" fmla="*/ 5193723 w 5831286"/>
                <a:gd name="connsiteY55" fmla="*/ 257719 h 462544"/>
                <a:gd name="connsiteX56" fmla="*/ 5260835 w 5831286"/>
                <a:gd name="connsiteY56" fmla="*/ 224163 h 462544"/>
                <a:gd name="connsiteX57" fmla="*/ 5327947 w 5831286"/>
                <a:gd name="connsiteY57" fmla="*/ 190607 h 462544"/>
                <a:gd name="connsiteX58" fmla="*/ 5361502 w 5831286"/>
                <a:gd name="connsiteY58" fmla="*/ 173829 h 462544"/>
                <a:gd name="connsiteX59" fmla="*/ 5420225 w 5831286"/>
                <a:gd name="connsiteY59" fmla="*/ 157051 h 462544"/>
                <a:gd name="connsiteX60" fmla="*/ 5462170 w 5831286"/>
                <a:gd name="connsiteY60" fmla="*/ 148662 h 462544"/>
                <a:gd name="connsiteX61" fmla="*/ 5604783 w 5831286"/>
                <a:gd name="connsiteY61" fmla="*/ 140273 h 462544"/>
                <a:gd name="connsiteX62" fmla="*/ 5705451 w 5831286"/>
                <a:gd name="connsiteY62" fmla="*/ 115107 h 462544"/>
                <a:gd name="connsiteX63" fmla="*/ 5730618 w 5831286"/>
                <a:gd name="connsiteY63" fmla="*/ 106718 h 462544"/>
                <a:gd name="connsiteX64" fmla="*/ 5780952 w 5831286"/>
                <a:gd name="connsiteY64" fmla="*/ 73162 h 462544"/>
                <a:gd name="connsiteX65" fmla="*/ 5806119 w 5831286"/>
                <a:gd name="connsiteY65" fmla="*/ 56384 h 462544"/>
                <a:gd name="connsiteX66" fmla="*/ 5831286 w 5831286"/>
                <a:gd name="connsiteY66" fmla="*/ 47995 h 462544"/>
                <a:gd name="connsiteX67" fmla="*/ 5344725 w 5831286"/>
                <a:gd name="connsiteY67" fmla="*/ 39606 h 462544"/>
                <a:gd name="connsiteX68" fmla="*/ 5244057 w 5831286"/>
                <a:gd name="connsiteY68" fmla="*/ 60887 h 462544"/>
                <a:gd name="connsiteX69" fmla="*/ 5030031 w 5831286"/>
                <a:gd name="connsiteY69" fmla="*/ 58848 h 462544"/>
                <a:gd name="connsiteX70" fmla="*/ 4644136 w 5831286"/>
                <a:gd name="connsiteY70" fmla="*/ 58231 h 462544"/>
                <a:gd name="connsiteX71" fmla="*/ 4576809 w 5831286"/>
                <a:gd name="connsiteY71" fmla="*/ 57616 h 462544"/>
                <a:gd name="connsiteX72" fmla="*/ 4270934 w 5831286"/>
                <a:gd name="connsiteY72" fmla="*/ 56384 h 462544"/>
                <a:gd name="connsiteX73" fmla="*/ 3222310 w 5831286"/>
                <a:gd name="connsiteY73" fmla="*/ 64773 h 462544"/>
                <a:gd name="connsiteX74" fmla="*/ 3146809 w 5831286"/>
                <a:gd name="connsiteY74" fmla="*/ 81551 h 462544"/>
                <a:gd name="connsiteX75" fmla="*/ 3096475 w 5831286"/>
                <a:gd name="connsiteY75" fmla="*/ 89940 h 462544"/>
                <a:gd name="connsiteX76" fmla="*/ 2668636 w 5831286"/>
                <a:gd name="connsiteY76" fmla="*/ 73162 h 462544"/>
                <a:gd name="connsiteX77" fmla="*/ 2559580 w 5831286"/>
                <a:gd name="connsiteY77" fmla="*/ 64773 h 462544"/>
                <a:gd name="connsiteX78" fmla="*/ 2333077 w 5831286"/>
                <a:gd name="connsiteY78" fmla="*/ 56384 h 462544"/>
                <a:gd name="connsiteX79" fmla="*/ 2081407 w 5831286"/>
                <a:gd name="connsiteY79" fmla="*/ 39606 h 462544"/>
                <a:gd name="connsiteX80" fmla="*/ 1972350 w 5831286"/>
                <a:gd name="connsiteY80" fmla="*/ 31217 h 462544"/>
                <a:gd name="connsiteX81" fmla="*/ 1729069 w 5831286"/>
                <a:gd name="connsiteY81" fmla="*/ 22828 h 462544"/>
                <a:gd name="connsiteX82" fmla="*/ 915337 w 5831286"/>
                <a:gd name="connsiteY82" fmla="*/ 31217 h 462544"/>
                <a:gd name="connsiteX83" fmla="*/ 646890 w 5831286"/>
                <a:gd name="connsiteY83" fmla="*/ 39606 h 462544"/>
                <a:gd name="connsiteX84" fmla="*/ 42882 w 5831286"/>
                <a:gd name="connsiteY84" fmla="*/ 56384 h 462544"/>
                <a:gd name="connsiteX0" fmla="*/ 42882 w 5831286"/>
                <a:gd name="connsiteY0" fmla="*/ 56384 h 462544"/>
                <a:gd name="connsiteX1" fmla="*/ 51271 w 5831286"/>
                <a:gd name="connsiteY1" fmla="*/ 123495 h 462544"/>
                <a:gd name="connsiteX2" fmla="*/ 59660 w 5831286"/>
                <a:gd name="connsiteY2" fmla="*/ 148662 h 462544"/>
                <a:gd name="connsiteX3" fmla="*/ 68049 w 5831286"/>
                <a:gd name="connsiteY3" fmla="*/ 282886 h 462544"/>
                <a:gd name="connsiteX4" fmla="*/ 219051 w 5831286"/>
                <a:gd name="connsiteY4" fmla="*/ 266108 h 462544"/>
                <a:gd name="connsiteX5" fmla="*/ 311330 w 5831286"/>
                <a:gd name="connsiteY5" fmla="*/ 249330 h 462544"/>
                <a:gd name="connsiteX6" fmla="*/ 403609 w 5831286"/>
                <a:gd name="connsiteY6" fmla="*/ 232552 h 462544"/>
                <a:gd name="connsiteX7" fmla="*/ 437165 w 5831286"/>
                <a:gd name="connsiteY7" fmla="*/ 224163 h 462544"/>
                <a:gd name="connsiteX8" fmla="*/ 529444 w 5831286"/>
                <a:gd name="connsiteY8" fmla="*/ 190607 h 462544"/>
                <a:gd name="connsiteX9" fmla="*/ 604945 w 5831286"/>
                <a:gd name="connsiteY9" fmla="*/ 173829 h 462544"/>
                <a:gd name="connsiteX10" fmla="*/ 655279 w 5831286"/>
                <a:gd name="connsiteY10" fmla="*/ 165440 h 462544"/>
                <a:gd name="connsiteX11" fmla="*/ 714002 w 5831286"/>
                <a:gd name="connsiteY11" fmla="*/ 148662 h 462544"/>
                <a:gd name="connsiteX12" fmla="*/ 965671 w 5831286"/>
                <a:gd name="connsiteY12" fmla="*/ 140273 h 462544"/>
                <a:gd name="connsiteX13" fmla="*/ 1192174 w 5831286"/>
                <a:gd name="connsiteY13" fmla="*/ 115107 h 462544"/>
                <a:gd name="connsiteX14" fmla="*/ 1234119 w 5831286"/>
                <a:gd name="connsiteY14" fmla="*/ 106718 h 462544"/>
                <a:gd name="connsiteX15" fmla="*/ 1259286 w 5831286"/>
                <a:gd name="connsiteY15" fmla="*/ 98329 h 462544"/>
                <a:gd name="connsiteX16" fmla="*/ 1393510 w 5831286"/>
                <a:gd name="connsiteY16" fmla="*/ 89940 h 462544"/>
                <a:gd name="connsiteX17" fmla="*/ 1427066 w 5831286"/>
                <a:gd name="connsiteY17" fmla="*/ 81551 h 462544"/>
                <a:gd name="connsiteX18" fmla="*/ 2047851 w 5831286"/>
                <a:gd name="connsiteY18" fmla="*/ 81551 h 462544"/>
                <a:gd name="connsiteX19" fmla="*/ 2148519 w 5831286"/>
                <a:gd name="connsiteY19" fmla="*/ 115107 h 462544"/>
                <a:gd name="connsiteX20" fmla="*/ 2215631 w 5831286"/>
                <a:gd name="connsiteY20" fmla="*/ 131884 h 462544"/>
                <a:gd name="connsiteX21" fmla="*/ 2249187 w 5831286"/>
                <a:gd name="connsiteY21" fmla="*/ 140273 h 462544"/>
                <a:gd name="connsiteX22" fmla="*/ 2282743 w 5831286"/>
                <a:gd name="connsiteY22" fmla="*/ 157051 h 462544"/>
                <a:gd name="connsiteX23" fmla="*/ 2324688 w 5831286"/>
                <a:gd name="connsiteY23" fmla="*/ 165440 h 462544"/>
                <a:gd name="connsiteX24" fmla="*/ 2349855 w 5831286"/>
                <a:gd name="connsiteY24" fmla="*/ 173829 h 462544"/>
                <a:gd name="connsiteX25" fmla="*/ 2442134 w 5831286"/>
                <a:gd name="connsiteY25" fmla="*/ 190607 h 462544"/>
                <a:gd name="connsiteX26" fmla="*/ 2475690 w 5831286"/>
                <a:gd name="connsiteY26" fmla="*/ 207385 h 462544"/>
                <a:gd name="connsiteX27" fmla="*/ 2500857 w 5831286"/>
                <a:gd name="connsiteY27" fmla="*/ 215774 h 462544"/>
                <a:gd name="connsiteX28" fmla="*/ 2567969 w 5831286"/>
                <a:gd name="connsiteY28" fmla="*/ 240941 h 462544"/>
                <a:gd name="connsiteX29" fmla="*/ 2635080 w 5831286"/>
                <a:gd name="connsiteY29" fmla="*/ 249330 h 462544"/>
                <a:gd name="connsiteX30" fmla="*/ 2668636 w 5831286"/>
                <a:gd name="connsiteY30" fmla="*/ 257719 h 462544"/>
                <a:gd name="connsiteX31" fmla="*/ 2693803 w 5831286"/>
                <a:gd name="connsiteY31" fmla="*/ 266108 h 462544"/>
                <a:gd name="connsiteX32" fmla="*/ 2937084 w 5831286"/>
                <a:gd name="connsiteY32" fmla="*/ 274497 h 462544"/>
                <a:gd name="connsiteX33" fmla="*/ 3029363 w 5831286"/>
                <a:gd name="connsiteY33" fmla="*/ 308053 h 462544"/>
                <a:gd name="connsiteX34" fmla="*/ 3146809 w 5831286"/>
                <a:gd name="connsiteY34" fmla="*/ 324831 h 462544"/>
                <a:gd name="connsiteX35" fmla="*/ 3197143 w 5831286"/>
                <a:gd name="connsiteY35" fmla="*/ 341609 h 462544"/>
                <a:gd name="connsiteX36" fmla="*/ 3398479 w 5831286"/>
                <a:gd name="connsiteY36" fmla="*/ 358387 h 462544"/>
                <a:gd name="connsiteX37" fmla="*/ 3440424 w 5831286"/>
                <a:gd name="connsiteY37" fmla="*/ 366776 h 462544"/>
                <a:gd name="connsiteX38" fmla="*/ 3473980 w 5831286"/>
                <a:gd name="connsiteY38" fmla="*/ 375165 h 462544"/>
                <a:gd name="connsiteX39" fmla="*/ 3549480 w 5831286"/>
                <a:gd name="connsiteY39" fmla="*/ 383554 h 462544"/>
                <a:gd name="connsiteX40" fmla="*/ 3574647 w 5831286"/>
                <a:gd name="connsiteY40" fmla="*/ 391943 h 462544"/>
                <a:gd name="connsiteX41" fmla="*/ 3759205 w 5831286"/>
                <a:gd name="connsiteY41" fmla="*/ 417110 h 462544"/>
                <a:gd name="connsiteX42" fmla="*/ 4136711 w 5831286"/>
                <a:gd name="connsiteY42" fmla="*/ 456591 h 462544"/>
                <a:gd name="connsiteX43" fmla="*/ 4535079 w 5831286"/>
                <a:gd name="connsiteY43" fmla="*/ 437158 h 462544"/>
                <a:gd name="connsiteX44" fmla="*/ 4572937 w 5831286"/>
                <a:gd name="connsiteY44" fmla="*/ 417110 h 462544"/>
                <a:gd name="connsiteX45" fmla="*/ 4640049 w 5831286"/>
                <a:gd name="connsiteY45" fmla="*/ 403602 h 462544"/>
                <a:gd name="connsiteX46" fmla="*/ 4681563 w 5831286"/>
                <a:gd name="connsiteY46" fmla="*/ 399100 h 462544"/>
                <a:gd name="connsiteX47" fmla="*/ 4723509 w 5831286"/>
                <a:gd name="connsiteY47" fmla="*/ 394597 h 462544"/>
                <a:gd name="connsiteX48" fmla="*/ 4791051 w 5831286"/>
                <a:gd name="connsiteY48" fmla="*/ 358387 h 462544"/>
                <a:gd name="connsiteX49" fmla="*/ 4933664 w 5831286"/>
                <a:gd name="connsiteY49" fmla="*/ 349998 h 462544"/>
                <a:gd name="connsiteX50" fmla="*/ 4975609 w 5831286"/>
                <a:gd name="connsiteY50" fmla="*/ 341609 h 462544"/>
                <a:gd name="connsiteX51" fmla="*/ 5000776 w 5831286"/>
                <a:gd name="connsiteY51" fmla="*/ 333220 h 462544"/>
                <a:gd name="connsiteX52" fmla="*/ 5051110 w 5831286"/>
                <a:gd name="connsiteY52" fmla="*/ 324831 h 462544"/>
                <a:gd name="connsiteX53" fmla="*/ 5109833 w 5831286"/>
                <a:gd name="connsiteY53" fmla="*/ 299664 h 462544"/>
                <a:gd name="connsiteX54" fmla="*/ 5168556 w 5831286"/>
                <a:gd name="connsiteY54" fmla="*/ 266108 h 462544"/>
                <a:gd name="connsiteX55" fmla="*/ 5193723 w 5831286"/>
                <a:gd name="connsiteY55" fmla="*/ 257719 h 462544"/>
                <a:gd name="connsiteX56" fmla="*/ 5260835 w 5831286"/>
                <a:gd name="connsiteY56" fmla="*/ 224163 h 462544"/>
                <a:gd name="connsiteX57" fmla="*/ 5327947 w 5831286"/>
                <a:gd name="connsiteY57" fmla="*/ 190607 h 462544"/>
                <a:gd name="connsiteX58" fmla="*/ 5361502 w 5831286"/>
                <a:gd name="connsiteY58" fmla="*/ 173829 h 462544"/>
                <a:gd name="connsiteX59" fmla="*/ 5420225 w 5831286"/>
                <a:gd name="connsiteY59" fmla="*/ 157051 h 462544"/>
                <a:gd name="connsiteX60" fmla="*/ 5462170 w 5831286"/>
                <a:gd name="connsiteY60" fmla="*/ 148662 h 462544"/>
                <a:gd name="connsiteX61" fmla="*/ 5604783 w 5831286"/>
                <a:gd name="connsiteY61" fmla="*/ 140273 h 462544"/>
                <a:gd name="connsiteX62" fmla="*/ 5705451 w 5831286"/>
                <a:gd name="connsiteY62" fmla="*/ 115107 h 462544"/>
                <a:gd name="connsiteX63" fmla="*/ 5730618 w 5831286"/>
                <a:gd name="connsiteY63" fmla="*/ 106718 h 462544"/>
                <a:gd name="connsiteX64" fmla="*/ 5780952 w 5831286"/>
                <a:gd name="connsiteY64" fmla="*/ 73162 h 462544"/>
                <a:gd name="connsiteX65" fmla="*/ 5806119 w 5831286"/>
                <a:gd name="connsiteY65" fmla="*/ 56384 h 462544"/>
                <a:gd name="connsiteX66" fmla="*/ 5831286 w 5831286"/>
                <a:gd name="connsiteY66" fmla="*/ 47995 h 462544"/>
                <a:gd name="connsiteX67" fmla="*/ 5344725 w 5831286"/>
                <a:gd name="connsiteY67" fmla="*/ 39606 h 462544"/>
                <a:gd name="connsiteX68" fmla="*/ 5244057 w 5831286"/>
                <a:gd name="connsiteY68" fmla="*/ 60887 h 462544"/>
                <a:gd name="connsiteX69" fmla="*/ 5030031 w 5831286"/>
                <a:gd name="connsiteY69" fmla="*/ 58848 h 462544"/>
                <a:gd name="connsiteX70" fmla="*/ 4644136 w 5831286"/>
                <a:gd name="connsiteY70" fmla="*/ 58231 h 462544"/>
                <a:gd name="connsiteX71" fmla="*/ 4576809 w 5831286"/>
                <a:gd name="connsiteY71" fmla="*/ 57616 h 462544"/>
                <a:gd name="connsiteX72" fmla="*/ 4270934 w 5831286"/>
                <a:gd name="connsiteY72" fmla="*/ 56384 h 462544"/>
                <a:gd name="connsiteX73" fmla="*/ 3222310 w 5831286"/>
                <a:gd name="connsiteY73" fmla="*/ 64773 h 462544"/>
                <a:gd name="connsiteX74" fmla="*/ 3146809 w 5831286"/>
                <a:gd name="connsiteY74" fmla="*/ 81551 h 462544"/>
                <a:gd name="connsiteX75" fmla="*/ 3096475 w 5831286"/>
                <a:gd name="connsiteY75" fmla="*/ 89940 h 462544"/>
                <a:gd name="connsiteX76" fmla="*/ 2668636 w 5831286"/>
                <a:gd name="connsiteY76" fmla="*/ 73162 h 462544"/>
                <a:gd name="connsiteX77" fmla="*/ 2559580 w 5831286"/>
                <a:gd name="connsiteY77" fmla="*/ 64773 h 462544"/>
                <a:gd name="connsiteX78" fmla="*/ 2333077 w 5831286"/>
                <a:gd name="connsiteY78" fmla="*/ 56384 h 462544"/>
                <a:gd name="connsiteX79" fmla="*/ 2081407 w 5831286"/>
                <a:gd name="connsiteY79" fmla="*/ 39606 h 462544"/>
                <a:gd name="connsiteX80" fmla="*/ 1972350 w 5831286"/>
                <a:gd name="connsiteY80" fmla="*/ 31217 h 462544"/>
                <a:gd name="connsiteX81" fmla="*/ 1729069 w 5831286"/>
                <a:gd name="connsiteY81" fmla="*/ 22828 h 462544"/>
                <a:gd name="connsiteX82" fmla="*/ 915337 w 5831286"/>
                <a:gd name="connsiteY82" fmla="*/ 31217 h 462544"/>
                <a:gd name="connsiteX83" fmla="*/ 646890 w 5831286"/>
                <a:gd name="connsiteY83" fmla="*/ 39606 h 462544"/>
                <a:gd name="connsiteX84" fmla="*/ 42882 w 5831286"/>
                <a:gd name="connsiteY84" fmla="*/ 56384 h 462544"/>
                <a:gd name="connsiteX0" fmla="*/ 42882 w 5831286"/>
                <a:gd name="connsiteY0" fmla="*/ 56384 h 462544"/>
                <a:gd name="connsiteX1" fmla="*/ 51271 w 5831286"/>
                <a:gd name="connsiteY1" fmla="*/ 123495 h 462544"/>
                <a:gd name="connsiteX2" fmla="*/ 59660 w 5831286"/>
                <a:gd name="connsiteY2" fmla="*/ 148662 h 462544"/>
                <a:gd name="connsiteX3" fmla="*/ 68049 w 5831286"/>
                <a:gd name="connsiteY3" fmla="*/ 282886 h 462544"/>
                <a:gd name="connsiteX4" fmla="*/ 219051 w 5831286"/>
                <a:gd name="connsiteY4" fmla="*/ 266108 h 462544"/>
                <a:gd name="connsiteX5" fmla="*/ 311330 w 5831286"/>
                <a:gd name="connsiteY5" fmla="*/ 249330 h 462544"/>
                <a:gd name="connsiteX6" fmla="*/ 403609 w 5831286"/>
                <a:gd name="connsiteY6" fmla="*/ 232552 h 462544"/>
                <a:gd name="connsiteX7" fmla="*/ 437165 w 5831286"/>
                <a:gd name="connsiteY7" fmla="*/ 224163 h 462544"/>
                <a:gd name="connsiteX8" fmla="*/ 529444 w 5831286"/>
                <a:gd name="connsiteY8" fmla="*/ 190607 h 462544"/>
                <a:gd name="connsiteX9" fmla="*/ 604945 w 5831286"/>
                <a:gd name="connsiteY9" fmla="*/ 173829 h 462544"/>
                <a:gd name="connsiteX10" fmla="*/ 655279 w 5831286"/>
                <a:gd name="connsiteY10" fmla="*/ 165440 h 462544"/>
                <a:gd name="connsiteX11" fmla="*/ 714002 w 5831286"/>
                <a:gd name="connsiteY11" fmla="*/ 148662 h 462544"/>
                <a:gd name="connsiteX12" fmla="*/ 965671 w 5831286"/>
                <a:gd name="connsiteY12" fmla="*/ 140273 h 462544"/>
                <a:gd name="connsiteX13" fmla="*/ 1192174 w 5831286"/>
                <a:gd name="connsiteY13" fmla="*/ 115107 h 462544"/>
                <a:gd name="connsiteX14" fmla="*/ 1234119 w 5831286"/>
                <a:gd name="connsiteY14" fmla="*/ 106718 h 462544"/>
                <a:gd name="connsiteX15" fmla="*/ 1259286 w 5831286"/>
                <a:gd name="connsiteY15" fmla="*/ 98329 h 462544"/>
                <a:gd name="connsiteX16" fmla="*/ 1393510 w 5831286"/>
                <a:gd name="connsiteY16" fmla="*/ 89940 h 462544"/>
                <a:gd name="connsiteX17" fmla="*/ 1427066 w 5831286"/>
                <a:gd name="connsiteY17" fmla="*/ 81551 h 462544"/>
                <a:gd name="connsiteX18" fmla="*/ 2047851 w 5831286"/>
                <a:gd name="connsiteY18" fmla="*/ 81551 h 462544"/>
                <a:gd name="connsiteX19" fmla="*/ 2148519 w 5831286"/>
                <a:gd name="connsiteY19" fmla="*/ 115107 h 462544"/>
                <a:gd name="connsiteX20" fmla="*/ 2215631 w 5831286"/>
                <a:gd name="connsiteY20" fmla="*/ 131884 h 462544"/>
                <a:gd name="connsiteX21" fmla="*/ 2249187 w 5831286"/>
                <a:gd name="connsiteY21" fmla="*/ 140273 h 462544"/>
                <a:gd name="connsiteX22" fmla="*/ 2282743 w 5831286"/>
                <a:gd name="connsiteY22" fmla="*/ 157051 h 462544"/>
                <a:gd name="connsiteX23" fmla="*/ 2324688 w 5831286"/>
                <a:gd name="connsiteY23" fmla="*/ 165440 h 462544"/>
                <a:gd name="connsiteX24" fmla="*/ 2349855 w 5831286"/>
                <a:gd name="connsiteY24" fmla="*/ 173829 h 462544"/>
                <a:gd name="connsiteX25" fmla="*/ 2442134 w 5831286"/>
                <a:gd name="connsiteY25" fmla="*/ 190607 h 462544"/>
                <a:gd name="connsiteX26" fmla="*/ 2475690 w 5831286"/>
                <a:gd name="connsiteY26" fmla="*/ 207385 h 462544"/>
                <a:gd name="connsiteX27" fmla="*/ 2500857 w 5831286"/>
                <a:gd name="connsiteY27" fmla="*/ 215774 h 462544"/>
                <a:gd name="connsiteX28" fmla="*/ 2567969 w 5831286"/>
                <a:gd name="connsiteY28" fmla="*/ 240941 h 462544"/>
                <a:gd name="connsiteX29" fmla="*/ 2635080 w 5831286"/>
                <a:gd name="connsiteY29" fmla="*/ 249330 h 462544"/>
                <a:gd name="connsiteX30" fmla="*/ 2668636 w 5831286"/>
                <a:gd name="connsiteY30" fmla="*/ 257719 h 462544"/>
                <a:gd name="connsiteX31" fmla="*/ 2693803 w 5831286"/>
                <a:gd name="connsiteY31" fmla="*/ 266108 h 462544"/>
                <a:gd name="connsiteX32" fmla="*/ 2937084 w 5831286"/>
                <a:gd name="connsiteY32" fmla="*/ 274497 h 462544"/>
                <a:gd name="connsiteX33" fmla="*/ 3029363 w 5831286"/>
                <a:gd name="connsiteY33" fmla="*/ 308053 h 462544"/>
                <a:gd name="connsiteX34" fmla="*/ 3146809 w 5831286"/>
                <a:gd name="connsiteY34" fmla="*/ 324831 h 462544"/>
                <a:gd name="connsiteX35" fmla="*/ 3197143 w 5831286"/>
                <a:gd name="connsiteY35" fmla="*/ 341609 h 462544"/>
                <a:gd name="connsiteX36" fmla="*/ 3398479 w 5831286"/>
                <a:gd name="connsiteY36" fmla="*/ 358387 h 462544"/>
                <a:gd name="connsiteX37" fmla="*/ 3440424 w 5831286"/>
                <a:gd name="connsiteY37" fmla="*/ 366776 h 462544"/>
                <a:gd name="connsiteX38" fmla="*/ 3473980 w 5831286"/>
                <a:gd name="connsiteY38" fmla="*/ 375165 h 462544"/>
                <a:gd name="connsiteX39" fmla="*/ 3549480 w 5831286"/>
                <a:gd name="connsiteY39" fmla="*/ 383554 h 462544"/>
                <a:gd name="connsiteX40" fmla="*/ 3574647 w 5831286"/>
                <a:gd name="connsiteY40" fmla="*/ 391943 h 462544"/>
                <a:gd name="connsiteX41" fmla="*/ 3759205 w 5831286"/>
                <a:gd name="connsiteY41" fmla="*/ 417110 h 462544"/>
                <a:gd name="connsiteX42" fmla="*/ 4136711 w 5831286"/>
                <a:gd name="connsiteY42" fmla="*/ 456591 h 462544"/>
                <a:gd name="connsiteX43" fmla="*/ 4535079 w 5831286"/>
                <a:gd name="connsiteY43" fmla="*/ 437158 h 462544"/>
                <a:gd name="connsiteX44" fmla="*/ 4572937 w 5831286"/>
                <a:gd name="connsiteY44" fmla="*/ 417110 h 462544"/>
                <a:gd name="connsiteX45" fmla="*/ 4640049 w 5831286"/>
                <a:gd name="connsiteY45" fmla="*/ 403602 h 462544"/>
                <a:gd name="connsiteX46" fmla="*/ 4681563 w 5831286"/>
                <a:gd name="connsiteY46" fmla="*/ 399100 h 462544"/>
                <a:gd name="connsiteX47" fmla="*/ 4723509 w 5831286"/>
                <a:gd name="connsiteY47" fmla="*/ 394597 h 462544"/>
                <a:gd name="connsiteX48" fmla="*/ 4799224 w 5831286"/>
                <a:gd name="connsiteY48" fmla="*/ 370046 h 462544"/>
                <a:gd name="connsiteX49" fmla="*/ 4933664 w 5831286"/>
                <a:gd name="connsiteY49" fmla="*/ 349998 h 462544"/>
                <a:gd name="connsiteX50" fmla="*/ 4975609 w 5831286"/>
                <a:gd name="connsiteY50" fmla="*/ 341609 h 462544"/>
                <a:gd name="connsiteX51" fmla="*/ 5000776 w 5831286"/>
                <a:gd name="connsiteY51" fmla="*/ 333220 h 462544"/>
                <a:gd name="connsiteX52" fmla="*/ 5051110 w 5831286"/>
                <a:gd name="connsiteY52" fmla="*/ 324831 h 462544"/>
                <a:gd name="connsiteX53" fmla="*/ 5109833 w 5831286"/>
                <a:gd name="connsiteY53" fmla="*/ 299664 h 462544"/>
                <a:gd name="connsiteX54" fmla="*/ 5168556 w 5831286"/>
                <a:gd name="connsiteY54" fmla="*/ 266108 h 462544"/>
                <a:gd name="connsiteX55" fmla="*/ 5193723 w 5831286"/>
                <a:gd name="connsiteY55" fmla="*/ 257719 h 462544"/>
                <a:gd name="connsiteX56" fmla="*/ 5260835 w 5831286"/>
                <a:gd name="connsiteY56" fmla="*/ 224163 h 462544"/>
                <a:gd name="connsiteX57" fmla="*/ 5327947 w 5831286"/>
                <a:gd name="connsiteY57" fmla="*/ 190607 h 462544"/>
                <a:gd name="connsiteX58" fmla="*/ 5361502 w 5831286"/>
                <a:gd name="connsiteY58" fmla="*/ 173829 h 462544"/>
                <a:gd name="connsiteX59" fmla="*/ 5420225 w 5831286"/>
                <a:gd name="connsiteY59" fmla="*/ 157051 h 462544"/>
                <a:gd name="connsiteX60" fmla="*/ 5462170 w 5831286"/>
                <a:gd name="connsiteY60" fmla="*/ 148662 h 462544"/>
                <a:gd name="connsiteX61" fmla="*/ 5604783 w 5831286"/>
                <a:gd name="connsiteY61" fmla="*/ 140273 h 462544"/>
                <a:gd name="connsiteX62" fmla="*/ 5705451 w 5831286"/>
                <a:gd name="connsiteY62" fmla="*/ 115107 h 462544"/>
                <a:gd name="connsiteX63" fmla="*/ 5730618 w 5831286"/>
                <a:gd name="connsiteY63" fmla="*/ 106718 h 462544"/>
                <a:gd name="connsiteX64" fmla="*/ 5780952 w 5831286"/>
                <a:gd name="connsiteY64" fmla="*/ 73162 h 462544"/>
                <a:gd name="connsiteX65" fmla="*/ 5806119 w 5831286"/>
                <a:gd name="connsiteY65" fmla="*/ 56384 h 462544"/>
                <a:gd name="connsiteX66" fmla="*/ 5831286 w 5831286"/>
                <a:gd name="connsiteY66" fmla="*/ 47995 h 462544"/>
                <a:gd name="connsiteX67" fmla="*/ 5344725 w 5831286"/>
                <a:gd name="connsiteY67" fmla="*/ 39606 h 462544"/>
                <a:gd name="connsiteX68" fmla="*/ 5244057 w 5831286"/>
                <a:gd name="connsiteY68" fmla="*/ 60887 h 462544"/>
                <a:gd name="connsiteX69" fmla="*/ 5030031 w 5831286"/>
                <a:gd name="connsiteY69" fmla="*/ 58848 h 462544"/>
                <a:gd name="connsiteX70" fmla="*/ 4644136 w 5831286"/>
                <a:gd name="connsiteY70" fmla="*/ 58231 h 462544"/>
                <a:gd name="connsiteX71" fmla="*/ 4576809 w 5831286"/>
                <a:gd name="connsiteY71" fmla="*/ 57616 h 462544"/>
                <a:gd name="connsiteX72" fmla="*/ 4270934 w 5831286"/>
                <a:gd name="connsiteY72" fmla="*/ 56384 h 462544"/>
                <a:gd name="connsiteX73" fmla="*/ 3222310 w 5831286"/>
                <a:gd name="connsiteY73" fmla="*/ 64773 h 462544"/>
                <a:gd name="connsiteX74" fmla="*/ 3146809 w 5831286"/>
                <a:gd name="connsiteY74" fmla="*/ 81551 h 462544"/>
                <a:gd name="connsiteX75" fmla="*/ 3096475 w 5831286"/>
                <a:gd name="connsiteY75" fmla="*/ 89940 h 462544"/>
                <a:gd name="connsiteX76" fmla="*/ 2668636 w 5831286"/>
                <a:gd name="connsiteY76" fmla="*/ 73162 h 462544"/>
                <a:gd name="connsiteX77" fmla="*/ 2559580 w 5831286"/>
                <a:gd name="connsiteY77" fmla="*/ 64773 h 462544"/>
                <a:gd name="connsiteX78" fmla="*/ 2333077 w 5831286"/>
                <a:gd name="connsiteY78" fmla="*/ 56384 h 462544"/>
                <a:gd name="connsiteX79" fmla="*/ 2081407 w 5831286"/>
                <a:gd name="connsiteY79" fmla="*/ 39606 h 462544"/>
                <a:gd name="connsiteX80" fmla="*/ 1972350 w 5831286"/>
                <a:gd name="connsiteY80" fmla="*/ 31217 h 462544"/>
                <a:gd name="connsiteX81" fmla="*/ 1729069 w 5831286"/>
                <a:gd name="connsiteY81" fmla="*/ 22828 h 462544"/>
                <a:gd name="connsiteX82" fmla="*/ 915337 w 5831286"/>
                <a:gd name="connsiteY82" fmla="*/ 31217 h 462544"/>
                <a:gd name="connsiteX83" fmla="*/ 646890 w 5831286"/>
                <a:gd name="connsiteY83" fmla="*/ 39606 h 462544"/>
                <a:gd name="connsiteX84" fmla="*/ 42882 w 5831286"/>
                <a:gd name="connsiteY84" fmla="*/ 56384 h 462544"/>
                <a:gd name="connsiteX0" fmla="*/ 42882 w 5831286"/>
                <a:gd name="connsiteY0" fmla="*/ 56384 h 462544"/>
                <a:gd name="connsiteX1" fmla="*/ 51271 w 5831286"/>
                <a:gd name="connsiteY1" fmla="*/ 123495 h 462544"/>
                <a:gd name="connsiteX2" fmla="*/ 59660 w 5831286"/>
                <a:gd name="connsiteY2" fmla="*/ 148662 h 462544"/>
                <a:gd name="connsiteX3" fmla="*/ 68049 w 5831286"/>
                <a:gd name="connsiteY3" fmla="*/ 282886 h 462544"/>
                <a:gd name="connsiteX4" fmla="*/ 219051 w 5831286"/>
                <a:gd name="connsiteY4" fmla="*/ 266108 h 462544"/>
                <a:gd name="connsiteX5" fmla="*/ 311330 w 5831286"/>
                <a:gd name="connsiteY5" fmla="*/ 249330 h 462544"/>
                <a:gd name="connsiteX6" fmla="*/ 403609 w 5831286"/>
                <a:gd name="connsiteY6" fmla="*/ 232552 h 462544"/>
                <a:gd name="connsiteX7" fmla="*/ 437165 w 5831286"/>
                <a:gd name="connsiteY7" fmla="*/ 224163 h 462544"/>
                <a:gd name="connsiteX8" fmla="*/ 529444 w 5831286"/>
                <a:gd name="connsiteY8" fmla="*/ 190607 h 462544"/>
                <a:gd name="connsiteX9" fmla="*/ 604945 w 5831286"/>
                <a:gd name="connsiteY9" fmla="*/ 173829 h 462544"/>
                <a:gd name="connsiteX10" fmla="*/ 655279 w 5831286"/>
                <a:gd name="connsiteY10" fmla="*/ 165440 h 462544"/>
                <a:gd name="connsiteX11" fmla="*/ 714002 w 5831286"/>
                <a:gd name="connsiteY11" fmla="*/ 148662 h 462544"/>
                <a:gd name="connsiteX12" fmla="*/ 965671 w 5831286"/>
                <a:gd name="connsiteY12" fmla="*/ 140273 h 462544"/>
                <a:gd name="connsiteX13" fmla="*/ 1192174 w 5831286"/>
                <a:gd name="connsiteY13" fmla="*/ 115107 h 462544"/>
                <a:gd name="connsiteX14" fmla="*/ 1234119 w 5831286"/>
                <a:gd name="connsiteY14" fmla="*/ 106718 h 462544"/>
                <a:gd name="connsiteX15" fmla="*/ 1259286 w 5831286"/>
                <a:gd name="connsiteY15" fmla="*/ 98329 h 462544"/>
                <a:gd name="connsiteX16" fmla="*/ 1393510 w 5831286"/>
                <a:gd name="connsiteY16" fmla="*/ 89940 h 462544"/>
                <a:gd name="connsiteX17" fmla="*/ 1427066 w 5831286"/>
                <a:gd name="connsiteY17" fmla="*/ 81551 h 462544"/>
                <a:gd name="connsiteX18" fmla="*/ 2047851 w 5831286"/>
                <a:gd name="connsiteY18" fmla="*/ 81551 h 462544"/>
                <a:gd name="connsiteX19" fmla="*/ 2148519 w 5831286"/>
                <a:gd name="connsiteY19" fmla="*/ 115107 h 462544"/>
                <a:gd name="connsiteX20" fmla="*/ 2215631 w 5831286"/>
                <a:gd name="connsiteY20" fmla="*/ 131884 h 462544"/>
                <a:gd name="connsiteX21" fmla="*/ 2249187 w 5831286"/>
                <a:gd name="connsiteY21" fmla="*/ 140273 h 462544"/>
                <a:gd name="connsiteX22" fmla="*/ 2282743 w 5831286"/>
                <a:gd name="connsiteY22" fmla="*/ 157051 h 462544"/>
                <a:gd name="connsiteX23" fmla="*/ 2324688 w 5831286"/>
                <a:gd name="connsiteY23" fmla="*/ 165440 h 462544"/>
                <a:gd name="connsiteX24" fmla="*/ 2349855 w 5831286"/>
                <a:gd name="connsiteY24" fmla="*/ 173829 h 462544"/>
                <a:gd name="connsiteX25" fmla="*/ 2442134 w 5831286"/>
                <a:gd name="connsiteY25" fmla="*/ 190607 h 462544"/>
                <a:gd name="connsiteX26" fmla="*/ 2475690 w 5831286"/>
                <a:gd name="connsiteY26" fmla="*/ 207385 h 462544"/>
                <a:gd name="connsiteX27" fmla="*/ 2500857 w 5831286"/>
                <a:gd name="connsiteY27" fmla="*/ 215774 h 462544"/>
                <a:gd name="connsiteX28" fmla="*/ 2567969 w 5831286"/>
                <a:gd name="connsiteY28" fmla="*/ 240941 h 462544"/>
                <a:gd name="connsiteX29" fmla="*/ 2635080 w 5831286"/>
                <a:gd name="connsiteY29" fmla="*/ 249330 h 462544"/>
                <a:gd name="connsiteX30" fmla="*/ 2668636 w 5831286"/>
                <a:gd name="connsiteY30" fmla="*/ 257719 h 462544"/>
                <a:gd name="connsiteX31" fmla="*/ 2693803 w 5831286"/>
                <a:gd name="connsiteY31" fmla="*/ 266108 h 462544"/>
                <a:gd name="connsiteX32" fmla="*/ 2937084 w 5831286"/>
                <a:gd name="connsiteY32" fmla="*/ 274497 h 462544"/>
                <a:gd name="connsiteX33" fmla="*/ 3029363 w 5831286"/>
                <a:gd name="connsiteY33" fmla="*/ 308053 h 462544"/>
                <a:gd name="connsiteX34" fmla="*/ 3146809 w 5831286"/>
                <a:gd name="connsiteY34" fmla="*/ 324831 h 462544"/>
                <a:gd name="connsiteX35" fmla="*/ 3197143 w 5831286"/>
                <a:gd name="connsiteY35" fmla="*/ 341609 h 462544"/>
                <a:gd name="connsiteX36" fmla="*/ 3398479 w 5831286"/>
                <a:gd name="connsiteY36" fmla="*/ 358387 h 462544"/>
                <a:gd name="connsiteX37" fmla="*/ 3440424 w 5831286"/>
                <a:gd name="connsiteY37" fmla="*/ 366776 h 462544"/>
                <a:gd name="connsiteX38" fmla="*/ 3473980 w 5831286"/>
                <a:gd name="connsiteY38" fmla="*/ 375165 h 462544"/>
                <a:gd name="connsiteX39" fmla="*/ 3549480 w 5831286"/>
                <a:gd name="connsiteY39" fmla="*/ 383554 h 462544"/>
                <a:gd name="connsiteX40" fmla="*/ 3574647 w 5831286"/>
                <a:gd name="connsiteY40" fmla="*/ 391943 h 462544"/>
                <a:gd name="connsiteX41" fmla="*/ 3759205 w 5831286"/>
                <a:gd name="connsiteY41" fmla="*/ 417110 h 462544"/>
                <a:gd name="connsiteX42" fmla="*/ 4136711 w 5831286"/>
                <a:gd name="connsiteY42" fmla="*/ 456591 h 462544"/>
                <a:gd name="connsiteX43" fmla="*/ 4535079 w 5831286"/>
                <a:gd name="connsiteY43" fmla="*/ 437158 h 462544"/>
                <a:gd name="connsiteX44" fmla="*/ 4572937 w 5831286"/>
                <a:gd name="connsiteY44" fmla="*/ 417110 h 462544"/>
                <a:gd name="connsiteX45" fmla="*/ 4640049 w 5831286"/>
                <a:gd name="connsiteY45" fmla="*/ 403602 h 462544"/>
                <a:gd name="connsiteX46" fmla="*/ 4681563 w 5831286"/>
                <a:gd name="connsiteY46" fmla="*/ 399100 h 462544"/>
                <a:gd name="connsiteX47" fmla="*/ 4723509 w 5831286"/>
                <a:gd name="connsiteY47" fmla="*/ 394597 h 462544"/>
                <a:gd name="connsiteX48" fmla="*/ 4799224 w 5831286"/>
                <a:gd name="connsiteY48" fmla="*/ 370046 h 462544"/>
                <a:gd name="connsiteX49" fmla="*/ 4933664 w 5831286"/>
                <a:gd name="connsiteY49" fmla="*/ 349998 h 462544"/>
                <a:gd name="connsiteX50" fmla="*/ 4975609 w 5831286"/>
                <a:gd name="connsiteY50" fmla="*/ 341609 h 462544"/>
                <a:gd name="connsiteX51" fmla="*/ 5000776 w 5831286"/>
                <a:gd name="connsiteY51" fmla="*/ 333220 h 462544"/>
                <a:gd name="connsiteX52" fmla="*/ 5051110 w 5831286"/>
                <a:gd name="connsiteY52" fmla="*/ 324831 h 462544"/>
                <a:gd name="connsiteX53" fmla="*/ 5109833 w 5831286"/>
                <a:gd name="connsiteY53" fmla="*/ 299664 h 462544"/>
                <a:gd name="connsiteX54" fmla="*/ 5168556 w 5831286"/>
                <a:gd name="connsiteY54" fmla="*/ 266108 h 462544"/>
                <a:gd name="connsiteX55" fmla="*/ 5193723 w 5831286"/>
                <a:gd name="connsiteY55" fmla="*/ 257719 h 462544"/>
                <a:gd name="connsiteX56" fmla="*/ 5260835 w 5831286"/>
                <a:gd name="connsiteY56" fmla="*/ 247481 h 462544"/>
                <a:gd name="connsiteX57" fmla="*/ 5327947 w 5831286"/>
                <a:gd name="connsiteY57" fmla="*/ 190607 h 462544"/>
                <a:gd name="connsiteX58" fmla="*/ 5361502 w 5831286"/>
                <a:gd name="connsiteY58" fmla="*/ 173829 h 462544"/>
                <a:gd name="connsiteX59" fmla="*/ 5420225 w 5831286"/>
                <a:gd name="connsiteY59" fmla="*/ 157051 h 462544"/>
                <a:gd name="connsiteX60" fmla="*/ 5462170 w 5831286"/>
                <a:gd name="connsiteY60" fmla="*/ 148662 h 462544"/>
                <a:gd name="connsiteX61" fmla="*/ 5604783 w 5831286"/>
                <a:gd name="connsiteY61" fmla="*/ 140273 h 462544"/>
                <a:gd name="connsiteX62" fmla="*/ 5705451 w 5831286"/>
                <a:gd name="connsiteY62" fmla="*/ 115107 h 462544"/>
                <a:gd name="connsiteX63" fmla="*/ 5730618 w 5831286"/>
                <a:gd name="connsiteY63" fmla="*/ 106718 h 462544"/>
                <a:gd name="connsiteX64" fmla="*/ 5780952 w 5831286"/>
                <a:gd name="connsiteY64" fmla="*/ 73162 h 462544"/>
                <a:gd name="connsiteX65" fmla="*/ 5806119 w 5831286"/>
                <a:gd name="connsiteY65" fmla="*/ 56384 h 462544"/>
                <a:gd name="connsiteX66" fmla="*/ 5831286 w 5831286"/>
                <a:gd name="connsiteY66" fmla="*/ 47995 h 462544"/>
                <a:gd name="connsiteX67" fmla="*/ 5344725 w 5831286"/>
                <a:gd name="connsiteY67" fmla="*/ 39606 h 462544"/>
                <a:gd name="connsiteX68" fmla="*/ 5244057 w 5831286"/>
                <a:gd name="connsiteY68" fmla="*/ 60887 h 462544"/>
                <a:gd name="connsiteX69" fmla="*/ 5030031 w 5831286"/>
                <a:gd name="connsiteY69" fmla="*/ 58848 h 462544"/>
                <a:gd name="connsiteX70" fmla="*/ 4644136 w 5831286"/>
                <a:gd name="connsiteY70" fmla="*/ 58231 h 462544"/>
                <a:gd name="connsiteX71" fmla="*/ 4576809 w 5831286"/>
                <a:gd name="connsiteY71" fmla="*/ 57616 h 462544"/>
                <a:gd name="connsiteX72" fmla="*/ 4270934 w 5831286"/>
                <a:gd name="connsiteY72" fmla="*/ 56384 h 462544"/>
                <a:gd name="connsiteX73" fmla="*/ 3222310 w 5831286"/>
                <a:gd name="connsiteY73" fmla="*/ 64773 h 462544"/>
                <a:gd name="connsiteX74" fmla="*/ 3146809 w 5831286"/>
                <a:gd name="connsiteY74" fmla="*/ 81551 h 462544"/>
                <a:gd name="connsiteX75" fmla="*/ 3096475 w 5831286"/>
                <a:gd name="connsiteY75" fmla="*/ 89940 h 462544"/>
                <a:gd name="connsiteX76" fmla="*/ 2668636 w 5831286"/>
                <a:gd name="connsiteY76" fmla="*/ 73162 h 462544"/>
                <a:gd name="connsiteX77" fmla="*/ 2559580 w 5831286"/>
                <a:gd name="connsiteY77" fmla="*/ 64773 h 462544"/>
                <a:gd name="connsiteX78" fmla="*/ 2333077 w 5831286"/>
                <a:gd name="connsiteY78" fmla="*/ 56384 h 462544"/>
                <a:gd name="connsiteX79" fmla="*/ 2081407 w 5831286"/>
                <a:gd name="connsiteY79" fmla="*/ 39606 h 462544"/>
                <a:gd name="connsiteX80" fmla="*/ 1972350 w 5831286"/>
                <a:gd name="connsiteY80" fmla="*/ 31217 h 462544"/>
                <a:gd name="connsiteX81" fmla="*/ 1729069 w 5831286"/>
                <a:gd name="connsiteY81" fmla="*/ 22828 h 462544"/>
                <a:gd name="connsiteX82" fmla="*/ 915337 w 5831286"/>
                <a:gd name="connsiteY82" fmla="*/ 31217 h 462544"/>
                <a:gd name="connsiteX83" fmla="*/ 646890 w 5831286"/>
                <a:gd name="connsiteY83" fmla="*/ 39606 h 462544"/>
                <a:gd name="connsiteX84" fmla="*/ 42882 w 5831286"/>
                <a:gd name="connsiteY84" fmla="*/ 56384 h 462544"/>
                <a:gd name="connsiteX0" fmla="*/ 42882 w 5831286"/>
                <a:gd name="connsiteY0" fmla="*/ 56384 h 462544"/>
                <a:gd name="connsiteX1" fmla="*/ 51271 w 5831286"/>
                <a:gd name="connsiteY1" fmla="*/ 123495 h 462544"/>
                <a:gd name="connsiteX2" fmla="*/ 59660 w 5831286"/>
                <a:gd name="connsiteY2" fmla="*/ 148662 h 462544"/>
                <a:gd name="connsiteX3" fmla="*/ 68049 w 5831286"/>
                <a:gd name="connsiteY3" fmla="*/ 282886 h 462544"/>
                <a:gd name="connsiteX4" fmla="*/ 219051 w 5831286"/>
                <a:gd name="connsiteY4" fmla="*/ 266108 h 462544"/>
                <a:gd name="connsiteX5" fmla="*/ 311330 w 5831286"/>
                <a:gd name="connsiteY5" fmla="*/ 249330 h 462544"/>
                <a:gd name="connsiteX6" fmla="*/ 403609 w 5831286"/>
                <a:gd name="connsiteY6" fmla="*/ 232552 h 462544"/>
                <a:gd name="connsiteX7" fmla="*/ 437165 w 5831286"/>
                <a:gd name="connsiteY7" fmla="*/ 224163 h 462544"/>
                <a:gd name="connsiteX8" fmla="*/ 529444 w 5831286"/>
                <a:gd name="connsiteY8" fmla="*/ 190607 h 462544"/>
                <a:gd name="connsiteX9" fmla="*/ 604945 w 5831286"/>
                <a:gd name="connsiteY9" fmla="*/ 173829 h 462544"/>
                <a:gd name="connsiteX10" fmla="*/ 655279 w 5831286"/>
                <a:gd name="connsiteY10" fmla="*/ 165440 h 462544"/>
                <a:gd name="connsiteX11" fmla="*/ 714002 w 5831286"/>
                <a:gd name="connsiteY11" fmla="*/ 148662 h 462544"/>
                <a:gd name="connsiteX12" fmla="*/ 965671 w 5831286"/>
                <a:gd name="connsiteY12" fmla="*/ 140273 h 462544"/>
                <a:gd name="connsiteX13" fmla="*/ 1192174 w 5831286"/>
                <a:gd name="connsiteY13" fmla="*/ 115107 h 462544"/>
                <a:gd name="connsiteX14" fmla="*/ 1234119 w 5831286"/>
                <a:gd name="connsiteY14" fmla="*/ 106718 h 462544"/>
                <a:gd name="connsiteX15" fmla="*/ 1259286 w 5831286"/>
                <a:gd name="connsiteY15" fmla="*/ 98329 h 462544"/>
                <a:gd name="connsiteX16" fmla="*/ 1393510 w 5831286"/>
                <a:gd name="connsiteY16" fmla="*/ 89940 h 462544"/>
                <a:gd name="connsiteX17" fmla="*/ 1427066 w 5831286"/>
                <a:gd name="connsiteY17" fmla="*/ 81551 h 462544"/>
                <a:gd name="connsiteX18" fmla="*/ 2047851 w 5831286"/>
                <a:gd name="connsiteY18" fmla="*/ 81551 h 462544"/>
                <a:gd name="connsiteX19" fmla="*/ 2148519 w 5831286"/>
                <a:gd name="connsiteY19" fmla="*/ 115107 h 462544"/>
                <a:gd name="connsiteX20" fmla="*/ 2215631 w 5831286"/>
                <a:gd name="connsiteY20" fmla="*/ 131884 h 462544"/>
                <a:gd name="connsiteX21" fmla="*/ 2249187 w 5831286"/>
                <a:gd name="connsiteY21" fmla="*/ 140273 h 462544"/>
                <a:gd name="connsiteX22" fmla="*/ 2282743 w 5831286"/>
                <a:gd name="connsiteY22" fmla="*/ 157051 h 462544"/>
                <a:gd name="connsiteX23" fmla="*/ 2324688 w 5831286"/>
                <a:gd name="connsiteY23" fmla="*/ 165440 h 462544"/>
                <a:gd name="connsiteX24" fmla="*/ 2349855 w 5831286"/>
                <a:gd name="connsiteY24" fmla="*/ 173829 h 462544"/>
                <a:gd name="connsiteX25" fmla="*/ 2442134 w 5831286"/>
                <a:gd name="connsiteY25" fmla="*/ 190607 h 462544"/>
                <a:gd name="connsiteX26" fmla="*/ 2475690 w 5831286"/>
                <a:gd name="connsiteY26" fmla="*/ 207385 h 462544"/>
                <a:gd name="connsiteX27" fmla="*/ 2500857 w 5831286"/>
                <a:gd name="connsiteY27" fmla="*/ 215774 h 462544"/>
                <a:gd name="connsiteX28" fmla="*/ 2567969 w 5831286"/>
                <a:gd name="connsiteY28" fmla="*/ 240941 h 462544"/>
                <a:gd name="connsiteX29" fmla="*/ 2635080 w 5831286"/>
                <a:gd name="connsiteY29" fmla="*/ 249330 h 462544"/>
                <a:gd name="connsiteX30" fmla="*/ 2668636 w 5831286"/>
                <a:gd name="connsiteY30" fmla="*/ 257719 h 462544"/>
                <a:gd name="connsiteX31" fmla="*/ 2693803 w 5831286"/>
                <a:gd name="connsiteY31" fmla="*/ 266108 h 462544"/>
                <a:gd name="connsiteX32" fmla="*/ 2937084 w 5831286"/>
                <a:gd name="connsiteY32" fmla="*/ 274497 h 462544"/>
                <a:gd name="connsiteX33" fmla="*/ 3029363 w 5831286"/>
                <a:gd name="connsiteY33" fmla="*/ 308053 h 462544"/>
                <a:gd name="connsiteX34" fmla="*/ 3146809 w 5831286"/>
                <a:gd name="connsiteY34" fmla="*/ 324831 h 462544"/>
                <a:gd name="connsiteX35" fmla="*/ 3197143 w 5831286"/>
                <a:gd name="connsiteY35" fmla="*/ 341609 h 462544"/>
                <a:gd name="connsiteX36" fmla="*/ 3398479 w 5831286"/>
                <a:gd name="connsiteY36" fmla="*/ 358387 h 462544"/>
                <a:gd name="connsiteX37" fmla="*/ 3440424 w 5831286"/>
                <a:gd name="connsiteY37" fmla="*/ 366776 h 462544"/>
                <a:gd name="connsiteX38" fmla="*/ 3473980 w 5831286"/>
                <a:gd name="connsiteY38" fmla="*/ 375165 h 462544"/>
                <a:gd name="connsiteX39" fmla="*/ 3549480 w 5831286"/>
                <a:gd name="connsiteY39" fmla="*/ 383554 h 462544"/>
                <a:gd name="connsiteX40" fmla="*/ 3574647 w 5831286"/>
                <a:gd name="connsiteY40" fmla="*/ 391943 h 462544"/>
                <a:gd name="connsiteX41" fmla="*/ 3759205 w 5831286"/>
                <a:gd name="connsiteY41" fmla="*/ 417110 h 462544"/>
                <a:gd name="connsiteX42" fmla="*/ 4136711 w 5831286"/>
                <a:gd name="connsiteY42" fmla="*/ 456591 h 462544"/>
                <a:gd name="connsiteX43" fmla="*/ 4535079 w 5831286"/>
                <a:gd name="connsiteY43" fmla="*/ 437158 h 462544"/>
                <a:gd name="connsiteX44" fmla="*/ 4572937 w 5831286"/>
                <a:gd name="connsiteY44" fmla="*/ 417110 h 462544"/>
                <a:gd name="connsiteX45" fmla="*/ 4640049 w 5831286"/>
                <a:gd name="connsiteY45" fmla="*/ 403602 h 462544"/>
                <a:gd name="connsiteX46" fmla="*/ 4681563 w 5831286"/>
                <a:gd name="connsiteY46" fmla="*/ 399100 h 462544"/>
                <a:gd name="connsiteX47" fmla="*/ 4723509 w 5831286"/>
                <a:gd name="connsiteY47" fmla="*/ 394597 h 462544"/>
                <a:gd name="connsiteX48" fmla="*/ 4799224 w 5831286"/>
                <a:gd name="connsiteY48" fmla="*/ 370046 h 462544"/>
                <a:gd name="connsiteX49" fmla="*/ 4933664 w 5831286"/>
                <a:gd name="connsiteY49" fmla="*/ 349998 h 462544"/>
                <a:gd name="connsiteX50" fmla="*/ 4975609 w 5831286"/>
                <a:gd name="connsiteY50" fmla="*/ 341609 h 462544"/>
                <a:gd name="connsiteX51" fmla="*/ 5000776 w 5831286"/>
                <a:gd name="connsiteY51" fmla="*/ 333220 h 462544"/>
                <a:gd name="connsiteX52" fmla="*/ 5051110 w 5831286"/>
                <a:gd name="connsiteY52" fmla="*/ 324831 h 462544"/>
                <a:gd name="connsiteX53" fmla="*/ 5109833 w 5831286"/>
                <a:gd name="connsiteY53" fmla="*/ 299664 h 462544"/>
                <a:gd name="connsiteX54" fmla="*/ 5168556 w 5831286"/>
                <a:gd name="connsiteY54" fmla="*/ 266108 h 462544"/>
                <a:gd name="connsiteX55" fmla="*/ 5193723 w 5831286"/>
                <a:gd name="connsiteY55" fmla="*/ 257719 h 462544"/>
                <a:gd name="connsiteX56" fmla="*/ 5260835 w 5831286"/>
                <a:gd name="connsiteY56" fmla="*/ 247481 h 462544"/>
                <a:gd name="connsiteX57" fmla="*/ 5327947 w 5831286"/>
                <a:gd name="connsiteY57" fmla="*/ 190607 h 462544"/>
                <a:gd name="connsiteX58" fmla="*/ 5369676 w 5831286"/>
                <a:gd name="connsiteY58" fmla="*/ 201034 h 462544"/>
                <a:gd name="connsiteX59" fmla="*/ 5420225 w 5831286"/>
                <a:gd name="connsiteY59" fmla="*/ 157051 h 462544"/>
                <a:gd name="connsiteX60" fmla="*/ 5462170 w 5831286"/>
                <a:gd name="connsiteY60" fmla="*/ 148662 h 462544"/>
                <a:gd name="connsiteX61" fmla="*/ 5604783 w 5831286"/>
                <a:gd name="connsiteY61" fmla="*/ 140273 h 462544"/>
                <a:gd name="connsiteX62" fmla="*/ 5705451 w 5831286"/>
                <a:gd name="connsiteY62" fmla="*/ 115107 h 462544"/>
                <a:gd name="connsiteX63" fmla="*/ 5730618 w 5831286"/>
                <a:gd name="connsiteY63" fmla="*/ 106718 h 462544"/>
                <a:gd name="connsiteX64" fmla="*/ 5780952 w 5831286"/>
                <a:gd name="connsiteY64" fmla="*/ 73162 h 462544"/>
                <a:gd name="connsiteX65" fmla="*/ 5806119 w 5831286"/>
                <a:gd name="connsiteY65" fmla="*/ 56384 h 462544"/>
                <a:gd name="connsiteX66" fmla="*/ 5831286 w 5831286"/>
                <a:gd name="connsiteY66" fmla="*/ 47995 h 462544"/>
                <a:gd name="connsiteX67" fmla="*/ 5344725 w 5831286"/>
                <a:gd name="connsiteY67" fmla="*/ 39606 h 462544"/>
                <a:gd name="connsiteX68" fmla="*/ 5244057 w 5831286"/>
                <a:gd name="connsiteY68" fmla="*/ 60887 h 462544"/>
                <a:gd name="connsiteX69" fmla="*/ 5030031 w 5831286"/>
                <a:gd name="connsiteY69" fmla="*/ 58848 h 462544"/>
                <a:gd name="connsiteX70" fmla="*/ 4644136 w 5831286"/>
                <a:gd name="connsiteY70" fmla="*/ 58231 h 462544"/>
                <a:gd name="connsiteX71" fmla="*/ 4576809 w 5831286"/>
                <a:gd name="connsiteY71" fmla="*/ 57616 h 462544"/>
                <a:gd name="connsiteX72" fmla="*/ 4270934 w 5831286"/>
                <a:gd name="connsiteY72" fmla="*/ 56384 h 462544"/>
                <a:gd name="connsiteX73" fmla="*/ 3222310 w 5831286"/>
                <a:gd name="connsiteY73" fmla="*/ 64773 h 462544"/>
                <a:gd name="connsiteX74" fmla="*/ 3146809 w 5831286"/>
                <a:gd name="connsiteY74" fmla="*/ 81551 h 462544"/>
                <a:gd name="connsiteX75" fmla="*/ 3096475 w 5831286"/>
                <a:gd name="connsiteY75" fmla="*/ 89940 h 462544"/>
                <a:gd name="connsiteX76" fmla="*/ 2668636 w 5831286"/>
                <a:gd name="connsiteY76" fmla="*/ 73162 h 462544"/>
                <a:gd name="connsiteX77" fmla="*/ 2559580 w 5831286"/>
                <a:gd name="connsiteY77" fmla="*/ 64773 h 462544"/>
                <a:gd name="connsiteX78" fmla="*/ 2333077 w 5831286"/>
                <a:gd name="connsiteY78" fmla="*/ 56384 h 462544"/>
                <a:gd name="connsiteX79" fmla="*/ 2081407 w 5831286"/>
                <a:gd name="connsiteY79" fmla="*/ 39606 h 462544"/>
                <a:gd name="connsiteX80" fmla="*/ 1972350 w 5831286"/>
                <a:gd name="connsiteY80" fmla="*/ 31217 h 462544"/>
                <a:gd name="connsiteX81" fmla="*/ 1729069 w 5831286"/>
                <a:gd name="connsiteY81" fmla="*/ 22828 h 462544"/>
                <a:gd name="connsiteX82" fmla="*/ 915337 w 5831286"/>
                <a:gd name="connsiteY82" fmla="*/ 31217 h 462544"/>
                <a:gd name="connsiteX83" fmla="*/ 646890 w 5831286"/>
                <a:gd name="connsiteY83" fmla="*/ 39606 h 462544"/>
                <a:gd name="connsiteX84" fmla="*/ 42882 w 5831286"/>
                <a:gd name="connsiteY84" fmla="*/ 56384 h 462544"/>
                <a:gd name="connsiteX0" fmla="*/ 42882 w 5831286"/>
                <a:gd name="connsiteY0" fmla="*/ 56384 h 462544"/>
                <a:gd name="connsiteX1" fmla="*/ 51271 w 5831286"/>
                <a:gd name="connsiteY1" fmla="*/ 123495 h 462544"/>
                <a:gd name="connsiteX2" fmla="*/ 59660 w 5831286"/>
                <a:gd name="connsiteY2" fmla="*/ 148662 h 462544"/>
                <a:gd name="connsiteX3" fmla="*/ 68049 w 5831286"/>
                <a:gd name="connsiteY3" fmla="*/ 282886 h 462544"/>
                <a:gd name="connsiteX4" fmla="*/ 219051 w 5831286"/>
                <a:gd name="connsiteY4" fmla="*/ 266108 h 462544"/>
                <a:gd name="connsiteX5" fmla="*/ 311330 w 5831286"/>
                <a:gd name="connsiteY5" fmla="*/ 249330 h 462544"/>
                <a:gd name="connsiteX6" fmla="*/ 403609 w 5831286"/>
                <a:gd name="connsiteY6" fmla="*/ 232552 h 462544"/>
                <a:gd name="connsiteX7" fmla="*/ 437165 w 5831286"/>
                <a:gd name="connsiteY7" fmla="*/ 224163 h 462544"/>
                <a:gd name="connsiteX8" fmla="*/ 529444 w 5831286"/>
                <a:gd name="connsiteY8" fmla="*/ 190607 h 462544"/>
                <a:gd name="connsiteX9" fmla="*/ 604945 w 5831286"/>
                <a:gd name="connsiteY9" fmla="*/ 173829 h 462544"/>
                <a:gd name="connsiteX10" fmla="*/ 655279 w 5831286"/>
                <a:gd name="connsiteY10" fmla="*/ 165440 h 462544"/>
                <a:gd name="connsiteX11" fmla="*/ 714002 w 5831286"/>
                <a:gd name="connsiteY11" fmla="*/ 148662 h 462544"/>
                <a:gd name="connsiteX12" fmla="*/ 965671 w 5831286"/>
                <a:gd name="connsiteY12" fmla="*/ 140273 h 462544"/>
                <a:gd name="connsiteX13" fmla="*/ 1192174 w 5831286"/>
                <a:gd name="connsiteY13" fmla="*/ 115107 h 462544"/>
                <a:gd name="connsiteX14" fmla="*/ 1234119 w 5831286"/>
                <a:gd name="connsiteY14" fmla="*/ 106718 h 462544"/>
                <a:gd name="connsiteX15" fmla="*/ 1259286 w 5831286"/>
                <a:gd name="connsiteY15" fmla="*/ 98329 h 462544"/>
                <a:gd name="connsiteX16" fmla="*/ 1393510 w 5831286"/>
                <a:gd name="connsiteY16" fmla="*/ 89940 h 462544"/>
                <a:gd name="connsiteX17" fmla="*/ 1427066 w 5831286"/>
                <a:gd name="connsiteY17" fmla="*/ 81551 h 462544"/>
                <a:gd name="connsiteX18" fmla="*/ 2047851 w 5831286"/>
                <a:gd name="connsiteY18" fmla="*/ 81551 h 462544"/>
                <a:gd name="connsiteX19" fmla="*/ 2148519 w 5831286"/>
                <a:gd name="connsiteY19" fmla="*/ 115107 h 462544"/>
                <a:gd name="connsiteX20" fmla="*/ 2215631 w 5831286"/>
                <a:gd name="connsiteY20" fmla="*/ 131884 h 462544"/>
                <a:gd name="connsiteX21" fmla="*/ 2249187 w 5831286"/>
                <a:gd name="connsiteY21" fmla="*/ 140273 h 462544"/>
                <a:gd name="connsiteX22" fmla="*/ 2282743 w 5831286"/>
                <a:gd name="connsiteY22" fmla="*/ 157051 h 462544"/>
                <a:gd name="connsiteX23" fmla="*/ 2324688 w 5831286"/>
                <a:gd name="connsiteY23" fmla="*/ 165440 h 462544"/>
                <a:gd name="connsiteX24" fmla="*/ 2349855 w 5831286"/>
                <a:gd name="connsiteY24" fmla="*/ 173829 h 462544"/>
                <a:gd name="connsiteX25" fmla="*/ 2442134 w 5831286"/>
                <a:gd name="connsiteY25" fmla="*/ 190607 h 462544"/>
                <a:gd name="connsiteX26" fmla="*/ 2475690 w 5831286"/>
                <a:gd name="connsiteY26" fmla="*/ 207385 h 462544"/>
                <a:gd name="connsiteX27" fmla="*/ 2500857 w 5831286"/>
                <a:gd name="connsiteY27" fmla="*/ 215774 h 462544"/>
                <a:gd name="connsiteX28" fmla="*/ 2567969 w 5831286"/>
                <a:gd name="connsiteY28" fmla="*/ 240941 h 462544"/>
                <a:gd name="connsiteX29" fmla="*/ 2635080 w 5831286"/>
                <a:gd name="connsiteY29" fmla="*/ 249330 h 462544"/>
                <a:gd name="connsiteX30" fmla="*/ 2668636 w 5831286"/>
                <a:gd name="connsiteY30" fmla="*/ 257719 h 462544"/>
                <a:gd name="connsiteX31" fmla="*/ 2693803 w 5831286"/>
                <a:gd name="connsiteY31" fmla="*/ 266108 h 462544"/>
                <a:gd name="connsiteX32" fmla="*/ 2937084 w 5831286"/>
                <a:gd name="connsiteY32" fmla="*/ 274497 h 462544"/>
                <a:gd name="connsiteX33" fmla="*/ 3029363 w 5831286"/>
                <a:gd name="connsiteY33" fmla="*/ 308053 h 462544"/>
                <a:gd name="connsiteX34" fmla="*/ 3146809 w 5831286"/>
                <a:gd name="connsiteY34" fmla="*/ 324831 h 462544"/>
                <a:gd name="connsiteX35" fmla="*/ 3197143 w 5831286"/>
                <a:gd name="connsiteY35" fmla="*/ 341609 h 462544"/>
                <a:gd name="connsiteX36" fmla="*/ 3398479 w 5831286"/>
                <a:gd name="connsiteY36" fmla="*/ 358387 h 462544"/>
                <a:gd name="connsiteX37" fmla="*/ 3440424 w 5831286"/>
                <a:gd name="connsiteY37" fmla="*/ 366776 h 462544"/>
                <a:gd name="connsiteX38" fmla="*/ 3473980 w 5831286"/>
                <a:gd name="connsiteY38" fmla="*/ 375165 h 462544"/>
                <a:gd name="connsiteX39" fmla="*/ 3549480 w 5831286"/>
                <a:gd name="connsiteY39" fmla="*/ 383554 h 462544"/>
                <a:gd name="connsiteX40" fmla="*/ 3574647 w 5831286"/>
                <a:gd name="connsiteY40" fmla="*/ 391943 h 462544"/>
                <a:gd name="connsiteX41" fmla="*/ 3759205 w 5831286"/>
                <a:gd name="connsiteY41" fmla="*/ 417110 h 462544"/>
                <a:gd name="connsiteX42" fmla="*/ 4136711 w 5831286"/>
                <a:gd name="connsiteY42" fmla="*/ 456591 h 462544"/>
                <a:gd name="connsiteX43" fmla="*/ 4535079 w 5831286"/>
                <a:gd name="connsiteY43" fmla="*/ 437158 h 462544"/>
                <a:gd name="connsiteX44" fmla="*/ 4572937 w 5831286"/>
                <a:gd name="connsiteY44" fmla="*/ 417110 h 462544"/>
                <a:gd name="connsiteX45" fmla="*/ 4640049 w 5831286"/>
                <a:gd name="connsiteY45" fmla="*/ 403602 h 462544"/>
                <a:gd name="connsiteX46" fmla="*/ 4681563 w 5831286"/>
                <a:gd name="connsiteY46" fmla="*/ 399100 h 462544"/>
                <a:gd name="connsiteX47" fmla="*/ 4723509 w 5831286"/>
                <a:gd name="connsiteY47" fmla="*/ 394597 h 462544"/>
                <a:gd name="connsiteX48" fmla="*/ 4799224 w 5831286"/>
                <a:gd name="connsiteY48" fmla="*/ 370046 h 462544"/>
                <a:gd name="connsiteX49" fmla="*/ 4933664 w 5831286"/>
                <a:gd name="connsiteY49" fmla="*/ 349998 h 462544"/>
                <a:gd name="connsiteX50" fmla="*/ 4975609 w 5831286"/>
                <a:gd name="connsiteY50" fmla="*/ 341609 h 462544"/>
                <a:gd name="connsiteX51" fmla="*/ 5000776 w 5831286"/>
                <a:gd name="connsiteY51" fmla="*/ 333220 h 462544"/>
                <a:gd name="connsiteX52" fmla="*/ 5051110 w 5831286"/>
                <a:gd name="connsiteY52" fmla="*/ 324831 h 462544"/>
                <a:gd name="connsiteX53" fmla="*/ 5109833 w 5831286"/>
                <a:gd name="connsiteY53" fmla="*/ 299664 h 462544"/>
                <a:gd name="connsiteX54" fmla="*/ 5168556 w 5831286"/>
                <a:gd name="connsiteY54" fmla="*/ 266108 h 462544"/>
                <a:gd name="connsiteX55" fmla="*/ 5193723 w 5831286"/>
                <a:gd name="connsiteY55" fmla="*/ 257719 h 462544"/>
                <a:gd name="connsiteX56" fmla="*/ 5260835 w 5831286"/>
                <a:gd name="connsiteY56" fmla="*/ 247481 h 462544"/>
                <a:gd name="connsiteX57" fmla="*/ 5319774 w 5831286"/>
                <a:gd name="connsiteY57" fmla="*/ 225585 h 462544"/>
                <a:gd name="connsiteX58" fmla="*/ 5369676 w 5831286"/>
                <a:gd name="connsiteY58" fmla="*/ 201034 h 462544"/>
                <a:gd name="connsiteX59" fmla="*/ 5420225 w 5831286"/>
                <a:gd name="connsiteY59" fmla="*/ 157051 h 462544"/>
                <a:gd name="connsiteX60" fmla="*/ 5462170 w 5831286"/>
                <a:gd name="connsiteY60" fmla="*/ 148662 h 462544"/>
                <a:gd name="connsiteX61" fmla="*/ 5604783 w 5831286"/>
                <a:gd name="connsiteY61" fmla="*/ 140273 h 462544"/>
                <a:gd name="connsiteX62" fmla="*/ 5705451 w 5831286"/>
                <a:gd name="connsiteY62" fmla="*/ 115107 h 462544"/>
                <a:gd name="connsiteX63" fmla="*/ 5730618 w 5831286"/>
                <a:gd name="connsiteY63" fmla="*/ 106718 h 462544"/>
                <a:gd name="connsiteX64" fmla="*/ 5780952 w 5831286"/>
                <a:gd name="connsiteY64" fmla="*/ 73162 h 462544"/>
                <a:gd name="connsiteX65" fmla="*/ 5806119 w 5831286"/>
                <a:gd name="connsiteY65" fmla="*/ 56384 h 462544"/>
                <a:gd name="connsiteX66" fmla="*/ 5831286 w 5831286"/>
                <a:gd name="connsiteY66" fmla="*/ 47995 h 462544"/>
                <a:gd name="connsiteX67" fmla="*/ 5344725 w 5831286"/>
                <a:gd name="connsiteY67" fmla="*/ 39606 h 462544"/>
                <a:gd name="connsiteX68" fmla="*/ 5244057 w 5831286"/>
                <a:gd name="connsiteY68" fmla="*/ 60887 h 462544"/>
                <a:gd name="connsiteX69" fmla="*/ 5030031 w 5831286"/>
                <a:gd name="connsiteY69" fmla="*/ 58848 h 462544"/>
                <a:gd name="connsiteX70" fmla="*/ 4644136 w 5831286"/>
                <a:gd name="connsiteY70" fmla="*/ 58231 h 462544"/>
                <a:gd name="connsiteX71" fmla="*/ 4576809 w 5831286"/>
                <a:gd name="connsiteY71" fmla="*/ 57616 h 462544"/>
                <a:gd name="connsiteX72" fmla="*/ 4270934 w 5831286"/>
                <a:gd name="connsiteY72" fmla="*/ 56384 h 462544"/>
                <a:gd name="connsiteX73" fmla="*/ 3222310 w 5831286"/>
                <a:gd name="connsiteY73" fmla="*/ 64773 h 462544"/>
                <a:gd name="connsiteX74" fmla="*/ 3146809 w 5831286"/>
                <a:gd name="connsiteY74" fmla="*/ 81551 h 462544"/>
                <a:gd name="connsiteX75" fmla="*/ 3096475 w 5831286"/>
                <a:gd name="connsiteY75" fmla="*/ 89940 h 462544"/>
                <a:gd name="connsiteX76" fmla="*/ 2668636 w 5831286"/>
                <a:gd name="connsiteY76" fmla="*/ 73162 h 462544"/>
                <a:gd name="connsiteX77" fmla="*/ 2559580 w 5831286"/>
                <a:gd name="connsiteY77" fmla="*/ 64773 h 462544"/>
                <a:gd name="connsiteX78" fmla="*/ 2333077 w 5831286"/>
                <a:gd name="connsiteY78" fmla="*/ 56384 h 462544"/>
                <a:gd name="connsiteX79" fmla="*/ 2081407 w 5831286"/>
                <a:gd name="connsiteY79" fmla="*/ 39606 h 462544"/>
                <a:gd name="connsiteX80" fmla="*/ 1972350 w 5831286"/>
                <a:gd name="connsiteY80" fmla="*/ 31217 h 462544"/>
                <a:gd name="connsiteX81" fmla="*/ 1729069 w 5831286"/>
                <a:gd name="connsiteY81" fmla="*/ 22828 h 462544"/>
                <a:gd name="connsiteX82" fmla="*/ 915337 w 5831286"/>
                <a:gd name="connsiteY82" fmla="*/ 31217 h 462544"/>
                <a:gd name="connsiteX83" fmla="*/ 646890 w 5831286"/>
                <a:gd name="connsiteY83" fmla="*/ 39606 h 462544"/>
                <a:gd name="connsiteX84" fmla="*/ 42882 w 5831286"/>
                <a:gd name="connsiteY84" fmla="*/ 56384 h 462544"/>
                <a:gd name="connsiteX0" fmla="*/ 42882 w 5831286"/>
                <a:gd name="connsiteY0" fmla="*/ 56384 h 462544"/>
                <a:gd name="connsiteX1" fmla="*/ 51271 w 5831286"/>
                <a:gd name="connsiteY1" fmla="*/ 123495 h 462544"/>
                <a:gd name="connsiteX2" fmla="*/ 59660 w 5831286"/>
                <a:gd name="connsiteY2" fmla="*/ 148662 h 462544"/>
                <a:gd name="connsiteX3" fmla="*/ 68049 w 5831286"/>
                <a:gd name="connsiteY3" fmla="*/ 282886 h 462544"/>
                <a:gd name="connsiteX4" fmla="*/ 219051 w 5831286"/>
                <a:gd name="connsiteY4" fmla="*/ 266108 h 462544"/>
                <a:gd name="connsiteX5" fmla="*/ 311330 w 5831286"/>
                <a:gd name="connsiteY5" fmla="*/ 249330 h 462544"/>
                <a:gd name="connsiteX6" fmla="*/ 403609 w 5831286"/>
                <a:gd name="connsiteY6" fmla="*/ 232552 h 462544"/>
                <a:gd name="connsiteX7" fmla="*/ 437165 w 5831286"/>
                <a:gd name="connsiteY7" fmla="*/ 224163 h 462544"/>
                <a:gd name="connsiteX8" fmla="*/ 529444 w 5831286"/>
                <a:gd name="connsiteY8" fmla="*/ 190607 h 462544"/>
                <a:gd name="connsiteX9" fmla="*/ 604945 w 5831286"/>
                <a:gd name="connsiteY9" fmla="*/ 173829 h 462544"/>
                <a:gd name="connsiteX10" fmla="*/ 655279 w 5831286"/>
                <a:gd name="connsiteY10" fmla="*/ 165440 h 462544"/>
                <a:gd name="connsiteX11" fmla="*/ 714002 w 5831286"/>
                <a:gd name="connsiteY11" fmla="*/ 148662 h 462544"/>
                <a:gd name="connsiteX12" fmla="*/ 965671 w 5831286"/>
                <a:gd name="connsiteY12" fmla="*/ 140273 h 462544"/>
                <a:gd name="connsiteX13" fmla="*/ 1192174 w 5831286"/>
                <a:gd name="connsiteY13" fmla="*/ 115107 h 462544"/>
                <a:gd name="connsiteX14" fmla="*/ 1234119 w 5831286"/>
                <a:gd name="connsiteY14" fmla="*/ 106718 h 462544"/>
                <a:gd name="connsiteX15" fmla="*/ 1259286 w 5831286"/>
                <a:gd name="connsiteY15" fmla="*/ 98329 h 462544"/>
                <a:gd name="connsiteX16" fmla="*/ 1393510 w 5831286"/>
                <a:gd name="connsiteY16" fmla="*/ 89940 h 462544"/>
                <a:gd name="connsiteX17" fmla="*/ 1427066 w 5831286"/>
                <a:gd name="connsiteY17" fmla="*/ 81551 h 462544"/>
                <a:gd name="connsiteX18" fmla="*/ 2047851 w 5831286"/>
                <a:gd name="connsiteY18" fmla="*/ 81551 h 462544"/>
                <a:gd name="connsiteX19" fmla="*/ 2148519 w 5831286"/>
                <a:gd name="connsiteY19" fmla="*/ 115107 h 462544"/>
                <a:gd name="connsiteX20" fmla="*/ 2215631 w 5831286"/>
                <a:gd name="connsiteY20" fmla="*/ 131884 h 462544"/>
                <a:gd name="connsiteX21" fmla="*/ 2249187 w 5831286"/>
                <a:gd name="connsiteY21" fmla="*/ 140273 h 462544"/>
                <a:gd name="connsiteX22" fmla="*/ 2282743 w 5831286"/>
                <a:gd name="connsiteY22" fmla="*/ 157051 h 462544"/>
                <a:gd name="connsiteX23" fmla="*/ 2324688 w 5831286"/>
                <a:gd name="connsiteY23" fmla="*/ 165440 h 462544"/>
                <a:gd name="connsiteX24" fmla="*/ 2349855 w 5831286"/>
                <a:gd name="connsiteY24" fmla="*/ 173829 h 462544"/>
                <a:gd name="connsiteX25" fmla="*/ 2442134 w 5831286"/>
                <a:gd name="connsiteY25" fmla="*/ 190607 h 462544"/>
                <a:gd name="connsiteX26" fmla="*/ 2475690 w 5831286"/>
                <a:gd name="connsiteY26" fmla="*/ 207385 h 462544"/>
                <a:gd name="connsiteX27" fmla="*/ 2500857 w 5831286"/>
                <a:gd name="connsiteY27" fmla="*/ 215774 h 462544"/>
                <a:gd name="connsiteX28" fmla="*/ 2567969 w 5831286"/>
                <a:gd name="connsiteY28" fmla="*/ 240941 h 462544"/>
                <a:gd name="connsiteX29" fmla="*/ 2635080 w 5831286"/>
                <a:gd name="connsiteY29" fmla="*/ 249330 h 462544"/>
                <a:gd name="connsiteX30" fmla="*/ 2668636 w 5831286"/>
                <a:gd name="connsiteY30" fmla="*/ 257719 h 462544"/>
                <a:gd name="connsiteX31" fmla="*/ 2693803 w 5831286"/>
                <a:gd name="connsiteY31" fmla="*/ 266108 h 462544"/>
                <a:gd name="connsiteX32" fmla="*/ 2937084 w 5831286"/>
                <a:gd name="connsiteY32" fmla="*/ 274497 h 462544"/>
                <a:gd name="connsiteX33" fmla="*/ 3029363 w 5831286"/>
                <a:gd name="connsiteY33" fmla="*/ 308053 h 462544"/>
                <a:gd name="connsiteX34" fmla="*/ 3146809 w 5831286"/>
                <a:gd name="connsiteY34" fmla="*/ 324831 h 462544"/>
                <a:gd name="connsiteX35" fmla="*/ 3197143 w 5831286"/>
                <a:gd name="connsiteY35" fmla="*/ 341609 h 462544"/>
                <a:gd name="connsiteX36" fmla="*/ 3398479 w 5831286"/>
                <a:gd name="connsiteY36" fmla="*/ 358387 h 462544"/>
                <a:gd name="connsiteX37" fmla="*/ 3440424 w 5831286"/>
                <a:gd name="connsiteY37" fmla="*/ 366776 h 462544"/>
                <a:gd name="connsiteX38" fmla="*/ 3473980 w 5831286"/>
                <a:gd name="connsiteY38" fmla="*/ 375165 h 462544"/>
                <a:gd name="connsiteX39" fmla="*/ 3549480 w 5831286"/>
                <a:gd name="connsiteY39" fmla="*/ 383554 h 462544"/>
                <a:gd name="connsiteX40" fmla="*/ 3574647 w 5831286"/>
                <a:gd name="connsiteY40" fmla="*/ 391943 h 462544"/>
                <a:gd name="connsiteX41" fmla="*/ 3759205 w 5831286"/>
                <a:gd name="connsiteY41" fmla="*/ 417110 h 462544"/>
                <a:gd name="connsiteX42" fmla="*/ 4136711 w 5831286"/>
                <a:gd name="connsiteY42" fmla="*/ 456591 h 462544"/>
                <a:gd name="connsiteX43" fmla="*/ 4535079 w 5831286"/>
                <a:gd name="connsiteY43" fmla="*/ 437158 h 462544"/>
                <a:gd name="connsiteX44" fmla="*/ 4572937 w 5831286"/>
                <a:gd name="connsiteY44" fmla="*/ 417110 h 462544"/>
                <a:gd name="connsiteX45" fmla="*/ 4640049 w 5831286"/>
                <a:gd name="connsiteY45" fmla="*/ 403602 h 462544"/>
                <a:gd name="connsiteX46" fmla="*/ 4681563 w 5831286"/>
                <a:gd name="connsiteY46" fmla="*/ 399100 h 462544"/>
                <a:gd name="connsiteX47" fmla="*/ 4723509 w 5831286"/>
                <a:gd name="connsiteY47" fmla="*/ 394597 h 462544"/>
                <a:gd name="connsiteX48" fmla="*/ 4799224 w 5831286"/>
                <a:gd name="connsiteY48" fmla="*/ 370046 h 462544"/>
                <a:gd name="connsiteX49" fmla="*/ 4933664 w 5831286"/>
                <a:gd name="connsiteY49" fmla="*/ 349998 h 462544"/>
                <a:gd name="connsiteX50" fmla="*/ 4975609 w 5831286"/>
                <a:gd name="connsiteY50" fmla="*/ 341609 h 462544"/>
                <a:gd name="connsiteX51" fmla="*/ 5000776 w 5831286"/>
                <a:gd name="connsiteY51" fmla="*/ 333220 h 462544"/>
                <a:gd name="connsiteX52" fmla="*/ 5051110 w 5831286"/>
                <a:gd name="connsiteY52" fmla="*/ 324831 h 462544"/>
                <a:gd name="connsiteX53" fmla="*/ 5109833 w 5831286"/>
                <a:gd name="connsiteY53" fmla="*/ 299664 h 462544"/>
                <a:gd name="connsiteX54" fmla="*/ 5168556 w 5831286"/>
                <a:gd name="connsiteY54" fmla="*/ 266108 h 462544"/>
                <a:gd name="connsiteX55" fmla="*/ 5193723 w 5831286"/>
                <a:gd name="connsiteY55" fmla="*/ 257719 h 462544"/>
                <a:gd name="connsiteX56" fmla="*/ 5260835 w 5831286"/>
                <a:gd name="connsiteY56" fmla="*/ 247481 h 462544"/>
                <a:gd name="connsiteX57" fmla="*/ 5319774 w 5831286"/>
                <a:gd name="connsiteY57" fmla="*/ 225585 h 462544"/>
                <a:gd name="connsiteX58" fmla="*/ 5369676 w 5831286"/>
                <a:gd name="connsiteY58" fmla="*/ 201034 h 462544"/>
                <a:gd name="connsiteX59" fmla="*/ 5420225 w 5831286"/>
                <a:gd name="connsiteY59" fmla="*/ 188143 h 462544"/>
                <a:gd name="connsiteX60" fmla="*/ 5462170 w 5831286"/>
                <a:gd name="connsiteY60" fmla="*/ 148662 h 462544"/>
                <a:gd name="connsiteX61" fmla="*/ 5604783 w 5831286"/>
                <a:gd name="connsiteY61" fmla="*/ 140273 h 462544"/>
                <a:gd name="connsiteX62" fmla="*/ 5705451 w 5831286"/>
                <a:gd name="connsiteY62" fmla="*/ 115107 h 462544"/>
                <a:gd name="connsiteX63" fmla="*/ 5730618 w 5831286"/>
                <a:gd name="connsiteY63" fmla="*/ 106718 h 462544"/>
                <a:gd name="connsiteX64" fmla="*/ 5780952 w 5831286"/>
                <a:gd name="connsiteY64" fmla="*/ 73162 h 462544"/>
                <a:gd name="connsiteX65" fmla="*/ 5806119 w 5831286"/>
                <a:gd name="connsiteY65" fmla="*/ 56384 h 462544"/>
                <a:gd name="connsiteX66" fmla="*/ 5831286 w 5831286"/>
                <a:gd name="connsiteY66" fmla="*/ 47995 h 462544"/>
                <a:gd name="connsiteX67" fmla="*/ 5344725 w 5831286"/>
                <a:gd name="connsiteY67" fmla="*/ 39606 h 462544"/>
                <a:gd name="connsiteX68" fmla="*/ 5244057 w 5831286"/>
                <a:gd name="connsiteY68" fmla="*/ 60887 h 462544"/>
                <a:gd name="connsiteX69" fmla="*/ 5030031 w 5831286"/>
                <a:gd name="connsiteY69" fmla="*/ 58848 h 462544"/>
                <a:gd name="connsiteX70" fmla="*/ 4644136 w 5831286"/>
                <a:gd name="connsiteY70" fmla="*/ 58231 h 462544"/>
                <a:gd name="connsiteX71" fmla="*/ 4576809 w 5831286"/>
                <a:gd name="connsiteY71" fmla="*/ 57616 h 462544"/>
                <a:gd name="connsiteX72" fmla="*/ 4270934 w 5831286"/>
                <a:gd name="connsiteY72" fmla="*/ 56384 h 462544"/>
                <a:gd name="connsiteX73" fmla="*/ 3222310 w 5831286"/>
                <a:gd name="connsiteY73" fmla="*/ 64773 h 462544"/>
                <a:gd name="connsiteX74" fmla="*/ 3146809 w 5831286"/>
                <a:gd name="connsiteY74" fmla="*/ 81551 h 462544"/>
                <a:gd name="connsiteX75" fmla="*/ 3096475 w 5831286"/>
                <a:gd name="connsiteY75" fmla="*/ 89940 h 462544"/>
                <a:gd name="connsiteX76" fmla="*/ 2668636 w 5831286"/>
                <a:gd name="connsiteY76" fmla="*/ 73162 h 462544"/>
                <a:gd name="connsiteX77" fmla="*/ 2559580 w 5831286"/>
                <a:gd name="connsiteY77" fmla="*/ 64773 h 462544"/>
                <a:gd name="connsiteX78" fmla="*/ 2333077 w 5831286"/>
                <a:gd name="connsiteY78" fmla="*/ 56384 h 462544"/>
                <a:gd name="connsiteX79" fmla="*/ 2081407 w 5831286"/>
                <a:gd name="connsiteY79" fmla="*/ 39606 h 462544"/>
                <a:gd name="connsiteX80" fmla="*/ 1972350 w 5831286"/>
                <a:gd name="connsiteY80" fmla="*/ 31217 h 462544"/>
                <a:gd name="connsiteX81" fmla="*/ 1729069 w 5831286"/>
                <a:gd name="connsiteY81" fmla="*/ 22828 h 462544"/>
                <a:gd name="connsiteX82" fmla="*/ 915337 w 5831286"/>
                <a:gd name="connsiteY82" fmla="*/ 31217 h 462544"/>
                <a:gd name="connsiteX83" fmla="*/ 646890 w 5831286"/>
                <a:gd name="connsiteY83" fmla="*/ 39606 h 462544"/>
                <a:gd name="connsiteX84" fmla="*/ 42882 w 5831286"/>
                <a:gd name="connsiteY84" fmla="*/ 56384 h 462544"/>
                <a:gd name="connsiteX0" fmla="*/ 42882 w 5831286"/>
                <a:gd name="connsiteY0" fmla="*/ 56384 h 462544"/>
                <a:gd name="connsiteX1" fmla="*/ 51271 w 5831286"/>
                <a:gd name="connsiteY1" fmla="*/ 123495 h 462544"/>
                <a:gd name="connsiteX2" fmla="*/ 59660 w 5831286"/>
                <a:gd name="connsiteY2" fmla="*/ 148662 h 462544"/>
                <a:gd name="connsiteX3" fmla="*/ 68049 w 5831286"/>
                <a:gd name="connsiteY3" fmla="*/ 282886 h 462544"/>
                <a:gd name="connsiteX4" fmla="*/ 219051 w 5831286"/>
                <a:gd name="connsiteY4" fmla="*/ 266108 h 462544"/>
                <a:gd name="connsiteX5" fmla="*/ 311330 w 5831286"/>
                <a:gd name="connsiteY5" fmla="*/ 249330 h 462544"/>
                <a:gd name="connsiteX6" fmla="*/ 403609 w 5831286"/>
                <a:gd name="connsiteY6" fmla="*/ 232552 h 462544"/>
                <a:gd name="connsiteX7" fmla="*/ 437165 w 5831286"/>
                <a:gd name="connsiteY7" fmla="*/ 224163 h 462544"/>
                <a:gd name="connsiteX8" fmla="*/ 529444 w 5831286"/>
                <a:gd name="connsiteY8" fmla="*/ 190607 h 462544"/>
                <a:gd name="connsiteX9" fmla="*/ 604945 w 5831286"/>
                <a:gd name="connsiteY9" fmla="*/ 173829 h 462544"/>
                <a:gd name="connsiteX10" fmla="*/ 655279 w 5831286"/>
                <a:gd name="connsiteY10" fmla="*/ 165440 h 462544"/>
                <a:gd name="connsiteX11" fmla="*/ 714002 w 5831286"/>
                <a:gd name="connsiteY11" fmla="*/ 148662 h 462544"/>
                <a:gd name="connsiteX12" fmla="*/ 965671 w 5831286"/>
                <a:gd name="connsiteY12" fmla="*/ 140273 h 462544"/>
                <a:gd name="connsiteX13" fmla="*/ 1192174 w 5831286"/>
                <a:gd name="connsiteY13" fmla="*/ 115107 h 462544"/>
                <a:gd name="connsiteX14" fmla="*/ 1234119 w 5831286"/>
                <a:gd name="connsiteY14" fmla="*/ 106718 h 462544"/>
                <a:gd name="connsiteX15" fmla="*/ 1259286 w 5831286"/>
                <a:gd name="connsiteY15" fmla="*/ 98329 h 462544"/>
                <a:gd name="connsiteX16" fmla="*/ 1393510 w 5831286"/>
                <a:gd name="connsiteY16" fmla="*/ 89940 h 462544"/>
                <a:gd name="connsiteX17" fmla="*/ 1427066 w 5831286"/>
                <a:gd name="connsiteY17" fmla="*/ 81551 h 462544"/>
                <a:gd name="connsiteX18" fmla="*/ 2047851 w 5831286"/>
                <a:gd name="connsiteY18" fmla="*/ 81551 h 462544"/>
                <a:gd name="connsiteX19" fmla="*/ 2148519 w 5831286"/>
                <a:gd name="connsiteY19" fmla="*/ 115107 h 462544"/>
                <a:gd name="connsiteX20" fmla="*/ 2215631 w 5831286"/>
                <a:gd name="connsiteY20" fmla="*/ 131884 h 462544"/>
                <a:gd name="connsiteX21" fmla="*/ 2249187 w 5831286"/>
                <a:gd name="connsiteY21" fmla="*/ 140273 h 462544"/>
                <a:gd name="connsiteX22" fmla="*/ 2282743 w 5831286"/>
                <a:gd name="connsiteY22" fmla="*/ 157051 h 462544"/>
                <a:gd name="connsiteX23" fmla="*/ 2324688 w 5831286"/>
                <a:gd name="connsiteY23" fmla="*/ 165440 h 462544"/>
                <a:gd name="connsiteX24" fmla="*/ 2349855 w 5831286"/>
                <a:gd name="connsiteY24" fmla="*/ 173829 h 462544"/>
                <a:gd name="connsiteX25" fmla="*/ 2442134 w 5831286"/>
                <a:gd name="connsiteY25" fmla="*/ 190607 h 462544"/>
                <a:gd name="connsiteX26" fmla="*/ 2475690 w 5831286"/>
                <a:gd name="connsiteY26" fmla="*/ 207385 h 462544"/>
                <a:gd name="connsiteX27" fmla="*/ 2500857 w 5831286"/>
                <a:gd name="connsiteY27" fmla="*/ 215774 h 462544"/>
                <a:gd name="connsiteX28" fmla="*/ 2567969 w 5831286"/>
                <a:gd name="connsiteY28" fmla="*/ 240941 h 462544"/>
                <a:gd name="connsiteX29" fmla="*/ 2635080 w 5831286"/>
                <a:gd name="connsiteY29" fmla="*/ 249330 h 462544"/>
                <a:gd name="connsiteX30" fmla="*/ 2668636 w 5831286"/>
                <a:gd name="connsiteY30" fmla="*/ 257719 h 462544"/>
                <a:gd name="connsiteX31" fmla="*/ 2693803 w 5831286"/>
                <a:gd name="connsiteY31" fmla="*/ 266108 h 462544"/>
                <a:gd name="connsiteX32" fmla="*/ 2937084 w 5831286"/>
                <a:gd name="connsiteY32" fmla="*/ 274497 h 462544"/>
                <a:gd name="connsiteX33" fmla="*/ 3029363 w 5831286"/>
                <a:gd name="connsiteY33" fmla="*/ 308053 h 462544"/>
                <a:gd name="connsiteX34" fmla="*/ 3146809 w 5831286"/>
                <a:gd name="connsiteY34" fmla="*/ 324831 h 462544"/>
                <a:gd name="connsiteX35" fmla="*/ 3197143 w 5831286"/>
                <a:gd name="connsiteY35" fmla="*/ 341609 h 462544"/>
                <a:gd name="connsiteX36" fmla="*/ 3398479 w 5831286"/>
                <a:gd name="connsiteY36" fmla="*/ 358387 h 462544"/>
                <a:gd name="connsiteX37" fmla="*/ 3440424 w 5831286"/>
                <a:gd name="connsiteY37" fmla="*/ 366776 h 462544"/>
                <a:gd name="connsiteX38" fmla="*/ 3473980 w 5831286"/>
                <a:gd name="connsiteY38" fmla="*/ 375165 h 462544"/>
                <a:gd name="connsiteX39" fmla="*/ 3549480 w 5831286"/>
                <a:gd name="connsiteY39" fmla="*/ 383554 h 462544"/>
                <a:gd name="connsiteX40" fmla="*/ 3574647 w 5831286"/>
                <a:gd name="connsiteY40" fmla="*/ 391943 h 462544"/>
                <a:gd name="connsiteX41" fmla="*/ 3759205 w 5831286"/>
                <a:gd name="connsiteY41" fmla="*/ 417110 h 462544"/>
                <a:gd name="connsiteX42" fmla="*/ 4136711 w 5831286"/>
                <a:gd name="connsiteY42" fmla="*/ 456591 h 462544"/>
                <a:gd name="connsiteX43" fmla="*/ 4535079 w 5831286"/>
                <a:gd name="connsiteY43" fmla="*/ 437158 h 462544"/>
                <a:gd name="connsiteX44" fmla="*/ 4572937 w 5831286"/>
                <a:gd name="connsiteY44" fmla="*/ 417110 h 462544"/>
                <a:gd name="connsiteX45" fmla="*/ 4640049 w 5831286"/>
                <a:gd name="connsiteY45" fmla="*/ 403602 h 462544"/>
                <a:gd name="connsiteX46" fmla="*/ 4681563 w 5831286"/>
                <a:gd name="connsiteY46" fmla="*/ 399100 h 462544"/>
                <a:gd name="connsiteX47" fmla="*/ 4723509 w 5831286"/>
                <a:gd name="connsiteY47" fmla="*/ 394597 h 462544"/>
                <a:gd name="connsiteX48" fmla="*/ 4799224 w 5831286"/>
                <a:gd name="connsiteY48" fmla="*/ 370046 h 462544"/>
                <a:gd name="connsiteX49" fmla="*/ 4933664 w 5831286"/>
                <a:gd name="connsiteY49" fmla="*/ 349998 h 462544"/>
                <a:gd name="connsiteX50" fmla="*/ 4975609 w 5831286"/>
                <a:gd name="connsiteY50" fmla="*/ 341609 h 462544"/>
                <a:gd name="connsiteX51" fmla="*/ 5000776 w 5831286"/>
                <a:gd name="connsiteY51" fmla="*/ 333220 h 462544"/>
                <a:gd name="connsiteX52" fmla="*/ 5051110 w 5831286"/>
                <a:gd name="connsiteY52" fmla="*/ 324831 h 462544"/>
                <a:gd name="connsiteX53" fmla="*/ 5109833 w 5831286"/>
                <a:gd name="connsiteY53" fmla="*/ 299664 h 462544"/>
                <a:gd name="connsiteX54" fmla="*/ 5168556 w 5831286"/>
                <a:gd name="connsiteY54" fmla="*/ 266108 h 462544"/>
                <a:gd name="connsiteX55" fmla="*/ 5193723 w 5831286"/>
                <a:gd name="connsiteY55" fmla="*/ 257719 h 462544"/>
                <a:gd name="connsiteX56" fmla="*/ 5260835 w 5831286"/>
                <a:gd name="connsiteY56" fmla="*/ 247481 h 462544"/>
                <a:gd name="connsiteX57" fmla="*/ 5319774 w 5831286"/>
                <a:gd name="connsiteY57" fmla="*/ 225585 h 462544"/>
                <a:gd name="connsiteX58" fmla="*/ 5369676 w 5831286"/>
                <a:gd name="connsiteY58" fmla="*/ 201034 h 462544"/>
                <a:gd name="connsiteX59" fmla="*/ 5420225 w 5831286"/>
                <a:gd name="connsiteY59" fmla="*/ 188143 h 462544"/>
                <a:gd name="connsiteX60" fmla="*/ 5482604 w 5831286"/>
                <a:gd name="connsiteY60" fmla="*/ 156435 h 462544"/>
                <a:gd name="connsiteX61" fmla="*/ 5604783 w 5831286"/>
                <a:gd name="connsiteY61" fmla="*/ 140273 h 462544"/>
                <a:gd name="connsiteX62" fmla="*/ 5705451 w 5831286"/>
                <a:gd name="connsiteY62" fmla="*/ 115107 h 462544"/>
                <a:gd name="connsiteX63" fmla="*/ 5730618 w 5831286"/>
                <a:gd name="connsiteY63" fmla="*/ 106718 h 462544"/>
                <a:gd name="connsiteX64" fmla="*/ 5780952 w 5831286"/>
                <a:gd name="connsiteY64" fmla="*/ 73162 h 462544"/>
                <a:gd name="connsiteX65" fmla="*/ 5806119 w 5831286"/>
                <a:gd name="connsiteY65" fmla="*/ 56384 h 462544"/>
                <a:gd name="connsiteX66" fmla="*/ 5831286 w 5831286"/>
                <a:gd name="connsiteY66" fmla="*/ 47995 h 462544"/>
                <a:gd name="connsiteX67" fmla="*/ 5344725 w 5831286"/>
                <a:gd name="connsiteY67" fmla="*/ 39606 h 462544"/>
                <a:gd name="connsiteX68" fmla="*/ 5244057 w 5831286"/>
                <a:gd name="connsiteY68" fmla="*/ 60887 h 462544"/>
                <a:gd name="connsiteX69" fmla="*/ 5030031 w 5831286"/>
                <a:gd name="connsiteY69" fmla="*/ 58848 h 462544"/>
                <a:gd name="connsiteX70" fmla="*/ 4644136 w 5831286"/>
                <a:gd name="connsiteY70" fmla="*/ 58231 h 462544"/>
                <a:gd name="connsiteX71" fmla="*/ 4576809 w 5831286"/>
                <a:gd name="connsiteY71" fmla="*/ 57616 h 462544"/>
                <a:gd name="connsiteX72" fmla="*/ 4270934 w 5831286"/>
                <a:gd name="connsiteY72" fmla="*/ 56384 h 462544"/>
                <a:gd name="connsiteX73" fmla="*/ 3222310 w 5831286"/>
                <a:gd name="connsiteY73" fmla="*/ 64773 h 462544"/>
                <a:gd name="connsiteX74" fmla="*/ 3146809 w 5831286"/>
                <a:gd name="connsiteY74" fmla="*/ 81551 h 462544"/>
                <a:gd name="connsiteX75" fmla="*/ 3096475 w 5831286"/>
                <a:gd name="connsiteY75" fmla="*/ 89940 h 462544"/>
                <a:gd name="connsiteX76" fmla="*/ 2668636 w 5831286"/>
                <a:gd name="connsiteY76" fmla="*/ 73162 h 462544"/>
                <a:gd name="connsiteX77" fmla="*/ 2559580 w 5831286"/>
                <a:gd name="connsiteY77" fmla="*/ 64773 h 462544"/>
                <a:gd name="connsiteX78" fmla="*/ 2333077 w 5831286"/>
                <a:gd name="connsiteY78" fmla="*/ 56384 h 462544"/>
                <a:gd name="connsiteX79" fmla="*/ 2081407 w 5831286"/>
                <a:gd name="connsiteY79" fmla="*/ 39606 h 462544"/>
                <a:gd name="connsiteX80" fmla="*/ 1972350 w 5831286"/>
                <a:gd name="connsiteY80" fmla="*/ 31217 h 462544"/>
                <a:gd name="connsiteX81" fmla="*/ 1729069 w 5831286"/>
                <a:gd name="connsiteY81" fmla="*/ 22828 h 462544"/>
                <a:gd name="connsiteX82" fmla="*/ 915337 w 5831286"/>
                <a:gd name="connsiteY82" fmla="*/ 31217 h 462544"/>
                <a:gd name="connsiteX83" fmla="*/ 646890 w 5831286"/>
                <a:gd name="connsiteY83" fmla="*/ 39606 h 462544"/>
                <a:gd name="connsiteX84" fmla="*/ 42882 w 5831286"/>
                <a:gd name="connsiteY84" fmla="*/ 56384 h 462544"/>
                <a:gd name="connsiteX0" fmla="*/ 42882 w 5831286"/>
                <a:gd name="connsiteY0" fmla="*/ 56384 h 462544"/>
                <a:gd name="connsiteX1" fmla="*/ 51271 w 5831286"/>
                <a:gd name="connsiteY1" fmla="*/ 123495 h 462544"/>
                <a:gd name="connsiteX2" fmla="*/ 59660 w 5831286"/>
                <a:gd name="connsiteY2" fmla="*/ 148662 h 462544"/>
                <a:gd name="connsiteX3" fmla="*/ 68049 w 5831286"/>
                <a:gd name="connsiteY3" fmla="*/ 282886 h 462544"/>
                <a:gd name="connsiteX4" fmla="*/ 219051 w 5831286"/>
                <a:gd name="connsiteY4" fmla="*/ 266108 h 462544"/>
                <a:gd name="connsiteX5" fmla="*/ 311330 w 5831286"/>
                <a:gd name="connsiteY5" fmla="*/ 249330 h 462544"/>
                <a:gd name="connsiteX6" fmla="*/ 403609 w 5831286"/>
                <a:gd name="connsiteY6" fmla="*/ 232552 h 462544"/>
                <a:gd name="connsiteX7" fmla="*/ 437165 w 5831286"/>
                <a:gd name="connsiteY7" fmla="*/ 224163 h 462544"/>
                <a:gd name="connsiteX8" fmla="*/ 529444 w 5831286"/>
                <a:gd name="connsiteY8" fmla="*/ 190607 h 462544"/>
                <a:gd name="connsiteX9" fmla="*/ 604945 w 5831286"/>
                <a:gd name="connsiteY9" fmla="*/ 173829 h 462544"/>
                <a:gd name="connsiteX10" fmla="*/ 655279 w 5831286"/>
                <a:gd name="connsiteY10" fmla="*/ 165440 h 462544"/>
                <a:gd name="connsiteX11" fmla="*/ 714002 w 5831286"/>
                <a:gd name="connsiteY11" fmla="*/ 148662 h 462544"/>
                <a:gd name="connsiteX12" fmla="*/ 965671 w 5831286"/>
                <a:gd name="connsiteY12" fmla="*/ 140273 h 462544"/>
                <a:gd name="connsiteX13" fmla="*/ 1192174 w 5831286"/>
                <a:gd name="connsiteY13" fmla="*/ 115107 h 462544"/>
                <a:gd name="connsiteX14" fmla="*/ 1234119 w 5831286"/>
                <a:gd name="connsiteY14" fmla="*/ 106718 h 462544"/>
                <a:gd name="connsiteX15" fmla="*/ 1259286 w 5831286"/>
                <a:gd name="connsiteY15" fmla="*/ 98329 h 462544"/>
                <a:gd name="connsiteX16" fmla="*/ 1393510 w 5831286"/>
                <a:gd name="connsiteY16" fmla="*/ 89940 h 462544"/>
                <a:gd name="connsiteX17" fmla="*/ 1427066 w 5831286"/>
                <a:gd name="connsiteY17" fmla="*/ 81551 h 462544"/>
                <a:gd name="connsiteX18" fmla="*/ 2047851 w 5831286"/>
                <a:gd name="connsiteY18" fmla="*/ 81551 h 462544"/>
                <a:gd name="connsiteX19" fmla="*/ 2148519 w 5831286"/>
                <a:gd name="connsiteY19" fmla="*/ 115107 h 462544"/>
                <a:gd name="connsiteX20" fmla="*/ 2215631 w 5831286"/>
                <a:gd name="connsiteY20" fmla="*/ 131884 h 462544"/>
                <a:gd name="connsiteX21" fmla="*/ 2249187 w 5831286"/>
                <a:gd name="connsiteY21" fmla="*/ 140273 h 462544"/>
                <a:gd name="connsiteX22" fmla="*/ 2282743 w 5831286"/>
                <a:gd name="connsiteY22" fmla="*/ 157051 h 462544"/>
                <a:gd name="connsiteX23" fmla="*/ 2324688 w 5831286"/>
                <a:gd name="connsiteY23" fmla="*/ 165440 h 462544"/>
                <a:gd name="connsiteX24" fmla="*/ 2349855 w 5831286"/>
                <a:gd name="connsiteY24" fmla="*/ 173829 h 462544"/>
                <a:gd name="connsiteX25" fmla="*/ 2442134 w 5831286"/>
                <a:gd name="connsiteY25" fmla="*/ 190607 h 462544"/>
                <a:gd name="connsiteX26" fmla="*/ 2475690 w 5831286"/>
                <a:gd name="connsiteY26" fmla="*/ 207385 h 462544"/>
                <a:gd name="connsiteX27" fmla="*/ 2500857 w 5831286"/>
                <a:gd name="connsiteY27" fmla="*/ 215774 h 462544"/>
                <a:gd name="connsiteX28" fmla="*/ 2567969 w 5831286"/>
                <a:gd name="connsiteY28" fmla="*/ 240941 h 462544"/>
                <a:gd name="connsiteX29" fmla="*/ 2635080 w 5831286"/>
                <a:gd name="connsiteY29" fmla="*/ 249330 h 462544"/>
                <a:gd name="connsiteX30" fmla="*/ 2668636 w 5831286"/>
                <a:gd name="connsiteY30" fmla="*/ 257719 h 462544"/>
                <a:gd name="connsiteX31" fmla="*/ 2693803 w 5831286"/>
                <a:gd name="connsiteY31" fmla="*/ 266108 h 462544"/>
                <a:gd name="connsiteX32" fmla="*/ 2937084 w 5831286"/>
                <a:gd name="connsiteY32" fmla="*/ 274497 h 462544"/>
                <a:gd name="connsiteX33" fmla="*/ 3029363 w 5831286"/>
                <a:gd name="connsiteY33" fmla="*/ 308053 h 462544"/>
                <a:gd name="connsiteX34" fmla="*/ 3146809 w 5831286"/>
                <a:gd name="connsiteY34" fmla="*/ 324831 h 462544"/>
                <a:gd name="connsiteX35" fmla="*/ 3197143 w 5831286"/>
                <a:gd name="connsiteY35" fmla="*/ 341609 h 462544"/>
                <a:gd name="connsiteX36" fmla="*/ 3398479 w 5831286"/>
                <a:gd name="connsiteY36" fmla="*/ 358387 h 462544"/>
                <a:gd name="connsiteX37" fmla="*/ 3440424 w 5831286"/>
                <a:gd name="connsiteY37" fmla="*/ 366776 h 462544"/>
                <a:gd name="connsiteX38" fmla="*/ 3473980 w 5831286"/>
                <a:gd name="connsiteY38" fmla="*/ 375165 h 462544"/>
                <a:gd name="connsiteX39" fmla="*/ 3549480 w 5831286"/>
                <a:gd name="connsiteY39" fmla="*/ 383554 h 462544"/>
                <a:gd name="connsiteX40" fmla="*/ 3574647 w 5831286"/>
                <a:gd name="connsiteY40" fmla="*/ 391943 h 462544"/>
                <a:gd name="connsiteX41" fmla="*/ 3759205 w 5831286"/>
                <a:gd name="connsiteY41" fmla="*/ 417110 h 462544"/>
                <a:gd name="connsiteX42" fmla="*/ 4136711 w 5831286"/>
                <a:gd name="connsiteY42" fmla="*/ 456591 h 462544"/>
                <a:gd name="connsiteX43" fmla="*/ 4535079 w 5831286"/>
                <a:gd name="connsiteY43" fmla="*/ 437158 h 462544"/>
                <a:gd name="connsiteX44" fmla="*/ 4572937 w 5831286"/>
                <a:gd name="connsiteY44" fmla="*/ 417110 h 462544"/>
                <a:gd name="connsiteX45" fmla="*/ 4640049 w 5831286"/>
                <a:gd name="connsiteY45" fmla="*/ 403602 h 462544"/>
                <a:gd name="connsiteX46" fmla="*/ 4681563 w 5831286"/>
                <a:gd name="connsiteY46" fmla="*/ 399100 h 462544"/>
                <a:gd name="connsiteX47" fmla="*/ 4723509 w 5831286"/>
                <a:gd name="connsiteY47" fmla="*/ 394597 h 462544"/>
                <a:gd name="connsiteX48" fmla="*/ 4799224 w 5831286"/>
                <a:gd name="connsiteY48" fmla="*/ 370046 h 462544"/>
                <a:gd name="connsiteX49" fmla="*/ 4933664 w 5831286"/>
                <a:gd name="connsiteY49" fmla="*/ 349998 h 462544"/>
                <a:gd name="connsiteX50" fmla="*/ 4975609 w 5831286"/>
                <a:gd name="connsiteY50" fmla="*/ 341609 h 462544"/>
                <a:gd name="connsiteX51" fmla="*/ 5000776 w 5831286"/>
                <a:gd name="connsiteY51" fmla="*/ 333220 h 462544"/>
                <a:gd name="connsiteX52" fmla="*/ 5051110 w 5831286"/>
                <a:gd name="connsiteY52" fmla="*/ 324831 h 462544"/>
                <a:gd name="connsiteX53" fmla="*/ 5109833 w 5831286"/>
                <a:gd name="connsiteY53" fmla="*/ 299664 h 462544"/>
                <a:gd name="connsiteX54" fmla="*/ 5168556 w 5831286"/>
                <a:gd name="connsiteY54" fmla="*/ 266108 h 462544"/>
                <a:gd name="connsiteX55" fmla="*/ 5193723 w 5831286"/>
                <a:gd name="connsiteY55" fmla="*/ 257719 h 462544"/>
                <a:gd name="connsiteX56" fmla="*/ 5260835 w 5831286"/>
                <a:gd name="connsiteY56" fmla="*/ 247481 h 462544"/>
                <a:gd name="connsiteX57" fmla="*/ 5319774 w 5831286"/>
                <a:gd name="connsiteY57" fmla="*/ 225585 h 462544"/>
                <a:gd name="connsiteX58" fmla="*/ 5369676 w 5831286"/>
                <a:gd name="connsiteY58" fmla="*/ 201034 h 462544"/>
                <a:gd name="connsiteX59" fmla="*/ 5420225 w 5831286"/>
                <a:gd name="connsiteY59" fmla="*/ 188143 h 462544"/>
                <a:gd name="connsiteX60" fmla="*/ 5482604 w 5831286"/>
                <a:gd name="connsiteY60" fmla="*/ 156435 h 462544"/>
                <a:gd name="connsiteX61" fmla="*/ 5604783 w 5831286"/>
                <a:gd name="connsiteY61" fmla="*/ 140273 h 462544"/>
                <a:gd name="connsiteX62" fmla="*/ 5705451 w 5831286"/>
                <a:gd name="connsiteY62" fmla="*/ 115107 h 462544"/>
                <a:gd name="connsiteX63" fmla="*/ 5685665 w 5831286"/>
                <a:gd name="connsiteY63" fmla="*/ 79512 h 462544"/>
                <a:gd name="connsiteX64" fmla="*/ 5780952 w 5831286"/>
                <a:gd name="connsiteY64" fmla="*/ 73162 h 462544"/>
                <a:gd name="connsiteX65" fmla="*/ 5806119 w 5831286"/>
                <a:gd name="connsiteY65" fmla="*/ 56384 h 462544"/>
                <a:gd name="connsiteX66" fmla="*/ 5831286 w 5831286"/>
                <a:gd name="connsiteY66" fmla="*/ 47995 h 462544"/>
                <a:gd name="connsiteX67" fmla="*/ 5344725 w 5831286"/>
                <a:gd name="connsiteY67" fmla="*/ 39606 h 462544"/>
                <a:gd name="connsiteX68" fmla="*/ 5244057 w 5831286"/>
                <a:gd name="connsiteY68" fmla="*/ 60887 h 462544"/>
                <a:gd name="connsiteX69" fmla="*/ 5030031 w 5831286"/>
                <a:gd name="connsiteY69" fmla="*/ 58848 h 462544"/>
                <a:gd name="connsiteX70" fmla="*/ 4644136 w 5831286"/>
                <a:gd name="connsiteY70" fmla="*/ 58231 h 462544"/>
                <a:gd name="connsiteX71" fmla="*/ 4576809 w 5831286"/>
                <a:gd name="connsiteY71" fmla="*/ 57616 h 462544"/>
                <a:gd name="connsiteX72" fmla="*/ 4270934 w 5831286"/>
                <a:gd name="connsiteY72" fmla="*/ 56384 h 462544"/>
                <a:gd name="connsiteX73" fmla="*/ 3222310 w 5831286"/>
                <a:gd name="connsiteY73" fmla="*/ 64773 h 462544"/>
                <a:gd name="connsiteX74" fmla="*/ 3146809 w 5831286"/>
                <a:gd name="connsiteY74" fmla="*/ 81551 h 462544"/>
                <a:gd name="connsiteX75" fmla="*/ 3096475 w 5831286"/>
                <a:gd name="connsiteY75" fmla="*/ 89940 h 462544"/>
                <a:gd name="connsiteX76" fmla="*/ 2668636 w 5831286"/>
                <a:gd name="connsiteY76" fmla="*/ 73162 h 462544"/>
                <a:gd name="connsiteX77" fmla="*/ 2559580 w 5831286"/>
                <a:gd name="connsiteY77" fmla="*/ 64773 h 462544"/>
                <a:gd name="connsiteX78" fmla="*/ 2333077 w 5831286"/>
                <a:gd name="connsiteY78" fmla="*/ 56384 h 462544"/>
                <a:gd name="connsiteX79" fmla="*/ 2081407 w 5831286"/>
                <a:gd name="connsiteY79" fmla="*/ 39606 h 462544"/>
                <a:gd name="connsiteX80" fmla="*/ 1972350 w 5831286"/>
                <a:gd name="connsiteY80" fmla="*/ 31217 h 462544"/>
                <a:gd name="connsiteX81" fmla="*/ 1729069 w 5831286"/>
                <a:gd name="connsiteY81" fmla="*/ 22828 h 462544"/>
                <a:gd name="connsiteX82" fmla="*/ 915337 w 5831286"/>
                <a:gd name="connsiteY82" fmla="*/ 31217 h 462544"/>
                <a:gd name="connsiteX83" fmla="*/ 646890 w 5831286"/>
                <a:gd name="connsiteY83" fmla="*/ 39606 h 462544"/>
                <a:gd name="connsiteX84" fmla="*/ 42882 w 5831286"/>
                <a:gd name="connsiteY84" fmla="*/ 56384 h 462544"/>
                <a:gd name="connsiteX0" fmla="*/ 42882 w 5831286"/>
                <a:gd name="connsiteY0" fmla="*/ 56384 h 462544"/>
                <a:gd name="connsiteX1" fmla="*/ 51271 w 5831286"/>
                <a:gd name="connsiteY1" fmla="*/ 123495 h 462544"/>
                <a:gd name="connsiteX2" fmla="*/ 59660 w 5831286"/>
                <a:gd name="connsiteY2" fmla="*/ 148662 h 462544"/>
                <a:gd name="connsiteX3" fmla="*/ 68049 w 5831286"/>
                <a:gd name="connsiteY3" fmla="*/ 282886 h 462544"/>
                <a:gd name="connsiteX4" fmla="*/ 219051 w 5831286"/>
                <a:gd name="connsiteY4" fmla="*/ 266108 h 462544"/>
                <a:gd name="connsiteX5" fmla="*/ 311330 w 5831286"/>
                <a:gd name="connsiteY5" fmla="*/ 249330 h 462544"/>
                <a:gd name="connsiteX6" fmla="*/ 403609 w 5831286"/>
                <a:gd name="connsiteY6" fmla="*/ 232552 h 462544"/>
                <a:gd name="connsiteX7" fmla="*/ 437165 w 5831286"/>
                <a:gd name="connsiteY7" fmla="*/ 224163 h 462544"/>
                <a:gd name="connsiteX8" fmla="*/ 529444 w 5831286"/>
                <a:gd name="connsiteY8" fmla="*/ 190607 h 462544"/>
                <a:gd name="connsiteX9" fmla="*/ 604945 w 5831286"/>
                <a:gd name="connsiteY9" fmla="*/ 173829 h 462544"/>
                <a:gd name="connsiteX10" fmla="*/ 655279 w 5831286"/>
                <a:gd name="connsiteY10" fmla="*/ 165440 h 462544"/>
                <a:gd name="connsiteX11" fmla="*/ 714002 w 5831286"/>
                <a:gd name="connsiteY11" fmla="*/ 148662 h 462544"/>
                <a:gd name="connsiteX12" fmla="*/ 965671 w 5831286"/>
                <a:gd name="connsiteY12" fmla="*/ 140273 h 462544"/>
                <a:gd name="connsiteX13" fmla="*/ 1192174 w 5831286"/>
                <a:gd name="connsiteY13" fmla="*/ 115107 h 462544"/>
                <a:gd name="connsiteX14" fmla="*/ 1234119 w 5831286"/>
                <a:gd name="connsiteY14" fmla="*/ 106718 h 462544"/>
                <a:gd name="connsiteX15" fmla="*/ 1259286 w 5831286"/>
                <a:gd name="connsiteY15" fmla="*/ 98329 h 462544"/>
                <a:gd name="connsiteX16" fmla="*/ 1393510 w 5831286"/>
                <a:gd name="connsiteY16" fmla="*/ 89940 h 462544"/>
                <a:gd name="connsiteX17" fmla="*/ 1427066 w 5831286"/>
                <a:gd name="connsiteY17" fmla="*/ 81551 h 462544"/>
                <a:gd name="connsiteX18" fmla="*/ 2047851 w 5831286"/>
                <a:gd name="connsiteY18" fmla="*/ 81551 h 462544"/>
                <a:gd name="connsiteX19" fmla="*/ 2148519 w 5831286"/>
                <a:gd name="connsiteY19" fmla="*/ 115107 h 462544"/>
                <a:gd name="connsiteX20" fmla="*/ 2215631 w 5831286"/>
                <a:gd name="connsiteY20" fmla="*/ 131884 h 462544"/>
                <a:gd name="connsiteX21" fmla="*/ 2249187 w 5831286"/>
                <a:gd name="connsiteY21" fmla="*/ 140273 h 462544"/>
                <a:gd name="connsiteX22" fmla="*/ 2282743 w 5831286"/>
                <a:gd name="connsiteY22" fmla="*/ 157051 h 462544"/>
                <a:gd name="connsiteX23" fmla="*/ 2324688 w 5831286"/>
                <a:gd name="connsiteY23" fmla="*/ 165440 h 462544"/>
                <a:gd name="connsiteX24" fmla="*/ 2349855 w 5831286"/>
                <a:gd name="connsiteY24" fmla="*/ 173829 h 462544"/>
                <a:gd name="connsiteX25" fmla="*/ 2442134 w 5831286"/>
                <a:gd name="connsiteY25" fmla="*/ 190607 h 462544"/>
                <a:gd name="connsiteX26" fmla="*/ 2475690 w 5831286"/>
                <a:gd name="connsiteY26" fmla="*/ 207385 h 462544"/>
                <a:gd name="connsiteX27" fmla="*/ 2500857 w 5831286"/>
                <a:gd name="connsiteY27" fmla="*/ 215774 h 462544"/>
                <a:gd name="connsiteX28" fmla="*/ 2567969 w 5831286"/>
                <a:gd name="connsiteY28" fmla="*/ 240941 h 462544"/>
                <a:gd name="connsiteX29" fmla="*/ 2635080 w 5831286"/>
                <a:gd name="connsiteY29" fmla="*/ 249330 h 462544"/>
                <a:gd name="connsiteX30" fmla="*/ 2668636 w 5831286"/>
                <a:gd name="connsiteY30" fmla="*/ 257719 h 462544"/>
                <a:gd name="connsiteX31" fmla="*/ 2693803 w 5831286"/>
                <a:gd name="connsiteY31" fmla="*/ 266108 h 462544"/>
                <a:gd name="connsiteX32" fmla="*/ 2937084 w 5831286"/>
                <a:gd name="connsiteY32" fmla="*/ 274497 h 462544"/>
                <a:gd name="connsiteX33" fmla="*/ 3029363 w 5831286"/>
                <a:gd name="connsiteY33" fmla="*/ 308053 h 462544"/>
                <a:gd name="connsiteX34" fmla="*/ 3146809 w 5831286"/>
                <a:gd name="connsiteY34" fmla="*/ 324831 h 462544"/>
                <a:gd name="connsiteX35" fmla="*/ 3197143 w 5831286"/>
                <a:gd name="connsiteY35" fmla="*/ 341609 h 462544"/>
                <a:gd name="connsiteX36" fmla="*/ 3398479 w 5831286"/>
                <a:gd name="connsiteY36" fmla="*/ 358387 h 462544"/>
                <a:gd name="connsiteX37" fmla="*/ 3440424 w 5831286"/>
                <a:gd name="connsiteY37" fmla="*/ 366776 h 462544"/>
                <a:gd name="connsiteX38" fmla="*/ 3473980 w 5831286"/>
                <a:gd name="connsiteY38" fmla="*/ 375165 h 462544"/>
                <a:gd name="connsiteX39" fmla="*/ 3549480 w 5831286"/>
                <a:gd name="connsiteY39" fmla="*/ 383554 h 462544"/>
                <a:gd name="connsiteX40" fmla="*/ 3574647 w 5831286"/>
                <a:gd name="connsiteY40" fmla="*/ 391943 h 462544"/>
                <a:gd name="connsiteX41" fmla="*/ 3759205 w 5831286"/>
                <a:gd name="connsiteY41" fmla="*/ 417110 h 462544"/>
                <a:gd name="connsiteX42" fmla="*/ 4136711 w 5831286"/>
                <a:gd name="connsiteY42" fmla="*/ 456591 h 462544"/>
                <a:gd name="connsiteX43" fmla="*/ 4535079 w 5831286"/>
                <a:gd name="connsiteY43" fmla="*/ 437158 h 462544"/>
                <a:gd name="connsiteX44" fmla="*/ 4572937 w 5831286"/>
                <a:gd name="connsiteY44" fmla="*/ 417110 h 462544"/>
                <a:gd name="connsiteX45" fmla="*/ 4640049 w 5831286"/>
                <a:gd name="connsiteY45" fmla="*/ 403602 h 462544"/>
                <a:gd name="connsiteX46" fmla="*/ 4681563 w 5831286"/>
                <a:gd name="connsiteY46" fmla="*/ 399100 h 462544"/>
                <a:gd name="connsiteX47" fmla="*/ 4723509 w 5831286"/>
                <a:gd name="connsiteY47" fmla="*/ 394597 h 462544"/>
                <a:gd name="connsiteX48" fmla="*/ 4799224 w 5831286"/>
                <a:gd name="connsiteY48" fmla="*/ 370046 h 462544"/>
                <a:gd name="connsiteX49" fmla="*/ 4933664 w 5831286"/>
                <a:gd name="connsiteY49" fmla="*/ 349998 h 462544"/>
                <a:gd name="connsiteX50" fmla="*/ 4975609 w 5831286"/>
                <a:gd name="connsiteY50" fmla="*/ 341609 h 462544"/>
                <a:gd name="connsiteX51" fmla="*/ 5000776 w 5831286"/>
                <a:gd name="connsiteY51" fmla="*/ 333220 h 462544"/>
                <a:gd name="connsiteX52" fmla="*/ 5051110 w 5831286"/>
                <a:gd name="connsiteY52" fmla="*/ 324831 h 462544"/>
                <a:gd name="connsiteX53" fmla="*/ 5109833 w 5831286"/>
                <a:gd name="connsiteY53" fmla="*/ 299664 h 462544"/>
                <a:gd name="connsiteX54" fmla="*/ 5168556 w 5831286"/>
                <a:gd name="connsiteY54" fmla="*/ 266108 h 462544"/>
                <a:gd name="connsiteX55" fmla="*/ 5193723 w 5831286"/>
                <a:gd name="connsiteY55" fmla="*/ 257719 h 462544"/>
                <a:gd name="connsiteX56" fmla="*/ 5260835 w 5831286"/>
                <a:gd name="connsiteY56" fmla="*/ 247481 h 462544"/>
                <a:gd name="connsiteX57" fmla="*/ 5319774 w 5831286"/>
                <a:gd name="connsiteY57" fmla="*/ 225585 h 462544"/>
                <a:gd name="connsiteX58" fmla="*/ 5369676 w 5831286"/>
                <a:gd name="connsiteY58" fmla="*/ 201034 h 462544"/>
                <a:gd name="connsiteX59" fmla="*/ 5420225 w 5831286"/>
                <a:gd name="connsiteY59" fmla="*/ 188143 h 462544"/>
                <a:gd name="connsiteX60" fmla="*/ 5482604 w 5831286"/>
                <a:gd name="connsiteY60" fmla="*/ 156435 h 462544"/>
                <a:gd name="connsiteX61" fmla="*/ 5604784 w 5831286"/>
                <a:gd name="connsiteY61" fmla="*/ 113067 h 462544"/>
                <a:gd name="connsiteX62" fmla="*/ 5705451 w 5831286"/>
                <a:gd name="connsiteY62" fmla="*/ 115107 h 462544"/>
                <a:gd name="connsiteX63" fmla="*/ 5685665 w 5831286"/>
                <a:gd name="connsiteY63" fmla="*/ 79512 h 462544"/>
                <a:gd name="connsiteX64" fmla="*/ 5780952 w 5831286"/>
                <a:gd name="connsiteY64" fmla="*/ 73162 h 462544"/>
                <a:gd name="connsiteX65" fmla="*/ 5806119 w 5831286"/>
                <a:gd name="connsiteY65" fmla="*/ 56384 h 462544"/>
                <a:gd name="connsiteX66" fmla="*/ 5831286 w 5831286"/>
                <a:gd name="connsiteY66" fmla="*/ 47995 h 462544"/>
                <a:gd name="connsiteX67" fmla="*/ 5344725 w 5831286"/>
                <a:gd name="connsiteY67" fmla="*/ 39606 h 462544"/>
                <a:gd name="connsiteX68" fmla="*/ 5244057 w 5831286"/>
                <a:gd name="connsiteY68" fmla="*/ 60887 h 462544"/>
                <a:gd name="connsiteX69" fmla="*/ 5030031 w 5831286"/>
                <a:gd name="connsiteY69" fmla="*/ 58848 h 462544"/>
                <a:gd name="connsiteX70" fmla="*/ 4644136 w 5831286"/>
                <a:gd name="connsiteY70" fmla="*/ 58231 h 462544"/>
                <a:gd name="connsiteX71" fmla="*/ 4576809 w 5831286"/>
                <a:gd name="connsiteY71" fmla="*/ 57616 h 462544"/>
                <a:gd name="connsiteX72" fmla="*/ 4270934 w 5831286"/>
                <a:gd name="connsiteY72" fmla="*/ 56384 h 462544"/>
                <a:gd name="connsiteX73" fmla="*/ 3222310 w 5831286"/>
                <a:gd name="connsiteY73" fmla="*/ 64773 h 462544"/>
                <a:gd name="connsiteX74" fmla="*/ 3146809 w 5831286"/>
                <a:gd name="connsiteY74" fmla="*/ 81551 h 462544"/>
                <a:gd name="connsiteX75" fmla="*/ 3096475 w 5831286"/>
                <a:gd name="connsiteY75" fmla="*/ 89940 h 462544"/>
                <a:gd name="connsiteX76" fmla="*/ 2668636 w 5831286"/>
                <a:gd name="connsiteY76" fmla="*/ 73162 h 462544"/>
                <a:gd name="connsiteX77" fmla="*/ 2559580 w 5831286"/>
                <a:gd name="connsiteY77" fmla="*/ 64773 h 462544"/>
                <a:gd name="connsiteX78" fmla="*/ 2333077 w 5831286"/>
                <a:gd name="connsiteY78" fmla="*/ 56384 h 462544"/>
                <a:gd name="connsiteX79" fmla="*/ 2081407 w 5831286"/>
                <a:gd name="connsiteY79" fmla="*/ 39606 h 462544"/>
                <a:gd name="connsiteX80" fmla="*/ 1972350 w 5831286"/>
                <a:gd name="connsiteY80" fmla="*/ 31217 h 462544"/>
                <a:gd name="connsiteX81" fmla="*/ 1729069 w 5831286"/>
                <a:gd name="connsiteY81" fmla="*/ 22828 h 462544"/>
                <a:gd name="connsiteX82" fmla="*/ 915337 w 5831286"/>
                <a:gd name="connsiteY82" fmla="*/ 31217 h 462544"/>
                <a:gd name="connsiteX83" fmla="*/ 646890 w 5831286"/>
                <a:gd name="connsiteY83" fmla="*/ 39606 h 462544"/>
                <a:gd name="connsiteX84" fmla="*/ 42882 w 5831286"/>
                <a:gd name="connsiteY84" fmla="*/ 56384 h 462544"/>
                <a:gd name="connsiteX0" fmla="*/ 42882 w 5831286"/>
                <a:gd name="connsiteY0" fmla="*/ 56384 h 462544"/>
                <a:gd name="connsiteX1" fmla="*/ 51271 w 5831286"/>
                <a:gd name="connsiteY1" fmla="*/ 123495 h 462544"/>
                <a:gd name="connsiteX2" fmla="*/ 59660 w 5831286"/>
                <a:gd name="connsiteY2" fmla="*/ 148662 h 462544"/>
                <a:gd name="connsiteX3" fmla="*/ 68049 w 5831286"/>
                <a:gd name="connsiteY3" fmla="*/ 282886 h 462544"/>
                <a:gd name="connsiteX4" fmla="*/ 219051 w 5831286"/>
                <a:gd name="connsiteY4" fmla="*/ 266108 h 462544"/>
                <a:gd name="connsiteX5" fmla="*/ 311330 w 5831286"/>
                <a:gd name="connsiteY5" fmla="*/ 249330 h 462544"/>
                <a:gd name="connsiteX6" fmla="*/ 403609 w 5831286"/>
                <a:gd name="connsiteY6" fmla="*/ 232552 h 462544"/>
                <a:gd name="connsiteX7" fmla="*/ 437165 w 5831286"/>
                <a:gd name="connsiteY7" fmla="*/ 224163 h 462544"/>
                <a:gd name="connsiteX8" fmla="*/ 529444 w 5831286"/>
                <a:gd name="connsiteY8" fmla="*/ 190607 h 462544"/>
                <a:gd name="connsiteX9" fmla="*/ 604945 w 5831286"/>
                <a:gd name="connsiteY9" fmla="*/ 173829 h 462544"/>
                <a:gd name="connsiteX10" fmla="*/ 655279 w 5831286"/>
                <a:gd name="connsiteY10" fmla="*/ 165440 h 462544"/>
                <a:gd name="connsiteX11" fmla="*/ 714002 w 5831286"/>
                <a:gd name="connsiteY11" fmla="*/ 148662 h 462544"/>
                <a:gd name="connsiteX12" fmla="*/ 965671 w 5831286"/>
                <a:gd name="connsiteY12" fmla="*/ 140273 h 462544"/>
                <a:gd name="connsiteX13" fmla="*/ 1192174 w 5831286"/>
                <a:gd name="connsiteY13" fmla="*/ 115107 h 462544"/>
                <a:gd name="connsiteX14" fmla="*/ 1234119 w 5831286"/>
                <a:gd name="connsiteY14" fmla="*/ 106718 h 462544"/>
                <a:gd name="connsiteX15" fmla="*/ 1259286 w 5831286"/>
                <a:gd name="connsiteY15" fmla="*/ 98329 h 462544"/>
                <a:gd name="connsiteX16" fmla="*/ 1393510 w 5831286"/>
                <a:gd name="connsiteY16" fmla="*/ 89940 h 462544"/>
                <a:gd name="connsiteX17" fmla="*/ 1427066 w 5831286"/>
                <a:gd name="connsiteY17" fmla="*/ 81551 h 462544"/>
                <a:gd name="connsiteX18" fmla="*/ 2047851 w 5831286"/>
                <a:gd name="connsiteY18" fmla="*/ 81551 h 462544"/>
                <a:gd name="connsiteX19" fmla="*/ 2148519 w 5831286"/>
                <a:gd name="connsiteY19" fmla="*/ 115107 h 462544"/>
                <a:gd name="connsiteX20" fmla="*/ 2215631 w 5831286"/>
                <a:gd name="connsiteY20" fmla="*/ 131884 h 462544"/>
                <a:gd name="connsiteX21" fmla="*/ 2249187 w 5831286"/>
                <a:gd name="connsiteY21" fmla="*/ 140273 h 462544"/>
                <a:gd name="connsiteX22" fmla="*/ 2282743 w 5831286"/>
                <a:gd name="connsiteY22" fmla="*/ 157051 h 462544"/>
                <a:gd name="connsiteX23" fmla="*/ 2324688 w 5831286"/>
                <a:gd name="connsiteY23" fmla="*/ 165440 h 462544"/>
                <a:gd name="connsiteX24" fmla="*/ 2349855 w 5831286"/>
                <a:gd name="connsiteY24" fmla="*/ 173829 h 462544"/>
                <a:gd name="connsiteX25" fmla="*/ 2442134 w 5831286"/>
                <a:gd name="connsiteY25" fmla="*/ 190607 h 462544"/>
                <a:gd name="connsiteX26" fmla="*/ 2475690 w 5831286"/>
                <a:gd name="connsiteY26" fmla="*/ 207385 h 462544"/>
                <a:gd name="connsiteX27" fmla="*/ 2500857 w 5831286"/>
                <a:gd name="connsiteY27" fmla="*/ 215774 h 462544"/>
                <a:gd name="connsiteX28" fmla="*/ 2567969 w 5831286"/>
                <a:gd name="connsiteY28" fmla="*/ 240941 h 462544"/>
                <a:gd name="connsiteX29" fmla="*/ 2635080 w 5831286"/>
                <a:gd name="connsiteY29" fmla="*/ 249330 h 462544"/>
                <a:gd name="connsiteX30" fmla="*/ 2668636 w 5831286"/>
                <a:gd name="connsiteY30" fmla="*/ 257719 h 462544"/>
                <a:gd name="connsiteX31" fmla="*/ 2693803 w 5831286"/>
                <a:gd name="connsiteY31" fmla="*/ 266108 h 462544"/>
                <a:gd name="connsiteX32" fmla="*/ 2937084 w 5831286"/>
                <a:gd name="connsiteY32" fmla="*/ 274497 h 462544"/>
                <a:gd name="connsiteX33" fmla="*/ 3029363 w 5831286"/>
                <a:gd name="connsiteY33" fmla="*/ 308053 h 462544"/>
                <a:gd name="connsiteX34" fmla="*/ 3146809 w 5831286"/>
                <a:gd name="connsiteY34" fmla="*/ 324831 h 462544"/>
                <a:gd name="connsiteX35" fmla="*/ 3197143 w 5831286"/>
                <a:gd name="connsiteY35" fmla="*/ 341609 h 462544"/>
                <a:gd name="connsiteX36" fmla="*/ 3398479 w 5831286"/>
                <a:gd name="connsiteY36" fmla="*/ 358387 h 462544"/>
                <a:gd name="connsiteX37" fmla="*/ 3440424 w 5831286"/>
                <a:gd name="connsiteY37" fmla="*/ 366776 h 462544"/>
                <a:gd name="connsiteX38" fmla="*/ 3473980 w 5831286"/>
                <a:gd name="connsiteY38" fmla="*/ 375165 h 462544"/>
                <a:gd name="connsiteX39" fmla="*/ 3549480 w 5831286"/>
                <a:gd name="connsiteY39" fmla="*/ 383554 h 462544"/>
                <a:gd name="connsiteX40" fmla="*/ 3574647 w 5831286"/>
                <a:gd name="connsiteY40" fmla="*/ 391943 h 462544"/>
                <a:gd name="connsiteX41" fmla="*/ 3759205 w 5831286"/>
                <a:gd name="connsiteY41" fmla="*/ 417110 h 462544"/>
                <a:gd name="connsiteX42" fmla="*/ 4136711 w 5831286"/>
                <a:gd name="connsiteY42" fmla="*/ 456591 h 462544"/>
                <a:gd name="connsiteX43" fmla="*/ 4535079 w 5831286"/>
                <a:gd name="connsiteY43" fmla="*/ 437158 h 462544"/>
                <a:gd name="connsiteX44" fmla="*/ 4572937 w 5831286"/>
                <a:gd name="connsiteY44" fmla="*/ 417110 h 462544"/>
                <a:gd name="connsiteX45" fmla="*/ 4640049 w 5831286"/>
                <a:gd name="connsiteY45" fmla="*/ 403602 h 462544"/>
                <a:gd name="connsiteX46" fmla="*/ 4681563 w 5831286"/>
                <a:gd name="connsiteY46" fmla="*/ 399100 h 462544"/>
                <a:gd name="connsiteX47" fmla="*/ 4723509 w 5831286"/>
                <a:gd name="connsiteY47" fmla="*/ 394597 h 462544"/>
                <a:gd name="connsiteX48" fmla="*/ 4799224 w 5831286"/>
                <a:gd name="connsiteY48" fmla="*/ 370046 h 462544"/>
                <a:gd name="connsiteX49" fmla="*/ 4933664 w 5831286"/>
                <a:gd name="connsiteY49" fmla="*/ 349998 h 462544"/>
                <a:gd name="connsiteX50" fmla="*/ 4975609 w 5831286"/>
                <a:gd name="connsiteY50" fmla="*/ 341609 h 462544"/>
                <a:gd name="connsiteX51" fmla="*/ 5000776 w 5831286"/>
                <a:gd name="connsiteY51" fmla="*/ 333220 h 462544"/>
                <a:gd name="connsiteX52" fmla="*/ 5051110 w 5831286"/>
                <a:gd name="connsiteY52" fmla="*/ 324831 h 462544"/>
                <a:gd name="connsiteX53" fmla="*/ 5109833 w 5831286"/>
                <a:gd name="connsiteY53" fmla="*/ 299664 h 462544"/>
                <a:gd name="connsiteX54" fmla="*/ 5168556 w 5831286"/>
                <a:gd name="connsiteY54" fmla="*/ 266108 h 462544"/>
                <a:gd name="connsiteX55" fmla="*/ 5193723 w 5831286"/>
                <a:gd name="connsiteY55" fmla="*/ 257719 h 462544"/>
                <a:gd name="connsiteX56" fmla="*/ 5260835 w 5831286"/>
                <a:gd name="connsiteY56" fmla="*/ 247481 h 462544"/>
                <a:gd name="connsiteX57" fmla="*/ 5319774 w 5831286"/>
                <a:gd name="connsiteY57" fmla="*/ 225585 h 462544"/>
                <a:gd name="connsiteX58" fmla="*/ 5369676 w 5831286"/>
                <a:gd name="connsiteY58" fmla="*/ 201034 h 462544"/>
                <a:gd name="connsiteX59" fmla="*/ 5420225 w 5831286"/>
                <a:gd name="connsiteY59" fmla="*/ 188143 h 462544"/>
                <a:gd name="connsiteX60" fmla="*/ 5482604 w 5831286"/>
                <a:gd name="connsiteY60" fmla="*/ 156435 h 462544"/>
                <a:gd name="connsiteX61" fmla="*/ 5604784 w 5831286"/>
                <a:gd name="connsiteY61" fmla="*/ 113067 h 462544"/>
                <a:gd name="connsiteX62" fmla="*/ 5656412 w 5831286"/>
                <a:gd name="connsiteY62" fmla="*/ 95675 h 462544"/>
                <a:gd name="connsiteX63" fmla="*/ 5685665 w 5831286"/>
                <a:gd name="connsiteY63" fmla="*/ 79512 h 462544"/>
                <a:gd name="connsiteX64" fmla="*/ 5780952 w 5831286"/>
                <a:gd name="connsiteY64" fmla="*/ 73162 h 462544"/>
                <a:gd name="connsiteX65" fmla="*/ 5806119 w 5831286"/>
                <a:gd name="connsiteY65" fmla="*/ 56384 h 462544"/>
                <a:gd name="connsiteX66" fmla="*/ 5831286 w 5831286"/>
                <a:gd name="connsiteY66" fmla="*/ 47995 h 462544"/>
                <a:gd name="connsiteX67" fmla="*/ 5344725 w 5831286"/>
                <a:gd name="connsiteY67" fmla="*/ 39606 h 462544"/>
                <a:gd name="connsiteX68" fmla="*/ 5244057 w 5831286"/>
                <a:gd name="connsiteY68" fmla="*/ 60887 h 462544"/>
                <a:gd name="connsiteX69" fmla="*/ 5030031 w 5831286"/>
                <a:gd name="connsiteY69" fmla="*/ 58848 h 462544"/>
                <a:gd name="connsiteX70" fmla="*/ 4644136 w 5831286"/>
                <a:gd name="connsiteY70" fmla="*/ 58231 h 462544"/>
                <a:gd name="connsiteX71" fmla="*/ 4576809 w 5831286"/>
                <a:gd name="connsiteY71" fmla="*/ 57616 h 462544"/>
                <a:gd name="connsiteX72" fmla="*/ 4270934 w 5831286"/>
                <a:gd name="connsiteY72" fmla="*/ 56384 h 462544"/>
                <a:gd name="connsiteX73" fmla="*/ 3222310 w 5831286"/>
                <a:gd name="connsiteY73" fmla="*/ 64773 h 462544"/>
                <a:gd name="connsiteX74" fmla="*/ 3146809 w 5831286"/>
                <a:gd name="connsiteY74" fmla="*/ 81551 h 462544"/>
                <a:gd name="connsiteX75" fmla="*/ 3096475 w 5831286"/>
                <a:gd name="connsiteY75" fmla="*/ 89940 h 462544"/>
                <a:gd name="connsiteX76" fmla="*/ 2668636 w 5831286"/>
                <a:gd name="connsiteY76" fmla="*/ 73162 h 462544"/>
                <a:gd name="connsiteX77" fmla="*/ 2559580 w 5831286"/>
                <a:gd name="connsiteY77" fmla="*/ 64773 h 462544"/>
                <a:gd name="connsiteX78" fmla="*/ 2333077 w 5831286"/>
                <a:gd name="connsiteY78" fmla="*/ 56384 h 462544"/>
                <a:gd name="connsiteX79" fmla="*/ 2081407 w 5831286"/>
                <a:gd name="connsiteY79" fmla="*/ 39606 h 462544"/>
                <a:gd name="connsiteX80" fmla="*/ 1972350 w 5831286"/>
                <a:gd name="connsiteY80" fmla="*/ 31217 h 462544"/>
                <a:gd name="connsiteX81" fmla="*/ 1729069 w 5831286"/>
                <a:gd name="connsiteY81" fmla="*/ 22828 h 462544"/>
                <a:gd name="connsiteX82" fmla="*/ 915337 w 5831286"/>
                <a:gd name="connsiteY82" fmla="*/ 31217 h 462544"/>
                <a:gd name="connsiteX83" fmla="*/ 646890 w 5831286"/>
                <a:gd name="connsiteY83" fmla="*/ 39606 h 462544"/>
                <a:gd name="connsiteX84" fmla="*/ 42882 w 5831286"/>
                <a:gd name="connsiteY84" fmla="*/ 56384 h 462544"/>
                <a:gd name="connsiteX0" fmla="*/ 42882 w 5831286"/>
                <a:gd name="connsiteY0" fmla="*/ 56384 h 462544"/>
                <a:gd name="connsiteX1" fmla="*/ 51271 w 5831286"/>
                <a:gd name="connsiteY1" fmla="*/ 123495 h 462544"/>
                <a:gd name="connsiteX2" fmla="*/ 59660 w 5831286"/>
                <a:gd name="connsiteY2" fmla="*/ 148662 h 462544"/>
                <a:gd name="connsiteX3" fmla="*/ 68049 w 5831286"/>
                <a:gd name="connsiteY3" fmla="*/ 282886 h 462544"/>
                <a:gd name="connsiteX4" fmla="*/ 219051 w 5831286"/>
                <a:gd name="connsiteY4" fmla="*/ 266108 h 462544"/>
                <a:gd name="connsiteX5" fmla="*/ 311330 w 5831286"/>
                <a:gd name="connsiteY5" fmla="*/ 249330 h 462544"/>
                <a:gd name="connsiteX6" fmla="*/ 403609 w 5831286"/>
                <a:gd name="connsiteY6" fmla="*/ 232552 h 462544"/>
                <a:gd name="connsiteX7" fmla="*/ 437165 w 5831286"/>
                <a:gd name="connsiteY7" fmla="*/ 224163 h 462544"/>
                <a:gd name="connsiteX8" fmla="*/ 529444 w 5831286"/>
                <a:gd name="connsiteY8" fmla="*/ 190607 h 462544"/>
                <a:gd name="connsiteX9" fmla="*/ 604945 w 5831286"/>
                <a:gd name="connsiteY9" fmla="*/ 173829 h 462544"/>
                <a:gd name="connsiteX10" fmla="*/ 655279 w 5831286"/>
                <a:gd name="connsiteY10" fmla="*/ 165440 h 462544"/>
                <a:gd name="connsiteX11" fmla="*/ 714002 w 5831286"/>
                <a:gd name="connsiteY11" fmla="*/ 148662 h 462544"/>
                <a:gd name="connsiteX12" fmla="*/ 965671 w 5831286"/>
                <a:gd name="connsiteY12" fmla="*/ 140273 h 462544"/>
                <a:gd name="connsiteX13" fmla="*/ 1192174 w 5831286"/>
                <a:gd name="connsiteY13" fmla="*/ 115107 h 462544"/>
                <a:gd name="connsiteX14" fmla="*/ 1234119 w 5831286"/>
                <a:gd name="connsiteY14" fmla="*/ 106718 h 462544"/>
                <a:gd name="connsiteX15" fmla="*/ 1259286 w 5831286"/>
                <a:gd name="connsiteY15" fmla="*/ 98329 h 462544"/>
                <a:gd name="connsiteX16" fmla="*/ 1393510 w 5831286"/>
                <a:gd name="connsiteY16" fmla="*/ 89940 h 462544"/>
                <a:gd name="connsiteX17" fmla="*/ 1427066 w 5831286"/>
                <a:gd name="connsiteY17" fmla="*/ 81551 h 462544"/>
                <a:gd name="connsiteX18" fmla="*/ 2047851 w 5831286"/>
                <a:gd name="connsiteY18" fmla="*/ 81551 h 462544"/>
                <a:gd name="connsiteX19" fmla="*/ 2148519 w 5831286"/>
                <a:gd name="connsiteY19" fmla="*/ 115107 h 462544"/>
                <a:gd name="connsiteX20" fmla="*/ 2215631 w 5831286"/>
                <a:gd name="connsiteY20" fmla="*/ 131884 h 462544"/>
                <a:gd name="connsiteX21" fmla="*/ 2249187 w 5831286"/>
                <a:gd name="connsiteY21" fmla="*/ 140273 h 462544"/>
                <a:gd name="connsiteX22" fmla="*/ 2282743 w 5831286"/>
                <a:gd name="connsiteY22" fmla="*/ 157051 h 462544"/>
                <a:gd name="connsiteX23" fmla="*/ 2324688 w 5831286"/>
                <a:gd name="connsiteY23" fmla="*/ 165440 h 462544"/>
                <a:gd name="connsiteX24" fmla="*/ 2349855 w 5831286"/>
                <a:gd name="connsiteY24" fmla="*/ 173829 h 462544"/>
                <a:gd name="connsiteX25" fmla="*/ 2442134 w 5831286"/>
                <a:gd name="connsiteY25" fmla="*/ 190607 h 462544"/>
                <a:gd name="connsiteX26" fmla="*/ 2475690 w 5831286"/>
                <a:gd name="connsiteY26" fmla="*/ 207385 h 462544"/>
                <a:gd name="connsiteX27" fmla="*/ 2500857 w 5831286"/>
                <a:gd name="connsiteY27" fmla="*/ 215774 h 462544"/>
                <a:gd name="connsiteX28" fmla="*/ 2567969 w 5831286"/>
                <a:gd name="connsiteY28" fmla="*/ 240941 h 462544"/>
                <a:gd name="connsiteX29" fmla="*/ 2635080 w 5831286"/>
                <a:gd name="connsiteY29" fmla="*/ 249330 h 462544"/>
                <a:gd name="connsiteX30" fmla="*/ 2668636 w 5831286"/>
                <a:gd name="connsiteY30" fmla="*/ 257719 h 462544"/>
                <a:gd name="connsiteX31" fmla="*/ 2693803 w 5831286"/>
                <a:gd name="connsiteY31" fmla="*/ 266108 h 462544"/>
                <a:gd name="connsiteX32" fmla="*/ 2937084 w 5831286"/>
                <a:gd name="connsiteY32" fmla="*/ 274497 h 462544"/>
                <a:gd name="connsiteX33" fmla="*/ 3029363 w 5831286"/>
                <a:gd name="connsiteY33" fmla="*/ 308053 h 462544"/>
                <a:gd name="connsiteX34" fmla="*/ 3146809 w 5831286"/>
                <a:gd name="connsiteY34" fmla="*/ 324831 h 462544"/>
                <a:gd name="connsiteX35" fmla="*/ 3197143 w 5831286"/>
                <a:gd name="connsiteY35" fmla="*/ 341609 h 462544"/>
                <a:gd name="connsiteX36" fmla="*/ 3398479 w 5831286"/>
                <a:gd name="connsiteY36" fmla="*/ 358387 h 462544"/>
                <a:gd name="connsiteX37" fmla="*/ 3440424 w 5831286"/>
                <a:gd name="connsiteY37" fmla="*/ 366776 h 462544"/>
                <a:gd name="connsiteX38" fmla="*/ 3473980 w 5831286"/>
                <a:gd name="connsiteY38" fmla="*/ 375165 h 462544"/>
                <a:gd name="connsiteX39" fmla="*/ 3549480 w 5831286"/>
                <a:gd name="connsiteY39" fmla="*/ 383554 h 462544"/>
                <a:gd name="connsiteX40" fmla="*/ 3574647 w 5831286"/>
                <a:gd name="connsiteY40" fmla="*/ 391943 h 462544"/>
                <a:gd name="connsiteX41" fmla="*/ 3759205 w 5831286"/>
                <a:gd name="connsiteY41" fmla="*/ 417110 h 462544"/>
                <a:gd name="connsiteX42" fmla="*/ 4136711 w 5831286"/>
                <a:gd name="connsiteY42" fmla="*/ 456591 h 462544"/>
                <a:gd name="connsiteX43" fmla="*/ 4535079 w 5831286"/>
                <a:gd name="connsiteY43" fmla="*/ 437158 h 462544"/>
                <a:gd name="connsiteX44" fmla="*/ 4572937 w 5831286"/>
                <a:gd name="connsiteY44" fmla="*/ 417110 h 462544"/>
                <a:gd name="connsiteX45" fmla="*/ 4640049 w 5831286"/>
                <a:gd name="connsiteY45" fmla="*/ 403602 h 462544"/>
                <a:gd name="connsiteX46" fmla="*/ 4681563 w 5831286"/>
                <a:gd name="connsiteY46" fmla="*/ 399100 h 462544"/>
                <a:gd name="connsiteX47" fmla="*/ 4723509 w 5831286"/>
                <a:gd name="connsiteY47" fmla="*/ 394597 h 462544"/>
                <a:gd name="connsiteX48" fmla="*/ 4799224 w 5831286"/>
                <a:gd name="connsiteY48" fmla="*/ 370046 h 462544"/>
                <a:gd name="connsiteX49" fmla="*/ 4933664 w 5831286"/>
                <a:gd name="connsiteY49" fmla="*/ 349998 h 462544"/>
                <a:gd name="connsiteX50" fmla="*/ 4975609 w 5831286"/>
                <a:gd name="connsiteY50" fmla="*/ 341609 h 462544"/>
                <a:gd name="connsiteX51" fmla="*/ 5000776 w 5831286"/>
                <a:gd name="connsiteY51" fmla="*/ 333220 h 462544"/>
                <a:gd name="connsiteX52" fmla="*/ 5051110 w 5831286"/>
                <a:gd name="connsiteY52" fmla="*/ 324831 h 462544"/>
                <a:gd name="connsiteX53" fmla="*/ 5109833 w 5831286"/>
                <a:gd name="connsiteY53" fmla="*/ 299664 h 462544"/>
                <a:gd name="connsiteX54" fmla="*/ 5168556 w 5831286"/>
                <a:gd name="connsiteY54" fmla="*/ 266108 h 462544"/>
                <a:gd name="connsiteX55" fmla="*/ 5193723 w 5831286"/>
                <a:gd name="connsiteY55" fmla="*/ 257719 h 462544"/>
                <a:gd name="connsiteX56" fmla="*/ 5260835 w 5831286"/>
                <a:gd name="connsiteY56" fmla="*/ 247481 h 462544"/>
                <a:gd name="connsiteX57" fmla="*/ 5319774 w 5831286"/>
                <a:gd name="connsiteY57" fmla="*/ 225585 h 462544"/>
                <a:gd name="connsiteX58" fmla="*/ 5369676 w 5831286"/>
                <a:gd name="connsiteY58" fmla="*/ 201034 h 462544"/>
                <a:gd name="connsiteX59" fmla="*/ 5420225 w 5831286"/>
                <a:gd name="connsiteY59" fmla="*/ 188143 h 462544"/>
                <a:gd name="connsiteX60" fmla="*/ 5519385 w 5831286"/>
                <a:gd name="connsiteY60" fmla="*/ 156435 h 462544"/>
                <a:gd name="connsiteX61" fmla="*/ 5604784 w 5831286"/>
                <a:gd name="connsiteY61" fmla="*/ 113067 h 462544"/>
                <a:gd name="connsiteX62" fmla="*/ 5656412 w 5831286"/>
                <a:gd name="connsiteY62" fmla="*/ 95675 h 462544"/>
                <a:gd name="connsiteX63" fmla="*/ 5685665 w 5831286"/>
                <a:gd name="connsiteY63" fmla="*/ 79512 h 462544"/>
                <a:gd name="connsiteX64" fmla="*/ 5780952 w 5831286"/>
                <a:gd name="connsiteY64" fmla="*/ 73162 h 462544"/>
                <a:gd name="connsiteX65" fmla="*/ 5806119 w 5831286"/>
                <a:gd name="connsiteY65" fmla="*/ 56384 h 462544"/>
                <a:gd name="connsiteX66" fmla="*/ 5831286 w 5831286"/>
                <a:gd name="connsiteY66" fmla="*/ 47995 h 462544"/>
                <a:gd name="connsiteX67" fmla="*/ 5344725 w 5831286"/>
                <a:gd name="connsiteY67" fmla="*/ 39606 h 462544"/>
                <a:gd name="connsiteX68" fmla="*/ 5244057 w 5831286"/>
                <a:gd name="connsiteY68" fmla="*/ 60887 h 462544"/>
                <a:gd name="connsiteX69" fmla="*/ 5030031 w 5831286"/>
                <a:gd name="connsiteY69" fmla="*/ 58848 h 462544"/>
                <a:gd name="connsiteX70" fmla="*/ 4644136 w 5831286"/>
                <a:gd name="connsiteY70" fmla="*/ 58231 h 462544"/>
                <a:gd name="connsiteX71" fmla="*/ 4576809 w 5831286"/>
                <a:gd name="connsiteY71" fmla="*/ 57616 h 462544"/>
                <a:gd name="connsiteX72" fmla="*/ 4270934 w 5831286"/>
                <a:gd name="connsiteY72" fmla="*/ 56384 h 462544"/>
                <a:gd name="connsiteX73" fmla="*/ 3222310 w 5831286"/>
                <a:gd name="connsiteY73" fmla="*/ 64773 h 462544"/>
                <a:gd name="connsiteX74" fmla="*/ 3146809 w 5831286"/>
                <a:gd name="connsiteY74" fmla="*/ 81551 h 462544"/>
                <a:gd name="connsiteX75" fmla="*/ 3096475 w 5831286"/>
                <a:gd name="connsiteY75" fmla="*/ 89940 h 462544"/>
                <a:gd name="connsiteX76" fmla="*/ 2668636 w 5831286"/>
                <a:gd name="connsiteY76" fmla="*/ 73162 h 462544"/>
                <a:gd name="connsiteX77" fmla="*/ 2559580 w 5831286"/>
                <a:gd name="connsiteY77" fmla="*/ 64773 h 462544"/>
                <a:gd name="connsiteX78" fmla="*/ 2333077 w 5831286"/>
                <a:gd name="connsiteY78" fmla="*/ 56384 h 462544"/>
                <a:gd name="connsiteX79" fmla="*/ 2081407 w 5831286"/>
                <a:gd name="connsiteY79" fmla="*/ 39606 h 462544"/>
                <a:gd name="connsiteX80" fmla="*/ 1972350 w 5831286"/>
                <a:gd name="connsiteY80" fmla="*/ 31217 h 462544"/>
                <a:gd name="connsiteX81" fmla="*/ 1729069 w 5831286"/>
                <a:gd name="connsiteY81" fmla="*/ 22828 h 462544"/>
                <a:gd name="connsiteX82" fmla="*/ 915337 w 5831286"/>
                <a:gd name="connsiteY82" fmla="*/ 31217 h 462544"/>
                <a:gd name="connsiteX83" fmla="*/ 646890 w 5831286"/>
                <a:gd name="connsiteY83" fmla="*/ 39606 h 462544"/>
                <a:gd name="connsiteX84" fmla="*/ 42882 w 5831286"/>
                <a:gd name="connsiteY84" fmla="*/ 56384 h 462544"/>
                <a:gd name="connsiteX0" fmla="*/ 42882 w 5831286"/>
                <a:gd name="connsiteY0" fmla="*/ 52243 h 458403"/>
                <a:gd name="connsiteX1" fmla="*/ 51271 w 5831286"/>
                <a:gd name="connsiteY1" fmla="*/ 119354 h 458403"/>
                <a:gd name="connsiteX2" fmla="*/ 59660 w 5831286"/>
                <a:gd name="connsiteY2" fmla="*/ 144521 h 458403"/>
                <a:gd name="connsiteX3" fmla="*/ 68049 w 5831286"/>
                <a:gd name="connsiteY3" fmla="*/ 278745 h 458403"/>
                <a:gd name="connsiteX4" fmla="*/ 219051 w 5831286"/>
                <a:gd name="connsiteY4" fmla="*/ 261967 h 458403"/>
                <a:gd name="connsiteX5" fmla="*/ 311330 w 5831286"/>
                <a:gd name="connsiteY5" fmla="*/ 245189 h 458403"/>
                <a:gd name="connsiteX6" fmla="*/ 403609 w 5831286"/>
                <a:gd name="connsiteY6" fmla="*/ 228411 h 458403"/>
                <a:gd name="connsiteX7" fmla="*/ 437165 w 5831286"/>
                <a:gd name="connsiteY7" fmla="*/ 220022 h 458403"/>
                <a:gd name="connsiteX8" fmla="*/ 529444 w 5831286"/>
                <a:gd name="connsiteY8" fmla="*/ 186466 h 458403"/>
                <a:gd name="connsiteX9" fmla="*/ 604945 w 5831286"/>
                <a:gd name="connsiteY9" fmla="*/ 169688 h 458403"/>
                <a:gd name="connsiteX10" fmla="*/ 655279 w 5831286"/>
                <a:gd name="connsiteY10" fmla="*/ 161299 h 458403"/>
                <a:gd name="connsiteX11" fmla="*/ 714002 w 5831286"/>
                <a:gd name="connsiteY11" fmla="*/ 144521 h 458403"/>
                <a:gd name="connsiteX12" fmla="*/ 965671 w 5831286"/>
                <a:gd name="connsiteY12" fmla="*/ 136132 h 458403"/>
                <a:gd name="connsiteX13" fmla="*/ 1192174 w 5831286"/>
                <a:gd name="connsiteY13" fmla="*/ 110966 h 458403"/>
                <a:gd name="connsiteX14" fmla="*/ 1234119 w 5831286"/>
                <a:gd name="connsiteY14" fmla="*/ 102577 h 458403"/>
                <a:gd name="connsiteX15" fmla="*/ 1259286 w 5831286"/>
                <a:gd name="connsiteY15" fmla="*/ 94188 h 458403"/>
                <a:gd name="connsiteX16" fmla="*/ 1393510 w 5831286"/>
                <a:gd name="connsiteY16" fmla="*/ 85799 h 458403"/>
                <a:gd name="connsiteX17" fmla="*/ 1427066 w 5831286"/>
                <a:gd name="connsiteY17" fmla="*/ 77410 h 458403"/>
                <a:gd name="connsiteX18" fmla="*/ 2047851 w 5831286"/>
                <a:gd name="connsiteY18" fmla="*/ 77410 h 458403"/>
                <a:gd name="connsiteX19" fmla="*/ 2148519 w 5831286"/>
                <a:gd name="connsiteY19" fmla="*/ 110966 h 458403"/>
                <a:gd name="connsiteX20" fmla="*/ 2215631 w 5831286"/>
                <a:gd name="connsiteY20" fmla="*/ 127743 h 458403"/>
                <a:gd name="connsiteX21" fmla="*/ 2249187 w 5831286"/>
                <a:gd name="connsiteY21" fmla="*/ 136132 h 458403"/>
                <a:gd name="connsiteX22" fmla="*/ 2282743 w 5831286"/>
                <a:gd name="connsiteY22" fmla="*/ 152910 h 458403"/>
                <a:gd name="connsiteX23" fmla="*/ 2324688 w 5831286"/>
                <a:gd name="connsiteY23" fmla="*/ 161299 h 458403"/>
                <a:gd name="connsiteX24" fmla="*/ 2349855 w 5831286"/>
                <a:gd name="connsiteY24" fmla="*/ 169688 h 458403"/>
                <a:gd name="connsiteX25" fmla="*/ 2442134 w 5831286"/>
                <a:gd name="connsiteY25" fmla="*/ 186466 h 458403"/>
                <a:gd name="connsiteX26" fmla="*/ 2475690 w 5831286"/>
                <a:gd name="connsiteY26" fmla="*/ 203244 h 458403"/>
                <a:gd name="connsiteX27" fmla="*/ 2500857 w 5831286"/>
                <a:gd name="connsiteY27" fmla="*/ 211633 h 458403"/>
                <a:gd name="connsiteX28" fmla="*/ 2567969 w 5831286"/>
                <a:gd name="connsiteY28" fmla="*/ 236800 h 458403"/>
                <a:gd name="connsiteX29" fmla="*/ 2635080 w 5831286"/>
                <a:gd name="connsiteY29" fmla="*/ 245189 h 458403"/>
                <a:gd name="connsiteX30" fmla="*/ 2668636 w 5831286"/>
                <a:gd name="connsiteY30" fmla="*/ 253578 h 458403"/>
                <a:gd name="connsiteX31" fmla="*/ 2693803 w 5831286"/>
                <a:gd name="connsiteY31" fmla="*/ 261967 h 458403"/>
                <a:gd name="connsiteX32" fmla="*/ 2937084 w 5831286"/>
                <a:gd name="connsiteY32" fmla="*/ 270356 h 458403"/>
                <a:gd name="connsiteX33" fmla="*/ 3029363 w 5831286"/>
                <a:gd name="connsiteY33" fmla="*/ 303912 h 458403"/>
                <a:gd name="connsiteX34" fmla="*/ 3146809 w 5831286"/>
                <a:gd name="connsiteY34" fmla="*/ 320690 h 458403"/>
                <a:gd name="connsiteX35" fmla="*/ 3197143 w 5831286"/>
                <a:gd name="connsiteY35" fmla="*/ 337468 h 458403"/>
                <a:gd name="connsiteX36" fmla="*/ 3398479 w 5831286"/>
                <a:gd name="connsiteY36" fmla="*/ 354246 h 458403"/>
                <a:gd name="connsiteX37" fmla="*/ 3440424 w 5831286"/>
                <a:gd name="connsiteY37" fmla="*/ 362635 h 458403"/>
                <a:gd name="connsiteX38" fmla="*/ 3473980 w 5831286"/>
                <a:gd name="connsiteY38" fmla="*/ 371024 h 458403"/>
                <a:gd name="connsiteX39" fmla="*/ 3549480 w 5831286"/>
                <a:gd name="connsiteY39" fmla="*/ 379413 h 458403"/>
                <a:gd name="connsiteX40" fmla="*/ 3574647 w 5831286"/>
                <a:gd name="connsiteY40" fmla="*/ 387802 h 458403"/>
                <a:gd name="connsiteX41" fmla="*/ 3759205 w 5831286"/>
                <a:gd name="connsiteY41" fmla="*/ 412969 h 458403"/>
                <a:gd name="connsiteX42" fmla="*/ 4136711 w 5831286"/>
                <a:gd name="connsiteY42" fmla="*/ 452450 h 458403"/>
                <a:gd name="connsiteX43" fmla="*/ 4535079 w 5831286"/>
                <a:gd name="connsiteY43" fmla="*/ 433017 h 458403"/>
                <a:gd name="connsiteX44" fmla="*/ 4572937 w 5831286"/>
                <a:gd name="connsiteY44" fmla="*/ 412969 h 458403"/>
                <a:gd name="connsiteX45" fmla="*/ 4640049 w 5831286"/>
                <a:gd name="connsiteY45" fmla="*/ 399461 h 458403"/>
                <a:gd name="connsiteX46" fmla="*/ 4681563 w 5831286"/>
                <a:gd name="connsiteY46" fmla="*/ 394959 h 458403"/>
                <a:gd name="connsiteX47" fmla="*/ 4723509 w 5831286"/>
                <a:gd name="connsiteY47" fmla="*/ 390456 h 458403"/>
                <a:gd name="connsiteX48" fmla="*/ 4799224 w 5831286"/>
                <a:gd name="connsiteY48" fmla="*/ 365905 h 458403"/>
                <a:gd name="connsiteX49" fmla="*/ 4933664 w 5831286"/>
                <a:gd name="connsiteY49" fmla="*/ 345857 h 458403"/>
                <a:gd name="connsiteX50" fmla="*/ 4975609 w 5831286"/>
                <a:gd name="connsiteY50" fmla="*/ 337468 h 458403"/>
                <a:gd name="connsiteX51" fmla="*/ 5000776 w 5831286"/>
                <a:gd name="connsiteY51" fmla="*/ 329079 h 458403"/>
                <a:gd name="connsiteX52" fmla="*/ 5051110 w 5831286"/>
                <a:gd name="connsiteY52" fmla="*/ 320690 h 458403"/>
                <a:gd name="connsiteX53" fmla="*/ 5109833 w 5831286"/>
                <a:gd name="connsiteY53" fmla="*/ 295523 h 458403"/>
                <a:gd name="connsiteX54" fmla="*/ 5168556 w 5831286"/>
                <a:gd name="connsiteY54" fmla="*/ 261967 h 458403"/>
                <a:gd name="connsiteX55" fmla="*/ 5193723 w 5831286"/>
                <a:gd name="connsiteY55" fmla="*/ 253578 h 458403"/>
                <a:gd name="connsiteX56" fmla="*/ 5260835 w 5831286"/>
                <a:gd name="connsiteY56" fmla="*/ 243340 h 458403"/>
                <a:gd name="connsiteX57" fmla="*/ 5319774 w 5831286"/>
                <a:gd name="connsiteY57" fmla="*/ 221444 h 458403"/>
                <a:gd name="connsiteX58" fmla="*/ 5369676 w 5831286"/>
                <a:gd name="connsiteY58" fmla="*/ 196893 h 458403"/>
                <a:gd name="connsiteX59" fmla="*/ 5420225 w 5831286"/>
                <a:gd name="connsiteY59" fmla="*/ 184002 h 458403"/>
                <a:gd name="connsiteX60" fmla="*/ 5519385 w 5831286"/>
                <a:gd name="connsiteY60" fmla="*/ 152294 h 458403"/>
                <a:gd name="connsiteX61" fmla="*/ 5604784 w 5831286"/>
                <a:gd name="connsiteY61" fmla="*/ 108926 h 458403"/>
                <a:gd name="connsiteX62" fmla="*/ 5656412 w 5831286"/>
                <a:gd name="connsiteY62" fmla="*/ 91534 h 458403"/>
                <a:gd name="connsiteX63" fmla="*/ 5685665 w 5831286"/>
                <a:gd name="connsiteY63" fmla="*/ 75371 h 458403"/>
                <a:gd name="connsiteX64" fmla="*/ 5780952 w 5831286"/>
                <a:gd name="connsiteY64" fmla="*/ 69021 h 458403"/>
                <a:gd name="connsiteX65" fmla="*/ 5806119 w 5831286"/>
                <a:gd name="connsiteY65" fmla="*/ 52243 h 458403"/>
                <a:gd name="connsiteX66" fmla="*/ 5831286 w 5831286"/>
                <a:gd name="connsiteY66" fmla="*/ 43854 h 458403"/>
                <a:gd name="connsiteX67" fmla="*/ 5320206 w 5831286"/>
                <a:gd name="connsiteY67" fmla="*/ 51011 h 458403"/>
                <a:gd name="connsiteX68" fmla="*/ 5244057 w 5831286"/>
                <a:gd name="connsiteY68" fmla="*/ 56746 h 458403"/>
                <a:gd name="connsiteX69" fmla="*/ 5030031 w 5831286"/>
                <a:gd name="connsiteY69" fmla="*/ 54707 h 458403"/>
                <a:gd name="connsiteX70" fmla="*/ 4644136 w 5831286"/>
                <a:gd name="connsiteY70" fmla="*/ 54090 h 458403"/>
                <a:gd name="connsiteX71" fmla="*/ 4576809 w 5831286"/>
                <a:gd name="connsiteY71" fmla="*/ 53475 h 458403"/>
                <a:gd name="connsiteX72" fmla="*/ 4270934 w 5831286"/>
                <a:gd name="connsiteY72" fmla="*/ 52243 h 458403"/>
                <a:gd name="connsiteX73" fmla="*/ 3222310 w 5831286"/>
                <a:gd name="connsiteY73" fmla="*/ 60632 h 458403"/>
                <a:gd name="connsiteX74" fmla="*/ 3146809 w 5831286"/>
                <a:gd name="connsiteY74" fmla="*/ 77410 h 458403"/>
                <a:gd name="connsiteX75" fmla="*/ 3096475 w 5831286"/>
                <a:gd name="connsiteY75" fmla="*/ 85799 h 458403"/>
                <a:gd name="connsiteX76" fmla="*/ 2668636 w 5831286"/>
                <a:gd name="connsiteY76" fmla="*/ 69021 h 458403"/>
                <a:gd name="connsiteX77" fmla="*/ 2559580 w 5831286"/>
                <a:gd name="connsiteY77" fmla="*/ 60632 h 458403"/>
                <a:gd name="connsiteX78" fmla="*/ 2333077 w 5831286"/>
                <a:gd name="connsiteY78" fmla="*/ 52243 h 458403"/>
                <a:gd name="connsiteX79" fmla="*/ 2081407 w 5831286"/>
                <a:gd name="connsiteY79" fmla="*/ 35465 h 458403"/>
                <a:gd name="connsiteX80" fmla="*/ 1972350 w 5831286"/>
                <a:gd name="connsiteY80" fmla="*/ 27076 h 458403"/>
                <a:gd name="connsiteX81" fmla="*/ 1729069 w 5831286"/>
                <a:gd name="connsiteY81" fmla="*/ 18687 h 458403"/>
                <a:gd name="connsiteX82" fmla="*/ 915337 w 5831286"/>
                <a:gd name="connsiteY82" fmla="*/ 27076 h 458403"/>
                <a:gd name="connsiteX83" fmla="*/ 646890 w 5831286"/>
                <a:gd name="connsiteY83" fmla="*/ 35465 h 458403"/>
                <a:gd name="connsiteX84" fmla="*/ 42882 w 5831286"/>
                <a:gd name="connsiteY84" fmla="*/ 52243 h 458403"/>
                <a:gd name="connsiteX0" fmla="*/ 42882 w 5808750"/>
                <a:gd name="connsiteY0" fmla="*/ 37291 h 443451"/>
                <a:gd name="connsiteX1" fmla="*/ 51271 w 5808750"/>
                <a:gd name="connsiteY1" fmla="*/ 104402 h 443451"/>
                <a:gd name="connsiteX2" fmla="*/ 59660 w 5808750"/>
                <a:gd name="connsiteY2" fmla="*/ 129569 h 443451"/>
                <a:gd name="connsiteX3" fmla="*/ 68049 w 5808750"/>
                <a:gd name="connsiteY3" fmla="*/ 263793 h 443451"/>
                <a:gd name="connsiteX4" fmla="*/ 219051 w 5808750"/>
                <a:gd name="connsiteY4" fmla="*/ 247015 h 443451"/>
                <a:gd name="connsiteX5" fmla="*/ 311330 w 5808750"/>
                <a:gd name="connsiteY5" fmla="*/ 230237 h 443451"/>
                <a:gd name="connsiteX6" fmla="*/ 403609 w 5808750"/>
                <a:gd name="connsiteY6" fmla="*/ 213459 h 443451"/>
                <a:gd name="connsiteX7" fmla="*/ 437165 w 5808750"/>
                <a:gd name="connsiteY7" fmla="*/ 205070 h 443451"/>
                <a:gd name="connsiteX8" fmla="*/ 529444 w 5808750"/>
                <a:gd name="connsiteY8" fmla="*/ 171514 h 443451"/>
                <a:gd name="connsiteX9" fmla="*/ 604945 w 5808750"/>
                <a:gd name="connsiteY9" fmla="*/ 154736 h 443451"/>
                <a:gd name="connsiteX10" fmla="*/ 655279 w 5808750"/>
                <a:gd name="connsiteY10" fmla="*/ 146347 h 443451"/>
                <a:gd name="connsiteX11" fmla="*/ 714002 w 5808750"/>
                <a:gd name="connsiteY11" fmla="*/ 129569 h 443451"/>
                <a:gd name="connsiteX12" fmla="*/ 965671 w 5808750"/>
                <a:gd name="connsiteY12" fmla="*/ 121180 h 443451"/>
                <a:gd name="connsiteX13" fmla="*/ 1192174 w 5808750"/>
                <a:gd name="connsiteY13" fmla="*/ 96014 h 443451"/>
                <a:gd name="connsiteX14" fmla="*/ 1234119 w 5808750"/>
                <a:gd name="connsiteY14" fmla="*/ 87625 h 443451"/>
                <a:gd name="connsiteX15" fmla="*/ 1259286 w 5808750"/>
                <a:gd name="connsiteY15" fmla="*/ 79236 h 443451"/>
                <a:gd name="connsiteX16" fmla="*/ 1393510 w 5808750"/>
                <a:gd name="connsiteY16" fmla="*/ 70847 h 443451"/>
                <a:gd name="connsiteX17" fmla="*/ 1427066 w 5808750"/>
                <a:gd name="connsiteY17" fmla="*/ 62458 h 443451"/>
                <a:gd name="connsiteX18" fmla="*/ 2047851 w 5808750"/>
                <a:gd name="connsiteY18" fmla="*/ 62458 h 443451"/>
                <a:gd name="connsiteX19" fmla="*/ 2148519 w 5808750"/>
                <a:gd name="connsiteY19" fmla="*/ 96014 h 443451"/>
                <a:gd name="connsiteX20" fmla="*/ 2215631 w 5808750"/>
                <a:gd name="connsiteY20" fmla="*/ 112791 h 443451"/>
                <a:gd name="connsiteX21" fmla="*/ 2249187 w 5808750"/>
                <a:gd name="connsiteY21" fmla="*/ 121180 h 443451"/>
                <a:gd name="connsiteX22" fmla="*/ 2282743 w 5808750"/>
                <a:gd name="connsiteY22" fmla="*/ 137958 h 443451"/>
                <a:gd name="connsiteX23" fmla="*/ 2324688 w 5808750"/>
                <a:gd name="connsiteY23" fmla="*/ 146347 h 443451"/>
                <a:gd name="connsiteX24" fmla="*/ 2349855 w 5808750"/>
                <a:gd name="connsiteY24" fmla="*/ 154736 h 443451"/>
                <a:gd name="connsiteX25" fmla="*/ 2442134 w 5808750"/>
                <a:gd name="connsiteY25" fmla="*/ 171514 h 443451"/>
                <a:gd name="connsiteX26" fmla="*/ 2475690 w 5808750"/>
                <a:gd name="connsiteY26" fmla="*/ 188292 h 443451"/>
                <a:gd name="connsiteX27" fmla="*/ 2500857 w 5808750"/>
                <a:gd name="connsiteY27" fmla="*/ 196681 h 443451"/>
                <a:gd name="connsiteX28" fmla="*/ 2567969 w 5808750"/>
                <a:gd name="connsiteY28" fmla="*/ 221848 h 443451"/>
                <a:gd name="connsiteX29" fmla="*/ 2635080 w 5808750"/>
                <a:gd name="connsiteY29" fmla="*/ 230237 h 443451"/>
                <a:gd name="connsiteX30" fmla="*/ 2668636 w 5808750"/>
                <a:gd name="connsiteY30" fmla="*/ 238626 h 443451"/>
                <a:gd name="connsiteX31" fmla="*/ 2693803 w 5808750"/>
                <a:gd name="connsiteY31" fmla="*/ 247015 h 443451"/>
                <a:gd name="connsiteX32" fmla="*/ 2937084 w 5808750"/>
                <a:gd name="connsiteY32" fmla="*/ 255404 h 443451"/>
                <a:gd name="connsiteX33" fmla="*/ 3029363 w 5808750"/>
                <a:gd name="connsiteY33" fmla="*/ 288960 h 443451"/>
                <a:gd name="connsiteX34" fmla="*/ 3146809 w 5808750"/>
                <a:gd name="connsiteY34" fmla="*/ 305738 h 443451"/>
                <a:gd name="connsiteX35" fmla="*/ 3197143 w 5808750"/>
                <a:gd name="connsiteY35" fmla="*/ 322516 h 443451"/>
                <a:gd name="connsiteX36" fmla="*/ 3398479 w 5808750"/>
                <a:gd name="connsiteY36" fmla="*/ 339294 h 443451"/>
                <a:gd name="connsiteX37" fmla="*/ 3440424 w 5808750"/>
                <a:gd name="connsiteY37" fmla="*/ 347683 h 443451"/>
                <a:gd name="connsiteX38" fmla="*/ 3473980 w 5808750"/>
                <a:gd name="connsiteY38" fmla="*/ 356072 h 443451"/>
                <a:gd name="connsiteX39" fmla="*/ 3549480 w 5808750"/>
                <a:gd name="connsiteY39" fmla="*/ 364461 h 443451"/>
                <a:gd name="connsiteX40" fmla="*/ 3574647 w 5808750"/>
                <a:gd name="connsiteY40" fmla="*/ 372850 h 443451"/>
                <a:gd name="connsiteX41" fmla="*/ 3759205 w 5808750"/>
                <a:gd name="connsiteY41" fmla="*/ 398017 h 443451"/>
                <a:gd name="connsiteX42" fmla="*/ 4136711 w 5808750"/>
                <a:gd name="connsiteY42" fmla="*/ 437498 h 443451"/>
                <a:gd name="connsiteX43" fmla="*/ 4535079 w 5808750"/>
                <a:gd name="connsiteY43" fmla="*/ 418065 h 443451"/>
                <a:gd name="connsiteX44" fmla="*/ 4572937 w 5808750"/>
                <a:gd name="connsiteY44" fmla="*/ 398017 h 443451"/>
                <a:gd name="connsiteX45" fmla="*/ 4640049 w 5808750"/>
                <a:gd name="connsiteY45" fmla="*/ 384509 h 443451"/>
                <a:gd name="connsiteX46" fmla="*/ 4681563 w 5808750"/>
                <a:gd name="connsiteY46" fmla="*/ 380007 h 443451"/>
                <a:gd name="connsiteX47" fmla="*/ 4723509 w 5808750"/>
                <a:gd name="connsiteY47" fmla="*/ 375504 h 443451"/>
                <a:gd name="connsiteX48" fmla="*/ 4799224 w 5808750"/>
                <a:gd name="connsiteY48" fmla="*/ 350953 h 443451"/>
                <a:gd name="connsiteX49" fmla="*/ 4933664 w 5808750"/>
                <a:gd name="connsiteY49" fmla="*/ 330905 h 443451"/>
                <a:gd name="connsiteX50" fmla="*/ 4975609 w 5808750"/>
                <a:gd name="connsiteY50" fmla="*/ 322516 h 443451"/>
                <a:gd name="connsiteX51" fmla="*/ 5000776 w 5808750"/>
                <a:gd name="connsiteY51" fmla="*/ 314127 h 443451"/>
                <a:gd name="connsiteX52" fmla="*/ 5051110 w 5808750"/>
                <a:gd name="connsiteY52" fmla="*/ 305738 h 443451"/>
                <a:gd name="connsiteX53" fmla="*/ 5109833 w 5808750"/>
                <a:gd name="connsiteY53" fmla="*/ 280571 h 443451"/>
                <a:gd name="connsiteX54" fmla="*/ 5168556 w 5808750"/>
                <a:gd name="connsiteY54" fmla="*/ 247015 h 443451"/>
                <a:gd name="connsiteX55" fmla="*/ 5193723 w 5808750"/>
                <a:gd name="connsiteY55" fmla="*/ 238626 h 443451"/>
                <a:gd name="connsiteX56" fmla="*/ 5260835 w 5808750"/>
                <a:gd name="connsiteY56" fmla="*/ 228388 h 443451"/>
                <a:gd name="connsiteX57" fmla="*/ 5319774 w 5808750"/>
                <a:gd name="connsiteY57" fmla="*/ 206492 h 443451"/>
                <a:gd name="connsiteX58" fmla="*/ 5369676 w 5808750"/>
                <a:gd name="connsiteY58" fmla="*/ 181941 h 443451"/>
                <a:gd name="connsiteX59" fmla="*/ 5420225 w 5808750"/>
                <a:gd name="connsiteY59" fmla="*/ 169050 h 443451"/>
                <a:gd name="connsiteX60" fmla="*/ 5519385 w 5808750"/>
                <a:gd name="connsiteY60" fmla="*/ 137342 h 443451"/>
                <a:gd name="connsiteX61" fmla="*/ 5604784 w 5808750"/>
                <a:gd name="connsiteY61" fmla="*/ 93974 h 443451"/>
                <a:gd name="connsiteX62" fmla="*/ 5656412 w 5808750"/>
                <a:gd name="connsiteY62" fmla="*/ 76582 h 443451"/>
                <a:gd name="connsiteX63" fmla="*/ 5685665 w 5808750"/>
                <a:gd name="connsiteY63" fmla="*/ 60419 h 443451"/>
                <a:gd name="connsiteX64" fmla="*/ 5780952 w 5808750"/>
                <a:gd name="connsiteY64" fmla="*/ 54069 h 443451"/>
                <a:gd name="connsiteX65" fmla="*/ 5806119 w 5808750"/>
                <a:gd name="connsiteY65" fmla="*/ 37291 h 443451"/>
                <a:gd name="connsiteX66" fmla="*/ 5729119 w 5808750"/>
                <a:gd name="connsiteY66" fmla="*/ 48334 h 443451"/>
                <a:gd name="connsiteX67" fmla="*/ 5320206 w 5808750"/>
                <a:gd name="connsiteY67" fmla="*/ 36059 h 443451"/>
                <a:gd name="connsiteX68" fmla="*/ 5244057 w 5808750"/>
                <a:gd name="connsiteY68" fmla="*/ 41794 h 443451"/>
                <a:gd name="connsiteX69" fmla="*/ 5030031 w 5808750"/>
                <a:gd name="connsiteY69" fmla="*/ 39755 h 443451"/>
                <a:gd name="connsiteX70" fmla="*/ 4644136 w 5808750"/>
                <a:gd name="connsiteY70" fmla="*/ 39138 h 443451"/>
                <a:gd name="connsiteX71" fmla="*/ 4576809 w 5808750"/>
                <a:gd name="connsiteY71" fmla="*/ 38523 h 443451"/>
                <a:gd name="connsiteX72" fmla="*/ 4270934 w 5808750"/>
                <a:gd name="connsiteY72" fmla="*/ 37291 h 443451"/>
                <a:gd name="connsiteX73" fmla="*/ 3222310 w 5808750"/>
                <a:gd name="connsiteY73" fmla="*/ 45680 h 443451"/>
                <a:gd name="connsiteX74" fmla="*/ 3146809 w 5808750"/>
                <a:gd name="connsiteY74" fmla="*/ 62458 h 443451"/>
                <a:gd name="connsiteX75" fmla="*/ 3096475 w 5808750"/>
                <a:gd name="connsiteY75" fmla="*/ 70847 h 443451"/>
                <a:gd name="connsiteX76" fmla="*/ 2668636 w 5808750"/>
                <a:gd name="connsiteY76" fmla="*/ 54069 h 443451"/>
                <a:gd name="connsiteX77" fmla="*/ 2559580 w 5808750"/>
                <a:gd name="connsiteY77" fmla="*/ 45680 h 443451"/>
                <a:gd name="connsiteX78" fmla="*/ 2333077 w 5808750"/>
                <a:gd name="connsiteY78" fmla="*/ 37291 h 443451"/>
                <a:gd name="connsiteX79" fmla="*/ 2081407 w 5808750"/>
                <a:gd name="connsiteY79" fmla="*/ 20513 h 443451"/>
                <a:gd name="connsiteX80" fmla="*/ 1972350 w 5808750"/>
                <a:gd name="connsiteY80" fmla="*/ 12124 h 443451"/>
                <a:gd name="connsiteX81" fmla="*/ 1729069 w 5808750"/>
                <a:gd name="connsiteY81" fmla="*/ 3735 h 443451"/>
                <a:gd name="connsiteX82" fmla="*/ 915337 w 5808750"/>
                <a:gd name="connsiteY82" fmla="*/ 12124 h 443451"/>
                <a:gd name="connsiteX83" fmla="*/ 646890 w 5808750"/>
                <a:gd name="connsiteY83" fmla="*/ 20513 h 443451"/>
                <a:gd name="connsiteX84" fmla="*/ 42882 w 5808750"/>
                <a:gd name="connsiteY84" fmla="*/ 37291 h 443451"/>
                <a:gd name="connsiteX0" fmla="*/ 42882 w 5808750"/>
                <a:gd name="connsiteY0" fmla="*/ 37291 h 443451"/>
                <a:gd name="connsiteX1" fmla="*/ 51271 w 5808750"/>
                <a:gd name="connsiteY1" fmla="*/ 104402 h 443451"/>
                <a:gd name="connsiteX2" fmla="*/ 59660 w 5808750"/>
                <a:gd name="connsiteY2" fmla="*/ 129569 h 443451"/>
                <a:gd name="connsiteX3" fmla="*/ 68049 w 5808750"/>
                <a:gd name="connsiteY3" fmla="*/ 263793 h 443451"/>
                <a:gd name="connsiteX4" fmla="*/ 219051 w 5808750"/>
                <a:gd name="connsiteY4" fmla="*/ 247015 h 443451"/>
                <a:gd name="connsiteX5" fmla="*/ 311330 w 5808750"/>
                <a:gd name="connsiteY5" fmla="*/ 230237 h 443451"/>
                <a:gd name="connsiteX6" fmla="*/ 403609 w 5808750"/>
                <a:gd name="connsiteY6" fmla="*/ 213459 h 443451"/>
                <a:gd name="connsiteX7" fmla="*/ 437165 w 5808750"/>
                <a:gd name="connsiteY7" fmla="*/ 205070 h 443451"/>
                <a:gd name="connsiteX8" fmla="*/ 529444 w 5808750"/>
                <a:gd name="connsiteY8" fmla="*/ 171514 h 443451"/>
                <a:gd name="connsiteX9" fmla="*/ 604945 w 5808750"/>
                <a:gd name="connsiteY9" fmla="*/ 154736 h 443451"/>
                <a:gd name="connsiteX10" fmla="*/ 655279 w 5808750"/>
                <a:gd name="connsiteY10" fmla="*/ 146347 h 443451"/>
                <a:gd name="connsiteX11" fmla="*/ 714002 w 5808750"/>
                <a:gd name="connsiteY11" fmla="*/ 129569 h 443451"/>
                <a:gd name="connsiteX12" fmla="*/ 965671 w 5808750"/>
                <a:gd name="connsiteY12" fmla="*/ 121180 h 443451"/>
                <a:gd name="connsiteX13" fmla="*/ 1192174 w 5808750"/>
                <a:gd name="connsiteY13" fmla="*/ 96014 h 443451"/>
                <a:gd name="connsiteX14" fmla="*/ 1234119 w 5808750"/>
                <a:gd name="connsiteY14" fmla="*/ 87625 h 443451"/>
                <a:gd name="connsiteX15" fmla="*/ 1259286 w 5808750"/>
                <a:gd name="connsiteY15" fmla="*/ 79236 h 443451"/>
                <a:gd name="connsiteX16" fmla="*/ 1393510 w 5808750"/>
                <a:gd name="connsiteY16" fmla="*/ 70847 h 443451"/>
                <a:gd name="connsiteX17" fmla="*/ 1427066 w 5808750"/>
                <a:gd name="connsiteY17" fmla="*/ 62458 h 443451"/>
                <a:gd name="connsiteX18" fmla="*/ 2047851 w 5808750"/>
                <a:gd name="connsiteY18" fmla="*/ 62458 h 443451"/>
                <a:gd name="connsiteX19" fmla="*/ 2148519 w 5808750"/>
                <a:gd name="connsiteY19" fmla="*/ 96014 h 443451"/>
                <a:gd name="connsiteX20" fmla="*/ 2215631 w 5808750"/>
                <a:gd name="connsiteY20" fmla="*/ 112791 h 443451"/>
                <a:gd name="connsiteX21" fmla="*/ 2249187 w 5808750"/>
                <a:gd name="connsiteY21" fmla="*/ 121180 h 443451"/>
                <a:gd name="connsiteX22" fmla="*/ 2282743 w 5808750"/>
                <a:gd name="connsiteY22" fmla="*/ 137958 h 443451"/>
                <a:gd name="connsiteX23" fmla="*/ 2324688 w 5808750"/>
                <a:gd name="connsiteY23" fmla="*/ 146347 h 443451"/>
                <a:gd name="connsiteX24" fmla="*/ 2349855 w 5808750"/>
                <a:gd name="connsiteY24" fmla="*/ 154736 h 443451"/>
                <a:gd name="connsiteX25" fmla="*/ 2442134 w 5808750"/>
                <a:gd name="connsiteY25" fmla="*/ 171514 h 443451"/>
                <a:gd name="connsiteX26" fmla="*/ 2475690 w 5808750"/>
                <a:gd name="connsiteY26" fmla="*/ 188292 h 443451"/>
                <a:gd name="connsiteX27" fmla="*/ 2500857 w 5808750"/>
                <a:gd name="connsiteY27" fmla="*/ 196681 h 443451"/>
                <a:gd name="connsiteX28" fmla="*/ 2567969 w 5808750"/>
                <a:gd name="connsiteY28" fmla="*/ 221848 h 443451"/>
                <a:gd name="connsiteX29" fmla="*/ 2635080 w 5808750"/>
                <a:gd name="connsiteY29" fmla="*/ 230237 h 443451"/>
                <a:gd name="connsiteX30" fmla="*/ 2668636 w 5808750"/>
                <a:gd name="connsiteY30" fmla="*/ 238626 h 443451"/>
                <a:gd name="connsiteX31" fmla="*/ 2693803 w 5808750"/>
                <a:gd name="connsiteY31" fmla="*/ 247015 h 443451"/>
                <a:gd name="connsiteX32" fmla="*/ 2937084 w 5808750"/>
                <a:gd name="connsiteY32" fmla="*/ 255404 h 443451"/>
                <a:gd name="connsiteX33" fmla="*/ 3029363 w 5808750"/>
                <a:gd name="connsiteY33" fmla="*/ 288960 h 443451"/>
                <a:gd name="connsiteX34" fmla="*/ 3146809 w 5808750"/>
                <a:gd name="connsiteY34" fmla="*/ 305738 h 443451"/>
                <a:gd name="connsiteX35" fmla="*/ 3197143 w 5808750"/>
                <a:gd name="connsiteY35" fmla="*/ 322516 h 443451"/>
                <a:gd name="connsiteX36" fmla="*/ 3398479 w 5808750"/>
                <a:gd name="connsiteY36" fmla="*/ 339294 h 443451"/>
                <a:gd name="connsiteX37" fmla="*/ 3440424 w 5808750"/>
                <a:gd name="connsiteY37" fmla="*/ 347683 h 443451"/>
                <a:gd name="connsiteX38" fmla="*/ 3473980 w 5808750"/>
                <a:gd name="connsiteY38" fmla="*/ 356072 h 443451"/>
                <a:gd name="connsiteX39" fmla="*/ 3549480 w 5808750"/>
                <a:gd name="connsiteY39" fmla="*/ 364461 h 443451"/>
                <a:gd name="connsiteX40" fmla="*/ 3574647 w 5808750"/>
                <a:gd name="connsiteY40" fmla="*/ 372850 h 443451"/>
                <a:gd name="connsiteX41" fmla="*/ 3759205 w 5808750"/>
                <a:gd name="connsiteY41" fmla="*/ 398017 h 443451"/>
                <a:gd name="connsiteX42" fmla="*/ 4136711 w 5808750"/>
                <a:gd name="connsiteY42" fmla="*/ 437498 h 443451"/>
                <a:gd name="connsiteX43" fmla="*/ 4535079 w 5808750"/>
                <a:gd name="connsiteY43" fmla="*/ 418065 h 443451"/>
                <a:gd name="connsiteX44" fmla="*/ 4572937 w 5808750"/>
                <a:gd name="connsiteY44" fmla="*/ 398017 h 443451"/>
                <a:gd name="connsiteX45" fmla="*/ 4640049 w 5808750"/>
                <a:gd name="connsiteY45" fmla="*/ 384509 h 443451"/>
                <a:gd name="connsiteX46" fmla="*/ 4681563 w 5808750"/>
                <a:gd name="connsiteY46" fmla="*/ 380007 h 443451"/>
                <a:gd name="connsiteX47" fmla="*/ 4723509 w 5808750"/>
                <a:gd name="connsiteY47" fmla="*/ 375504 h 443451"/>
                <a:gd name="connsiteX48" fmla="*/ 4799224 w 5808750"/>
                <a:gd name="connsiteY48" fmla="*/ 350953 h 443451"/>
                <a:gd name="connsiteX49" fmla="*/ 4933664 w 5808750"/>
                <a:gd name="connsiteY49" fmla="*/ 330905 h 443451"/>
                <a:gd name="connsiteX50" fmla="*/ 4975609 w 5808750"/>
                <a:gd name="connsiteY50" fmla="*/ 322516 h 443451"/>
                <a:gd name="connsiteX51" fmla="*/ 5000776 w 5808750"/>
                <a:gd name="connsiteY51" fmla="*/ 314127 h 443451"/>
                <a:gd name="connsiteX52" fmla="*/ 5051110 w 5808750"/>
                <a:gd name="connsiteY52" fmla="*/ 305738 h 443451"/>
                <a:gd name="connsiteX53" fmla="*/ 5109833 w 5808750"/>
                <a:gd name="connsiteY53" fmla="*/ 280571 h 443451"/>
                <a:gd name="connsiteX54" fmla="*/ 5168556 w 5808750"/>
                <a:gd name="connsiteY54" fmla="*/ 247015 h 443451"/>
                <a:gd name="connsiteX55" fmla="*/ 5193723 w 5808750"/>
                <a:gd name="connsiteY55" fmla="*/ 238626 h 443451"/>
                <a:gd name="connsiteX56" fmla="*/ 5260835 w 5808750"/>
                <a:gd name="connsiteY56" fmla="*/ 228388 h 443451"/>
                <a:gd name="connsiteX57" fmla="*/ 5319774 w 5808750"/>
                <a:gd name="connsiteY57" fmla="*/ 206492 h 443451"/>
                <a:gd name="connsiteX58" fmla="*/ 5369676 w 5808750"/>
                <a:gd name="connsiteY58" fmla="*/ 181941 h 443451"/>
                <a:gd name="connsiteX59" fmla="*/ 5420225 w 5808750"/>
                <a:gd name="connsiteY59" fmla="*/ 169050 h 443451"/>
                <a:gd name="connsiteX60" fmla="*/ 5519385 w 5808750"/>
                <a:gd name="connsiteY60" fmla="*/ 137342 h 443451"/>
                <a:gd name="connsiteX61" fmla="*/ 5604784 w 5808750"/>
                <a:gd name="connsiteY61" fmla="*/ 93974 h 443451"/>
                <a:gd name="connsiteX62" fmla="*/ 5656412 w 5808750"/>
                <a:gd name="connsiteY62" fmla="*/ 76582 h 443451"/>
                <a:gd name="connsiteX63" fmla="*/ 5685665 w 5808750"/>
                <a:gd name="connsiteY63" fmla="*/ 60419 h 443451"/>
                <a:gd name="connsiteX64" fmla="*/ 5780952 w 5808750"/>
                <a:gd name="connsiteY64" fmla="*/ 54069 h 443451"/>
                <a:gd name="connsiteX65" fmla="*/ 5806119 w 5808750"/>
                <a:gd name="connsiteY65" fmla="*/ 37291 h 443451"/>
                <a:gd name="connsiteX66" fmla="*/ 5729119 w 5808750"/>
                <a:gd name="connsiteY66" fmla="*/ 48334 h 443451"/>
                <a:gd name="connsiteX67" fmla="*/ 5320206 w 5808750"/>
                <a:gd name="connsiteY67" fmla="*/ 36059 h 443451"/>
                <a:gd name="connsiteX68" fmla="*/ 5244057 w 5808750"/>
                <a:gd name="connsiteY68" fmla="*/ 41794 h 443451"/>
                <a:gd name="connsiteX69" fmla="*/ 5030031 w 5808750"/>
                <a:gd name="connsiteY69" fmla="*/ 39755 h 443451"/>
                <a:gd name="connsiteX70" fmla="*/ 4644136 w 5808750"/>
                <a:gd name="connsiteY70" fmla="*/ 39138 h 443451"/>
                <a:gd name="connsiteX71" fmla="*/ 4576809 w 5808750"/>
                <a:gd name="connsiteY71" fmla="*/ 38523 h 443451"/>
                <a:gd name="connsiteX72" fmla="*/ 4270934 w 5808750"/>
                <a:gd name="connsiteY72" fmla="*/ 37291 h 443451"/>
                <a:gd name="connsiteX73" fmla="*/ 3222310 w 5808750"/>
                <a:gd name="connsiteY73" fmla="*/ 45680 h 443451"/>
                <a:gd name="connsiteX74" fmla="*/ 3146809 w 5808750"/>
                <a:gd name="connsiteY74" fmla="*/ 62458 h 443451"/>
                <a:gd name="connsiteX75" fmla="*/ 3096475 w 5808750"/>
                <a:gd name="connsiteY75" fmla="*/ 39755 h 443451"/>
                <a:gd name="connsiteX76" fmla="*/ 2668636 w 5808750"/>
                <a:gd name="connsiteY76" fmla="*/ 54069 h 443451"/>
                <a:gd name="connsiteX77" fmla="*/ 2559580 w 5808750"/>
                <a:gd name="connsiteY77" fmla="*/ 45680 h 443451"/>
                <a:gd name="connsiteX78" fmla="*/ 2333077 w 5808750"/>
                <a:gd name="connsiteY78" fmla="*/ 37291 h 443451"/>
                <a:gd name="connsiteX79" fmla="*/ 2081407 w 5808750"/>
                <a:gd name="connsiteY79" fmla="*/ 20513 h 443451"/>
                <a:gd name="connsiteX80" fmla="*/ 1972350 w 5808750"/>
                <a:gd name="connsiteY80" fmla="*/ 12124 h 443451"/>
                <a:gd name="connsiteX81" fmla="*/ 1729069 w 5808750"/>
                <a:gd name="connsiteY81" fmla="*/ 3735 h 443451"/>
                <a:gd name="connsiteX82" fmla="*/ 915337 w 5808750"/>
                <a:gd name="connsiteY82" fmla="*/ 12124 h 443451"/>
                <a:gd name="connsiteX83" fmla="*/ 646890 w 5808750"/>
                <a:gd name="connsiteY83" fmla="*/ 20513 h 443451"/>
                <a:gd name="connsiteX84" fmla="*/ 42882 w 5808750"/>
                <a:gd name="connsiteY84" fmla="*/ 37291 h 443451"/>
                <a:gd name="connsiteX0" fmla="*/ 42882 w 5808750"/>
                <a:gd name="connsiteY0" fmla="*/ 37291 h 443451"/>
                <a:gd name="connsiteX1" fmla="*/ 51271 w 5808750"/>
                <a:gd name="connsiteY1" fmla="*/ 104402 h 443451"/>
                <a:gd name="connsiteX2" fmla="*/ 59660 w 5808750"/>
                <a:gd name="connsiteY2" fmla="*/ 129569 h 443451"/>
                <a:gd name="connsiteX3" fmla="*/ 68049 w 5808750"/>
                <a:gd name="connsiteY3" fmla="*/ 263793 h 443451"/>
                <a:gd name="connsiteX4" fmla="*/ 219051 w 5808750"/>
                <a:gd name="connsiteY4" fmla="*/ 247015 h 443451"/>
                <a:gd name="connsiteX5" fmla="*/ 311330 w 5808750"/>
                <a:gd name="connsiteY5" fmla="*/ 230237 h 443451"/>
                <a:gd name="connsiteX6" fmla="*/ 403609 w 5808750"/>
                <a:gd name="connsiteY6" fmla="*/ 213459 h 443451"/>
                <a:gd name="connsiteX7" fmla="*/ 437165 w 5808750"/>
                <a:gd name="connsiteY7" fmla="*/ 205070 h 443451"/>
                <a:gd name="connsiteX8" fmla="*/ 529444 w 5808750"/>
                <a:gd name="connsiteY8" fmla="*/ 171514 h 443451"/>
                <a:gd name="connsiteX9" fmla="*/ 604945 w 5808750"/>
                <a:gd name="connsiteY9" fmla="*/ 154736 h 443451"/>
                <a:gd name="connsiteX10" fmla="*/ 655279 w 5808750"/>
                <a:gd name="connsiteY10" fmla="*/ 146347 h 443451"/>
                <a:gd name="connsiteX11" fmla="*/ 714002 w 5808750"/>
                <a:gd name="connsiteY11" fmla="*/ 129569 h 443451"/>
                <a:gd name="connsiteX12" fmla="*/ 965671 w 5808750"/>
                <a:gd name="connsiteY12" fmla="*/ 121180 h 443451"/>
                <a:gd name="connsiteX13" fmla="*/ 1192174 w 5808750"/>
                <a:gd name="connsiteY13" fmla="*/ 96014 h 443451"/>
                <a:gd name="connsiteX14" fmla="*/ 1234119 w 5808750"/>
                <a:gd name="connsiteY14" fmla="*/ 87625 h 443451"/>
                <a:gd name="connsiteX15" fmla="*/ 1259286 w 5808750"/>
                <a:gd name="connsiteY15" fmla="*/ 79236 h 443451"/>
                <a:gd name="connsiteX16" fmla="*/ 1393510 w 5808750"/>
                <a:gd name="connsiteY16" fmla="*/ 70847 h 443451"/>
                <a:gd name="connsiteX17" fmla="*/ 1427066 w 5808750"/>
                <a:gd name="connsiteY17" fmla="*/ 62458 h 443451"/>
                <a:gd name="connsiteX18" fmla="*/ 2047851 w 5808750"/>
                <a:gd name="connsiteY18" fmla="*/ 62458 h 443451"/>
                <a:gd name="connsiteX19" fmla="*/ 2148519 w 5808750"/>
                <a:gd name="connsiteY19" fmla="*/ 96014 h 443451"/>
                <a:gd name="connsiteX20" fmla="*/ 2215631 w 5808750"/>
                <a:gd name="connsiteY20" fmla="*/ 112791 h 443451"/>
                <a:gd name="connsiteX21" fmla="*/ 2249187 w 5808750"/>
                <a:gd name="connsiteY21" fmla="*/ 121180 h 443451"/>
                <a:gd name="connsiteX22" fmla="*/ 2282743 w 5808750"/>
                <a:gd name="connsiteY22" fmla="*/ 137958 h 443451"/>
                <a:gd name="connsiteX23" fmla="*/ 2324688 w 5808750"/>
                <a:gd name="connsiteY23" fmla="*/ 146347 h 443451"/>
                <a:gd name="connsiteX24" fmla="*/ 2349855 w 5808750"/>
                <a:gd name="connsiteY24" fmla="*/ 154736 h 443451"/>
                <a:gd name="connsiteX25" fmla="*/ 2442134 w 5808750"/>
                <a:gd name="connsiteY25" fmla="*/ 171514 h 443451"/>
                <a:gd name="connsiteX26" fmla="*/ 2475690 w 5808750"/>
                <a:gd name="connsiteY26" fmla="*/ 188292 h 443451"/>
                <a:gd name="connsiteX27" fmla="*/ 2500857 w 5808750"/>
                <a:gd name="connsiteY27" fmla="*/ 196681 h 443451"/>
                <a:gd name="connsiteX28" fmla="*/ 2567969 w 5808750"/>
                <a:gd name="connsiteY28" fmla="*/ 221848 h 443451"/>
                <a:gd name="connsiteX29" fmla="*/ 2635080 w 5808750"/>
                <a:gd name="connsiteY29" fmla="*/ 230237 h 443451"/>
                <a:gd name="connsiteX30" fmla="*/ 2668636 w 5808750"/>
                <a:gd name="connsiteY30" fmla="*/ 238626 h 443451"/>
                <a:gd name="connsiteX31" fmla="*/ 2693803 w 5808750"/>
                <a:gd name="connsiteY31" fmla="*/ 247015 h 443451"/>
                <a:gd name="connsiteX32" fmla="*/ 2937084 w 5808750"/>
                <a:gd name="connsiteY32" fmla="*/ 255404 h 443451"/>
                <a:gd name="connsiteX33" fmla="*/ 3029363 w 5808750"/>
                <a:gd name="connsiteY33" fmla="*/ 288960 h 443451"/>
                <a:gd name="connsiteX34" fmla="*/ 3146809 w 5808750"/>
                <a:gd name="connsiteY34" fmla="*/ 305738 h 443451"/>
                <a:gd name="connsiteX35" fmla="*/ 3197143 w 5808750"/>
                <a:gd name="connsiteY35" fmla="*/ 322516 h 443451"/>
                <a:gd name="connsiteX36" fmla="*/ 3398479 w 5808750"/>
                <a:gd name="connsiteY36" fmla="*/ 339294 h 443451"/>
                <a:gd name="connsiteX37" fmla="*/ 3440424 w 5808750"/>
                <a:gd name="connsiteY37" fmla="*/ 347683 h 443451"/>
                <a:gd name="connsiteX38" fmla="*/ 3473980 w 5808750"/>
                <a:gd name="connsiteY38" fmla="*/ 356072 h 443451"/>
                <a:gd name="connsiteX39" fmla="*/ 3549480 w 5808750"/>
                <a:gd name="connsiteY39" fmla="*/ 364461 h 443451"/>
                <a:gd name="connsiteX40" fmla="*/ 3574647 w 5808750"/>
                <a:gd name="connsiteY40" fmla="*/ 372850 h 443451"/>
                <a:gd name="connsiteX41" fmla="*/ 3759205 w 5808750"/>
                <a:gd name="connsiteY41" fmla="*/ 398017 h 443451"/>
                <a:gd name="connsiteX42" fmla="*/ 4136711 w 5808750"/>
                <a:gd name="connsiteY42" fmla="*/ 437498 h 443451"/>
                <a:gd name="connsiteX43" fmla="*/ 4535079 w 5808750"/>
                <a:gd name="connsiteY43" fmla="*/ 418065 h 443451"/>
                <a:gd name="connsiteX44" fmla="*/ 4572937 w 5808750"/>
                <a:gd name="connsiteY44" fmla="*/ 398017 h 443451"/>
                <a:gd name="connsiteX45" fmla="*/ 4640049 w 5808750"/>
                <a:gd name="connsiteY45" fmla="*/ 384509 h 443451"/>
                <a:gd name="connsiteX46" fmla="*/ 4681563 w 5808750"/>
                <a:gd name="connsiteY46" fmla="*/ 380007 h 443451"/>
                <a:gd name="connsiteX47" fmla="*/ 4723509 w 5808750"/>
                <a:gd name="connsiteY47" fmla="*/ 375504 h 443451"/>
                <a:gd name="connsiteX48" fmla="*/ 4799224 w 5808750"/>
                <a:gd name="connsiteY48" fmla="*/ 350953 h 443451"/>
                <a:gd name="connsiteX49" fmla="*/ 4933664 w 5808750"/>
                <a:gd name="connsiteY49" fmla="*/ 330905 h 443451"/>
                <a:gd name="connsiteX50" fmla="*/ 4975609 w 5808750"/>
                <a:gd name="connsiteY50" fmla="*/ 322516 h 443451"/>
                <a:gd name="connsiteX51" fmla="*/ 5000776 w 5808750"/>
                <a:gd name="connsiteY51" fmla="*/ 314127 h 443451"/>
                <a:gd name="connsiteX52" fmla="*/ 5051110 w 5808750"/>
                <a:gd name="connsiteY52" fmla="*/ 305738 h 443451"/>
                <a:gd name="connsiteX53" fmla="*/ 5109833 w 5808750"/>
                <a:gd name="connsiteY53" fmla="*/ 280571 h 443451"/>
                <a:gd name="connsiteX54" fmla="*/ 5168556 w 5808750"/>
                <a:gd name="connsiteY54" fmla="*/ 247015 h 443451"/>
                <a:gd name="connsiteX55" fmla="*/ 5193723 w 5808750"/>
                <a:gd name="connsiteY55" fmla="*/ 238626 h 443451"/>
                <a:gd name="connsiteX56" fmla="*/ 5260835 w 5808750"/>
                <a:gd name="connsiteY56" fmla="*/ 228388 h 443451"/>
                <a:gd name="connsiteX57" fmla="*/ 5319774 w 5808750"/>
                <a:gd name="connsiteY57" fmla="*/ 206492 h 443451"/>
                <a:gd name="connsiteX58" fmla="*/ 5369676 w 5808750"/>
                <a:gd name="connsiteY58" fmla="*/ 181941 h 443451"/>
                <a:gd name="connsiteX59" fmla="*/ 5420225 w 5808750"/>
                <a:gd name="connsiteY59" fmla="*/ 169050 h 443451"/>
                <a:gd name="connsiteX60" fmla="*/ 5519385 w 5808750"/>
                <a:gd name="connsiteY60" fmla="*/ 137342 h 443451"/>
                <a:gd name="connsiteX61" fmla="*/ 5604784 w 5808750"/>
                <a:gd name="connsiteY61" fmla="*/ 93974 h 443451"/>
                <a:gd name="connsiteX62" fmla="*/ 5656412 w 5808750"/>
                <a:gd name="connsiteY62" fmla="*/ 76582 h 443451"/>
                <a:gd name="connsiteX63" fmla="*/ 5685665 w 5808750"/>
                <a:gd name="connsiteY63" fmla="*/ 60419 h 443451"/>
                <a:gd name="connsiteX64" fmla="*/ 5780952 w 5808750"/>
                <a:gd name="connsiteY64" fmla="*/ 54069 h 443451"/>
                <a:gd name="connsiteX65" fmla="*/ 5806119 w 5808750"/>
                <a:gd name="connsiteY65" fmla="*/ 37291 h 443451"/>
                <a:gd name="connsiteX66" fmla="*/ 5729119 w 5808750"/>
                <a:gd name="connsiteY66" fmla="*/ 48334 h 443451"/>
                <a:gd name="connsiteX67" fmla="*/ 5320206 w 5808750"/>
                <a:gd name="connsiteY67" fmla="*/ 36059 h 443451"/>
                <a:gd name="connsiteX68" fmla="*/ 5244057 w 5808750"/>
                <a:gd name="connsiteY68" fmla="*/ 41794 h 443451"/>
                <a:gd name="connsiteX69" fmla="*/ 5030031 w 5808750"/>
                <a:gd name="connsiteY69" fmla="*/ 39755 h 443451"/>
                <a:gd name="connsiteX70" fmla="*/ 4644136 w 5808750"/>
                <a:gd name="connsiteY70" fmla="*/ 39138 h 443451"/>
                <a:gd name="connsiteX71" fmla="*/ 4576809 w 5808750"/>
                <a:gd name="connsiteY71" fmla="*/ 38523 h 443451"/>
                <a:gd name="connsiteX72" fmla="*/ 4270934 w 5808750"/>
                <a:gd name="connsiteY72" fmla="*/ 37291 h 443451"/>
                <a:gd name="connsiteX73" fmla="*/ 3222310 w 5808750"/>
                <a:gd name="connsiteY73" fmla="*/ 45680 h 443451"/>
                <a:gd name="connsiteX74" fmla="*/ 3163156 w 5808750"/>
                <a:gd name="connsiteY74" fmla="*/ 43025 h 443451"/>
                <a:gd name="connsiteX75" fmla="*/ 3096475 w 5808750"/>
                <a:gd name="connsiteY75" fmla="*/ 39755 h 443451"/>
                <a:gd name="connsiteX76" fmla="*/ 2668636 w 5808750"/>
                <a:gd name="connsiteY76" fmla="*/ 54069 h 443451"/>
                <a:gd name="connsiteX77" fmla="*/ 2559580 w 5808750"/>
                <a:gd name="connsiteY77" fmla="*/ 45680 h 443451"/>
                <a:gd name="connsiteX78" fmla="*/ 2333077 w 5808750"/>
                <a:gd name="connsiteY78" fmla="*/ 37291 h 443451"/>
                <a:gd name="connsiteX79" fmla="*/ 2081407 w 5808750"/>
                <a:gd name="connsiteY79" fmla="*/ 20513 h 443451"/>
                <a:gd name="connsiteX80" fmla="*/ 1972350 w 5808750"/>
                <a:gd name="connsiteY80" fmla="*/ 12124 h 443451"/>
                <a:gd name="connsiteX81" fmla="*/ 1729069 w 5808750"/>
                <a:gd name="connsiteY81" fmla="*/ 3735 h 443451"/>
                <a:gd name="connsiteX82" fmla="*/ 915337 w 5808750"/>
                <a:gd name="connsiteY82" fmla="*/ 12124 h 443451"/>
                <a:gd name="connsiteX83" fmla="*/ 646890 w 5808750"/>
                <a:gd name="connsiteY83" fmla="*/ 20513 h 443451"/>
                <a:gd name="connsiteX84" fmla="*/ 42882 w 5808750"/>
                <a:gd name="connsiteY84" fmla="*/ 37291 h 443451"/>
                <a:gd name="connsiteX0" fmla="*/ 42882 w 5808750"/>
                <a:gd name="connsiteY0" fmla="*/ 37291 h 443451"/>
                <a:gd name="connsiteX1" fmla="*/ 51271 w 5808750"/>
                <a:gd name="connsiteY1" fmla="*/ 104402 h 443451"/>
                <a:gd name="connsiteX2" fmla="*/ 59660 w 5808750"/>
                <a:gd name="connsiteY2" fmla="*/ 129569 h 443451"/>
                <a:gd name="connsiteX3" fmla="*/ 68049 w 5808750"/>
                <a:gd name="connsiteY3" fmla="*/ 263793 h 443451"/>
                <a:gd name="connsiteX4" fmla="*/ 219051 w 5808750"/>
                <a:gd name="connsiteY4" fmla="*/ 247015 h 443451"/>
                <a:gd name="connsiteX5" fmla="*/ 311330 w 5808750"/>
                <a:gd name="connsiteY5" fmla="*/ 230237 h 443451"/>
                <a:gd name="connsiteX6" fmla="*/ 403609 w 5808750"/>
                <a:gd name="connsiteY6" fmla="*/ 213459 h 443451"/>
                <a:gd name="connsiteX7" fmla="*/ 437165 w 5808750"/>
                <a:gd name="connsiteY7" fmla="*/ 205070 h 443451"/>
                <a:gd name="connsiteX8" fmla="*/ 529444 w 5808750"/>
                <a:gd name="connsiteY8" fmla="*/ 171514 h 443451"/>
                <a:gd name="connsiteX9" fmla="*/ 604945 w 5808750"/>
                <a:gd name="connsiteY9" fmla="*/ 154736 h 443451"/>
                <a:gd name="connsiteX10" fmla="*/ 655279 w 5808750"/>
                <a:gd name="connsiteY10" fmla="*/ 146347 h 443451"/>
                <a:gd name="connsiteX11" fmla="*/ 714002 w 5808750"/>
                <a:gd name="connsiteY11" fmla="*/ 129569 h 443451"/>
                <a:gd name="connsiteX12" fmla="*/ 965671 w 5808750"/>
                <a:gd name="connsiteY12" fmla="*/ 121180 h 443451"/>
                <a:gd name="connsiteX13" fmla="*/ 1192174 w 5808750"/>
                <a:gd name="connsiteY13" fmla="*/ 96014 h 443451"/>
                <a:gd name="connsiteX14" fmla="*/ 1234119 w 5808750"/>
                <a:gd name="connsiteY14" fmla="*/ 87625 h 443451"/>
                <a:gd name="connsiteX15" fmla="*/ 1259286 w 5808750"/>
                <a:gd name="connsiteY15" fmla="*/ 79236 h 443451"/>
                <a:gd name="connsiteX16" fmla="*/ 1393510 w 5808750"/>
                <a:gd name="connsiteY16" fmla="*/ 70847 h 443451"/>
                <a:gd name="connsiteX17" fmla="*/ 1427066 w 5808750"/>
                <a:gd name="connsiteY17" fmla="*/ 62458 h 443451"/>
                <a:gd name="connsiteX18" fmla="*/ 2047851 w 5808750"/>
                <a:gd name="connsiteY18" fmla="*/ 62458 h 443451"/>
                <a:gd name="connsiteX19" fmla="*/ 2148519 w 5808750"/>
                <a:gd name="connsiteY19" fmla="*/ 96014 h 443451"/>
                <a:gd name="connsiteX20" fmla="*/ 2215631 w 5808750"/>
                <a:gd name="connsiteY20" fmla="*/ 112791 h 443451"/>
                <a:gd name="connsiteX21" fmla="*/ 2249187 w 5808750"/>
                <a:gd name="connsiteY21" fmla="*/ 121180 h 443451"/>
                <a:gd name="connsiteX22" fmla="*/ 2282743 w 5808750"/>
                <a:gd name="connsiteY22" fmla="*/ 137958 h 443451"/>
                <a:gd name="connsiteX23" fmla="*/ 2324688 w 5808750"/>
                <a:gd name="connsiteY23" fmla="*/ 146347 h 443451"/>
                <a:gd name="connsiteX24" fmla="*/ 2349855 w 5808750"/>
                <a:gd name="connsiteY24" fmla="*/ 154736 h 443451"/>
                <a:gd name="connsiteX25" fmla="*/ 2442134 w 5808750"/>
                <a:gd name="connsiteY25" fmla="*/ 171514 h 443451"/>
                <a:gd name="connsiteX26" fmla="*/ 2475690 w 5808750"/>
                <a:gd name="connsiteY26" fmla="*/ 188292 h 443451"/>
                <a:gd name="connsiteX27" fmla="*/ 2500857 w 5808750"/>
                <a:gd name="connsiteY27" fmla="*/ 196681 h 443451"/>
                <a:gd name="connsiteX28" fmla="*/ 2567969 w 5808750"/>
                <a:gd name="connsiteY28" fmla="*/ 221848 h 443451"/>
                <a:gd name="connsiteX29" fmla="*/ 2635080 w 5808750"/>
                <a:gd name="connsiteY29" fmla="*/ 230237 h 443451"/>
                <a:gd name="connsiteX30" fmla="*/ 2668636 w 5808750"/>
                <a:gd name="connsiteY30" fmla="*/ 238626 h 443451"/>
                <a:gd name="connsiteX31" fmla="*/ 2693803 w 5808750"/>
                <a:gd name="connsiteY31" fmla="*/ 247015 h 443451"/>
                <a:gd name="connsiteX32" fmla="*/ 2937084 w 5808750"/>
                <a:gd name="connsiteY32" fmla="*/ 255404 h 443451"/>
                <a:gd name="connsiteX33" fmla="*/ 3029363 w 5808750"/>
                <a:gd name="connsiteY33" fmla="*/ 288960 h 443451"/>
                <a:gd name="connsiteX34" fmla="*/ 3146809 w 5808750"/>
                <a:gd name="connsiteY34" fmla="*/ 305738 h 443451"/>
                <a:gd name="connsiteX35" fmla="*/ 3197143 w 5808750"/>
                <a:gd name="connsiteY35" fmla="*/ 322516 h 443451"/>
                <a:gd name="connsiteX36" fmla="*/ 3398479 w 5808750"/>
                <a:gd name="connsiteY36" fmla="*/ 339294 h 443451"/>
                <a:gd name="connsiteX37" fmla="*/ 3440424 w 5808750"/>
                <a:gd name="connsiteY37" fmla="*/ 347683 h 443451"/>
                <a:gd name="connsiteX38" fmla="*/ 3473980 w 5808750"/>
                <a:gd name="connsiteY38" fmla="*/ 356072 h 443451"/>
                <a:gd name="connsiteX39" fmla="*/ 3549480 w 5808750"/>
                <a:gd name="connsiteY39" fmla="*/ 364461 h 443451"/>
                <a:gd name="connsiteX40" fmla="*/ 3574647 w 5808750"/>
                <a:gd name="connsiteY40" fmla="*/ 372850 h 443451"/>
                <a:gd name="connsiteX41" fmla="*/ 3759205 w 5808750"/>
                <a:gd name="connsiteY41" fmla="*/ 398017 h 443451"/>
                <a:gd name="connsiteX42" fmla="*/ 4136711 w 5808750"/>
                <a:gd name="connsiteY42" fmla="*/ 437498 h 443451"/>
                <a:gd name="connsiteX43" fmla="*/ 4535079 w 5808750"/>
                <a:gd name="connsiteY43" fmla="*/ 418065 h 443451"/>
                <a:gd name="connsiteX44" fmla="*/ 4572937 w 5808750"/>
                <a:gd name="connsiteY44" fmla="*/ 398017 h 443451"/>
                <a:gd name="connsiteX45" fmla="*/ 4640049 w 5808750"/>
                <a:gd name="connsiteY45" fmla="*/ 384509 h 443451"/>
                <a:gd name="connsiteX46" fmla="*/ 4681563 w 5808750"/>
                <a:gd name="connsiteY46" fmla="*/ 380007 h 443451"/>
                <a:gd name="connsiteX47" fmla="*/ 4723509 w 5808750"/>
                <a:gd name="connsiteY47" fmla="*/ 375504 h 443451"/>
                <a:gd name="connsiteX48" fmla="*/ 4799224 w 5808750"/>
                <a:gd name="connsiteY48" fmla="*/ 350953 h 443451"/>
                <a:gd name="connsiteX49" fmla="*/ 4933664 w 5808750"/>
                <a:gd name="connsiteY49" fmla="*/ 330905 h 443451"/>
                <a:gd name="connsiteX50" fmla="*/ 4975609 w 5808750"/>
                <a:gd name="connsiteY50" fmla="*/ 322516 h 443451"/>
                <a:gd name="connsiteX51" fmla="*/ 5000776 w 5808750"/>
                <a:gd name="connsiteY51" fmla="*/ 314127 h 443451"/>
                <a:gd name="connsiteX52" fmla="*/ 5051110 w 5808750"/>
                <a:gd name="connsiteY52" fmla="*/ 305738 h 443451"/>
                <a:gd name="connsiteX53" fmla="*/ 5109833 w 5808750"/>
                <a:gd name="connsiteY53" fmla="*/ 280571 h 443451"/>
                <a:gd name="connsiteX54" fmla="*/ 5168556 w 5808750"/>
                <a:gd name="connsiteY54" fmla="*/ 247015 h 443451"/>
                <a:gd name="connsiteX55" fmla="*/ 5193723 w 5808750"/>
                <a:gd name="connsiteY55" fmla="*/ 238626 h 443451"/>
                <a:gd name="connsiteX56" fmla="*/ 5260835 w 5808750"/>
                <a:gd name="connsiteY56" fmla="*/ 228388 h 443451"/>
                <a:gd name="connsiteX57" fmla="*/ 5319774 w 5808750"/>
                <a:gd name="connsiteY57" fmla="*/ 206492 h 443451"/>
                <a:gd name="connsiteX58" fmla="*/ 5369676 w 5808750"/>
                <a:gd name="connsiteY58" fmla="*/ 181941 h 443451"/>
                <a:gd name="connsiteX59" fmla="*/ 5420225 w 5808750"/>
                <a:gd name="connsiteY59" fmla="*/ 169050 h 443451"/>
                <a:gd name="connsiteX60" fmla="*/ 5519385 w 5808750"/>
                <a:gd name="connsiteY60" fmla="*/ 137342 h 443451"/>
                <a:gd name="connsiteX61" fmla="*/ 5604784 w 5808750"/>
                <a:gd name="connsiteY61" fmla="*/ 93974 h 443451"/>
                <a:gd name="connsiteX62" fmla="*/ 5656412 w 5808750"/>
                <a:gd name="connsiteY62" fmla="*/ 76582 h 443451"/>
                <a:gd name="connsiteX63" fmla="*/ 5685665 w 5808750"/>
                <a:gd name="connsiteY63" fmla="*/ 60419 h 443451"/>
                <a:gd name="connsiteX64" fmla="*/ 5780952 w 5808750"/>
                <a:gd name="connsiteY64" fmla="*/ 54069 h 443451"/>
                <a:gd name="connsiteX65" fmla="*/ 5806119 w 5808750"/>
                <a:gd name="connsiteY65" fmla="*/ 37291 h 443451"/>
                <a:gd name="connsiteX66" fmla="*/ 5729119 w 5808750"/>
                <a:gd name="connsiteY66" fmla="*/ 48334 h 443451"/>
                <a:gd name="connsiteX67" fmla="*/ 5320206 w 5808750"/>
                <a:gd name="connsiteY67" fmla="*/ 36059 h 443451"/>
                <a:gd name="connsiteX68" fmla="*/ 5244057 w 5808750"/>
                <a:gd name="connsiteY68" fmla="*/ 41794 h 443451"/>
                <a:gd name="connsiteX69" fmla="*/ 5030031 w 5808750"/>
                <a:gd name="connsiteY69" fmla="*/ 39755 h 443451"/>
                <a:gd name="connsiteX70" fmla="*/ 4644136 w 5808750"/>
                <a:gd name="connsiteY70" fmla="*/ 39138 h 443451"/>
                <a:gd name="connsiteX71" fmla="*/ 4576809 w 5808750"/>
                <a:gd name="connsiteY71" fmla="*/ 38523 h 443451"/>
                <a:gd name="connsiteX72" fmla="*/ 4270934 w 5808750"/>
                <a:gd name="connsiteY72" fmla="*/ 37291 h 443451"/>
                <a:gd name="connsiteX73" fmla="*/ 3222310 w 5808750"/>
                <a:gd name="connsiteY73" fmla="*/ 45680 h 443451"/>
                <a:gd name="connsiteX74" fmla="*/ 3163156 w 5808750"/>
                <a:gd name="connsiteY74" fmla="*/ 43025 h 443451"/>
                <a:gd name="connsiteX75" fmla="*/ 3096475 w 5808750"/>
                <a:gd name="connsiteY75" fmla="*/ 39755 h 443451"/>
                <a:gd name="connsiteX76" fmla="*/ 2672724 w 5808750"/>
                <a:gd name="connsiteY76" fmla="*/ 38524 h 443451"/>
                <a:gd name="connsiteX77" fmla="*/ 2559580 w 5808750"/>
                <a:gd name="connsiteY77" fmla="*/ 45680 h 443451"/>
                <a:gd name="connsiteX78" fmla="*/ 2333077 w 5808750"/>
                <a:gd name="connsiteY78" fmla="*/ 37291 h 443451"/>
                <a:gd name="connsiteX79" fmla="*/ 2081407 w 5808750"/>
                <a:gd name="connsiteY79" fmla="*/ 20513 h 443451"/>
                <a:gd name="connsiteX80" fmla="*/ 1972350 w 5808750"/>
                <a:gd name="connsiteY80" fmla="*/ 12124 h 443451"/>
                <a:gd name="connsiteX81" fmla="*/ 1729069 w 5808750"/>
                <a:gd name="connsiteY81" fmla="*/ 3735 h 443451"/>
                <a:gd name="connsiteX82" fmla="*/ 915337 w 5808750"/>
                <a:gd name="connsiteY82" fmla="*/ 12124 h 443451"/>
                <a:gd name="connsiteX83" fmla="*/ 646890 w 5808750"/>
                <a:gd name="connsiteY83" fmla="*/ 20513 h 443451"/>
                <a:gd name="connsiteX84" fmla="*/ 42882 w 5808750"/>
                <a:gd name="connsiteY84" fmla="*/ 37291 h 443451"/>
                <a:gd name="connsiteX0" fmla="*/ 42882 w 5808750"/>
                <a:gd name="connsiteY0" fmla="*/ 37291 h 443451"/>
                <a:gd name="connsiteX1" fmla="*/ 51271 w 5808750"/>
                <a:gd name="connsiteY1" fmla="*/ 104402 h 443451"/>
                <a:gd name="connsiteX2" fmla="*/ 59660 w 5808750"/>
                <a:gd name="connsiteY2" fmla="*/ 129569 h 443451"/>
                <a:gd name="connsiteX3" fmla="*/ 68049 w 5808750"/>
                <a:gd name="connsiteY3" fmla="*/ 263793 h 443451"/>
                <a:gd name="connsiteX4" fmla="*/ 219051 w 5808750"/>
                <a:gd name="connsiteY4" fmla="*/ 247015 h 443451"/>
                <a:gd name="connsiteX5" fmla="*/ 311330 w 5808750"/>
                <a:gd name="connsiteY5" fmla="*/ 230237 h 443451"/>
                <a:gd name="connsiteX6" fmla="*/ 403609 w 5808750"/>
                <a:gd name="connsiteY6" fmla="*/ 213459 h 443451"/>
                <a:gd name="connsiteX7" fmla="*/ 437165 w 5808750"/>
                <a:gd name="connsiteY7" fmla="*/ 205070 h 443451"/>
                <a:gd name="connsiteX8" fmla="*/ 529444 w 5808750"/>
                <a:gd name="connsiteY8" fmla="*/ 171514 h 443451"/>
                <a:gd name="connsiteX9" fmla="*/ 604945 w 5808750"/>
                <a:gd name="connsiteY9" fmla="*/ 154736 h 443451"/>
                <a:gd name="connsiteX10" fmla="*/ 655279 w 5808750"/>
                <a:gd name="connsiteY10" fmla="*/ 146347 h 443451"/>
                <a:gd name="connsiteX11" fmla="*/ 714002 w 5808750"/>
                <a:gd name="connsiteY11" fmla="*/ 129569 h 443451"/>
                <a:gd name="connsiteX12" fmla="*/ 965671 w 5808750"/>
                <a:gd name="connsiteY12" fmla="*/ 121180 h 443451"/>
                <a:gd name="connsiteX13" fmla="*/ 1192174 w 5808750"/>
                <a:gd name="connsiteY13" fmla="*/ 96014 h 443451"/>
                <a:gd name="connsiteX14" fmla="*/ 1234119 w 5808750"/>
                <a:gd name="connsiteY14" fmla="*/ 87625 h 443451"/>
                <a:gd name="connsiteX15" fmla="*/ 1259286 w 5808750"/>
                <a:gd name="connsiteY15" fmla="*/ 79236 h 443451"/>
                <a:gd name="connsiteX16" fmla="*/ 1393510 w 5808750"/>
                <a:gd name="connsiteY16" fmla="*/ 70847 h 443451"/>
                <a:gd name="connsiteX17" fmla="*/ 1427066 w 5808750"/>
                <a:gd name="connsiteY17" fmla="*/ 62458 h 443451"/>
                <a:gd name="connsiteX18" fmla="*/ 2047851 w 5808750"/>
                <a:gd name="connsiteY18" fmla="*/ 62458 h 443451"/>
                <a:gd name="connsiteX19" fmla="*/ 2148519 w 5808750"/>
                <a:gd name="connsiteY19" fmla="*/ 96014 h 443451"/>
                <a:gd name="connsiteX20" fmla="*/ 2215631 w 5808750"/>
                <a:gd name="connsiteY20" fmla="*/ 112791 h 443451"/>
                <a:gd name="connsiteX21" fmla="*/ 2249187 w 5808750"/>
                <a:gd name="connsiteY21" fmla="*/ 121180 h 443451"/>
                <a:gd name="connsiteX22" fmla="*/ 2282743 w 5808750"/>
                <a:gd name="connsiteY22" fmla="*/ 137958 h 443451"/>
                <a:gd name="connsiteX23" fmla="*/ 2324688 w 5808750"/>
                <a:gd name="connsiteY23" fmla="*/ 146347 h 443451"/>
                <a:gd name="connsiteX24" fmla="*/ 2349855 w 5808750"/>
                <a:gd name="connsiteY24" fmla="*/ 154736 h 443451"/>
                <a:gd name="connsiteX25" fmla="*/ 2442134 w 5808750"/>
                <a:gd name="connsiteY25" fmla="*/ 171514 h 443451"/>
                <a:gd name="connsiteX26" fmla="*/ 2475690 w 5808750"/>
                <a:gd name="connsiteY26" fmla="*/ 188292 h 443451"/>
                <a:gd name="connsiteX27" fmla="*/ 2500857 w 5808750"/>
                <a:gd name="connsiteY27" fmla="*/ 196681 h 443451"/>
                <a:gd name="connsiteX28" fmla="*/ 2567969 w 5808750"/>
                <a:gd name="connsiteY28" fmla="*/ 221848 h 443451"/>
                <a:gd name="connsiteX29" fmla="*/ 2635080 w 5808750"/>
                <a:gd name="connsiteY29" fmla="*/ 230237 h 443451"/>
                <a:gd name="connsiteX30" fmla="*/ 2668636 w 5808750"/>
                <a:gd name="connsiteY30" fmla="*/ 238626 h 443451"/>
                <a:gd name="connsiteX31" fmla="*/ 2693803 w 5808750"/>
                <a:gd name="connsiteY31" fmla="*/ 247015 h 443451"/>
                <a:gd name="connsiteX32" fmla="*/ 2937084 w 5808750"/>
                <a:gd name="connsiteY32" fmla="*/ 255404 h 443451"/>
                <a:gd name="connsiteX33" fmla="*/ 3029363 w 5808750"/>
                <a:gd name="connsiteY33" fmla="*/ 288960 h 443451"/>
                <a:gd name="connsiteX34" fmla="*/ 3146809 w 5808750"/>
                <a:gd name="connsiteY34" fmla="*/ 305738 h 443451"/>
                <a:gd name="connsiteX35" fmla="*/ 3197143 w 5808750"/>
                <a:gd name="connsiteY35" fmla="*/ 322516 h 443451"/>
                <a:gd name="connsiteX36" fmla="*/ 3398479 w 5808750"/>
                <a:gd name="connsiteY36" fmla="*/ 339294 h 443451"/>
                <a:gd name="connsiteX37" fmla="*/ 3440424 w 5808750"/>
                <a:gd name="connsiteY37" fmla="*/ 347683 h 443451"/>
                <a:gd name="connsiteX38" fmla="*/ 3473980 w 5808750"/>
                <a:gd name="connsiteY38" fmla="*/ 356072 h 443451"/>
                <a:gd name="connsiteX39" fmla="*/ 3549480 w 5808750"/>
                <a:gd name="connsiteY39" fmla="*/ 364461 h 443451"/>
                <a:gd name="connsiteX40" fmla="*/ 3574647 w 5808750"/>
                <a:gd name="connsiteY40" fmla="*/ 372850 h 443451"/>
                <a:gd name="connsiteX41" fmla="*/ 3759205 w 5808750"/>
                <a:gd name="connsiteY41" fmla="*/ 398017 h 443451"/>
                <a:gd name="connsiteX42" fmla="*/ 4136711 w 5808750"/>
                <a:gd name="connsiteY42" fmla="*/ 437498 h 443451"/>
                <a:gd name="connsiteX43" fmla="*/ 4535079 w 5808750"/>
                <a:gd name="connsiteY43" fmla="*/ 418065 h 443451"/>
                <a:gd name="connsiteX44" fmla="*/ 4572937 w 5808750"/>
                <a:gd name="connsiteY44" fmla="*/ 398017 h 443451"/>
                <a:gd name="connsiteX45" fmla="*/ 4640049 w 5808750"/>
                <a:gd name="connsiteY45" fmla="*/ 384509 h 443451"/>
                <a:gd name="connsiteX46" fmla="*/ 4681563 w 5808750"/>
                <a:gd name="connsiteY46" fmla="*/ 380007 h 443451"/>
                <a:gd name="connsiteX47" fmla="*/ 4723509 w 5808750"/>
                <a:gd name="connsiteY47" fmla="*/ 375504 h 443451"/>
                <a:gd name="connsiteX48" fmla="*/ 4799224 w 5808750"/>
                <a:gd name="connsiteY48" fmla="*/ 350953 h 443451"/>
                <a:gd name="connsiteX49" fmla="*/ 4933664 w 5808750"/>
                <a:gd name="connsiteY49" fmla="*/ 330905 h 443451"/>
                <a:gd name="connsiteX50" fmla="*/ 4975609 w 5808750"/>
                <a:gd name="connsiteY50" fmla="*/ 322516 h 443451"/>
                <a:gd name="connsiteX51" fmla="*/ 5000776 w 5808750"/>
                <a:gd name="connsiteY51" fmla="*/ 314127 h 443451"/>
                <a:gd name="connsiteX52" fmla="*/ 5051110 w 5808750"/>
                <a:gd name="connsiteY52" fmla="*/ 305738 h 443451"/>
                <a:gd name="connsiteX53" fmla="*/ 5109833 w 5808750"/>
                <a:gd name="connsiteY53" fmla="*/ 280571 h 443451"/>
                <a:gd name="connsiteX54" fmla="*/ 5168556 w 5808750"/>
                <a:gd name="connsiteY54" fmla="*/ 247015 h 443451"/>
                <a:gd name="connsiteX55" fmla="*/ 5193723 w 5808750"/>
                <a:gd name="connsiteY55" fmla="*/ 238626 h 443451"/>
                <a:gd name="connsiteX56" fmla="*/ 5260835 w 5808750"/>
                <a:gd name="connsiteY56" fmla="*/ 228388 h 443451"/>
                <a:gd name="connsiteX57" fmla="*/ 5319774 w 5808750"/>
                <a:gd name="connsiteY57" fmla="*/ 206492 h 443451"/>
                <a:gd name="connsiteX58" fmla="*/ 5369676 w 5808750"/>
                <a:gd name="connsiteY58" fmla="*/ 181941 h 443451"/>
                <a:gd name="connsiteX59" fmla="*/ 5420225 w 5808750"/>
                <a:gd name="connsiteY59" fmla="*/ 169050 h 443451"/>
                <a:gd name="connsiteX60" fmla="*/ 5519385 w 5808750"/>
                <a:gd name="connsiteY60" fmla="*/ 137342 h 443451"/>
                <a:gd name="connsiteX61" fmla="*/ 5604784 w 5808750"/>
                <a:gd name="connsiteY61" fmla="*/ 93974 h 443451"/>
                <a:gd name="connsiteX62" fmla="*/ 5656412 w 5808750"/>
                <a:gd name="connsiteY62" fmla="*/ 76582 h 443451"/>
                <a:gd name="connsiteX63" fmla="*/ 5685665 w 5808750"/>
                <a:gd name="connsiteY63" fmla="*/ 60419 h 443451"/>
                <a:gd name="connsiteX64" fmla="*/ 5780952 w 5808750"/>
                <a:gd name="connsiteY64" fmla="*/ 54069 h 443451"/>
                <a:gd name="connsiteX65" fmla="*/ 5806119 w 5808750"/>
                <a:gd name="connsiteY65" fmla="*/ 37291 h 443451"/>
                <a:gd name="connsiteX66" fmla="*/ 5729119 w 5808750"/>
                <a:gd name="connsiteY66" fmla="*/ 48334 h 443451"/>
                <a:gd name="connsiteX67" fmla="*/ 5320206 w 5808750"/>
                <a:gd name="connsiteY67" fmla="*/ 36059 h 443451"/>
                <a:gd name="connsiteX68" fmla="*/ 5244057 w 5808750"/>
                <a:gd name="connsiteY68" fmla="*/ 41794 h 443451"/>
                <a:gd name="connsiteX69" fmla="*/ 5030031 w 5808750"/>
                <a:gd name="connsiteY69" fmla="*/ 39755 h 443451"/>
                <a:gd name="connsiteX70" fmla="*/ 4644136 w 5808750"/>
                <a:gd name="connsiteY70" fmla="*/ 39138 h 443451"/>
                <a:gd name="connsiteX71" fmla="*/ 4576809 w 5808750"/>
                <a:gd name="connsiteY71" fmla="*/ 38523 h 443451"/>
                <a:gd name="connsiteX72" fmla="*/ 4270934 w 5808750"/>
                <a:gd name="connsiteY72" fmla="*/ 37291 h 443451"/>
                <a:gd name="connsiteX73" fmla="*/ 3222310 w 5808750"/>
                <a:gd name="connsiteY73" fmla="*/ 45680 h 443451"/>
                <a:gd name="connsiteX74" fmla="*/ 3163156 w 5808750"/>
                <a:gd name="connsiteY74" fmla="*/ 43025 h 443451"/>
                <a:gd name="connsiteX75" fmla="*/ 3096475 w 5808750"/>
                <a:gd name="connsiteY75" fmla="*/ 39755 h 443451"/>
                <a:gd name="connsiteX76" fmla="*/ 2672724 w 5808750"/>
                <a:gd name="connsiteY76" fmla="*/ 38524 h 443451"/>
                <a:gd name="connsiteX77" fmla="*/ 2559581 w 5808750"/>
                <a:gd name="connsiteY77" fmla="*/ 34021 h 443451"/>
                <a:gd name="connsiteX78" fmla="*/ 2333077 w 5808750"/>
                <a:gd name="connsiteY78" fmla="*/ 37291 h 443451"/>
                <a:gd name="connsiteX79" fmla="*/ 2081407 w 5808750"/>
                <a:gd name="connsiteY79" fmla="*/ 20513 h 443451"/>
                <a:gd name="connsiteX80" fmla="*/ 1972350 w 5808750"/>
                <a:gd name="connsiteY80" fmla="*/ 12124 h 443451"/>
                <a:gd name="connsiteX81" fmla="*/ 1729069 w 5808750"/>
                <a:gd name="connsiteY81" fmla="*/ 3735 h 443451"/>
                <a:gd name="connsiteX82" fmla="*/ 915337 w 5808750"/>
                <a:gd name="connsiteY82" fmla="*/ 12124 h 443451"/>
                <a:gd name="connsiteX83" fmla="*/ 646890 w 5808750"/>
                <a:gd name="connsiteY83" fmla="*/ 20513 h 443451"/>
                <a:gd name="connsiteX84" fmla="*/ 42882 w 5808750"/>
                <a:gd name="connsiteY84" fmla="*/ 37291 h 443451"/>
                <a:gd name="connsiteX0" fmla="*/ 42882 w 5808750"/>
                <a:gd name="connsiteY0" fmla="*/ 37291 h 443451"/>
                <a:gd name="connsiteX1" fmla="*/ 51271 w 5808750"/>
                <a:gd name="connsiteY1" fmla="*/ 104402 h 443451"/>
                <a:gd name="connsiteX2" fmla="*/ 59660 w 5808750"/>
                <a:gd name="connsiteY2" fmla="*/ 129569 h 443451"/>
                <a:gd name="connsiteX3" fmla="*/ 68049 w 5808750"/>
                <a:gd name="connsiteY3" fmla="*/ 263793 h 443451"/>
                <a:gd name="connsiteX4" fmla="*/ 219051 w 5808750"/>
                <a:gd name="connsiteY4" fmla="*/ 247015 h 443451"/>
                <a:gd name="connsiteX5" fmla="*/ 311330 w 5808750"/>
                <a:gd name="connsiteY5" fmla="*/ 230237 h 443451"/>
                <a:gd name="connsiteX6" fmla="*/ 403609 w 5808750"/>
                <a:gd name="connsiteY6" fmla="*/ 213459 h 443451"/>
                <a:gd name="connsiteX7" fmla="*/ 437165 w 5808750"/>
                <a:gd name="connsiteY7" fmla="*/ 205070 h 443451"/>
                <a:gd name="connsiteX8" fmla="*/ 529444 w 5808750"/>
                <a:gd name="connsiteY8" fmla="*/ 171514 h 443451"/>
                <a:gd name="connsiteX9" fmla="*/ 604945 w 5808750"/>
                <a:gd name="connsiteY9" fmla="*/ 154736 h 443451"/>
                <a:gd name="connsiteX10" fmla="*/ 655279 w 5808750"/>
                <a:gd name="connsiteY10" fmla="*/ 146347 h 443451"/>
                <a:gd name="connsiteX11" fmla="*/ 714002 w 5808750"/>
                <a:gd name="connsiteY11" fmla="*/ 129569 h 443451"/>
                <a:gd name="connsiteX12" fmla="*/ 965671 w 5808750"/>
                <a:gd name="connsiteY12" fmla="*/ 121180 h 443451"/>
                <a:gd name="connsiteX13" fmla="*/ 1192174 w 5808750"/>
                <a:gd name="connsiteY13" fmla="*/ 96014 h 443451"/>
                <a:gd name="connsiteX14" fmla="*/ 1234119 w 5808750"/>
                <a:gd name="connsiteY14" fmla="*/ 87625 h 443451"/>
                <a:gd name="connsiteX15" fmla="*/ 1259286 w 5808750"/>
                <a:gd name="connsiteY15" fmla="*/ 79236 h 443451"/>
                <a:gd name="connsiteX16" fmla="*/ 1393510 w 5808750"/>
                <a:gd name="connsiteY16" fmla="*/ 70847 h 443451"/>
                <a:gd name="connsiteX17" fmla="*/ 1427066 w 5808750"/>
                <a:gd name="connsiteY17" fmla="*/ 62458 h 443451"/>
                <a:gd name="connsiteX18" fmla="*/ 2039678 w 5808750"/>
                <a:gd name="connsiteY18" fmla="*/ 74118 h 443451"/>
                <a:gd name="connsiteX19" fmla="*/ 2148519 w 5808750"/>
                <a:gd name="connsiteY19" fmla="*/ 96014 h 443451"/>
                <a:gd name="connsiteX20" fmla="*/ 2215631 w 5808750"/>
                <a:gd name="connsiteY20" fmla="*/ 112791 h 443451"/>
                <a:gd name="connsiteX21" fmla="*/ 2249187 w 5808750"/>
                <a:gd name="connsiteY21" fmla="*/ 121180 h 443451"/>
                <a:gd name="connsiteX22" fmla="*/ 2282743 w 5808750"/>
                <a:gd name="connsiteY22" fmla="*/ 137958 h 443451"/>
                <a:gd name="connsiteX23" fmla="*/ 2324688 w 5808750"/>
                <a:gd name="connsiteY23" fmla="*/ 146347 h 443451"/>
                <a:gd name="connsiteX24" fmla="*/ 2349855 w 5808750"/>
                <a:gd name="connsiteY24" fmla="*/ 154736 h 443451"/>
                <a:gd name="connsiteX25" fmla="*/ 2442134 w 5808750"/>
                <a:gd name="connsiteY25" fmla="*/ 171514 h 443451"/>
                <a:gd name="connsiteX26" fmla="*/ 2475690 w 5808750"/>
                <a:gd name="connsiteY26" fmla="*/ 188292 h 443451"/>
                <a:gd name="connsiteX27" fmla="*/ 2500857 w 5808750"/>
                <a:gd name="connsiteY27" fmla="*/ 196681 h 443451"/>
                <a:gd name="connsiteX28" fmla="*/ 2567969 w 5808750"/>
                <a:gd name="connsiteY28" fmla="*/ 221848 h 443451"/>
                <a:gd name="connsiteX29" fmla="*/ 2635080 w 5808750"/>
                <a:gd name="connsiteY29" fmla="*/ 230237 h 443451"/>
                <a:gd name="connsiteX30" fmla="*/ 2668636 w 5808750"/>
                <a:gd name="connsiteY30" fmla="*/ 238626 h 443451"/>
                <a:gd name="connsiteX31" fmla="*/ 2693803 w 5808750"/>
                <a:gd name="connsiteY31" fmla="*/ 247015 h 443451"/>
                <a:gd name="connsiteX32" fmla="*/ 2937084 w 5808750"/>
                <a:gd name="connsiteY32" fmla="*/ 255404 h 443451"/>
                <a:gd name="connsiteX33" fmla="*/ 3029363 w 5808750"/>
                <a:gd name="connsiteY33" fmla="*/ 288960 h 443451"/>
                <a:gd name="connsiteX34" fmla="*/ 3146809 w 5808750"/>
                <a:gd name="connsiteY34" fmla="*/ 305738 h 443451"/>
                <a:gd name="connsiteX35" fmla="*/ 3197143 w 5808750"/>
                <a:gd name="connsiteY35" fmla="*/ 322516 h 443451"/>
                <a:gd name="connsiteX36" fmla="*/ 3398479 w 5808750"/>
                <a:gd name="connsiteY36" fmla="*/ 339294 h 443451"/>
                <a:gd name="connsiteX37" fmla="*/ 3440424 w 5808750"/>
                <a:gd name="connsiteY37" fmla="*/ 347683 h 443451"/>
                <a:gd name="connsiteX38" fmla="*/ 3473980 w 5808750"/>
                <a:gd name="connsiteY38" fmla="*/ 356072 h 443451"/>
                <a:gd name="connsiteX39" fmla="*/ 3549480 w 5808750"/>
                <a:gd name="connsiteY39" fmla="*/ 364461 h 443451"/>
                <a:gd name="connsiteX40" fmla="*/ 3574647 w 5808750"/>
                <a:gd name="connsiteY40" fmla="*/ 372850 h 443451"/>
                <a:gd name="connsiteX41" fmla="*/ 3759205 w 5808750"/>
                <a:gd name="connsiteY41" fmla="*/ 398017 h 443451"/>
                <a:gd name="connsiteX42" fmla="*/ 4136711 w 5808750"/>
                <a:gd name="connsiteY42" fmla="*/ 437498 h 443451"/>
                <a:gd name="connsiteX43" fmla="*/ 4535079 w 5808750"/>
                <a:gd name="connsiteY43" fmla="*/ 418065 h 443451"/>
                <a:gd name="connsiteX44" fmla="*/ 4572937 w 5808750"/>
                <a:gd name="connsiteY44" fmla="*/ 398017 h 443451"/>
                <a:gd name="connsiteX45" fmla="*/ 4640049 w 5808750"/>
                <a:gd name="connsiteY45" fmla="*/ 384509 h 443451"/>
                <a:gd name="connsiteX46" fmla="*/ 4681563 w 5808750"/>
                <a:gd name="connsiteY46" fmla="*/ 380007 h 443451"/>
                <a:gd name="connsiteX47" fmla="*/ 4723509 w 5808750"/>
                <a:gd name="connsiteY47" fmla="*/ 375504 h 443451"/>
                <a:gd name="connsiteX48" fmla="*/ 4799224 w 5808750"/>
                <a:gd name="connsiteY48" fmla="*/ 350953 h 443451"/>
                <a:gd name="connsiteX49" fmla="*/ 4933664 w 5808750"/>
                <a:gd name="connsiteY49" fmla="*/ 330905 h 443451"/>
                <a:gd name="connsiteX50" fmla="*/ 4975609 w 5808750"/>
                <a:gd name="connsiteY50" fmla="*/ 322516 h 443451"/>
                <a:gd name="connsiteX51" fmla="*/ 5000776 w 5808750"/>
                <a:gd name="connsiteY51" fmla="*/ 314127 h 443451"/>
                <a:gd name="connsiteX52" fmla="*/ 5051110 w 5808750"/>
                <a:gd name="connsiteY52" fmla="*/ 305738 h 443451"/>
                <a:gd name="connsiteX53" fmla="*/ 5109833 w 5808750"/>
                <a:gd name="connsiteY53" fmla="*/ 280571 h 443451"/>
                <a:gd name="connsiteX54" fmla="*/ 5168556 w 5808750"/>
                <a:gd name="connsiteY54" fmla="*/ 247015 h 443451"/>
                <a:gd name="connsiteX55" fmla="*/ 5193723 w 5808750"/>
                <a:gd name="connsiteY55" fmla="*/ 238626 h 443451"/>
                <a:gd name="connsiteX56" fmla="*/ 5260835 w 5808750"/>
                <a:gd name="connsiteY56" fmla="*/ 228388 h 443451"/>
                <a:gd name="connsiteX57" fmla="*/ 5319774 w 5808750"/>
                <a:gd name="connsiteY57" fmla="*/ 206492 h 443451"/>
                <a:gd name="connsiteX58" fmla="*/ 5369676 w 5808750"/>
                <a:gd name="connsiteY58" fmla="*/ 181941 h 443451"/>
                <a:gd name="connsiteX59" fmla="*/ 5420225 w 5808750"/>
                <a:gd name="connsiteY59" fmla="*/ 169050 h 443451"/>
                <a:gd name="connsiteX60" fmla="*/ 5519385 w 5808750"/>
                <a:gd name="connsiteY60" fmla="*/ 137342 h 443451"/>
                <a:gd name="connsiteX61" fmla="*/ 5604784 w 5808750"/>
                <a:gd name="connsiteY61" fmla="*/ 93974 h 443451"/>
                <a:gd name="connsiteX62" fmla="*/ 5656412 w 5808750"/>
                <a:gd name="connsiteY62" fmla="*/ 76582 h 443451"/>
                <a:gd name="connsiteX63" fmla="*/ 5685665 w 5808750"/>
                <a:gd name="connsiteY63" fmla="*/ 60419 h 443451"/>
                <a:gd name="connsiteX64" fmla="*/ 5780952 w 5808750"/>
                <a:gd name="connsiteY64" fmla="*/ 54069 h 443451"/>
                <a:gd name="connsiteX65" fmla="*/ 5806119 w 5808750"/>
                <a:gd name="connsiteY65" fmla="*/ 37291 h 443451"/>
                <a:gd name="connsiteX66" fmla="*/ 5729119 w 5808750"/>
                <a:gd name="connsiteY66" fmla="*/ 48334 h 443451"/>
                <a:gd name="connsiteX67" fmla="*/ 5320206 w 5808750"/>
                <a:gd name="connsiteY67" fmla="*/ 36059 h 443451"/>
                <a:gd name="connsiteX68" fmla="*/ 5244057 w 5808750"/>
                <a:gd name="connsiteY68" fmla="*/ 41794 h 443451"/>
                <a:gd name="connsiteX69" fmla="*/ 5030031 w 5808750"/>
                <a:gd name="connsiteY69" fmla="*/ 39755 h 443451"/>
                <a:gd name="connsiteX70" fmla="*/ 4644136 w 5808750"/>
                <a:gd name="connsiteY70" fmla="*/ 39138 h 443451"/>
                <a:gd name="connsiteX71" fmla="*/ 4576809 w 5808750"/>
                <a:gd name="connsiteY71" fmla="*/ 38523 h 443451"/>
                <a:gd name="connsiteX72" fmla="*/ 4270934 w 5808750"/>
                <a:gd name="connsiteY72" fmla="*/ 37291 h 443451"/>
                <a:gd name="connsiteX73" fmla="*/ 3222310 w 5808750"/>
                <a:gd name="connsiteY73" fmla="*/ 45680 h 443451"/>
                <a:gd name="connsiteX74" fmla="*/ 3163156 w 5808750"/>
                <a:gd name="connsiteY74" fmla="*/ 43025 h 443451"/>
                <a:gd name="connsiteX75" fmla="*/ 3096475 w 5808750"/>
                <a:gd name="connsiteY75" fmla="*/ 39755 h 443451"/>
                <a:gd name="connsiteX76" fmla="*/ 2672724 w 5808750"/>
                <a:gd name="connsiteY76" fmla="*/ 38524 h 443451"/>
                <a:gd name="connsiteX77" fmla="*/ 2559581 w 5808750"/>
                <a:gd name="connsiteY77" fmla="*/ 34021 h 443451"/>
                <a:gd name="connsiteX78" fmla="*/ 2333077 w 5808750"/>
                <a:gd name="connsiteY78" fmla="*/ 37291 h 443451"/>
                <a:gd name="connsiteX79" fmla="*/ 2081407 w 5808750"/>
                <a:gd name="connsiteY79" fmla="*/ 20513 h 443451"/>
                <a:gd name="connsiteX80" fmla="*/ 1972350 w 5808750"/>
                <a:gd name="connsiteY80" fmla="*/ 12124 h 443451"/>
                <a:gd name="connsiteX81" fmla="*/ 1729069 w 5808750"/>
                <a:gd name="connsiteY81" fmla="*/ 3735 h 443451"/>
                <a:gd name="connsiteX82" fmla="*/ 915337 w 5808750"/>
                <a:gd name="connsiteY82" fmla="*/ 12124 h 443451"/>
                <a:gd name="connsiteX83" fmla="*/ 646890 w 5808750"/>
                <a:gd name="connsiteY83" fmla="*/ 20513 h 443451"/>
                <a:gd name="connsiteX84" fmla="*/ 42882 w 5808750"/>
                <a:gd name="connsiteY84" fmla="*/ 37291 h 443451"/>
                <a:gd name="connsiteX0" fmla="*/ 42882 w 5808750"/>
                <a:gd name="connsiteY0" fmla="*/ 37291 h 443451"/>
                <a:gd name="connsiteX1" fmla="*/ 51271 w 5808750"/>
                <a:gd name="connsiteY1" fmla="*/ 104402 h 443451"/>
                <a:gd name="connsiteX2" fmla="*/ 59660 w 5808750"/>
                <a:gd name="connsiteY2" fmla="*/ 129569 h 443451"/>
                <a:gd name="connsiteX3" fmla="*/ 59876 w 5808750"/>
                <a:gd name="connsiteY3" fmla="*/ 236587 h 443451"/>
                <a:gd name="connsiteX4" fmla="*/ 219051 w 5808750"/>
                <a:gd name="connsiteY4" fmla="*/ 247015 h 443451"/>
                <a:gd name="connsiteX5" fmla="*/ 311330 w 5808750"/>
                <a:gd name="connsiteY5" fmla="*/ 230237 h 443451"/>
                <a:gd name="connsiteX6" fmla="*/ 403609 w 5808750"/>
                <a:gd name="connsiteY6" fmla="*/ 213459 h 443451"/>
                <a:gd name="connsiteX7" fmla="*/ 437165 w 5808750"/>
                <a:gd name="connsiteY7" fmla="*/ 205070 h 443451"/>
                <a:gd name="connsiteX8" fmla="*/ 529444 w 5808750"/>
                <a:gd name="connsiteY8" fmla="*/ 171514 h 443451"/>
                <a:gd name="connsiteX9" fmla="*/ 604945 w 5808750"/>
                <a:gd name="connsiteY9" fmla="*/ 154736 h 443451"/>
                <a:gd name="connsiteX10" fmla="*/ 655279 w 5808750"/>
                <a:gd name="connsiteY10" fmla="*/ 146347 h 443451"/>
                <a:gd name="connsiteX11" fmla="*/ 714002 w 5808750"/>
                <a:gd name="connsiteY11" fmla="*/ 129569 h 443451"/>
                <a:gd name="connsiteX12" fmla="*/ 965671 w 5808750"/>
                <a:gd name="connsiteY12" fmla="*/ 121180 h 443451"/>
                <a:gd name="connsiteX13" fmla="*/ 1192174 w 5808750"/>
                <a:gd name="connsiteY13" fmla="*/ 96014 h 443451"/>
                <a:gd name="connsiteX14" fmla="*/ 1234119 w 5808750"/>
                <a:gd name="connsiteY14" fmla="*/ 87625 h 443451"/>
                <a:gd name="connsiteX15" fmla="*/ 1259286 w 5808750"/>
                <a:gd name="connsiteY15" fmla="*/ 79236 h 443451"/>
                <a:gd name="connsiteX16" fmla="*/ 1393510 w 5808750"/>
                <a:gd name="connsiteY16" fmla="*/ 70847 h 443451"/>
                <a:gd name="connsiteX17" fmla="*/ 1427066 w 5808750"/>
                <a:gd name="connsiteY17" fmla="*/ 62458 h 443451"/>
                <a:gd name="connsiteX18" fmla="*/ 2039678 w 5808750"/>
                <a:gd name="connsiteY18" fmla="*/ 74118 h 443451"/>
                <a:gd name="connsiteX19" fmla="*/ 2148519 w 5808750"/>
                <a:gd name="connsiteY19" fmla="*/ 96014 h 443451"/>
                <a:gd name="connsiteX20" fmla="*/ 2215631 w 5808750"/>
                <a:gd name="connsiteY20" fmla="*/ 112791 h 443451"/>
                <a:gd name="connsiteX21" fmla="*/ 2249187 w 5808750"/>
                <a:gd name="connsiteY21" fmla="*/ 121180 h 443451"/>
                <a:gd name="connsiteX22" fmla="*/ 2282743 w 5808750"/>
                <a:gd name="connsiteY22" fmla="*/ 137958 h 443451"/>
                <a:gd name="connsiteX23" fmla="*/ 2324688 w 5808750"/>
                <a:gd name="connsiteY23" fmla="*/ 146347 h 443451"/>
                <a:gd name="connsiteX24" fmla="*/ 2349855 w 5808750"/>
                <a:gd name="connsiteY24" fmla="*/ 154736 h 443451"/>
                <a:gd name="connsiteX25" fmla="*/ 2442134 w 5808750"/>
                <a:gd name="connsiteY25" fmla="*/ 171514 h 443451"/>
                <a:gd name="connsiteX26" fmla="*/ 2475690 w 5808750"/>
                <a:gd name="connsiteY26" fmla="*/ 188292 h 443451"/>
                <a:gd name="connsiteX27" fmla="*/ 2500857 w 5808750"/>
                <a:gd name="connsiteY27" fmla="*/ 196681 h 443451"/>
                <a:gd name="connsiteX28" fmla="*/ 2567969 w 5808750"/>
                <a:gd name="connsiteY28" fmla="*/ 221848 h 443451"/>
                <a:gd name="connsiteX29" fmla="*/ 2635080 w 5808750"/>
                <a:gd name="connsiteY29" fmla="*/ 230237 h 443451"/>
                <a:gd name="connsiteX30" fmla="*/ 2668636 w 5808750"/>
                <a:gd name="connsiteY30" fmla="*/ 238626 h 443451"/>
                <a:gd name="connsiteX31" fmla="*/ 2693803 w 5808750"/>
                <a:gd name="connsiteY31" fmla="*/ 247015 h 443451"/>
                <a:gd name="connsiteX32" fmla="*/ 2937084 w 5808750"/>
                <a:gd name="connsiteY32" fmla="*/ 255404 h 443451"/>
                <a:gd name="connsiteX33" fmla="*/ 3029363 w 5808750"/>
                <a:gd name="connsiteY33" fmla="*/ 288960 h 443451"/>
                <a:gd name="connsiteX34" fmla="*/ 3146809 w 5808750"/>
                <a:gd name="connsiteY34" fmla="*/ 305738 h 443451"/>
                <a:gd name="connsiteX35" fmla="*/ 3197143 w 5808750"/>
                <a:gd name="connsiteY35" fmla="*/ 322516 h 443451"/>
                <a:gd name="connsiteX36" fmla="*/ 3398479 w 5808750"/>
                <a:gd name="connsiteY36" fmla="*/ 339294 h 443451"/>
                <a:gd name="connsiteX37" fmla="*/ 3440424 w 5808750"/>
                <a:gd name="connsiteY37" fmla="*/ 347683 h 443451"/>
                <a:gd name="connsiteX38" fmla="*/ 3473980 w 5808750"/>
                <a:gd name="connsiteY38" fmla="*/ 356072 h 443451"/>
                <a:gd name="connsiteX39" fmla="*/ 3549480 w 5808750"/>
                <a:gd name="connsiteY39" fmla="*/ 364461 h 443451"/>
                <a:gd name="connsiteX40" fmla="*/ 3574647 w 5808750"/>
                <a:gd name="connsiteY40" fmla="*/ 372850 h 443451"/>
                <a:gd name="connsiteX41" fmla="*/ 3759205 w 5808750"/>
                <a:gd name="connsiteY41" fmla="*/ 398017 h 443451"/>
                <a:gd name="connsiteX42" fmla="*/ 4136711 w 5808750"/>
                <a:gd name="connsiteY42" fmla="*/ 437498 h 443451"/>
                <a:gd name="connsiteX43" fmla="*/ 4535079 w 5808750"/>
                <a:gd name="connsiteY43" fmla="*/ 418065 h 443451"/>
                <a:gd name="connsiteX44" fmla="*/ 4572937 w 5808750"/>
                <a:gd name="connsiteY44" fmla="*/ 398017 h 443451"/>
                <a:gd name="connsiteX45" fmla="*/ 4640049 w 5808750"/>
                <a:gd name="connsiteY45" fmla="*/ 384509 h 443451"/>
                <a:gd name="connsiteX46" fmla="*/ 4681563 w 5808750"/>
                <a:gd name="connsiteY46" fmla="*/ 380007 h 443451"/>
                <a:gd name="connsiteX47" fmla="*/ 4723509 w 5808750"/>
                <a:gd name="connsiteY47" fmla="*/ 375504 h 443451"/>
                <a:gd name="connsiteX48" fmla="*/ 4799224 w 5808750"/>
                <a:gd name="connsiteY48" fmla="*/ 350953 h 443451"/>
                <a:gd name="connsiteX49" fmla="*/ 4933664 w 5808750"/>
                <a:gd name="connsiteY49" fmla="*/ 330905 h 443451"/>
                <a:gd name="connsiteX50" fmla="*/ 4975609 w 5808750"/>
                <a:gd name="connsiteY50" fmla="*/ 322516 h 443451"/>
                <a:gd name="connsiteX51" fmla="*/ 5000776 w 5808750"/>
                <a:gd name="connsiteY51" fmla="*/ 314127 h 443451"/>
                <a:gd name="connsiteX52" fmla="*/ 5051110 w 5808750"/>
                <a:gd name="connsiteY52" fmla="*/ 305738 h 443451"/>
                <a:gd name="connsiteX53" fmla="*/ 5109833 w 5808750"/>
                <a:gd name="connsiteY53" fmla="*/ 280571 h 443451"/>
                <a:gd name="connsiteX54" fmla="*/ 5168556 w 5808750"/>
                <a:gd name="connsiteY54" fmla="*/ 247015 h 443451"/>
                <a:gd name="connsiteX55" fmla="*/ 5193723 w 5808750"/>
                <a:gd name="connsiteY55" fmla="*/ 238626 h 443451"/>
                <a:gd name="connsiteX56" fmla="*/ 5260835 w 5808750"/>
                <a:gd name="connsiteY56" fmla="*/ 228388 h 443451"/>
                <a:gd name="connsiteX57" fmla="*/ 5319774 w 5808750"/>
                <a:gd name="connsiteY57" fmla="*/ 206492 h 443451"/>
                <a:gd name="connsiteX58" fmla="*/ 5369676 w 5808750"/>
                <a:gd name="connsiteY58" fmla="*/ 181941 h 443451"/>
                <a:gd name="connsiteX59" fmla="*/ 5420225 w 5808750"/>
                <a:gd name="connsiteY59" fmla="*/ 169050 h 443451"/>
                <a:gd name="connsiteX60" fmla="*/ 5519385 w 5808750"/>
                <a:gd name="connsiteY60" fmla="*/ 137342 h 443451"/>
                <a:gd name="connsiteX61" fmla="*/ 5604784 w 5808750"/>
                <a:gd name="connsiteY61" fmla="*/ 93974 h 443451"/>
                <a:gd name="connsiteX62" fmla="*/ 5656412 w 5808750"/>
                <a:gd name="connsiteY62" fmla="*/ 76582 h 443451"/>
                <a:gd name="connsiteX63" fmla="*/ 5685665 w 5808750"/>
                <a:gd name="connsiteY63" fmla="*/ 60419 h 443451"/>
                <a:gd name="connsiteX64" fmla="*/ 5780952 w 5808750"/>
                <a:gd name="connsiteY64" fmla="*/ 54069 h 443451"/>
                <a:gd name="connsiteX65" fmla="*/ 5806119 w 5808750"/>
                <a:gd name="connsiteY65" fmla="*/ 37291 h 443451"/>
                <a:gd name="connsiteX66" fmla="*/ 5729119 w 5808750"/>
                <a:gd name="connsiteY66" fmla="*/ 48334 h 443451"/>
                <a:gd name="connsiteX67" fmla="*/ 5320206 w 5808750"/>
                <a:gd name="connsiteY67" fmla="*/ 36059 h 443451"/>
                <a:gd name="connsiteX68" fmla="*/ 5244057 w 5808750"/>
                <a:gd name="connsiteY68" fmla="*/ 41794 h 443451"/>
                <a:gd name="connsiteX69" fmla="*/ 5030031 w 5808750"/>
                <a:gd name="connsiteY69" fmla="*/ 39755 h 443451"/>
                <a:gd name="connsiteX70" fmla="*/ 4644136 w 5808750"/>
                <a:gd name="connsiteY70" fmla="*/ 39138 h 443451"/>
                <a:gd name="connsiteX71" fmla="*/ 4576809 w 5808750"/>
                <a:gd name="connsiteY71" fmla="*/ 38523 h 443451"/>
                <a:gd name="connsiteX72" fmla="*/ 4270934 w 5808750"/>
                <a:gd name="connsiteY72" fmla="*/ 37291 h 443451"/>
                <a:gd name="connsiteX73" fmla="*/ 3222310 w 5808750"/>
                <a:gd name="connsiteY73" fmla="*/ 45680 h 443451"/>
                <a:gd name="connsiteX74" fmla="*/ 3163156 w 5808750"/>
                <a:gd name="connsiteY74" fmla="*/ 43025 h 443451"/>
                <a:gd name="connsiteX75" fmla="*/ 3096475 w 5808750"/>
                <a:gd name="connsiteY75" fmla="*/ 39755 h 443451"/>
                <a:gd name="connsiteX76" fmla="*/ 2672724 w 5808750"/>
                <a:gd name="connsiteY76" fmla="*/ 38524 h 443451"/>
                <a:gd name="connsiteX77" fmla="*/ 2559581 w 5808750"/>
                <a:gd name="connsiteY77" fmla="*/ 34021 h 443451"/>
                <a:gd name="connsiteX78" fmla="*/ 2333077 w 5808750"/>
                <a:gd name="connsiteY78" fmla="*/ 37291 h 443451"/>
                <a:gd name="connsiteX79" fmla="*/ 2081407 w 5808750"/>
                <a:gd name="connsiteY79" fmla="*/ 20513 h 443451"/>
                <a:gd name="connsiteX80" fmla="*/ 1972350 w 5808750"/>
                <a:gd name="connsiteY80" fmla="*/ 12124 h 443451"/>
                <a:gd name="connsiteX81" fmla="*/ 1729069 w 5808750"/>
                <a:gd name="connsiteY81" fmla="*/ 3735 h 443451"/>
                <a:gd name="connsiteX82" fmla="*/ 915337 w 5808750"/>
                <a:gd name="connsiteY82" fmla="*/ 12124 h 443451"/>
                <a:gd name="connsiteX83" fmla="*/ 646890 w 5808750"/>
                <a:gd name="connsiteY83" fmla="*/ 20513 h 443451"/>
                <a:gd name="connsiteX84" fmla="*/ 42882 w 5808750"/>
                <a:gd name="connsiteY84" fmla="*/ 37291 h 443451"/>
                <a:gd name="connsiteX0" fmla="*/ 42882 w 5808750"/>
                <a:gd name="connsiteY0" fmla="*/ 37291 h 443451"/>
                <a:gd name="connsiteX1" fmla="*/ 51271 w 5808750"/>
                <a:gd name="connsiteY1" fmla="*/ 104402 h 443451"/>
                <a:gd name="connsiteX2" fmla="*/ 59660 w 5808750"/>
                <a:gd name="connsiteY2" fmla="*/ 129569 h 443451"/>
                <a:gd name="connsiteX3" fmla="*/ 59876 w 5808750"/>
                <a:gd name="connsiteY3" fmla="*/ 236587 h 443451"/>
                <a:gd name="connsiteX4" fmla="*/ 223138 w 5808750"/>
                <a:gd name="connsiteY4" fmla="*/ 212036 h 443451"/>
                <a:gd name="connsiteX5" fmla="*/ 311330 w 5808750"/>
                <a:gd name="connsiteY5" fmla="*/ 230237 h 443451"/>
                <a:gd name="connsiteX6" fmla="*/ 403609 w 5808750"/>
                <a:gd name="connsiteY6" fmla="*/ 213459 h 443451"/>
                <a:gd name="connsiteX7" fmla="*/ 437165 w 5808750"/>
                <a:gd name="connsiteY7" fmla="*/ 205070 h 443451"/>
                <a:gd name="connsiteX8" fmla="*/ 529444 w 5808750"/>
                <a:gd name="connsiteY8" fmla="*/ 171514 h 443451"/>
                <a:gd name="connsiteX9" fmla="*/ 604945 w 5808750"/>
                <a:gd name="connsiteY9" fmla="*/ 154736 h 443451"/>
                <a:gd name="connsiteX10" fmla="*/ 655279 w 5808750"/>
                <a:gd name="connsiteY10" fmla="*/ 146347 h 443451"/>
                <a:gd name="connsiteX11" fmla="*/ 714002 w 5808750"/>
                <a:gd name="connsiteY11" fmla="*/ 129569 h 443451"/>
                <a:gd name="connsiteX12" fmla="*/ 965671 w 5808750"/>
                <a:gd name="connsiteY12" fmla="*/ 121180 h 443451"/>
                <a:gd name="connsiteX13" fmla="*/ 1192174 w 5808750"/>
                <a:gd name="connsiteY13" fmla="*/ 96014 h 443451"/>
                <a:gd name="connsiteX14" fmla="*/ 1234119 w 5808750"/>
                <a:gd name="connsiteY14" fmla="*/ 87625 h 443451"/>
                <a:gd name="connsiteX15" fmla="*/ 1259286 w 5808750"/>
                <a:gd name="connsiteY15" fmla="*/ 79236 h 443451"/>
                <a:gd name="connsiteX16" fmla="*/ 1393510 w 5808750"/>
                <a:gd name="connsiteY16" fmla="*/ 70847 h 443451"/>
                <a:gd name="connsiteX17" fmla="*/ 1427066 w 5808750"/>
                <a:gd name="connsiteY17" fmla="*/ 62458 h 443451"/>
                <a:gd name="connsiteX18" fmla="*/ 2039678 w 5808750"/>
                <a:gd name="connsiteY18" fmla="*/ 74118 h 443451"/>
                <a:gd name="connsiteX19" fmla="*/ 2148519 w 5808750"/>
                <a:gd name="connsiteY19" fmla="*/ 96014 h 443451"/>
                <a:gd name="connsiteX20" fmla="*/ 2215631 w 5808750"/>
                <a:gd name="connsiteY20" fmla="*/ 112791 h 443451"/>
                <a:gd name="connsiteX21" fmla="*/ 2249187 w 5808750"/>
                <a:gd name="connsiteY21" fmla="*/ 121180 h 443451"/>
                <a:gd name="connsiteX22" fmla="*/ 2282743 w 5808750"/>
                <a:gd name="connsiteY22" fmla="*/ 137958 h 443451"/>
                <a:gd name="connsiteX23" fmla="*/ 2324688 w 5808750"/>
                <a:gd name="connsiteY23" fmla="*/ 146347 h 443451"/>
                <a:gd name="connsiteX24" fmla="*/ 2349855 w 5808750"/>
                <a:gd name="connsiteY24" fmla="*/ 154736 h 443451"/>
                <a:gd name="connsiteX25" fmla="*/ 2442134 w 5808750"/>
                <a:gd name="connsiteY25" fmla="*/ 171514 h 443451"/>
                <a:gd name="connsiteX26" fmla="*/ 2475690 w 5808750"/>
                <a:gd name="connsiteY26" fmla="*/ 188292 h 443451"/>
                <a:gd name="connsiteX27" fmla="*/ 2500857 w 5808750"/>
                <a:gd name="connsiteY27" fmla="*/ 196681 h 443451"/>
                <a:gd name="connsiteX28" fmla="*/ 2567969 w 5808750"/>
                <a:gd name="connsiteY28" fmla="*/ 221848 h 443451"/>
                <a:gd name="connsiteX29" fmla="*/ 2635080 w 5808750"/>
                <a:gd name="connsiteY29" fmla="*/ 230237 h 443451"/>
                <a:gd name="connsiteX30" fmla="*/ 2668636 w 5808750"/>
                <a:gd name="connsiteY30" fmla="*/ 238626 h 443451"/>
                <a:gd name="connsiteX31" fmla="*/ 2693803 w 5808750"/>
                <a:gd name="connsiteY31" fmla="*/ 247015 h 443451"/>
                <a:gd name="connsiteX32" fmla="*/ 2937084 w 5808750"/>
                <a:gd name="connsiteY32" fmla="*/ 255404 h 443451"/>
                <a:gd name="connsiteX33" fmla="*/ 3029363 w 5808750"/>
                <a:gd name="connsiteY33" fmla="*/ 288960 h 443451"/>
                <a:gd name="connsiteX34" fmla="*/ 3146809 w 5808750"/>
                <a:gd name="connsiteY34" fmla="*/ 305738 h 443451"/>
                <a:gd name="connsiteX35" fmla="*/ 3197143 w 5808750"/>
                <a:gd name="connsiteY35" fmla="*/ 322516 h 443451"/>
                <a:gd name="connsiteX36" fmla="*/ 3398479 w 5808750"/>
                <a:gd name="connsiteY36" fmla="*/ 339294 h 443451"/>
                <a:gd name="connsiteX37" fmla="*/ 3440424 w 5808750"/>
                <a:gd name="connsiteY37" fmla="*/ 347683 h 443451"/>
                <a:gd name="connsiteX38" fmla="*/ 3473980 w 5808750"/>
                <a:gd name="connsiteY38" fmla="*/ 356072 h 443451"/>
                <a:gd name="connsiteX39" fmla="*/ 3549480 w 5808750"/>
                <a:gd name="connsiteY39" fmla="*/ 364461 h 443451"/>
                <a:gd name="connsiteX40" fmla="*/ 3574647 w 5808750"/>
                <a:gd name="connsiteY40" fmla="*/ 372850 h 443451"/>
                <a:gd name="connsiteX41" fmla="*/ 3759205 w 5808750"/>
                <a:gd name="connsiteY41" fmla="*/ 398017 h 443451"/>
                <a:gd name="connsiteX42" fmla="*/ 4136711 w 5808750"/>
                <a:gd name="connsiteY42" fmla="*/ 437498 h 443451"/>
                <a:gd name="connsiteX43" fmla="*/ 4535079 w 5808750"/>
                <a:gd name="connsiteY43" fmla="*/ 418065 h 443451"/>
                <a:gd name="connsiteX44" fmla="*/ 4572937 w 5808750"/>
                <a:gd name="connsiteY44" fmla="*/ 398017 h 443451"/>
                <a:gd name="connsiteX45" fmla="*/ 4640049 w 5808750"/>
                <a:gd name="connsiteY45" fmla="*/ 384509 h 443451"/>
                <a:gd name="connsiteX46" fmla="*/ 4681563 w 5808750"/>
                <a:gd name="connsiteY46" fmla="*/ 380007 h 443451"/>
                <a:gd name="connsiteX47" fmla="*/ 4723509 w 5808750"/>
                <a:gd name="connsiteY47" fmla="*/ 375504 h 443451"/>
                <a:gd name="connsiteX48" fmla="*/ 4799224 w 5808750"/>
                <a:gd name="connsiteY48" fmla="*/ 350953 h 443451"/>
                <a:gd name="connsiteX49" fmla="*/ 4933664 w 5808750"/>
                <a:gd name="connsiteY49" fmla="*/ 330905 h 443451"/>
                <a:gd name="connsiteX50" fmla="*/ 4975609 w 5808750"/>
                <a:gd name="connsiteY50" fmla="*/ 322516 h 443451"/>
                <a:gd name="connsiteX51" fmla="*/ 5000776 w 5808750"/>
                <a:gd name="connsiteY51" fmla="*/ 314127 h 443451"/>
                <a:gd name="connsiteX52" fmla="*/ 5051110 w 5808750"/>
                <a:gd name="connsiteY52" fmla="*/ 305738 h 443451"/>
                <a:gd name="connsiteX53" fmla="*/ 5109833 w 5808750"/>
                <a:gd name="connsiteY53" fmla="*/ 280571 h 443451"/>
                <a:gd name="connsiteX54" fmla="*/ 5168556 w 5808750"/>
                <a:gd name="connsiteY54" fmla="*/ 247015 h 443451"/>
                <a:gd name="connsiteX55" fmla="*/ 5193723 w 5808750"/>
                <a:gd name="connsiteY55" fmla="*/ 238626 h 443451"/>
                <a:gd name="connsiteX56" fmla="*/ 5260835 w 5808750"/>
                <a:gd name="connsiteY56" fmla="*/ 228388 h 443451"/>
                <a:gd name="connsiteX57" fmla="*/ 5319774 w 5808750"/>
                <a:gd name="connsiteY57" fmla="*/ 206492 h 443451"/>
                <a:gd name="connsiteX58" fmla="*/ 5369676 w 5808750"/>
                <a:gd name="connsiteY58" fmla="*/ 181941 h 443451"/>
                <a:gd name="connsiteX59" fmla="*/ 5420225 w 5808750"/>
                <a:gd name="connsiteY59" fmla="*/ 169050 h 443451"/>
                <a:gd name="connsiteX60" fmla="*/ 5519385 w 5808750"/>
                <a:gd name="connsiteY60" fmla="*/ 137342 h 443451"/>
                <a:gd name="connsiteX61" fmla="*/ 5604784 w 5808750"/>
                <a:gd name="connsiteY61" fmla="*/ 93974 h 443451"/>
                <a:gd name="connsiteX62" fmla="*/ 5656412 w 5808750"/>
                <a:gd name="connsiteY62" fmla="*/ 76582 h 443451"/>
                <a:gd name="connsiteX63" fmla="*/ 5685665 w 5808750"/>
                <a:gd name="connsiteY63" fmla="*/ 60419 h 443451"/>
                <a:gd name="connsiteX64" fmla="*/ 5780952 w 5808750"/>
                <a:gd name="connsiteY64" fmla="*/ 54069 h 443451"/>
                <a:gd name="connsiteX65" fmla="*/ 5806119 w 5808750"/>
                <a:gd name="connsiteY65" fmla="*/ 37291 h 443451"/>
                <a:gd name="connsiteX66" fmla="*/ 5729119 w 5808750"/>
                <a:gd name="connsiteY66" fmla="*/ 48334 h 443451"/>
                <a:gd name="connsiteX67" fmla="*/ 5320206 w 5808750"/>
                <a:gd name="connsiteY67" fmla="*/ 36059 h 443451"/>
                <a:gd name="connsiteX68" fmla="*/ 5244057 w 5808750"/>
                <a:gd name="connsiteY68" fmla="*/ 41794 h 443451"/>
                <a:gd name="connsiteX69" fmla="*/ 5030031 w 5808750"/>
                <a:gd name="connsiteY69" fmla="*/ 39755 h 443451"/>
                <a:gd name="connsiteX70" fmla="*/ 4644136 w 5808750"/>
                <a:gd name="connsiteY70" fmla="*/ 39138 h 443451"/>
                <a:gd name="connsiteX71" fmla="*/ 4576809 w 5808750"/>
                <a:gd name="connsiteY71" fmla="*/ 38523 h 443451"/>
                <a:gd name="connsiteX72" fmla="*/ 4270934 w 5808750"/>
                <a:gd name="connsiteY72" fmla="*/ 37291 h 443451"/>
                <a:gd name="connsiteX73" fmla="*/ 3222310 w 5808750"/>
                <a:gd name="connsiteY73" fmla="*/ 45680 h 443451"/>
                <a:gd name="connsiteX74" fmla="*/ 3163156 w 5808750"/>
                <a:gd name="connsiteY74" fmla="*/ 43025 h 443451"/>
                <a:gd name="connsiteX75" fmla="*/ 3096475 w 5808750"/>
                <a:gd name="connsiteY75" fmla="*/ 39755 h 443451"/>
                <a:gd name="connsiteX76" fmla="*/ 2672724 w 5808750"/>
                <a:gd name="connsiteY76" fmla="*/ 38524 h 443451"/>
                <a:gd name="connsiteX77" fmla="*/ 2559581 w 5808750"/>
                <a:gd name="connsiteY77" fmla="*/ 34021 h 443451"/>
                <a:gd name="connsiteX78" fmla="*/ 2333077 w 5808750"/>
                <a:gd name="connsiteY78" fmla="*/ 37291 h 443451"/>
                <a:gd name="connsiteX79" fmla="*/ 2081407 w 5808750"/>
                <a:gd name="connsiteY79" fmla="*/ 20513 h 443451"/>
                <a:gd name="connsiteX80" fmla="*/ 1972350 w 5808750"/>
                <a:gd name="connsiteY80" fmla="*/ 12124 h 443451"/>
                <a:gd name="connsiteX81" fmla="*/ 1729069 w 5808750"/>
                <a:gd name="connsiteY81" fmla="*/ 3735 h 443451"/>
                <a:gd name="connsiteX82" fmla="*/ 915337 w 5808750"/>
                <a:gd name="connsiteY82" fmla="*/ 12124 h 443451"/>
                <a:gd name="connsiteX83" fmla="*/ 646890 w 5808750"/>
                <a:gd name="connsiteY83" fmla="*/ 20513 h 443451"/>
                <a:gd name="connsiteX84" fmla="*/ 42882 w 5808750"/>
                <a:gd name="connsiteY84" fmla="*/ 37291 h 443451"/>
                <a:gd name="connsiteX0" fmla="*/ 42882 w 5808750"/>
                <a:gd name="connsiteY0" fmla="*/ 37291 h 443451"/>
                <a:gd name="connsiteX1" fmla="*/ 51271 w 5808750"/>
                <a:gd name="connsiteY1" fmla="*/ 104402 h 443451"/>
                <a:gd name="connsiteX2" fmla="*/ 59660 w 5808750"/>
                <a:gd name="connsiteY2" fmla="*/ 129569 h 443451"/>
                <a:gd name="connsiteX3" fmla="*/ 59876 w 5808750"/>
                <a:gd name="connsiteY3" fmla="*/ 236587 h 443451"/>
                <a:gd name="connsiteX4" fmla="*/ 223138 w 5808750"/>
                <a:gd name="connsiteY4" fmla="*/ 212036 h 443451"/>
                <a:gd name="connsiteX5" fmla="*/ 315416 w 5808750"/>
                <a:gd name="connsiteY5" fmla="*/ 179712 h 443451"/>
                <a:gd name="connsiteX6" fmla="*/ 403609 w 5808750"/>
                <a:gd name="connsiteY6" fmla="*/ 213459 h 443451"/>
                <a:gd name="connsiteX7" fmla="*/ 437165 w 5808750"/>
                <a:gd name="connsiteY7" fmla="*/ 205070 h 443451"/>
                <a:gd name="connsiteX8" fmla="*/ 529444 w 5808750"/>
                <a:gd name="connsiteY8" fmla="*/ 171514 h 443451"/>
                <a:gd name="connsiteX9" fmla="*/ 604945 w 5808750"/>
                <a:gd name="connsiteY9" fmla="*/ 154736 h 443451"/>
                <a:gd name="connsiteX10" fmla="*/ 655279 w 5808750"/>
                <a:gd name="connsiteY10" fmla="*/ 146347 h 443451"/>
                <a:gd name="connsiteX11" fmla="*/ 714002 w 5808750"/>
                <a:gd name="connsiteY11" fmla="*/ 129569 h 443451"/>
                <a:gd name="connsiteX12" fmla="*/ 965671 w 5808750"/>
                <a:gd name="connsiteY12" fmla="*/ 121180 h 443451"/>
                <a:gd name="connsiteX13" fmla="*/ 1192174 w 5808750"/>
                <a:gd name="connsiteY13" fmla="*/ 96014 h 443451"/>
                <a:gd name="connsiteX14" fmla="*/ 1234119 w 5808750"/>
                <a:gd name="connsiteY14" fmla="*/ 87625 h 443451"/>
                <a:gd name="connsiteX15" fmla="*/ 1259286 w 5808750"/>
                <a:gd name="connsiteY15" fmla="*/ 79236 h 443451"/>
                <a:gd name="connsiteX16" fmla="*/ 1393510 w 5808750"/>
                <a:gd name="connsiteY16" fmla="*/ 70847 h 443451"/>
                <a:gd name="connsiteX17" fmla="*/ 1427066 w 5808750"/>
                <a:gd name="connsiteY17" fmla="*/ 62458 h 443451"/>
                <a:gd name="connsiteX18" fmla="*/ 2039678 w 5808750"/>
                <a:gd name="connsiteY18" fmla="*/ 74118 h 443451"/>
                <a:gd name="connsiteX19" fmla="*/ 2148519 w 5808750"/>
                <a:gd name="connsiteY19" fmla="*/ 96014 h 443451"/>
                <a:gd name="connsiteX20" fmla="*/ 2215631 w 5808750"/>
                <a:gd name="connsiteY20" fmla="*/ 112791 h 443451"/>
                <a:gd name="connsiteX21" fmla="*/ 2249187 w 5808750"/>
                <a:gd name="connsiteY21" fmla="*/ 121180 h 443451"/>
                <a:gd name="connsiteX22" fmla="*/ 2282743 w 5808750"/>
                <a:gd name="connsiteY22" fmla="*/ 137958 h 443451"/>
                <a:gd name="connsiteX23" fmla="*/ 2324688 w 5808750"/>
                <a:gd name="connsiteY23" fmla="*/ 146347 h 443451"/>
                <a:gd name="connsiteX24" fmla="*/ 2349855 w 5808750"/>
                <a:gd name="connsiteY24" fmla="*/ 154736 h 443451"/>
                <a:gd name="connsiteX25" fmla="*/ 2442134 w 5808750"/>
                <a:gd name="connsiteY25" fmla="*/ 171514 h 443451"/>
                <a:gd name="connsiteX26" fmla="*/ 2475690 w 5808750"/>
                <a:gd name="connsiteY26" fmla="*/ 188292 h 443451"/>
                <a:gd name="connsiteX27" fmla="*/ 2500857 w 5808750"/>
                <a:gd name="connsiteY27" fmla="*/ 196681 h 443451"/>
                <a:gd name="connsiteX28" fmla="*/ 2567969 w 5808750"/>
                <a:gd name="connsiteY28" fmla="*/ 221848 h 443451"/>
                <a:gd name="connsiteX29" fmla="*/ 2635080 w 5808750"/>
                <a:gd name="connsiteY29" fmla="*/ 230237 h 443451"/>
                <a:gd name="connsiteX30" fmla="*/ 2668636 w 5808750"/>
                <a:gd name="connsiteY30" fmla="*/ 238626 h 443451"/>
                <a:gd name="connsiteX31" fmla="*/ 2693803 w 5808750"/>
                <a:gd name="connsiteY31" fmla="*/ 247015 h 443451"/>
                <a:gd name="connsiteX32" fmla="*/ 2937084 w 5808750"/>
                <a:gd name="connsiteY32" fmla="*/ 255404 h 443451"/>
                <a:gd name="connsiteX33" fmla="*/ 3029363 w 5808750"/>
                <a:gd name="connsiteY33" fmla="*/ 288960 h 443451"/>
                <a:gd name="connsiteX34" fmla="*/ 3146809 w 5808750"/>
                <a:gd name="connsiteY34" fmla="*/ 305738 h 443451"/>
                <a:gd name="connsiteX35" fmla="*/ 3197143 w 5808750"/>
                <a:gd name="connsiteY35" fmla="*/ 322516 h 443451"/>
                <a:gd name="connsiteX36" fmla="*/ 3398479 w 5808750"/>
                <a:gd name="connsiteY36" fmla="*/ 339294 h 443451"/>
                <a:gd name="connsiteX37" fmla="*/ 3440424 w 5808750"/>
                <a:gd name="connsiteY37" fmla="*/ 347683 h 443451"/>
                <a:gd name="connsiteX38" fmla="*/ 3473980 w 5808750"/>
                <a:gd name="connsiteY38" fmla="*/ 356072 h 443451"/>
                <a:gd name="connsiteX39" fmla="*/ 3549480 w 5808750"/>
                <a:gd name="connsiteY39" fmla="*/ 364461 h 443451"/>
                <a:gd name="connsiteX40" fmla="*/ 3574647 w 5808750"/>
                <a:gd name="connsiteY40" fmla="*/ 372850 h 443451"/>
                <a:gd name="connsiteX41" fmla="*/ 3759205 w 5808750"/>
                <a:gd name="connsiteY41" fmla="*/ 398017 h 443451"/>
                <a:gd name="connsiteX42" fmla="*/ 4136711 w 5808750"/>
                <a:gd name="connsiteY42" fmla="*/ 437498 h 443451"/>
                <a:gd name="connsiteX43" fmla="*/ 4535079 w 5808750"/>
                <a:gd name="connsiteY43" fmla="*/ 418065 h 443451"/>
                <a:gd name="connsiteX44" fmla="*/ 4572937 w 5808750"/>
                <a:gd name="connsiteY44" fmla="*/ 398017 h 443451"/>
                <a:gd name="connsiteX45" fmla="*/ 4640049 w 5808750"/>
                <a:gd name="connsiteY45" fmla="*/ 384509 h 443451"/>
                <a:gd name="connsiteX46" fmla="*/ 4681563 w 5808750"/>
                <a:gd name="connsiteY46" fmla="*/ 380007 h 443451"/>
                <a:gd name="connsiteX47" fmla="*/ 4723509 w 5808750"/>
                <a:gd name="connsiteY47" fmla="*/ 375504 h 443451"/>
                <a:gd name="connsiteX48" fmla="*/ 4799224 w 5808750"/>
                <a:gd name="connsiteY48" fmla="*/ 350953 h 443451"/>
                <a:gd name="connsiteX49" fmla="*/ 4933664 w 5808750"/>
                <a:gd name="connsiteY49" fmla="*/ 330905 h 443451"/>
                <a:gd name="connsiteX50" fmla="*/ 4975609 w 5808750"/>
                <a:gd name="connsiteY50" fmla="*/ 322516 h 443451"/>
                <a:gd name="connsiteX51" fmla="*/ 5000776 w 5808750"/>
                <a:gd name="connsiteY51" fmla="*/ 314127 h 443451"/>
                <a:gd name="connsiteX52" fmla="*/ 5051110 w 5808750"/>
                <a:gd name="connsiteY52" fmla="*/ 305738 h 443451"/>
                <a:gd name="connsiteX53" fmla="*/ 5109833 w 5808750"/>
                <a:gd name="connsiteY53" fmla="*/ 280571 h 443451"/>
                <a:gd name="connsiteX54" fmla="*/ 5168556 w 5808750"/>
                <a:gd name="connsiteY54" fmla="*/ 247015 h 443451"/>
                <a:gd name="connsiteX55" fmla="*/ 5193723 w 5808750"/>
                <a:gd name="connsiteY55" fmla="*/ 238626 h 443451"/>
                <a:gd name="connsiteX56" fmla="*/ 5260835 w 5808750"/>
                <a:gd name="connsiteY56" fmla="*/ 228388 h 443451"/>
                <a:gd name="connsiteX57" fmla="*/ 5319774 w 5808750"/>
                <a:gd name="connsiteY57" fmla="*/ 206492 h 443451"/>
                <a:gd name="connsiteX58" fmla="*/ 5369676 w 5808750"/>
                <a:gd name="connsiteY58" fmla="*/ 181941 h 443451"/>
                <a:gd name="connsiteX59" fmla="*/ 5420225 w 5808750"/>
                <a:gd name="connsiteY59" fmla="*/ 169050 h 443451"/>
                <a:gd name="connsiteX60" fmla="*/ 5519385 w 5808750"/>
                <a:gd name="connsiteY60" fmla="*/ 137342 h 443451"/>
                <a:gd name="connsiteX61" fmla="*/ 5604784 w 5808750"/>
                <a:gd name="connsiteY61" fmla="*/ 93974 h 443451"/>
                <a:gd name="connsiteX62" fmla="*/ 5656412 w 5808750"/>
                <a:gd name="connsiteY62" fmla="*/ 76582 h 443451"/>
                <a:gd name="connsiteX63" fmla="*/ 5685665 w 5808750"/>
                <a:gd name="connsiteY63" fmla="*/ 60419 h 443451"/>
                <a:gd name="connsiteX64" fmla="*/ 5780952 w 5808750"/>
                <a:gd name="connsiteY64" fmla="*/ 54069 h 443451"/>
                <a:gd name="connsiteX65" fmla="*/ 5806119 w 5808750"/>
                <a:gd name="connsiteY65" fmla="*/ 37291 h 443451"/>
                <a:gd name="connsiteX66" fmla="*/ 5729119 w 5808750"/>
                <a:gd name="connsiteY66" fmla="*/ 48334 h 443451"/>
                <a:gd name="connsiteX67" fmla="*/ 5320206 w 5808750"/>
                <a:gd name="connsiteY67" fmla="*/ 36059 h 443451"/>
                <a:gd name="connsiteX68" fmla="*/ 5244057 w 5808750"/>
                <a:gd name="connsiteY68" fmla="*/ 41794 h 443451"/>
                <a:gd name="connsiteX69" fmla="*/ 5030031 w 5808750"/>
                <a:gd name="connsiteY69" fmla="*/ 39755 h 443451"/>
                <a:gd name="connsiteX70" fmla="*/ 4644136 w 5808750"/>
                <a:gd name="connsiteY70" fmla="*/ 39138 h 443451"/>
                <a:gd name="connsiteX71" fmla="*/ 4576809 w 5808750"/>
                <a:gd name="connsiteY71" fmla="*/ 38523 h 443451"/>
                <a:gd name="connsiteX72" fmla="*/ 4270934 w 5808750"/>
                <a:gd name="connsiteY72" fmla="*/ 37291 h 443451"/>
                <a:gd name="connsiteX73" fmla="*/ 3222310 w 5808750"/>
                <a:gd name="connsiteY73" fmla="*/ 45680 h 443451"/>
                <a:gd name="connsiteX74" fmla="*/ 3163156 w 5808750"/>
                <a:gd name="connsiteY74" fmla="*/ 43025 h 443451"/>
                <a:gd name="connsiteX75" fmla="*/ 3096475 w 5808750"/>
                <a:gd name="connsiteY75" fmla="*/ 39755 h 443451"/>
                <a:gd name="connsiteX76" fmla="*/ 2672724 w 5808750"/>
                <a:gd name="connsiteY76" fmla="*/ 38524 h 443451"/>
                <a:gd name="connsiteX77" fmla="*/ 2559581 w 5808750"/>
                <a:gd name="connsiteY77" fmla="*/ 34021 h 443451"/>
                <a:gd name="connsiteX78" fmla="*/ 2333077 w 5808750"/>
                <a:gd name="connsiteY78" fmla="*/ 37291 h 443451"/>
                <a:gd name="connsiteX79" fmla="*/ 2081407 w 5808750"/>
                <a:gd name="connsiteY79" fmla="*/ 20513 h 443451"/>
                <a:gd name="connsiteX80" fmla="*/ 1972350 w 5808750"/>
                <a:gd name="connsiteY80" fmla="*/ 12124 h 443451"/>
                <a:gd name="connsiteX81" fmla="*/ 1729069 w 5808750"/>
                <a:gd name="connsiteY81" fmla="*/ 3735 h 443451"/>
                <a:gd name="connsiteX82" fmla="*/ 915337 w 5808750"/>
                <a:gd name="connsiteY82" fmla="*/ 12124 h 443451"/>
                <a:gd name="connsiteX83" fmla="*/ 646890 w 5808750"/>
                <a:gd name="connsiteY83" fmla="*/ 20513 h 443451"/>
                <a:gd name="connsiteX84" fmla="*/ 42882 w 5808750"/>
                <a:gd name="connsiteY84" fmla="*/ 37291 h 443451"/>
                <a:gd name="connsiteX0" fmla="*/ 42882 w 5808750"/>
                <a:gd name="connsiteY0" fmla="*/ 37291 h 443451"/>
                <a:gd name="connsiteX1" fmla="*/ 51271 w 5808750"/>
                <a:gd name="connsiteY1" fmla="*/ 104402 h 443451"/>
                <a:gd name="connsiteX2" fmla="*/ 59660 w 5808750"/>
                <a:gd name="connsiteY2" fmla="*/ 129569 h 443451"/>
                <a:gd name="connsiteX3" fmla="*/ 59876 w 5808750"/>
                <a:gd name="connsiteY3" fmla="*/ 236587 h 443451"/>
                <a:gd name="connsiteX4" fmla="*/ 223138 w 5808750"/>
                <a:gd name="connsiteY4" fmla="*/ 212036 h 443451"/>
                <a:gd name="connsiteX5" fmla="*/ 315416 w 5808750"/>
                <a:gd name="connsiteY5" fmla="*/ 179712 h 443451"/>
                <a:gd name="connsiteX6" fmla="*/ 419956 w 5808750"/>
                <a:gd name="connsiteY6" fmla="*/ 186253 h 443451"/>
                <a:gd name="connsiteX7" fmla="*/ 437165 w 5808750"/>
                <a:gd name="connsiteY7" fmla="*/ 205070 h 443451"/>
                <a:gd name="connsiteX8" fmla="*/ 529444 w 5808750"/>
                <a:gd name="connsiteY8" fmla="*/ 171514 h 443451"/>
                <a:gd name="connsiteX9" fmla="*/ 604945 w 5808750"/>
                <a:gd name="connsiteY9" fmla="*/ 154736 h 443451"/>
                <a:gd name="connsiteX10" fmla="*/ 655279 w 5808750"/>
                <a:gd name="connsiteY10" fmla="*/ 146347 h 443451"/>
                <a:gd name="connsiteX11" fmla="*/ 714002 w 5808750"/>
                <a:gd name="connsiteY11" fmla="*/ 129569 h 443451"/>
                <a:gd name="connsiteX12" fmla="*/ 965671 w 5808750"/>
                <a:gd name="connsiteY12" fmla="*/ 121180 h 443451"/>
                <a:gd name="connsiteX13" fmla="*/ 1192174 w 5808750"/>
                <a:gd name="connsiteY13" fmla="*/ 96014 h 443451"/>
                <a:gd name="connsiteX14" fmla="*/ 1234119 w 5808750"/>
                <a:gd name="connsiteY14" fmla="*/ 87625 h 443451"/>
                <a:gd name="connsiteX15" fmla="*/ 1259286 w 5808750"/>
                <a:gd name="connsiteY15" fmla="*/ 79236 h 443451"/>
                <a:gd name="connsiteX16" fmla="*/ 1393510 w 5808750"/>
                <a:gd name="connsiteY16" fmla="*/ 70847 h 443451"/>
                <a:gd name="connsiteX17" fmla="*/ 1427066 w 5808750"/>
                <a:gd name="connsiteY17" fmla="*/ 62458 h 443451"/>
                <a:gd name="connsiteX18" fmla="*/ 2039678 w 5808750"/>
                <a:gd name="connsiteY18" fmla="*/ 74118 h 443451"/>
                <a:gd name="connsiteX19" fmla="*/ 2148519 w 5808750"/>
                <a:gd name="connsiteY19" fmla="*/ 96014 h 443451"/>
                <a:gd name="connsiteX20" fmla="*/ 2215631 w 5808750"/>
                <a:gd name="connsiteY20" fmla="*/ 112791 h 443451"/>
                <a:gd name="connsiteX21" fmla="*/ 2249187 w 5808750"/>
                <a:gd name="connsiteY21" fmla="*/ 121180 h 443451"/>
                <a:gd name="connsiteX22" fmla="*/ 2282743 w 5808750"/>
                <a:gd name="connsiteY22" fmla="*/ 137958 h 443451"/>
                <a:gd name="connsiteX23" fmla="*/ 2324688 w 5808750"/>
                <a:gd name="connsiteY23" fmla="*/ 146347 h 443451"/>
                <a:gd name="connsiteX24" fmla="*/ 2349855 w 5808750"/>
                <a:gd name="connsiteY24" fmla="*/ 154736 h 443451"/>
                <a:gd name="connsiteX25" fmla="*/ 2442134 w 5808750"/>
                <a:gd name="connsiteY25" fmla="*/ 171514 h 443451"/>
                <a:gd name="connsiteX26" fmla="*/ 2475690 w 5808750"/>
                <a:gd name="connsiteY26" fmla="*/ 188292 h 443451"/>
                <a:gd name="connsiteX27" fmla="*/ 2500857 w 5808750"/>
                <a:gd name="connsiteY27" fmla="*/ 196681 h 443451"/>
                <a:gd name="connsiteX28" fmla="*/ 2567969 w 5808750"/>
                <a:gd name="connsiteY28" fmla="*/ 221848 h 443451"/>
                <a:gd name="connsiteX29" fmla="*/ 2635080 w 5808750"/>
                <a:gd name="connsiteY29" fmla="*/ 230237 h 443451"/>
                <a:gd name="connsiteX30" fmla="*/ 2668636 w 5808750"/>
                <a:gd name="connsiteY30" fmla="*/ 238626 h 443451"/>
                <a:gd name="connsiteX31" fmla="*/ 2693803 w 5808750"/>
                <a:gd name="connsiteY31" fmla="*/ 247015 h 443451"/>
                <a:gd name="connsiteX32" fmla="*/ 2937084 w 5808750"/>
                <a:gd name="connsiteY32" fmla="*/ 255404 h 443451"/>
                <a:gd name="connsiteX33" fmla="*/ 3029363 w 5808750"/>
                <a:gd name="connsiteY33" fmla="*/ 288960 h 443451"/>
                <a:gd name="connsiteX34" fmla="*/ 3146809 w 5808750"/>
                <a:gd name="connsiteY34" fmla="*/ 305738 h 443451"/>
                <a:gd name="connsiteX35" fmla="*/ 3197143 w 5808750"/>
                <a:gd name="connsiteY35" fmla="*/ 322516 h 443451"/>
                <a:gd name="connsiteX36" fmla="*/ 3398479 w 5808750"/>
                <a:gd name="connsiteY36" fmla="*/ 339294 h 443451"/>
                <a:gd name="connsiteX37" fmla="*/ 3440424 w 5808750"/>
                <a:gd name="connsiteY37" fmla="*/ 347683 h 443451"/>
                <a:gd name="connsiteX38" fmla="*/ 3473980 w 5808750"/>
                <a:gd name="connsiteY38" fmla="*/ 356072 h 443451"/>
                <a:gd name="connsiteX39" fmla="*/ 3549480 w 5808750"/>
                <a:gd name="connsiteY39" fmla="*/ 364461 h 443451"/>
                <a:gd name="connsiteX40" fmla="*/ 3574647 w 5808750"/>
                <a:gd name="connsiteY40" fmla="*/ 372850 h 443451"/>
                <a:gd name="connsiteX41" fmla="*/ 3759205 w 5808750"/>
                <a:gd name="connsiteY41" fmla="*/ 398017 h 443451"/>
                <a:gd name="connsiteX42" fmla="*/ 4136711 w 5808750"/>
                <a:gd name="connsiteY42" fmla="*/ 437498 h 443451"/>
                <a:gd name="connsiteX43" fmla="*/ 4535079 w 5808750"/>
                <a:gd name="connsiteY43" fmla="*/ 418065 h 443451"/>
                <a:gd name="connsiteX44" fmla="*/ 4572937 w 5808750"/>
                <a:gd name="connsiteY44" fmla="*/ 398017 h 443451"/>
                <a:gd name="connsiteX45" fmla="*/ 4640049 w 5808750"/>
                <a:gd name="connsiteY45" fmla="*/ 384509 h 443451"/>
                <a:gd name="connsiteX46" fmla="*/ 4681563 w 5808750"/>
                <a:gd name="connsiteY46" fmla="*/ 380007 h 443451"/>
                <a:gd name="connsiteX47" fmla="*/ 4723509 w 5808750"/>
                <a:gd name="connsiteY47" fmla="*/ 375504 h 443451"/>
                <a:gd name="connsiteX48" fmla="*/ 4799224 w 5808750"/>
                <a:gd name="connsiteY48" fmla="*/ 350953 h 443451"/>
                <a:gd name="connsiteX49" fmla="*/ 4933664 w 5808750"/>
                <a:gd name="connsiteY49" fmla="*/ 330905 h 443451"/>
                <a:gd name="connsiteX50" fmla="*/ 4975609 w 5808750"/>
                <a:gd name="connsiteY50" fmla="*/ 322516 h 443451"/>
                <a:gd name="connsiteX51" fmla="*/ 5000776 w 5808750"/>
                <a:gd name="connsiteY51" fmla="*/ 314127 h 443451"/>
                <a:gd name="connsiteX52" fmla="*/ 5051110 w 5808750"/>
                <a:gd name="connsiteY52" fmla="*/ 305738 h 443451"/>
                <a:gd name="connsiteX53" fmla="*/ 5109833 w 5808750"/>
                <a:gd name="connsiteY53" fmla="*/ 280571 h 443451"/>
                <a:gd name="connsiteX54" fmla="*/ 5168556 w 5808750"/>
                <a:gd name="connsiteY54" fmla="*/ 247015 h 443451"/>
                <a:gd name="connsiteX55" fmla="*/ 5193723 w 5808750"/>
                <a:gd name="connsiteY55" fmla="*/ 238626 h 443451"/>
                <a:gd name="connsiteX56" fmla="*/ 5260835 w 5808750"/>
                <a:gd name="connsiteY56" fmla="*/ 228388 h 443451"/>
                <a:gd name="connsiteX57" fmla="*/ 5319774 w 5808750"/>
                <a:gd name="connsiteY57" fmla="*/ 206492 h 443451"/>
                <a:gd name="connsiteX58" fmla="*/ 5369676 w 5808750"/>
                <a:gd name="connsiteY58" fmla="*/ 181941 h 443451"/>
                <a:gd name="connsiteX59" fmla="*/ 5420225 w 5808750"/>
                <a:gd name="connsiteY59" fmla="*/ 169050 h 443451"/>
                <a:gd name="connsiteX60" fmla="*/ 5519385 w 5808750"/>
                <a:gd name="connsiteY60" fmla="*/ 137342 h 443451"/>
                <a:gd name="connsiteX61" fmla="*/ 5604784 w 5808750"/>
                <a:gd name="connsiteY61" fmla="*/ 93974 h 443451"/>
                <a:gd name="connsiteX62" fmla="*/ 5656412 w 5808750"/>
                <a:gd name="connsiteY62" fmla="*/ 76582 h 443451"/>
                <a:gd name="connsiteX63" fmla="*/ 5685665 w 5808750"/>
                <a:gd name="connsiteY63" fmla="*/ 60419 h 443451"/>
                <a:gd name="connsiteX64" fmla="*/ 5780952 w 5808750"/>
                <a:gd name="connsiteY64" fmla="*/ 54069 h 443451"/>
                <a:gd name="connsiteX65" fmla="*/ 5806119 w 5808750"/>
                <a:gd name="connsiteY65" fmla="*/ 37291 h 443451"/>
                <a:gd name="connsiteX66" fmla="*/ 5729119 w 5808750"/>
                <a:gd name="connsiteY66" fmla="*/ 48334 h 443451"/>
                <a:gd name="connsiteX67" fmla="*/ 5320206 w 5808750"/>
                <a:gd name="connsiteY67" fmla="*/ 36059 h 443451"/>
                <a:gd name="connsiteX68" fmla="*/ 5244057 w 5808750"/>
                <a:gd name="connsiteY68" fmla="*/ 41794 h 443451"/>
                <a:gd name="connsiteX69" fmla="*/ 5030031 w 5808750"/>
                <a:gd name="connsiteY69" fmla="*/ 39755 h 443451"/>
                <a:gd name="connsiteX70" fmla="*/ 4644136 w 5808750"/>
                <a:gd name="connsiteY70" fmla="*/ 39138 h 443451"/>
                <a:gd name="connsiteX71" fmla="*/ 4576809 w 5808750"/>
                <a:gd name="connsiteY71" fmla="*/ 38523 h 443451"/>
                <a:gd name="connsiteX72" fmla="*/ 4270934 w 5808750"/>
                <a:gd name="connsiteY72" fmla="*/ 37291 h 443451"/>
                <a:gd name="connsiteX73" fmla="*/ 3222310 w 5808750"/>
                <a:gd name="connsiteY73" fmla="*/ 45680 h 443451"/>
                <a:gd name="connsiteX74" fmla="*/ 3163156 w 5808750"/>
                <a:gd name="connsiteY74" fmla="*/ 43025 h 443451"/>
                <a:gd name="connsiteX75" fmla="*/ 3096475 w 5808750"/>
                <a:gd name="connsiteY75" fmla="*/ 39755 h 443451"/>
                <a:gd name="connsiteX76" fmla="*/ 2672724 w 5808750"/>
                <a:gd name="connsiteY76" fmla="*/ 38524 h 443451"/>
                <a:gd name="connsiteX77" fmla="*/ 2559581 w 5808750"/>
                <a:gd name="connsiteY77" fmla="*/ 34021 h 443451"/>
                <a:gd name="connsiteX78" fmla="*/ 2333077 w 5808750"/>
                <a:gd name="connsiteY78" fmla="*/ 37291 h 443451"/>
                <a:gd name="connsiteX79" fmla="*/ 2081407 w 5808750"/>
                <a:gd name="connsiteY79" fmla="*/ 20513 h 443451"/>
                <a:gd name="connsiteX80" fmla="*/ 1972350 w 5808750"/>
                <a:gd name="connsiteY80" fmla="*/ 12124 h 443451"/>
                <a:gd name="connsiteX81" fmla="*/ 1729069 w 5808750"/>
                <a:gd name="connsiteY81" fmla="*/ 3735 h 443451"/>
                <a:gd name="connsiteX82" fmla="*/ 915337 w 5808750"/>
                <a:gd name="connsiteY82" fmla="*/ 12124 h 443451"/>
                <a:gd name="connsiteX83" fmla="*/ 646890 w 5808750"/>
                <a:gd name="connsiteY83" fmla="*/ 20513 h 443451"/>
                <a:gd name="connsiteX84" fmla="*/ 42882 w 5808750"/>
                <a:gd name="connsiteY84" fmla="*/ 37291 h 443451"/>
                <a:gd name="connsiteX0" fmla="*/ 42882 w 5808750"/>
                <a:gd name="connsiteY0" fmla="*/ 37291 h 443451"/>
                <a:gd name="connsiteX1" fmla="*/ 51271 w 5808750"/>
                <a:gd name="connsiteY1" fmla="*/ 104402 h 443451"/>
                <a:gd name="connsiteX2" fmla="*/ 59660 w 5808750"/>
                <a:gd name="connsiteY2" fmla="*/ 129569 h 443451"/>
                <a:gd name="connsiteX3" fmla="*/ 59876 w 5808750"/>
                <a:gd name="connsiteY3" fmla="*/ 236587 h 443451"/>
                <a:gd name="connsiteX4" fmla="*/ 223138 w 5808750"/>
                <a:gd name="connsiteY4" fmla="*/ 212036 h 443451"/>
                <a:gd name="connsiteX5" fmla="*/ 315416 w 5808750"/>
                <a:gd name="connsiteY5" fmla="*/ 179712 h 443451"/>
                <a:gd name="connsiteX6" fmla="*/ 419956 w 5808750"/>
                <a:gd name="connsiteY6" fmla="*/ 186253 h 443451"/>
                <a:gd name="connsiteX7" fmla="*/ 457598 w 5808750"/>
                <a:gd name="connsiteY7" fmla="*/ 166205 h 443451"/>
                <a:gd name="connsiteX8" fmla="*/ 529444 w 5808750"/>
                <a:gd name="connsiteY8" fmla="*/ 171514 h 443451"/>
                <a:gd name="connsiteX9" fmla="*/ 604945 w 5808750"/>
                <a:gd name="connsiteY9" fmla="*/ 154736 h 443451"/>
                <a:gd name="connsiteX10" fmla="*/ 655279 w 5808750"/>
                <a:gd name="connsiteY10" fmla="*/ 146347 h 443451"/>
                <a:gd name="connsiteX11" fmla="*/ 714002 w 5808750"/>
                <a:gd name="connsiteY11" fmla="*/ 129569 h 443451"/>
                <a:gd name="connsiteX12" fmla="*/ 965671 w 5808750"/>
                <a:gd name="connsiteY12" fmla="*/ 121180 h 443451"/>
                <a:gd name="connsiteX13" fmla="*/ 1192174 w 5808750"/>
                <a:gd name="connsiteY13" fmla="*/ 96014 h 443451"/>
                <a:gd name="connsiteX14" fmla="*/ 1234119 w 5808750"/>
                <a:gd name="connsiteY14" fmla="*/ 87625 h 443451"/>
                <a:gd name="connsiteX15" fmla="*/ 1259286 w 5808750"/>
                <a:gd name="connsiteY15" fmla="*/ 79236 h 443451"/>
                <a:gd name="connsiteX16" fmla="*/ 1393510 w 5808750"/>
                <a:gd name="connsiteY16" fmla="*/ 70847 h 443451"/>
                <a:gd name="connsiteX17" fmla="*/ 1427066 w 5808750"/>
                <a:gd name="connsiteY17" fmla="*/ 62458 h 443451"/>
                <a:gd name="connsiteX18" fmla="*/ 2039678 w 5808750"/>
                <a:gd name="connsiteY18" fmla="*/ 74118 h 443451"/>
                <a:gd name="connsiteX19" fmla="*/ 2148519 w 5808750"/>
                <a:gd name="connsiteY19" fmla="*/ 96014 h 443451"/>
                <a:gd name="connsiteX20" fmla="*/ 2215631 w 5808750"/>
                <a:gd name="connsiteY20" fmla="*/ 112791 h 443451"/>
                <a:gd name="connsiteX21" fmla="*/ 2249187 w 5808750"/>
                <a:gd name="connsiteY21" fmla="*/ 121180 h 443451"/>
                <a:gd name="connsiteX22" fmla="*/ 2282743 w 5808750"/>
                <a:gd name="connsiteY22" fmla="*/ 137958 h 443451"/>
                <a:gd name="connsiteX23" fmla="*/ 2324688 w 5808750"/>
                <a:gd name="connsiteY23" fmla="*/ 146347 h 443451"/>
                <a:gd name="connsiteX24" fmla="*/ 2349855 w 5808750"/>
                <a:gd name="connsiteY24" fmla="*/ 154736 h 443451"/>
                <a:gd name="connsiteX25" fmla="*/ 2442134 w 5808750"/>
                <a:gd name="connsiteY25" fmla="*/ 171514 h 443451"/>
                <a:gd name="connsiteX26" fmla="*/ 2475690 w 5808750"/>
                <a:gd name="connsiteY26" fmla="*/ 188292 h 443451"/>
                <a:gd name="connsiteX27" fmla="*/ 2500857 w 5808750"/>
                <a:gd name="connsiteY27" fmla="*/ 196681 h 443451"/>
                <a:gd name="connsiteX28" fmla="*/ 2567969 w 5808750"/>
                <a:gd name="connsiteY28" fmla="*/ 221848 h 443451"/>
                <a:gd name="connsiteX29" fmla="*/ 2635080 w 5808750"/>
                <a:gd name="connsiteY29" fmla="*/ 230237 h 443451"/>
                <a:gd name="connsiteX30" fmla="*/ 2668636 w 5808750"/>
                <a:gd name="connsiteY30" fmla="*/ 238626 h 443451"/>
                <a:gd name="connsiteX31" fmla="*/ 2693803 w 5808750"/>
                <a:gd name="connsiteY31" fmla="*/ 247015 h 443451"/>
                <a:gd name="connsiteX32" fmla="*/ 2937084 w 5808750"/>
                <a:gd name="connsiteY32" fmla="*/ 255404 h 443451"/>
                <a:gd name="connsiteX33" fmla="*/ 3029363 w 5808750"/>
                <a:gd name="connsiteY33" fmla="*/ 288960 h 443451"/>
                <a:gd name="connsiteX34" fmla="*/ 3146809 w 5808750"/>
                <a:gd name="connsiteY34" fmla="*/ 305738 h 443451"/>
                <a:gd name="connsiteX35" fmla="*/ 3197143 w 5808750"/>
                <a:gd name="connsiteY35" fmla="*/ 322516 h 443451"/>
                <a:gd name="connsiteX36" fmla="*/ 3398479 w 5808750"/>
                <a:gd name="connsiteY36" fmla="*/ 339294 h 443451"/>
                <a:gd name="connsiteX37" fmla="*/ 3440424 w 5808750"/>
                <a:gd name="connsiteY37" fmla="*/ 347683 h 443451"/>
                <a:gd name="connsiteX38" fmla="*/ 3473980 w 5808750"/>
                <a:gd name="connsiteY38" fmla="*/ 356072 h 443451"/>
                <a:gd name="connsiteX39" fmla="*/ 3549480 w 5808750"/>
                <a:gd name="connsiteY39" fmla="*/ 364461 h 443451"/>
                <a:gd name="connsiteX40" fmla="*/ 3574647 w 5808750"/>
                <a:gd name="connsiteY40" fmla="*/ 372850 h 443451"/>
                <a:gd name="connsiteX41" fmla="*/ 3759205 w 5808750"/>
                <a:gd name="connsiteY41" fmla="*/ 398017 h 443451"/>
                <a:gd name="connsiteX42" fmla="*/ 4136711 w 5808750"/>
                <a:gd name="connsiteY42" fmla="*/ 437498 h 443451"/>
                <a:gd name="connsiteX43" fmla="*/ 4535079 w 5808750"/>
                <a:gd name="connsiteY43" fmla="*/ 418065 h 443451"/>
                <a:gd name="connsiteX44" fmla="*/ 4572937 w 5808750"/>
                <a:gd name="connsiteY44" fmla="*/ 398017 h 443451"/>
                <a:gd name="connsiteX45" fmla="*/ 4640049 w 5808750"/>
                <a:gd name="connsiteY45" fmla="*/ 384509 h 443451"/>
                <a:gd name="connsiteX46" fmla="*/ 4681563 w 5808750"/>
                <a:gd name="connsiteY46" fmla="*/ 380007 h 443451"/>
                <a:gd name="connsiteX47" fmla="*/ 4723509 w 5808750"/>
                <a:gd name="connsiteY47" fmla="*/ 375504 h 443451"/>
                <a:gd name="connsiteX48" fmla="*/ 4799224 w 5808750"/>
                <a:gd name="connsiteY48" fmla="*/ 350953 h 443451"/>
                <a:gd name="connsiteX49" fmla="*/ 4933664 w 5808750"/>
                <a:gd name="connsiteY49" fmla="*/ 330905 h 443451"/>
                <a:gd name="connsiteX50" fmla="*/ 4975609 w 5808750"/>
                <a:gd name="connsiteY50" fmla="*/ 322516 h 443451"/>
                <a:gd name="connsiteX51" fmla="*/ 5000776 w 5808750"/>
                <a:gd name="connsiteY51" fmla="*/ 314127 h 443451"/>
                <a:gd name="connsiteX52" fmla="*/ 5051110 w 5808750"/>
                <a:gd name="connsiteY52" fmla="*/ 305738 h 443451"/>
                <a:gd name="connsiteX53" fmla="*/ 5109833 w 5808750"/>
                <a:gd name="connsiteY53" fmla="*/ 280571 h 443451"/>
                <a:gd name="connsiteX54" fmla="*/ 5168556 w 5808750"/>
                <a:gd name="connsiteY54" fmla="*/ 247015 h 443451"/>
                <a:gd name="connsiteX55" fmla="*/ 5193723 w 5808750"/>
                <a:gd name="connsiteY55" fmla="*/ 238626 h 443451"/>
                <a:gd name="connsiteX56" fmla="*/ 5260835 w 5808750"/>
                <a:gd name="connsiteY56" fmla="*/ 228388 h 443451"/>
                <a:gd name="connsiteX57" fmla="*/ 5319774 w 5808750"/>
                <a:gd name="connsiteY57" fmla="*/ 206492 h 443451"/>
                <a:gd name="connsiteX58" fmla="*/ 5369676 w 5808750"/>
                <a:gd name="connsiteY58" fmla="*/ 181941 h 443451"/>
                <a:gd name="connsiteX59" fmla="*/ 5420225 w 5808750"/>
                <a:gd name="connsiteY59" fmla="*/ 169050 h 443451"/>
                <a:gd name="connsiteX60" fmla="*/ 5519385 w 5808750"/>
                <a:gd name="connsiteY60" fmla="*/ 137342 h 443451"/>
                <a:gd name="connsiteX61" fmla="*/ 5604784 w 5808750"/>
                <a:gd name="connsiteY61" fmla="*/ 93974 h 443451"/>
                <a:gd name="connsiteX62" fmla="*/ 5656412 w 5808750"/>
                <a:gd name="connsiteY62" fmla="*/ 76582 h 443451"/>
                <a:gd name="connsiteX63" fmla="*/ 5685665 w 5808750"/>
                <a:gd name="connsiteY63" fmla="*/ 60419 h 443451"/>
                <a:gd name="connsiteX64" fmla="*/ 5780952 w 5808750"/>
                <a:gd name="connsiteY64" fmla="*/ 54069 h 443451"/>
                <a:gd name="connsiteX65" fmla="*/ 5806119 w 5808750"/>
                <a:gd name="connsiteY65" fmla="*/ 37291 h 443451"/>
                <a:gd name="connsiteX66" fmla="*/ 5729119 w 5808750"/>
                <a:gd name="connsiteY66" fmla="*/ 48334 h 443451"/>
                <a:gd name="connsiteX67" fmla="*/ 5320206 w 5808750"/>
                <a:gd name="connsiteY67" fmla="*/ 36059 h 443451"/>
                <a:gd name="connsiteX68" fmla="*/ 5244057 w 5808750"/>
                <a:gd name="connsiteY68" fmla="*/ 41794 h 443451"/>
                <a:gd name="connsiteX69" fmla="*/ 5030031 w 5808750"/>
                <a:gd name="connsiteY69" fmla="*/ 39755 h 443451"/>
                <a:gd name="connsiteX70" fmla="*/ 4644136 w 5808750"/>
                <a:gd name="connsiteY70" fmla="*/ 39138 h 443451"/>
                <a:gd name="connsiteX71" fmla="*/ 4576809 w 5808750"/>
                <a:gd name="connsiteY71" fmla="*/ 38523 h 443451"/>
                <a:gd name="connsiteX72" fmla="*/ 4270934 w 5808750"/>
                <a:gd name="connsiteY72" fmla="*/ 37291 h 443451"/>
                <a:gd name="connsiteX73" fmla="*/ 3222310 w 5808750"/>
                <a:gd name="connsiteY73" fmla="*/ 45680 h 443451"/>
                <a:gd name="connsiteX74" fmla="*/ 3163156 w 5808750"/>
                <a:gd name="connsiteY74" fmla="*/ 43025 h 443451"/>
                <a:gd name="connsiteX75" fmla="*/ 3096475 w 5808750"/>
                <a:gd name="connsiteY75" fmla="*/ 39755 h 443451"/>
                <a:gd name="connsiteX76" fmla="*/ 2672724 w 5808750"/>
                <a:gd name="connsiteY76" fmla="*/ 38524 h 443451"/>
                <a:gd name="connsiteX77" fmla="*/ 2559581 w 5808750"/>
                <a:gd name="connsiteY77" fmla="*/ 34021 h 443451"/>
                <a:gd name="connsiteX78" fmla="*/ 2333077 w 5808750"/>
                <a:gd name="connsiteY78" fmla="*/ 37291 h 443451"/>
                <a:gd name="connsiteX79" fmla="*/ 2081407 w 5808750"/>
                <a:gd name="connsiteY79" fmla="*/ 20513 h 443451"/>
                <a:gd name="connsiteX80" fmla="*/ 1972350 w 5808750"/>
                <a:gd name="connsiteY80" fmla="*/ 12124 h 443451"/>
                <a:gd name="connsiteX81" fmla="*/ 1729069 w 5808750"/>
                <a:gd name="connsiteY81" fmla="*/ 3735 h 443451"/>
                <a:gd name="connsiteX82" fmla="*/ 915337 w 5808750"/>
                <a:gd name="connsiteY82" fmla="*/ 12124 h 443451"/>
                <a:gd name="connsiteX83" fmla="*/ 646890 w 5808750"/>
                <a:gd name="connsiteY83" fmla="*/ 20513 h 443451"/>
                <a:gd name="connsiteX84" fmla="*/ 42882 w 5808750"/>
                <a:gd name="connsiteY84" fmla="*/ 37291 h 443451"/>
                <a:gd name="connsiteX0" fmla="*/ 42882 w 5808750"/>
                <a:gd name="connsiteY0" fmla="*/ 37291 h 443451"/>
                <a:gd name="connsiteX1" fmla="*/ 51271 w 5808750"/>
                <a:gd name="connsiteY1" fmla="*/ 104402 h 443451"/>
                <a:gd name="connsiteX2" fmla="*/ 59660 w 5808750"/>
                <a:gd name="connsiteY2" fmla="*/ 129569 h 443451"/>
                <a:gd name="connsiteX3" fmla="*/ 59876 w 5808750"/>
                <a:gd name="connsiteY3" fmla="*/ 236587 h 443451"/>
                <a:gd name="connsiteX4" fmla="*/ 223138 w 5808750"/>
                <a:gd name="connsiteY4" fmla="*/ 212036 h 443451"/>
                <a:gd name="connsiteX5" fmla="*/ 315416 w 5808750"/>
                <a:gd name="connsiteY5" fmla="*/ 183599 h 443451"/>
                <a:gd name="connsiteX6" fmla="*/ 419956 w 5808750"/>
                <a:gd name="connsiteY6" fmla="*/ 186253 h 443451"/>
                <a:gd name="connsiteX7" fmla="*/ 457598 w 5808750"/>
                <a:gd name="connsiteY7" fmla="*/ 166205 h 443451"/>
                <a:gd name="connsiteX8" fmla="*/ 529444 w 5808750"/>
                <a:gd name="connsiteY8" fmla="*/ 171514 h 443451"/>
                <a:gd name="connsiteX9" fmla="*/ 604945 w 5808750"/>
                <a:gd name="connsiteY9" fmla="*/ 154736 h 443451"/>
                <a:gd name="connsiteX10" fmla="*/ 655279 w 5808750"/>
                <a:gd name="connsiteY10" fmla="*/ 146347 h 443451"/>
                <a:gd name="connsiteX11" fmla="*/ 714002 w 5808750"/>
                <a:gd name="connsiteY11" fmla="*/ 129569 h 443451"/>
                <a:gd name="connsiteX12" fmla="*/ 965671 w 5808750"/>
                <a:gd name="connsiteY12" fmla="*/ 121180 h 443451"/>
                <a:gd name="connsiteX13" fmla="*/ 1192174 w 5808750"/>
                <a:gd name="connsiteY13" fmla="*/ 96014 h 443451"/>
                <a:gd name="connsiteX14" fmla="*/ 1234119 w 5808750"/>
                <a:gd name="connsiteY14" fmla="*/ 87625 h 443451"/>
                <a:gd name="connsiteX15" fmla="*/ 1259286 w 5808750"/>
                <a:gd name="connsiteY15" fmla="*/ 79236 h 443451"/>
                <a:gd name="connsiteX16" fmla="*/ 1393510 w 5808750"/>
                <a:gd name="connsiteY16" fmla="*/ 70847 h 443451"/>
                <a:gd name="connsiteX17" fmla="*/ 1427066 w 5808750"/>
                <a:gd name="connsiteY17" fmla="*/ 62458 h 443451"/>
                <a:gd name="connsiteX18" fmla="*/ 2039678 w 5808750"/>
                <a:gd name="connsiteY18" fmla="*/ 74118 h 443451"/>
                <a:gd name="connsiteX19" fmla="*/ 2148519 w 5808750"/>
                <a:gd name="connsiteY19" fmla="*/ 96014 h 443451"/>
                <a:gd name="connsiteX20" fmla="*/ 2215631 w 5808750"/>
                <a:gd name="connsiteY20" fmla="*/ 112791 h 443451"/>
                <a:gd name="connsiteX21" fmla="*/ 2249187 w 5808750"/>
                <a:gd name="connsiteY21" fmla="*/ 121180 h 443451"/>
                <a:gd name="connsiteX22" fmla="*/ 2282743 w 5808750"/>
                <a:gd name="connsiteY22" fmla="*/ 137958 h 443451"/>
                <a:gd name="connsiteX23" fmla="*/ 2324688 w 5808750"/>
                <a:gd name="connsiteY23" fmla="*/ 146347 h 443451"/>
                <a:gd name="connsiteX24" fmla="*/ 2349855 w 5808750"/>
                <a:gd name="connsiteY24" fmla="*/ 154736 h 443451"/>
                <a:gd name="connsiteX25" fmla="*/ 2442134 w 5808750"/>
                <a:gd name="connsiteY25" fmla="*/ 171514 h 443451"/>
                <a:gd name="connsiteX26" fmla="*/ 2475690 w 5808750"/>
                <a:gd name="connsiteY26" fmla="*/ 188292 h 443451"/>
                <a:gd name="connsiteX27" fmla="*/ 2500857 w 5808750"/>
                <a:gd name="connsiteY27" fmla="*/ 196681 h 443451"/>
                <a:gd name="connsiteX28" fmla="*/ 2567969 w 5808750"/>
                <a:gd name="connsiteY28" fmla="*/ 221848 h 443451"/>
                <a:gd name="connsiteX29" fmla="*/ 2635080 w 5808750"/>
                <a:gd name="connsiteY29" fmla="*/ 230237 h 443451"/>
                <a:gd name="connsiteX30" fmla="*/ 2668636 w 5808750"/>
                <a:gd name="connsiteY30" fmla="*/ 238626 h 443451"/>
                <a:gd name="connsiteX31" fmla="*/ 2693803 w 5808750"/>
                <a:gd name="connsiteY31" fmla="*/ 247015 h 443451"/>
                <a:gd name="connsiteX32" fmla="*/ 2937084 w 5808750"/>
                <a:gd name="connsiteY32" fmla="*/ 255404 h 443451"/>
                <a:gd name="connsiteX33" fmla="*/ 3029363 w 5808750"/>
                <a:gd name="connsiteY33" fmla="*/ 288960 h 443451"/>
                <a:gd name="connsiteX34" fmla="*/ 3146809 w 5808750"/>
                <a:gd name="connsiteY34" fmla="*/ 305738 h 443451"/>
                <a:gd name="connsiteX35" fmla="*/ 3197143 w 5808750"/>
                <a:gd name="connsiteY35" fmla="*/ 322516 h 443451"/>
                <a:gd name="connsiteX36" fmla="*/ 3398479 w 5808750"/>
                <a:gd name="connsiteY36" fmla="*/ 339294 h 443451"/>
                <a:gd name="connsiteX37" fmla="*/ 3440424 w 5808750"/>
                <a:gd name="connsiteY37" fmla="*/ 347683 h 443451"/>
                <a:gd name="connsiteX38" fmla="*/ 3473980 w 5808750"/>
                <a:gd name="connsiteY38" fmla="*/ 356072 h 443451"/>
                <a:gd name="connsiteX39" fmla="*/ 3549480 w 5808750"/>
                <a:gd name="connsiteY39" fmla="*/ 364461 h 443451"/>
                <a:gd name="connsiteX40" fmla="*/ 3574647 w 5808750"/>
                <a:gd name="connsiteY40" fmla="*/ 372850 h 443451"/>
                <a:gd name="connsiteX41" fmla="*/ 3759205 w 5808750"/>
                <a:gd name="connsiteY41" fmla="*/ 398017 h 443451"/>
                <a:gd name="connsiteX42" fmla="*/ 4136711 w 5808750"/>
                <a:gd name="connsiteY42" fmla="*/ 437498 h 443451"/>
                <a:gd name="connsiteX43" fmla="*/ 4535079 w 5808750"/>
                <a:gd name="connsiteY43" fmla="*/ 418065 h 443451"/>
                <a:gd name="connsiteX44" fmla="*/ 4572937 w 5808750"/>
                <a:gd name="connsiteY44" fmla="*/ 398017 h 443451"/>
                <a:gd name="connsiteX45" fmla="*/ 4640049 w 5808750"/>
                <a:gd name="connsiteY45" fmla="*/ 384509 h 443451"/>
                <a:gd name="connsiteX46" fmla="*/ 4681563 w 5808750"/>
                <a:gd name="connsiteY46" fmla="*/ 380007 h 443451"/>
                <a:gd name="connsiteX47" fmla="*/ 4723509 w 5808750"/>
                <a:gd name="connsiteY47" fmla="*/ 375504 h 443451"/>
                <a:gd name="connsiteX48" fmla="*/ 4799224 w 5808750"/>
                <a:gd name="connsiteY48" fmla="*/ 350953 h 443451"/>
                <a:gd name="connsiteX49" fmla="*/ 4933664 w 5808750"/>
                <a:gd name="connsiteY49" fmla="*/ 330905 h 443451"/>
                <a:gd name="connsiteX50" fmla="*/ 4975609 w 5808750"/>
                <a:gd name="connsiteY50" fmla="*/ 322516 h 443451"/>
                <a:gd name="connsiteX51" fmla="*/ 5000776 w 5808750"/>
                <a:gd name="connsiteY51" fmla="*/ 314127 h 443451"/>
                <a:gd name="connsiteX52" fmla="*/ 5051110 w 5808750"/>
                <a:gd name="connsiteY52" fmla="*/ 305738 h 443451"/>
                <a:gd name="connsiteX53" fmla="*/ 5109833 w 5808750"/>
                <a:gd name="connsiteY53" fmla="*/ 280571 h 443451"/>
                <a:gd name="connsiteX54" fmla="*/ 5168556 w 5808750"/>
                <a:gd name="connsiteY54" fmla="*/ 247015 h 443451"/>
                <a:gd name="connsiteX55" fmla="*/ 5193723 w 5808750"/>
                <a:gd name="connsiteY55" fmla="*/ 238626 h 443451"/>
                <a:gd name="connsiteX56" fmla="*/ 5260835 w 5808750"/>
                <a:gd name="connsiteY56" fmla="*/ 228388 h 443451"/>
                <a:gd name="connsiteX57" fmla="*/ 5319774 w 5808750"/>
                <a:gd name="connsiteY57" fmla="*/ 206492 h 443451"/>
                <a:gd name="connsiteX58" fmla="*/ 5369676 w 5808750"/>
                <a:gd name="connsiteY58" fmla="*/ 181941 h 443451"/>
                <a:gd name="connsiteX59" fmla="*/ 5420225 w 5808750"/>
                <a:gd name="connsiteY59" fmla="*/ 169050 h 443451"/>
                <a:gd name="connsiteX60" fmla="*/ 5519385 w 5808750"/>
                <a:gd name="connsiteY60" fmla="*/ 137342 h 443451"/>
                <a:gd name="connsiteX61" fmla="*/ 5604784 w 5808750"/>
                <a:gd name="connsiteY61" fmla="*/ 93974 h 443451"/>
                <a:gd name="connsiteX62" fmla="*/ 5656412 w 5808750"/>
                <a:gd name="connsiteY62" fmla="*/ 76582 h 443451"/>
                <a:gd name="connsiteX63" fmla="*/ 5685665 w 5808750"/>
                <a:gd name="connsiteY63" fmla="*/ 60419 h 443451"/>
                <a:gd name="connsiteX64" fmla="*/ 5780952 w 5808750"/>
                <a:gd name="connsiteY64" fmla="*/ 54069 h 443451"/>
                <a:gd name="connsiteX65" fmla="*/ 5806119 w 5808750"/>
                <a:gd name="connsiteY65" fmla="*/ 37291 h 443451"/>
                <a:gd name="connsiteX66" fmla="*/ 5729119 w 5808750"/>
                <a:gd name="connsiteY66" fmla="*/ 48334 h 443451"/>
                <a:gd name="connsiteX67" fmla="*/ 5320206 w 5808750"/>
                <a:gd name="connsiteY67" fmla="*/ 36059 h 443451"/>
                <a:gd name="connsiteX68" fmla="*/ 5244057 w 5808750"/>
                <a:gd name="connsiteY68" fmla="*/ 41794 h 443451"/>
                <a:gd name="connsiteX69" fmla="*/ 5030031 w 5808750"/>
                <a:gd name="connsiteY69" fmla="*/ 39755 h 443451"/>
                <a:gd name="connsiteX70" fmla="*/ 4644136 w 5808750"/>
                <a:gd name="connsiteY70" fmla="*/ 39138 h 443451"/>
                <a:gd name="connsiteX71" fmla="*/ 4576809 w 5808750"/>
                <a:gd name="connsiteY71" fmla="*/ 38523 h 443451"/>
                <a:gd name="connsiteX72" fmla="*/ 4270934 w 5808750"/>
                <a:gd name="connsiteY72" fmla="*/ 37291 h 443451"/>
                <a:gd name="connsiteX73" fmla="*/ 3222310 w 5808750"/>
                <a:gd name="connsiteY73" fmla="*/ 45680 h 443451"/>
                <a:gd name="connsiteX74" fmla="*/ 3163156 w 5808750"/>
                <a:gd name="connsiteY74" fmla="*/ 43025 h 443451"/>
                <a:gd name="connsiteX75" fmla="*/ 3096475 w 5808750"/>
                <a:gd name="connsiteY75" fmla="*/ 39755 h 443451"/>
                <a:gd name="connsiteX76" fmla="*/ 2672724 w 5808750"/>
                <a:gd name="connsiteY76" fmla="*/ 38524 h 443451"/>
                <a:gd name="connsiteX77" fmla="*/ 2559581 w 5808750"/>
                <a:gd name="connsiteY77" fmla="*/ 34021 h 443451"/>
                <a:gd name="connsiteX78" fmla="*/ 2333077 w 5808750"/>
                <a:gd name="connsiteY78" fmla="*/ 37291 h 443451"/>
                <a:gd name="connsiteX79" fmla="*/ 2081407 w 5808750"/>
                <a:gd name="connsiteY79" fmla="*/ 20513 h 443451"/>
                <a:gd name="connsiteX80" fmla="*/ 1972350 w 5808750"/>
                <a:gd name="connsiteY80" fmla="*/ 12124 h 443451"/>
                <a:gd name="connsiteX81" fmla="*/ 1729069 w 5808750"/>
                <a:gd name="connsiteY81" fmla="*/ 3735 h 443451"/>
                <a:gd name="connsiteX82" fmla="*/ 915337 w 5808750"/>
                <a:gd name="connsiteY82" fmla="*/ 12124 h 443451"/>
                <a:gd name="connsiteX83" fmla="*/ 646890 w 5808750"/>
                <a:gd name="connsiteY83" fmla="*/ 20513 h 443451"/>
                <a:gd name="connsiteX84" fmla="*/ 42882 w 5808750"/>
                <a:gd name="connsiteY84" fmla="*/ 37291 h 443451"/>
                <a:gd name="connsiteX0" fmla="*/ 42882 w 5808750"/>
                <a:gd name="connsiteY0" fmla="*/ 37291 h 443451"/>
                <a:gd name="connsiteX1" fmla="*/ 51271 w 5808750"/>
                <a:gd name="connsiteY1" fmla="*/ 104402 h 443451"/>
                <a:gd name="connsiteX2" fmla="*/ 59660 w 5808750"/>
                <a:gd name="connsiteY2" fmla="*/ 129569 h 443451"/>
                <a:gd name="connsiteX3" fmla="*/ 59876 w 5808750"/>
                <a:gd name="connsiteY3" fmla="*/ 236587 h 443451"/>
                <a:gd name="connsiteX4" fmla="*/ 223138 w 5808750"/>
                <a:gd name="connsiteY4" fmla="*/ 212036 h 443451"/>
                <a:gd name="connsiteX5" fmla="*/ 315416 w 5808750"/>
                <a:gd name="connsiteY5" fmla="*/ 183599 h 443451"/>
                <a:gd name="connsiteX6" fmla="*/ 419956 w 5808750"/>
                <a:gd name="connsiteY6" fmla="*/ 186253 h 443451"/>
                <a:gd name="connsiteX7" fmla="*/ 457598 w 5808750"/>
                <a:gd name="connsiteY7" fmla="*/ 166205 h 443451"/>
                <a:gd name="connsiteX8" fmla="*/ 529444 w 5808750"/>
                <a:gd name="connsiteY8" fmla="*/ 171514 h 443451"/>
                <a:gd name="connsiteX9" fmla="*/ 604945 w 5808750"/>
                <a:gd name="connsiteY9" fmla="*/ 154736 h 443451"/>
                <a:gd name="connsiteX10" fmla="*/ 655279 w 5808750"/>
                <a:gd name="connsiteY10" fmla="*/ 146347 h 443451"/>
                <a:gd name="connsiteX11" fmla="*/ 714002 w 5808750"/>
                <a:gd name="connsiteY11" fmla="*/ 129569 h 443451"/>
                <a:gd name="connsiteX12" fmla="*/ 965671 w 5808750"/>
                <a:gd name="connsiteY12" fmla="*/ 121180 h 443451"/>
                <a:gd name="connsiteX13" fmla="*/ 1192174 w 5808750"/>
                <a:gd name="connsiteY13" fmla="*/ 96014 h 443451"/>
                <a:gd name="connsiteX14" fmla="*/ 1234119 w 5808750"/>
                <a:gd name="connsiteY14" fmla="*/ 87625 h 443451"/>
                <a:gd name="connsiteX15" fmla="*/ 1259286 w 5808750"/>
                <a:gd name="connsiteY15" fmla="*/ 79236 h 443451"/>
                <a:gd name="connsiteX16" fmla="*/ 1393510 w 5808750"/>
                <a:gd name="connsiteY16" fmla="*/ 70847 h 443451"/>
                <a:gd name="connsiteX17" fmla="*/ 1427066 w 5808750"/>
                <a:gd name="connsiteY17" fmla="*/ 62458 h 443451"/>
                <a:gd name="connsiteX18" fmla="*/ 2039678 w 5808750"/>
                <a:gd name="connsiteY18" fmla="*/ 74118 h 443451"/>
                <a:gd name="connsiteX19" fmla="*/ 2148519 w 5808750"/>
                <a:gd name="connsiteY19" fmla="*/ 96014 h 443451"/>
                <a:gd name="connsiteX20" fmla="*/ 2215631 w 5808750"/>
                <a:gd name="connsiteY20" fmla="*/ 112791 h 443451"/>
                <a:gd name="connsiteX21" fmla="*/ 2249187 w 5808750"/>
                <a:gd name="connsiteY21" fmla="*/ 121180 h 443451"/>
                <a:gd name="connsiteX22" fmla="*/ 2282743 w 5808750"/>
                <a:gd name="connsiteY22" fmla="*/ 137958 h 443451"/>
                <a:gd name="connsiteX23" fmla="*/ 2324688 w 5808750"/>
                <a:gd name="connsiteY23" fmla="*/ 146347 h 443451"/>
                <a:gd name="connsiteX24" fmla="*/ 2349855 w 5808750"/>
                <a:gd name="connsiteY24" fmla="*/ 154736 h 443451"/>
                <a:gd name="connsiteX25" fmla="*/ 2442134 w 5808750"/>
                <a:gd name="connsiteY25" fmla="*/ 171514 h 443451"/>
                <a:gd name="connsiteX26" fmla="*/ 2475690 w 5808750"/>
                <a:gd name="connsiteY26" fmla="*/ 188292 h 443451"/>
                <a:gd name="connsiteX27" fmla="*/ 2500857 w 5808750"/>
                <a:gd name="connsiteY27" fmla="*/ 196681 h 443451"/>
                <a:gd name="connsiteX28" fmla="*/ 2567969 w 5808750"/>
                <a:gd name="connsiteY28" fmla="*/ 221848 h 443451"/>
                <a:gd name="connsiteX29" fmla="*/ 2635080 w 5808750"/>
                <a:gd name="connsiteY29" fmla="*/ 230237 h 443451"/>
                <a:gd name="connsiteX30" fmla="*/ 2668636 w 5808750"/>
                <a:gd name="connsiteY30" fmla="*/ 238626 h 443451"/>
                <a:gd name="connsiteX31" fmla="*/ 2693803 w 5808750"/>
                <a:gd name="connsiteY31" fmla="*/ 247015 h 443451"/>
                <a:gd name="connsiteX32" fmla="*/ 2937084 w 5808750"/>
                <a:gd name="connsiteY32" fmla="*/ 255404 h 443451"/>
                <a:gd name="connsiteX33" fmla="*/ 3029363 w 5808750"/>
                <a:gd name="connsiteY33" fmla="*/ 288960 h 443451"/>
                <a:gd name="connsiteX34" fmla="*/ 3146809 w 5808750"/>
                <a:gd name="connsiteY34" fmla="*/ 305738 h 443451"/>
                <a:gd name="connsiteX35" fmla="*/ 3197143 w 5808750"/>
                <a:gd name="connsiteY35" fmla="*/ 322516 h 443451"/>
                <a:gd name="connsiteX36" fmla="*/ 3394391 w 5808750"/>
                <a:gd name="connsiteY36" fmla="*/ 362613 h 443451"/>
                <a:gd name="connsiteX37" fmla="*/ 3440424 w 5808750"/>
                <a:gd name="connsiteY37" fmla="*/ 347683 h 443451"/>
                <a:gd name="connsiteX38" fmla="*/ 3473980 w 5808750"/>
                <a:gd name="connsiteY38" fmla="*/ 356072 h 443451"/>
                <a:gd name="connsiteX39" fmla="*/ 3549480 w 5808750"/>
                <a:gd name="connsiteY39" fmla="*/ 364461 h 443451"/>
                <a:gd name="connsiteX40" fmla="*/ 3574647 w 5808750"/>
                <a:gd name="connsiteY40" fmla="*/ 372850 h 443451"/>
                <a:gd name="connsiteX41" fmla="*/ 3759205 w 5808750"/>
                <a:gd name="connsiteY41" fmla="*/ 398017 h 443451"/>
                <a:gd name="connsiteX42" fmla="*/ 4136711 w 5808750"/>
                <a:gd name="connsiteY42" fmla="*/ 437498 h 443451"/>
                <a:gd name="connsiteX43" fmla="*/ 4535079 w 5808750"/>
                <a:gd name="connsiteY43" fmla="*/ 418065 h 443451"/>
                <a:gd name="connsiteX44" fmla="*/ 4572937 w 5808750"/>
                <a:gd name="connsiteY44" fmla="*/ 398017 h 443451"/>
                <a:gd name="connsiteX45" fmla="*/ 4640049 w 5808750"/>
                <a:gd name="connsiteY45" fmla="*/ 384509 h 443451"/>
                <a:gd name="connsiteX46" fmla="*/ 4681563 w 5808750"/>
                <a:gd name="connsiteY46" fmla="*/ 380007 h 443451"/>
                <a:gd name="connsiteX47" fmla="*/ 4723509 w 5808750"/>
                <a:gd name="connsiteY47" fmla="*/ 375504 h 443451"/>
                <a:gd name="connsiteX48" fmla="*/ 4799224 w 5808750"/>
                <a:gd name="connsiteY48" fmla="*/ 350953 h 443451"/>
                <a:gd name="connsiteX49" fmla="*/ 4933664 w 5808750"/>
                <a:gd name="connsiteY49" fmla="*/ 330905 h 443451"/>
                <a:gd name="connsiteX50" fmla="*/ 4975609 w 5808750"/>
                <a:gd name="connsiteY50" fmla="*/ 322516 h 443451"/>
                <a:gd name="connsiteX51" fmla="*/ 5000776 w 5808750"/>
                <a:gd name="connsiteY51" fmla="*/ 314127 h 443451"/>
                <a:gd name="connsiteX52" fmla="*/ 5051110 w 5808750"/>
                <a:gd name="connsiteY52" fmla="*/ 305738 h 443451"/>
                <a:gd name="connsiteX53" fmla="*/ 5109833 w 5808750"/>
                <a:gd name="connsiteY53" fmla="*/ 280571 h 443451"/>
                <a:gd name="connsiteX54" fmla="*/ 5168556 w 5808750"/>
                <a:gd name="connsiteY54" fmla="*/ 247015 h 443451"/>
                <a:gd name="connsiteX55" fmla="*/ 5193723 w 5808750"/>
                <a:gd name="connsiteY55" fmla="*/ 238626 h 443451"/>
                <a:gd name="connsiteX56" fmla="*/ 5260835 w 5808750"/>
                <a:gd name="connsiteY56" fmla="*/ 228388 h 443451"/>
                <a:gd name="connsiteX57" fmla="*/ 5319774 w 5808750"/>
                <a:gd name="connsiteY57" fmla="*/ 206492 h 443451"/>
                <a:gd name="connsiteX58" fmla="*/ 5369676 w 5808750"/>
                <a:gd name="connsiteY58" fmla="*/ 181941 h 443451"/>
                <a:gd name="connsiteX59" fmla="*/ 5420225 w 5808750"/>
                <a:gd name="connsiteY59" fmla="*/ 169050 h 443451"/>
                <a:gd name="connsiteX60" fmla="*/ 5519385 w 5808750"/>
                <a:gd name="connsiteY60" fmla="*/ 137342 h 443451"/>
                <a:gd name="connsiteX61" fmla="*/ 5604784 w 5808750"/>
                <a:gd name="connsiteY61" fmla="*/ 93974 h 443451"/>
                <a:gd name="connsiteX62" fmla="*/ 5656412 w 5808750"/>
                <a:gd name="connsiteY62" fmla="*/ 76582 h 443451"/>
                <a:gd name="connsiteX63" fmla="*/ 5685665 w 5808750"/>
                <a:gd name="connsiteY63" fmla="*/ 60419 h 443451"/>
                <a:gd name="connsiteX64" fmla="*/ 5780952 w 5808750"/>
                <a:gd name="connsiteY64" fmla="*/ 54069 h 443451"/>
                <a:gd name="connsiteX65" fmla="*/ 5806119 w 5808750"/>
                <a:gd name="connsiteY65" fmla="*/ 37291 h 443451"/>
                <a:gd name="connsiteX66" fmla="*/ 5729119 w 5808750"/>
                <a:gd name="connsiteY66" fmla="*/ 48334 h 443451"/>
                <a:gd name="connsiteX67" fmla="*/ 5320206 w 5808750"/>
                <a:gd name="connsiteY67" fmla="*/ 36059 h 443451"/>
                <a:gd name="connsiteX68" fmla="*/ 5244057 w 5808750"/>
                <a:gd name="connsiteY68" fmla="*/ 41794 h 443451"/>
                <a:gd name="connsiteX69" fmla="*/ 5030031 w 5808750"/>
                <a:gd name="connsiteY69" fmla="*/ 39755 h 443451"/>
                <a:gd name="connsiteX70" fmla="*/ 4644136 w 5808750"/>
                <a:gd name="connsiteY70" fmla="*/ 39138 h 443451"/>
                <a:gd name="connsiteX71" fmla="*/ 4576809 w 5808750"/>
                <a:gd name="connsiteY71" fmla="*/ 38523 h 443451"/>
                <a:gd name="connsiteX72" fmla="*/ 4270934 w 5808750"/>
                <a:gd name="connsiteY72" fmla="*/ 37291 h 443451"/>
                <a:gd name="connsiteX73" fmla="*/ 3222310 w 5808750"/>
                <a:gd name="connsiteY73" fmla="*/ 45680 h 443451"/>
                <a:gd name="connsiteX74" fmla="*/ 3163156 w 5808750"/>
                <a:gd name="connsiteY74" fmla="*/ 43025 h 443451"/>
                <a:gd name="connsiteX75" fmla="*/ 3096475 w 5808750"/>
                <a:gd name="connsiteY75" fmla="*/ 39755 h 443451"/>
                <a:gd name="connsiteX76" fmla="*/ 2672724 w 5808750"/>
                <a:gd name="connsiteY76" fmla="*/ 38524 h 443451"/>
                <a:gd name="connsiteX77" fmla="*/ 2559581 w 5808750"/>
                <a:gd name="connsiteY77" fmla="*/ 34021 h 443451"/>
                <a:gd name="connsiteX78" fmla="*/ 2333077 w 5808750"/>
                <a:gd name="connsiteY78" fmla="*/ 37291 h 443451"/>
                <a:gd name="connsiteX79" fmla="*/ 2081407 w 5808750"/>
                <a:gd name="connsiteY79" fmla="*/ 20513 h 443451"/>
                <a:gd name="connsiteX80" fmla="*/ 1972350 w 5808750"/>
                <a:gd name="connsiteY80" fmla="*/ 12124 h 443451"/>
                <a:gd name="connsiteX81" fmla="*/ 1729069 w 5808750"/>
                <a:gd name="connsiteY81" fmla="*/ 3735 h 443451"/>
                <a:gd name="connsiteX82" fmla="*/ 915337 w 5808750"/>
                <a:gd name="connsiteY82" fmla="*/ 12124 h 443451"/>
                <a:gd name="connsiteX83" fmla="*/ 646890 w 5808750"/>
                <a:gd name="connsiteY83" fmla="*/ 20513 h 443451"/>
                <a:gd name="connsiteX84" fmla="*/ 42882 w 5808750"/>
                <a:gd name="connsiteY84" fmla="*/ 37291 h 443451"/>
                <a:gd name="connsiteX0" fmla="*/ 42882 w 5808750"/>
                <a:gd name="connsiteY0" fmla="*/ 37291 h 443451"/>
                <a:gd name="connsiteX1" fmla="*/ 51271 w 5808750"/>
                <a:gd name="connsiteY1" fmla="*/ 104402 h 443451"/>
                <a:gd name="connsiteX2" fmla="*/ 59660 w 5808750"/>
                <a:gd name="connsiteY2" fmla="*/ 129569 h 443451"/>
                <a:gd name="connsiteX3" fmla="*/ 59876 w 5808750"/>
                <a:gd name="connsiteY3" fmla="*/ 236587 h 443451"/>
                <a:gd name="connsiteX4" fmla="*/ 223138 w 5808750"/>
                <a:gd name="connsiteY4" fmla="*/ 212036 h 443451"/>
                <a:gd name="connsiteX5" fmla="*/ 315416 w 5808750"/>
                <a:gd name="connsiteY5" fmla="*/ 183599 h 443451"/>
                <a:gd name="connsiteX6" fmla="*/ 419956 w 5808750"/>
                <a:gd name="connsiteY6" fmla="*/ 186253 h 443451"/>
                <a:gd name="connsiteX7" fmla="*/ 457598 w 5808750"/>
                <a:gd name="connsiteY7" fmla="*/ 166205 h 443451"/>
                <a:gd name="connsiteX8" fmla="*/ 529444 w 5808750"/>
                <a:gd name="connsiteY8" fmla="*/ 171514 h 443451"/>
                <a:gd name="connsiteX9" fmla="*/ 604945 w 5808750"/>
                <a:gd name="connsiteY9" fmla="*/ 154736 h 443451"/>
                <a:gd name="connsiteX10" fmla="*/ 655279 w 5808750"/>
                <a:gd name="connsiteY10" fmla="*/ 146347 h 443451"/>
                <a:gd name="connsiteX11" fmla="*/ 714002 w 5808750"/>
                <a:gd name="connsiteY11" fmla="*/ 129569 h 443451"/>
                <a:gd name="connsiteX12" fmla="*/ 965671 w 5808750"/>
                <a:gd name="connsiteY12" fmla="*/ 121180 h 443451"/>
                <a:gd name="connsiteX13" fmla="*/ 1192174 w 5808750"/>
                <a:gd name="connsiteY13" fmla="*/ 96014 h 443451"/>
                <a:gd name="connsiteX14" fmla="*/ 1234119 w 5808750"/>
                <a:gd name="connsiteY14" fmla="*/ 87625 h 443451"/>
                <a:gd name="connsiteX15" fmla="*/ 1259286 w 5808750"/>
                <a:gd name="connsiteY15" fmla="*/ 79236 h 443451"/>
                <a:gd name="connsiteX16" fmla="*/ 1393510 w 5808750"/>
                <a:gd name="connsiteY16" fmla="*/ 70847 h 443451"/>
                <a:gd name="connsiteX17" fmla="*/ 1427066 w 5808750"/>
                <a:gd name="connsiteY17" fmla="*/ 62458 h 443451"/>
                <a:gd name="connsiteX18" fmla="*/ 2039678 w 5808750"/>
                <a:gd name="connsiteY18" fmla="*/ 74118 h 443451"/>
                <a:gd name="connsiteX19" fmla="*/ 2148519 w 5808750"/>
                <a:gd name="connsiteY19" fmla="*/ 96014 h 443451"/>
                <a:gd name="connsiteX20" fmla="*/ 2215631 w 5808750"/>
                <a:gd name="connsiteY20" fmla="*/ 112791 h 443451"/>
                <a:gd name="connsiteX21" fmla="*/ 2249187 w 5808750"/>
                <a:gd name="connsiteY21" fmla="*/ 121180 h 443451"/>
                <a:gd name="connsiteX22" fmla="*/ 2282743 w 5808750"/>
                <a:gd name="connsiteY22" fmla="*/ 137958 h 443451"/>
                <a:gd name="connsiteX23" fmla="*/ 2324688 w 5808750"/>
                <a:gd name="connsiteY23" fmla="*/ 146347 h 443451"/>
                <a:gd name="connsiteX24" fmla="*/ 2349855 w 5808750"/>
                <a:gd name="connsiteY24" fmla="*/ 154736 h 443451"/>
                <a:gd name="connsiteX25" fmla="*/ 2442134 w 5808750"/>
                <a:gd name="connsiteY25" fmla="*/ 171514 h 443451"/>
                <a:gd name="connsiteX26" fmla="*/ 2475690 w 5808750"/>
                <a:gd name="connsiteY26" fmla="*/ 188292 h 443451"/>
                <a:gd name="connsiteX27" fmla="*/ 2500857 w 5808750"/>
                <a:gd name="connsiteY27" fmla="*/ 196681 h 443451"/>
                <a:gd name="connsiteX28" fmla="*/ 2567969 w 5808750"/>
                <a:gd name="connsiteY28" fmla="*/ 221848 h 443451"/>
                <a:gd name="connsiteX29" fmla="*/ 2635080 w 5808750"/>
                <a:gd name="connsiteY29" fmla="*/ 230237 h 443451"/>
                <a:gd name="connsiteX30" fmla="*/ 2668636 w 5808750"/>
                <a:gd name="connsiteY30" fmla="*/ 238626 h 443451"/>
                <a:gd name="connsiteX31" fmla="*/ 2693803 w 5808750"/>
                <a:gd name="connsiteY31" fmla="*/ 247015 h 443451"/>
                <a:gd name="connsiteX32" fmla="*/ 2937084 w 5808750"/>
                <a:gd name="connsiteY32" fmla="*/ 255404 h 443451"/>
                <a:gd name="connsiteX33" fmla="*/ 3029363 w 5808750"/>
                <a:gd name="connsiteY33" fmla="*/ 288960 h 443451"/>
                <a:gd name="connsiteX34" fmla="*/ 3146809 w 5808750"/>
                <a:gd name="connsiteY34" fmla="*/ 305738 h 443451"/>
                <a:gd name="connsiteX35" fmla="*/ 3197143 w 5808750"/>
                <a:gd name="connsiteY35" fmla="*/ 322516 h 443451"/>
                <a:gd name="connsiteX36" fmla="*/ 3394391 w 5808750"/>
                <a:gd name="connsiteY36" fmla="*/ 362613 h 443451"/>
                <a:gd name="connsiteX37" fmla="*/ 3440424 w 5808750"/>
                <a:gd name="connsiteY37" fmla="*/ 371002 h 443451"/>
                <a:gd name="connsiteX38" fmla="*/ 3473980 w 5808750"/>
                <a:gd name="connsiteY38" fmla="*/ 356072 h 443451"/>
                <a:gd name="connsiteX39" fmla="*/ 3549480 w 5808750"/>
                <a:gd name="connsiteY39" fmla="*/ 364461 h 443451"/>
                <a:gd name="connsiteX40" fmla="*/ 3574647 w 5808750"/>
                <a:gd name="connsiteY40" fmla="*/ 372850 h 443451"/>
                <a:gd name="connsiteX41" fmla="*/ 3759205 w 5808750"/>
                <a:gd name="connsiteY41" fmla="*/ 398017 h 443451"/>
                <a:gd name="connsiteX42" fmla="*/ 4136711 w 5808750"/>
                <a:gd name="connsiteY42" fmla="*/ 437498 h 443451"/>
                <a:gd name="connsiteX43" fmla="*/ 4535079 w 5808750"/>
                <a:gd name="connsiteY43" fmla="*/ 418065 h 443451"/>
                <a:gd name="connsiteX44" fmla="*/ 4572937 w 5808750"/>
                <a:gd name="connsiteY44" fmla="*/ 398017 h 443451"/>
                <a:gd name="connsiteX45" fmla="*/ 4640049 w 5808750"/>
                <a:gd name="connsiteY45" fmla="*/ 384509 h 443451"/>
                <a:gd name="connsiteX46" fmla="*/ 4681563 w 5808750"/>
                <a:gd name="connsiteY46" fmla="*/ 380007 h 443451"/>
                <a:gd name="connsiteX47" fmla="*/ 4723509 w 5808750"/>
                <a:gd name="connsiteY47" fmla="*/ 375504 h 443451"/>
                <a:gd name="connsiteX48" fmla="*/ 4799224 w 5808750"/>
                <a:gd name="connsiteY48" fmla="*/ 350953 h 443451"/>
                <a:gd name="connsiteX49" fmla="*/ 4933664 w 5808750"/>
                <a:gd name="connsiteY49" fmla="*/ 330905 h 443451"/>
                <a:gd name="connsiteX50" fmla="*/ 4975609 w 5808750"/>
                <a:gd name="connsiteY50" fmla="*/ 322516 h 443451"/>
                <a:gd name="connsiteX51" fmla="*/ 5000776 w 5808750"/>
                <a:gd name="connsiteY51" fmla="*/ 314127 h 443451"/>
                <a:gd name="connsiteX52" fmla="*/ 5051110 w 5808750"/>
                <a:gd name="connsiteY52" fmla="*/ 305738 h 443451"/>
                <a:gd name="connsiteX53" fmla="*/ 5109833 w 5808750"/>
                <a:gd name="connsiteY53" fmla="*/ 280571 h 443451"/>
                <a:gd name="connsiteX54" fmla="*/ 5168556 w 5808750"/>
                <a:gd name="connsiteY54" fmla="*/ 247015 h 443451"/>
                <a:gd name="connsiteX55" fmla="*/ 5193723 w 5808750"/>
                <a:gd name="connsiteY55" fmla="*/ 238626 h 443451"/>
                <a:gd name="connsiteX56" fmla="*/ 5260835 w 5808750"/>
                <a:gd name="connsiteY56" fmla="*/ 228388 h 443451"/>
                <a:gd name="connsiteX57" fmla="*/ 5319774 w 5808750"/>
                <a:gd name="connsiteY57" fmla="*/ 206492 h 443451"/>
                <a:gd name="connsiteX58" fmla="*/ 5369676 w 5808750"/>
                <a:gd name="connsiteY58" fmla="*/ 181941 h 443451"/>
                <a:gd name="connsiteX59" fmla="*/ 5420225 w 5808750"/>
                <a:gd name="connsiteY59" fmla="*/ 169050 h 443451"/>
                <a:gd name="connsiteX60" fmla="*/ 5519385 w 5808750"/>
                <a:gd name="connsiteY60" fmla="*/ 137342 h 443451"/>
                <a:gd name="connsiteX61" fmla="*/ 5604784 w 5808750"/>
                <a:gd name="connsiteY61" fmla="*/ 93974 h 443451"/>
                <a:gd name="connsiteX62" fmla="*/ 5656412 w 5808750"/>
                <a:gd name="connsiteY62" fmla="*/ 76582 h 443451"/>
                <a:gd name="connsiteX63" fmla="*/ 5685665 w 5808750"/>
                <a:gd name="connsiteY63" fmla="*/ 60419 h 443451"/>
                <a:gd name="connsiteX64" fmla="*/ 5780952 w 5808750"/>
                <a:gd name="connsiteY64" fmla="*/ 54069 h 443451"/>
                <a:gd name="connsiteX65" fmla="*/ 5806119 w 5808750"/>
                <a:gd name="connsiteY65" fmla="*/ 37291 h 443451"/>
                <a:gd name="connsiteX66" fmla="*/ 5729119 w 5808750"/>
                <a:gd name="connsiteY66" fmla="*/ 48334 h 443451"/>
                <a:gd name="connsiteX67" fmla="*/ 5320206 w 5808750"/>
                <a:gd name="connsiteY67" fmla="*/ 36059 h 443451"/>
                <a:gd name="connsiteX68" fmla="*/ 5244057 w 5808750"/>
                <a:gd name="connsiteY68" fmla="*/ 41794 h 443451"/>
                <a:gd name="connsiteX69" fmla="*/ 5030031 w 5808750"/>
                <a:gd name="connsiteY69" fmla="*/ 39755 h 443451"/>
                <a:gd name="connsiteX70" fmla="*/ 4644136 w 5808750"/>
                <a:gd name="connsiteY70" fmla="*/ 39138 h 443451"/>
                <a:gd name="connsiteX71" fmla="*/ 4576809 w 5808750"/>
                <a:gd name="connsiteY71" fmla="*/ 38523 h 443451"/>
                <a:gd name="connsiteX72" fmla="*/ 4270934 w 5808750"/>
                <a:gd name="connsiteY72" fmla="*/ 37291 h 443451"/>
                <a:gd name="connsiteX73" fmla="*/ 3222310 w 5808750"/>
                <a:gd name="connsiteY73" fmla="*/ 45680 h 443451"/>
                <a:gd name="connsiteX74" fmla="*/ 3163156 w 5808750"/>
                <a:gd name="connsiteY74" fmla="*/ 43025 h 443451"/>
                <a:gd name="connsiteX75" fmla="*/ 3096475 w 5808750"/>
                <a:gd name="connsiteY75" fmla="*/ 39755 h 443451"/>
                <a:gd name="connsiteX76" fmla="*/ 2672724 w 5808750"/>
                <a:gd name="connsiteY76" fmla="*/ 38524 h 443451"/>
                <a:gd name="connsiteX77" fmla="*/ 2559581 w 5808750"/>
                <a:gd name="connsiteY77" fmla="*/ 34021 h 443451"/>
                <a:gd name="connsiteX78" fmla="*/ 2333077 w 5808750"/>
                <a:gd name="connsiteY78" fmla="*/ 37291 h 443451"/>
                <a:gd name="connsiteX79" fmla="*/ 2081407 w 5808750"/>
                <a:gd name="connsiteY79" fmla="*/ 20513 h 443451"/>
                <a:gd name="connsiteX80" fmla="*/ 1972350 w 5808750"/>
                <a:gd name="connsiteY80" fmla="*/ 12124 h 443451"/>
                <a:gd name="connsiteX81" fmla="*/ 1729069 w 5808750"/>
                <a:gd name="connsiteY81" fmla="*/ 3735 h 443451"/>
                <a:gd name="connsiteX82" fmla="*/ 915337 w 5808750"/>
                <a:gd name="connsiteY82" fmla="*/ 12124 h 443451"/>
                <a:gd name="connsiteX83" fmla="*/ 646890 w 5808750"/>
                <a:gd name="connsiteY83" fmla="*/ 20513 h 443451"/>
                <a:gd name="connsiteX84" fmla="*/ 42882 w 5808750"/>
                <a:gd name="connsiteY84" fmla="*/ 37291 h 443451"/>
                <a:gd name="connsiteX0" fmla="*/ 42882 w 5808750"/>
                <a:gd name="connsiteY0" fmla="*/ 37291 h 443451"/>
                <a:gd name="connsiteX1" fmla="*/ 51271 w 5808750"/>
                <a:gd name="connsiteY1" fmla="*/ 104402 h 443451"/>
                <a:gd name="connsiteX2" fmla="*/ 59660 w 5808750"/>
                <a:gd name="connsiteY2" fmla="*/ 129569 h 443451"/>
                <a:gd name="connsiteX3" fmla="*/ 59876 w 5808750"/>
                <a:gd name="connsiteY3" fmla="*/ 236587 h 443451"/>
                <a:gd name="connsiteX4" fmla="*/ 223138 w 5808750"/>
                <a:gd name="connsiteY4" fmla="*/ 212036 h 443451"/>
                <a:gd name="connsiteX5" fmla="*/ 315416 w 5808750"/>
                <a:gd name="connsiteY5" fmla="*/ 183599 h 443451"/>
                <a:gd name="connsiteX6" fmla="*/ 419956 w 5808750"/>
                <a:gd name="connsiteY6" fmla="*/ 186253 h 443451"/>
                <a:gd name="connsiteX7" fmla="*/ 457598 w 5808750"/>
                <a:gd name="connsiteY7" fmla="*/ 166205 h 443451"/>
                <a:gd name="connsiteX8" fmla="*/ 529444 w 5808750"/>
                <a:gd name="connsiteY8" fmla="*/ 171514 h 443451"/>
                <a:gd name="connsiteX9" fmla="*/ 604945 w 5808750"/>
                <a:gd name="connsiteY9" fmla="*/ 154736 h 443451"/>
                <a:gd name="connsiteX10" fmla="*/ 655279 w 5808750"/>
                <a:gd name="connsiteY10" fmla="*/ 146347 h 443451"/>
                <a:gd name="connsiteX11" fmla="*/ 714002 w 5808750"/>
                <a:gd name="connsiteY11" fmla="*/ 129569 h 443451"/>
                <a:gd name="connsiteX12" fmla="*/ 965671 w 5808750"/>
                <a:gd name="connsiteY12" fmla="*/ 121180 h 443451"/>
                <a:gd name="connsiteX13" fmla="*/ 1192174 w 5808750"/>
                <a:gd name="connsiteY13" fmla="*/ 96014 h 443451"/>
                <a:gd name="connsiteX14" fmla="*/ 1234119 w 5808750"/>
                <a:gd name="connsiteY14" fmla="*/ 87625 h 443451"/>
                <a:gd name="connsiteX15" fmla="*/ 1259286 w 5808750"/>
                <a:gd name="connsiteY15" fmla="*/ 79236 h 443451"/>
                <a:gd name="connsiteX16" fmla="*/ 1393510 w 5808750"/>
                <a:gd name="connsiteY16" fmla="*/ 70847 h 443451"/>
                <a:gd name="connsiteX17" fmla="*/ 1427066 w 5808750"/>
                <a:gd name="connsiteY17" fmla="*/ 62458 h 443451"/>
                <a:gd name="connsiteX18" fmla="*/ 2039678 w 5808750"/>
                <a:gd name="connsiteY18" fmla="*/ 74118 h 443451"/>
                <a:gd name="connsiteX19" fmla="*/ 2148519 w 5808750"/>
                <a:gd name="connsiteY19" fmla="*/ 96014 h 443451"/>
                <a:gd name="connsiteX20" fmla="*/ 2215631 w 5808750"/>
                <a:gd name="connsiteY20" fmla="*/ 112791 h 443451"/>
                <a:gd name="connsiteX21" fmla="*/ 2249187 w 5808750"/>
                <a:gd name="connsiteY21" fmla="*/ 121180 h 443451"/>
                <a:gd name="connsiteX22" fmla="*/ 2282743 w 5808750"/>
                <a:gd name="connsiteY22" fmla="*/ 137958 h 443451"/>
                <a:gd name="connsiteX23" fmla="*/ 2324688 w 5808750"/>
                <a:gd name="connsiteY23" fmla="*/ 146347 h 443451"/>
                <a:gd name="connsiteX24" fmla="*/ 2349855 w 5808750"/>
                <a:gd name="connsiteY24" fmla="*/ 154736 h 443451"/>
                <a:gd name="connsiteX25" fmla="*/ 2442134 w 5808750"/>
                <a:gd name="connsiteY25" fmla="*/ 171514 h 443451"/>
                <a:gd name="connsiteX26" fmla="*/ 2475690 w 5808750"/>
                <a:gd name="connsiteY26" fmla="*/ 188292 h 443451"/>
                <a:gd name="connsiteX27" fmla="*/ 2500857 w 5808750"/>
                <a:gd name="connsiteY27" fmla="*/ 196681 h 443451"/>
                <a:gd name="connsiteX28" fmla="*/ 2567969 w 5808750"/>
                <a:gd name="connsiteY28" fmla="*/ 221848 h 443451"/>
                <a:gd name="connsiteX29" fmla="*/ 2635080 w 5808750"/>
                <a:gd name="connsiteY29" fmla="*/ 230237 h 443451"/>
                <a:gd name="connsiteX30" fmla="*/ 2668636 w 5808750"/>
                <a:gd name="connsiteY30" fmla="*/ 238626 h 443451"/>
                <a:gd name="connsiteX31" fmla="*/ 2693803 w 5808750"/>
                <a:gd name="connsiteY31" fmla="*/ 247015 h 443451"/>
                <a:gd name="connsiteX32" fmla="*/ 2937084 w 5808750"/>
                <a:gd name="connsiteY32" fmla="*/ 255404 h 443451"/>
                <a:gd name="connsiteX33" fmla="*/ 3029363 w 5808750"/>
                <a:gd name="connsiteY33" fmla="*/ 288960 h 443451"/>
                <a:gd name="connsiteX34" fmla="*/ 3146809 w 5808750"/>
                <a:gd name="connsiteY34" fmla="*/ 305738 h 443451"/>
                <a:gd name="connsiteX35" fmla="*/ 3197143 w 5808750"/>
                <a:gd name="connsiteY35" fmla="*/ 322516 h 443451"/>
                <a:gd name="connsiteX36" fmla="*/ 3394391 w 5808750"/>
                <a:gd name="connsiteY36" fmla="*/ 362613 h 443451"/>
                <a:gd name="connsiteX37" fmla="*/ 3440424 w 5808750"/>
                <a:gd name="connsiteY37" fmla="*/ 371002 h 443451"/>
                <a:gd name="connsiteX38" fmla="*/ 3494414 w 5808750"/>
                <a:gd name="connsiteY38" fmla="*/ 371618 h 443451"/>
                <a:gd name="connsiteX39" fmla="*/ 3549480 w 5808750"/>
                <a:gd name="connsiteY39" fmla="*/ 364461 h 443451"/>
                <a:gd name="connsiteX40" fmla="*/ 3574647 w 5808750"/>
                <a:gd name="connsiteY40" fmla="*/ 372850 h 443451"/>
                <a:gd name="connsiteX41" fmla="*/ 3759205 w 5808750"/>
                <a:gd name="connsiteY41" fmla="*/ 398017 h 443451"/>
                <a:gd name="connsiteX42" fmla="*/ 4136711 w 5808750"/>
                <a:gd name="connsiteY42" fmla="*/ 437498 h 443451"/>
                <a:gd name="connsiteX43" fmla="*/ 4535079 w 5808750"/>
                <a:gd name="connsiteY43" fmla="*/ 418065 h 443451"/>
                <a:gd name="connsiteX44" fmla="*/ 4572937 w 5808750"/>
                <a:gd name="connsiteY44" fmla="*/ 398017 h 443451"/>
                <a:gd name="connsiteX45" fmla="*/ 4640049 w 5808750"/>
                <a:gd name="connsiteY45" fmla="*/ 384509 h 443451"/>
                <a:gd name="connsiteX46" fmla="*/ 4681563 w 5808750"/>
                <a:gd name="connsiteY46" fmla="*/ 380007 h 443451"/>
                <a:gd name="connsiteX47" fmla="*/ 4723509 w 5808750"/>
                <a:gd name="connsiteY47" fmla="*/ 375504 h 443451"/>
                <a:gd name="connsiteX48" fmla="*/ 4799224 w 5808750"/>
                <a:gd name="connsiteY48" fmla="*/ 350953 h 443451"/>
                <a:gd name="connsiteX49" fmla="*/ 4933664 w 5808750"/>
                <a:gd name="connsiteY49" fmla="*/ 330905 h 443451"/>
                <a:gd name="connsiteX50" fmla="*/ 4975609 w 5808750"/>
                <a:gd name="connsiteY50" fmla="*/ 322516 h 443451"/>
                <a:gd name="connsiteX51" fmla="*/ 5000776 w 5808750"/>
                <a:gd name="connsiteY51" fmla="*/ 314127 h 443451"/>
                <a:gd name="connsiteX52" fmla="*/ 5051110 w 5808750"/>
                <a:gd name="connsiteY52" fmla="*/ 305738 h 443451"/>
                <a:gd name="connsiteX53" fmla="*/ 5109833 w 5808750"/>
                <a:gd name="connsiteY53" fmla="*/ 280571 h 443451"/>
                <a:gd name="connsiteX54" fmla="*/ 5168556 w 5808750"/>
                <a:gd name="connsiteY54" fmla="*/ 247015 h 443451"/>
                <a:gd name="connsiteX55" fmla="*/ 5193723 w 5808750"/>
                <a:gd name="connsiteY55" fmla="*/ 238626 h 443451"/>
                <a:gd name="connsiteX56" fmla="*/ 5260835 w 5808750"/>
                <a:gd name="connsiteY56" fmla="*/ 228388 h 443451"/>
                <a:gd name="connsiteX57" fmla="*/ 5319774 w 5808750"/>
                <a:gd name="connsiteY57" fmla="*/ 206492 h 443451"/>
                <a:gd name="connsiteX58" fmla="*/ 5369676 w 5808750"/>
                <a:gd name="connsiteY58" fmla="*/ 181941 h 443451"/>
                <a:gd name="connsiteX59" fmla="*/ 5420225 w 5808750"/>
                <a:gd name="connsiteY59" fmla="*/ 169050 h 443451"/>
                <a:gd name="connsiteX60" fmla="*/ 5519385 w 5808750"/>
                <a:gd name="connsiteY60" fmla="*/ 137342 h 443451"/>
                <a:gd name="connsiteX61" fmla="*/ 5604784 w 5808750"/>
                <a:gd name="connsiteY61" fmla="*/ 93974 h 443451"/>
                <a:gd name="connsiteX62" fmla="*/ 5656412 w 5808750"/>
                <a:gd name="connsiteY62" fmla="*/ 76582 h 443451"/>
                <a:gd name="connsiteX63" fmla="*/ 5685665 w 5808750"/>
                <a:gd name="connsiteY63" fmla="*/ 60419 h 443451"/>
                <a:gd name="connsiteX64" fmla="*/ 5780952 w 5808750"/>
                <a:gd name="connsiteY64" fmla="*/ 54069 h 443451"/>
                <a:gd name="connsiteX65" fmla="*/ 5806119 w 5808750"/>
                <a:gd name="connsiteY65" fmla="*/ 37291 h 443451"/>
                <a:gd name="connsiteX66" fmla="*/ 5729119 w 5808750"/>
                <a:gd name="connsiteY66" fmla="*/ 48334 h 443451"/>
                <a:gd name="connsiteX67" fmla="*/ 5320206 w 5808750"/>
                <a:gd name="connsiteY67" fmla="*/ 36059 h 443451"/>
                <a:gd name="connsiteX68" fmla="*/ 5244057 w 5808750"/>
                <a:gd name="connsiteY68" fmla="*/ 41794 h 443451"/>
                <a:gd name="connsiteX69" fmla="*/ 5030031 w 5808750"/>
                <a:gd name="connsiteY69" fmla="*/ 39755 h 443451"/>
                <a:gd name="connsiteX70" fmla="*/ 4644136 w 5808750"/>
                <a:gd name="connsiteY70" fmla="*/ 39138 h 443451"/>
                <a:gd name="connsiteX71" fmla="*/ 4576809 w 5808750"/>
                <a:gd name="connsiteY71" fmla="*/ 38523 h 443451"/>
                <a:gd name="connsiteX72" fmla="*/ 4270934 w 5808750"/>
                <a:gd name="connsiteY72" fmla="*/ 37291 h 443451"/>
                <a:gd name="connsiteX73" fmla="*/ 3222310 w 5808750"/>
                <a:gd name="connsiteY73" fmla="*/ 45680 h 443451"/>
                <a:gd name="connsiteX74" fmla="*/ 3163156 w 5808750"/>
                <a:gd name="connsiteY74" fmla="*/ 43025 h 443451"/>
                <a:gd name="connsiteX75" fmla="*/ 3096475 w 5808750"/>
                <a:gd name="connsiteY75" fmla="*/ 39755 h 443451"/>
                <a:gd name="connsiteX76" fmla="*/ 2672724 w 5808750"/>
                <a:gd name="connsiteY76" fmla="*/ 38524 h 443451"/>
                <a:gd name="connsiteX77" fmla="*/ 2559581 w 5808750"/>
                <a:gd name="connsiteY77" fmla="*/ 34021 h 443451"/>
                <a:gd name="connsiteX78" fmla="*/ 2333077 w 5808750"/>
                <a:gd name="connsiteY78" fmla="*/ 37291 h 443451"/>
                <a:gd name="connsiteX79" fmla="*/ 2081407 w 5808750"/>
                <a:gd name="connsiteY79" fmla="*/ 20513 h 443451"/>
                <a:gd name="connsiteX80" fmla="*/ 1972350 w 5808750"/>
                <a:gd name="connsiteY80" fmla="*/ 12124 h 443451"/>
                <a:gd name="connsiteX81" fmla="*/ 1729069 w 5808750"/>
                <a:gd name="connsiteY81" fmla="*/ 3735 h 443451"/>
                <a:gd name="connsiteX82" fmla="*/ 915337 w 5808750"/>
                <a:gd name="connsiteY82" fmla="*/ 12124 h 443451"/>
                <a:gd name="connsiteX83" fmla="*/ 646890 w 5808750"/>
                <a:gd name="connsiteY83" fmla="*/ 20513 h 443451"/>
                <a:gd name="connsiteX84" fmla="*/ 42882 w 5808750"/>
                <a:gd name="connsiteY84" fmla="*/ 37291 h 443451"/>
                <a:gd name="connsiteX0" fmla="*/ 42882 w 5808750"/>
                <a:gd name="connsiteY0" fmla="*/ 37291 h 443451"/>
                <a:gd name="connsiteX1" fmla="*/ 51271 w 5808750"/>
                <a:gd name="connsiteY1" fmla="*/ 104402 h 443451"/>
                <a:gd name="connsiteX2" fmla="*/ 59660 w 5808750"/>
                <a:gd name="connsiteY2" fmla="*/ 129569 h 443451"/>
                <a:gd name="connsiteX3" fmla="*/ 59876 w 5808750"/>
                <a:gd name="connsiteY3" fmla="*/ 236587 h 443451"/>
                <a:gd name="connsiteX4" fmla="*/ 223138 w 5808750"/>
                <a:gd name="connsiteY4" fmla="*/ 212036 h 443451"/>
                <a:gd name="connsiteX5" fmla="*/ 315416 w 5808750"/>
                <a:gd name="connsiteY5" fmla="*/ 183599 h 443451"/>
                <a:gd name="connsiteX6" fmla="*/ 419956 w 5808750"/>
                <a:gd name="connsiteY6" fmla="*/ 186253 h 443451"/>
                <a:gd name="connsiteX7" fmla="*/ 457598 w 5808750"/>
                <a:gd name="connsiteY7" fmla="*/ 166205 h 443451"/>
                <a:gd name="connsiteX8" fmla="*/ 529444 w 5808750"/>
                <a:gd name="connsiteY8" fmla="*/ 171514 h 443451"/>
                <a:gd name="connsiteX9" fmla="*/ 604945 w 5808750"/>
                <a:gd name="connsiteY9" fmla="*/ 154736 h 443451"/>
                <a:gd name="connsiteX10" fmla="*/ 655279 w 5808750"/>
                <a:gd name="connsiteY10" fmla="*/ 146347 h 443451"/>
                <a:gd name="connsiteX11" fmla="*/ 714002 w 5808750"/>
                <a:gd name="connsiteY11" fmla="*/ 129569 h 443451"/>
                <a:gd name="connsiteX12" fmla="*/ 965671 w 5808750"/>
                <a:gd name="connsiteY12" fmla="*/ 121180 h 443451"/>
                <a:gd name="connsiteX13" fmla="*/ 1192174 w 5808750"/>
                <a:gd name="connsiteY13" fmla="*/ 96014 h 443451"/>
                <a:gd name="connsiteX14" fmla="*/ 1234119 w 5808750"/>
                <a:gd name="connsiteY14" fmla="*/ 87625 h 443451"/>
                <a:gd name="connsiteX15" fmla="*/ 1259286 w 5808750"/>
                <a:gd name="connsiteY15" fmla="*/ 79236 h 443451"/>
                <a:gd name="connsiteX16" fmla="*/ 1393510 w 5808750"/>
                <a:gd name="connsiteY16" fmla="*/ 70847 h 443451"/>
                <a:gd name="connsiteX17" fmla="*/ 1427066 w 5808750"/>
                <a:gd name="connsiteY17" fmla="*/ 62458 h 443451"/>
                <a:gd name="connsiteX18" fmla="*/ 2039678 w 5808750"/>
                <a:gd name="connsiteY18" fmla="*/ 74118 h 443451"/>
                <a:gd name="connsiteX19" fmla="*/ 2148519 w 5808750"/>
                <a:gd name="connsiteY19" fmla="*/ 96014 h 443451"/>
                <a:gd name="connsiteX20" fmla="*/ 2215631 w 5808750"/>
                <a:gd name="connsiteY20" fmla="*/ 112791 h 443451"/>
                <a:gd name="connsiteX21" fmla="*/ 2249187 w 5808750"/>
                <a:gd name="connsiteY21" fmla="*/ 121180 h 443451"/>
                <a:gd name="connsiteX22" fmla="*/ 2282743 w 5808750"/>
                <a:gd name="connsiteY22" fmla="*/ 137958 h 443451"/>
                <a:gd name="connsiteX23" fmla="*/ 2324688 w 5808750"/>
                <a:gd name="connsiteY23" fmla="*/ 146347 h 443451"/>
                <a:gd name="connsiteX24" fmla="*/ 2349855 w 5808750"/>
                <a:gd name="connsiteY24" fmla="*/ 154736 h 443451"/>
                <a:gd name="connsiteX25" fmla="*/ 2442134 w 5808750"/>
                <a:gd name="connsiteY25" fmla="*/ 171514 h 443451"/>
                <a:gd name="connsiteX26" fmla="*/ 2475690 w 5808750"/>
                <a:gd name="connsiteY26" fmla="*/ 188292 h 443451"/>
                <a:gd name="connsiteX27" fmla="*/ 2500857 w 5808750"/>
                <a:gd name="connsiteY27" fmla="*/ 196681 h 443451"/>
                <a:gd name="connsiteX28" fmla="*/ 2567969 w 5808750"/>
                <a:gd name="connsiteY28" fmla="*/ 221848 h 443451"/>
                <a:gd name="connsiteX29" fmla="*/ 2635080 w 5808750"/>
                <a:gd name="connsiteY29" fmla="*/ 230237 h 443451"/>
                <a:gd name="connsiteX30" fmla="*/ 2668636 w 5808750"/>
                <a:gd name="connsiteY30" fmla="*/ 238626 h 443451"/>
                <a:gd name="connsiteX31" fmla="*/ 2693803 w 5808750"/>
                <a:gd name="connsiteY31" fmla="*/ 247015 h 443451"/>
                <a:gd name="connsiteX32" fmla="*/ 2937084 w 5808750"/>
                <a:gd name="connsiteY32" fmla="*/ 255404 h 443451"/>
                <a:gd name="connsiteX33" fmla="*/ 3029363 w 5808750"/>
                <a:gd name="connsiteY33" fmla="*/ 288960 h 443451"/>
                <a:gd name="connsiteX34" fmla="*/ 3146809 w 5808750"/>
                <a:gd name="connsiteY34" fmla="*/ 305738 h 443451"/>
                <a:gd name="connsiteX35" fmla="*/ 3197143 w 5808750"/>
                <a:gd name="connsiteY35" fmla="*/ 322516 h 443451"/>
                <a:gd name="connsiteX36" fmla="*/ 3394391 w 5808750"/>
                <a:gd name="connsiteY36" fmla="*/ 362613 h 443451"/>
                <a:gd name="connsiteX37" fmla="*/ 3440424 w 5808750"/>
                <a:gd name="connsiteY37" fmla="*/ 371002 h 443451"/>
                <a:gd name="connsiteX38" fmla="*/ 3494414 w 5808750"/>
                <a:gd name="connsiteY38" fmla="*/ 371618 h 443451"/>
                <a:gd name="connsiteX39" fmla="*/ 3549480 w 5808750"/>
                <a:gd name="connsiteY39" fmla="*/ 364461 h 443451"/>
                <a:gd name="connsiteX40" fmla="*/ 3578734 w 5808750"/>
                <a:gd name="connsiteY40" fmla="*/ 388395 h 443451"/>
                <a:gd name="connsiteX41" fmla="*/ 3759205 w 5808750"/>
                <a:gd name="connsiteY41" fmla="*/ 398017 h 443451"/>
                <a:gd name="connsiteX42" fmla="*/ 4136711 w 5808750"/>
                <a:gd name="connsiteY42" fmla="*/ 437498 h 443451"/>
                <a:gd name="connsiteX43" fmla="*/ 4535079 w 5808750"/>
                <a:gd name="connsiteY43" fmla="*/ 418065 h 443451"/>
                <a:gd name="connsiteX44" fmla="*/ 4572937 w 5808750"/>
                <a:gd name="connsiteY44" fmla="*/ 398017 h 443451"/>
                <a:gd name="connsiteX45" fmla="*/ 4640049 w 5808750"/>
                <a:gd name="connsiteY45" fmla="*/ 384509 h 443451"/>
                <a:gd name="connsiteX46" fmla="*/ 4681563 w 5808750"/>
                <a:gd name="connsiteY46" fmla="*/ 380007 h 443451"/>
                <a:gd name="connsiteX47" fmla="*/ 4723509 w 5808750"/>
                <a:gd name="connsiteY47" fmla="*/ 375504 h 443451"/>
                <a:gd name="connsiteX48" fmla="*/ 4799224 w 5808750"/>
                <a:gd name="connsiteY48" fmla="*/ 350953 h 443451"/>
                <a:gd name="connsiteX49" fmla="*/ 4933664 w 5808750"/>
                <a:gd name="connsiteY49" fmla="*/ 330905 h 443451"/>
                <a:gd name="connsiteX50" fmla="*/ 4975609 w 5808750"/>
                <a:gd name="connsiteY50" fmla="*/ 322516 h 443451"/>
                <a:gd name="connsiteX51" fmla="*/ 5000776 w 5808750"/>
                <a:gd name="connsiteY51" fmla="*/ 314127 h 443451"/>
                <a:gd name="connsiteX52" fmla="*/ 5051110 w 5808750"/>
                <a:gd name="connsiteY52" fmla="*/ 305738 h 443451"/>
                <a:gd name="connsiteX53" fmla="*/ 5109833 w 5808750"/>
                <a:gd name="connsiteY53" fmla="*/ 280571 h 443451"/>
                <a:gd name="connsiteX54" fmla="*/ 5168556 w 5808750"/>
                <a:gd name="connsiteY54" fmla="*/ 247015 h 443451"/>
                <a:gd name="connsiteX55" fmla="*/ 5193723 w 5808750"/>
                <a:gd name="connsiteY55" fmla="*/ 238626 h 443451"/>
                <a:gd name="connsiteX56" fmla="*/ 5260835 w 5808750"/>
                <a:gd name="connsiteY56" fmla="*/ 228388 h 443451"/>
                <a:gd name="connsiteX57" fmla="*/ 5319774 w 5808750"/>
                <a:gd name="connsiteY57" fmla="*/ 206492 h 443451"/>
                <a:gd name="connsiteX58" fmla="*/ 5369676 w 5808750"/>
                <a:gd name="connsiteY58" fmla="*/ 181941 h 443451"/>
                <a:gd name="connsiteX59" fmla="*/ 5420225 w 5808750"/>
                <a:gd name="connsiteY59" fmla="*/ 169050 h 443451"/>
                <a:gd name="connsiteX60" fmla="*/ 5519385 w 5808750"/>
                <a:gd name="connsiteY60" fmla="*/ 137342 h 443451"/>
                <a:gd name="connsiteX61" fmla="*/ 5604784 w 5808750"/>
                <a:gd name="connsiteY61" fmla="*/ 93974 h 443451"/>
                <a:gd name="connsiteX62" fmla="*/ 5656412 w 5808750"/>
                <a:gd name="connsiteY62" fmla="*/ 76582 h 443451"/>
                <a:gd name="connsiteX63" fmla="*/ 5685665 w 5808750"/>
                <a:gd name="connsiteY63" fmla="*/ 60419 h 443451"/>
                <a:gd name="connsiteX64" fmla="*/ 5780952 w 5808750"/>
                <a:gd name="connsiteY64" fmla="*/ 54069 h 443451"/>
                <a:gd name="connsiteX65" fmla="*/ 5806119 w 5808750"/>
                <a:gd name="connsiteY65" fmla="*/ 37291 h 443451"/>
                <a:gd name="connsiteX66" fmla="*/ 5729119 w 5808750"/>
                <a:gd name="connsiteY66" fmla="*/ 48334 h 443451"/>
                <a:gd name="connsiteX67" fmla="*/ 5320206 w 5808750"/>
                <a:gd name="connsiteY67" fmla="*/ 36059 h 443451"/>
                <a:gd name="connsiteX68" fmla="*/ 5244057 w 5808750"/>
                <a:gd name="connsiteY68" fmla="*/ 41794 h 443451"/>
                <a:gd name="connsiteX69" fmla="*/ 5030031 w 5808750"/>
                <a:gd name="connsiteY69" fmla="*/ 39755 h 443451"/>
                <a:gd name="connsiteX70" fmla="*/ 4644136 w 5808750"/>
                <a:gd name="connsiteY70" fmla="*/ 39138 h 443451"/>
                <a:gd name="connsiteX71" fmla="*/ 4576809 w 5808750"/>
                <a:gd name="connsiteY71" fmla="*/ 38523 h 443451"/>
                <a:gd name="connsiteX72" fmla="*/ 4270934 w 5808750"/>
                <a:gd name="connsiteY72" fmla="*/ 37291 h 443451"/>
                <a:gd name="connsiteX73" fmla="*/ 3222310 w 5808750"/>
                <a:gd name="connsiteY73" fmla="*/ 45680 h 443451"/>
                <a:gd name="connsiteX74" fmla="*/ 3163156 w 5808750"/>
                <a:gd name="connsiteY74" fmla="*/ 43025 h 443451"/>
                <a:gd name="connsiteX75" fmla="*/ 3096475 w 5808750"/>
                <a:gd name="connsiteY75" fmla="*/ 39755 h 443451"/>
                <a:gd name="connsiteX76" fmla="*/ 2672724 w 5808750"/>
                <a:gd name="connsiteY76" fmla="*/ 38524 h 443451"/>
                <a:gd name="connsiteX77" fmla="*/ 2559581 w 5808750"/>
                <a:gd name="connsiteY77" fmla="*/ 34021 h 443451"/>
                <a:gd name="connsiteX78" fmla="*/ 2333077 w 5808750"/>
                <a:gd name="connsiteY78" fmla="*/ 37291 h 443451"/>
                <a:gd name="connsiteX79" fmla="*/ 2081407 w 5808750"/>
                <a:gd name="connsiteY79" fmla="*/ 20513 h 443451"/>
                <a:gd name="connsiteX80" fmla="*/ 1972350 w 5808750"/>
                <a:gd name="connsiteY80" fmla="*/ 12124 h 443451"/>
                <a:gd name="connsiteX81" fmla="*/ 1729069 w 5808750"/>
                <a:gd name="connsiteY81" fmla="*/ 3735 h 443451"/>
                <a:gd name="connsiteX82" fmla="*/ 915337 w 5808750"/>
                <a:gd name="connsiteY82" fmla="*/ 12124 h 443451"/>
                <a:gd name="connsiteX83" fmla="*/ 646890 w 5808750"/>
                <a:gd name="connsiteY83" fmla="*/ 20513 h 443451"/>
                <a:gd name="connsiteX84" fmla="*/ 42882 w 5808750"/>
                <a:gd name="connsiteY84" fmla="*/ 37291 h 443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5808750" h="443451">
                  <a:moveTo>
                    <a:pt x="42882" y="37291"/>
                  </a:moveTo>
                  <a:cubicBezTo>
                    <a:pt x="-56388" y="51272"/>
                    <a:pt x="47238" y="82221"/>
                    <a:pt x="51271" y="104402"/>
                  </a:cubicBezTo>
                  <a:cubicBezTo>
                    <a:pt x="52853" y="113102"/>
                    <a:pt x="58226" y="107538"/>
                    <a:pt x="59660" y="129569"/>
                  </a:cubicBezTo>
                  <a:cubicBezTo>
                    <a:pt x="61094" y="151600"/>
                    <a:pt x="57080" y="191846"/>
                    <a:pt x="59876" y="236587"/>
                  </a:cubicBezTo>
                  <a:cubicBezTo>
                    <a:pt x="164644" y="219126"/>
                    <a:pt x="180548" y="220867"/>
                    <a:pt x="223138" y="212036"/>
                  </a:cubicBezTo>
                  <a:cubicBezTo>
                    <a:pt x="265728" y="203205"/>
                    <a:pt x="282613" y="187896"/>
                    <a:pt x="315416" y="183599"/>
                  </a:cubicBezTo>
                  <a:cubicBezTo>
                    <a:pt x="348219" y="179302"/>
                    <a:pt x="396259" y="189152"/>
                    <a:pt x="419956" y="186253"/>
                  </a:cubicBezTo>
                  <a:cubicBezTo>
                    <a:pt x="443653" y="183354"/>
                    <a:pt x="439350" y="168661"/>
                    <a:pt x="457598" y="166205"/>
                  </a:cubicBezTo>
                  <a:cubicBezTo>
                    <a:pt x="475846" y="163749"/>
                    <a:pt x="504886" y="173425"/>
                    <a:pt x="529444" y="171514"/>
                  </a:cubicBezTo>
                  <a:cubicBezTo>
                    <a:pt x="554002" y="169603"/>
                    <a:pt x="565895" y="161836"/>
                    <a:pt x="604945" y="154736"/>
                  </a:cubicBezTo>
                  <a:cubicBezTo>
                    <a:pt x="621680" y="151693"/>
                    <a:pt x="638675" y="150037"/>
                    <a:pt x="655279" y="146347"/>
                  </a:cubicBezTo>
                  <a:cubicBezTo>
                    <a:pt x="678126" y="141270"/>
                    <a:pt x="689154" y="131031"/>
                    <a:pt x="714002" y="129569"/>
                  </a:cubicBezTo>
                  <a:cubicBezTo>
                    <a:pt x="797793" y="124640"/>
                    <a:pt x="881781" y="123976"/>
                    <a:pt x="965671" y="121180"/>
                  </a:cubicBezTo>
                  <a:cubicBezTo>
                    <a:pt x="978404" y="119840"/>
                    <a:pt x="1143401" y="103517"/>
                    <a:pt x="1192174" y="96014"/>
                  </a:cubicBezTo>
                  <a:cubicBezTo>
                    <a:pt x="1206267" y="93846"/>
                    <a:pt x="1220286" y="91083"/>
                    <a:pt x="1234119" y="87625"/>
                  </a:cubicBezTo>
                  <a:cubicBezTo>
                    <a:pt x="1242698" y="85480"/>
                    <a:pt x="1250492" y="80162"/>
                    <a:pt x="1259286" y="79236"/>
                  </a:cubicBezTo>
                  <a:cubicBezTo>
                    <a:pt x="1303868" y="74543"/>
                    <a:pt x="1348769" y="73643"/>
                    <a:pt x="1393510" y="70847"/>
                  </a:cubicBezTo>
                  <a:cubicBezTo>
                    <a:pt x="1404695" y="68051"/>
                    <a:pt x="1319371" y="61913"/>
                    <a:pt x="1427066" y="62458"/>
                  </a:cubicBezTo>
                  <a:cubicBezTo>
                    <a:pt x="1534761" y="63003"/>
                    <a:pt x="1916134" y="72274"/>
                    <a:pt x="2039678" y="74118"/>
                  </a:cubicBezTo>
                  <a:cubicBezTo>
                    <a:pt x="2073234" y="85303"/>
                    <a:pt x="2119193" y="89568"/>
                    <a:pt x="2148519" y="96014"/>
                  </a:cubicBezTo>
                  <a:cubicBezTo>
                    <a:pt x="2177845" y="102460"/>
                    <a:pt x="2193260" y="107199"/>
                    <a:pt x="2215631" y="112791"/>
                  </a:cubicBezTo>
                  <a:cubicBezTo>
                    <a:pt x="2226816" y="115587"/>
                    <a:pt x="2238875" y="116024"/>
                    <a:pt x="2249187" y="121180"/>
                  </a:cubicBezTo>
                  <a:cubicBezTo>
                    <a:pt x="2260372" y="126773"/>
                    <a:pt x="2270879" y="134003"/>
                    <a:pt x="2282743" y="137958"/>
                  </a:cubicBezTo>
                  <a:cubicBezTo>
                    <a:pt x="2296270" y="142467"/>
                    <a:pt x="2310855" y="142889"/>
                    <a:pt x="2324688" y="146347"/>
                  </a:cubicBezTo>
                  <a:cubicBezTo>
                    <a:pt x="2333267" y="148492"/>
                    <a:pt x="2341184" y="153002"/>
                    <a:pt x="2349855" y="154736"/>
                  </a:cubicBezTo>
                  <a:cubicBezTo>
                    <a:pt x="2378289" y="160423"/>
                    <a:pt x="2413712" y="160856"/>
                    <a:pt x="2442134" y="171514"/>
                  </a:cubicBezTo>
                  <a:cubicBezTo>
                    <a:pt x="2453843" y="175905"/>
                    <a:pt x="2464196" y="183366"/>
                    <a:pt x="2475690" y="188292"/>
                  </a:cubicBezTo>
                  <a:cubicBezTo>
                    <a:pt x="2483818" y="191775"/>
                    <a:pt x="2492547" y="193659"/>
                    <a:pt x="2500857" y="196681"/>
                  </a:cubicBezTo>
                  <a:cubicBezTo>
                    <a:pt x="2523310" y="204846"/>
                    <a:pt x="2544790" y="216053"/>
                    <a:pt x="2567969" y="221848"/>
                  </a:cubicBezTo>
                  <a:cubicBezTo>
                    <a:pt x="2589840" y="227316"/>
                    <a:pt x="2612842" y="226531"/>
                    <a:pt x="2635080" y="230237"/>
                  </a:cubicBezTo>
                  <a:cubicBezTo>
                    <a:pt x="2646453" y="232132"/>
                    <a:pt x="2657550" y="235459"/>
                    <a:pt x="2668636" y="238626"/>
                  </a:cubicBezTo>
                  <a:cubicBezTo>
                    <a:pt x="2677139" y="241055"/>
                    <a:pt x="2684977" y="246463"/>
                    <a:pt x="2693803" y="247015"/>
                  </a:cubicBezTo>
                  <a:cubicBezTo>
                    <a:pt x="2774787" y="252076"/>
                    <a:pt x="2855990" y="252608"/>
                    <a:pt x="2937084" y="255404"/>
                  </a:cubicBezTo>
                  <a:cubicBezTo>
                    <a:pt x="2956148" y="263030"/>
                    <a:pt x="3010900" y="285883"/>
                    <a:pt x="3029363" y="288960"/>
                  </a:cubicBezTo>
                  <a:cubicBezTo>
                    <a:pt x="3101935" y="301055"/>
                    <a:pt x="3062819" y="295239"/>
                    <a:pt x="3146809" y="305738"/>
                  </a:cubicBezTo>
                  <a:cubicBezTo>
                    <a:pt x="3163587" y="311331"/>
                    <a:pt x="3155879" y="313037"/>
                    <a:pt x="3197143" y="322516"/>
                  </a:cubicBezTo>
                  <a:cubicBezTo>
                    <a:pt x="3238407" y="331995"/>
                    <a:pt x="3362392" y="360731"/>
                    <a:pt x="3394391" y="362613"/>
                  </a:cubicBezTo>
                  <a:cubicBezTo>
                    <a:pt x="3408373" y="365409"/>
                    <a:pt x="3423754" y="369501"/>
                    <a:pt x="3440424" y="371002"/>
                  </a:cubicBezTo>
                  <a:cubicBezTo>
                    <a:pt x="3457094" y="372503"/>
                    <a:pt x="3476238" y="372708"/>
                    <a:pt x="3494414" y="371618"/>
                  </a:cubicBezTo>
                  <a:cubicBezTo>
                    <a:pt x="3512590" y="370528"/>
                    <a:pt x="3524313" y="361665"/>
                    <a:pt x="3549480" y="364461"/>
                  </a:cubicBezTo>
                  <a:cubicBezTo>
                    <a:pt x="3557869" y="367257"/>
                    <a:pt x="3570203" y="386068"/>
                    <a:pt x="3578734" y="388395"/>
                  </a:cubicBezTo>
                  <a:cubicBezTo>
                    <a:pt x="3660946" y="410816"/>
                    <a:pt x="3666209" y="389833"/>
                    <a:pt x="3759205" y="398017"/>
                  </a:cubicBezTo>
                  <a:cubicBezTo>
                    <a:pt x="3852201" y="406201"/>
                    <a:pt x="4010876" y="434702"/>
                    <a:pt x="4136711" y="437498"/>
                  </a:cubicBezTo>
                  <a:cubicBezTo>
                    <a:pt x="4307356" y="456459"/>
                    <a:pt x="4462375" y="424645"/>
                    <a:pt x="4535079" y="418065"/>
                  </a:cubicBezTo>
                  <a:cubicBezTo>
                    <a:pt x="4607783" y="411485"/>
                    <a:pt x="4555442" y="403610"/>
                    <a:pt x="4572937" y="398017"/>
                  </a:cubicBezTo>
                  <a:cubicBezTo>
                    <a:pt x="4590432" y="392424"/>
                    <a:pt x="4621945" y="387511"/>
                    <a:pt x="4640049" y="384509"/>
                  </a:cubicBezTo>
                  <a:cubicBezTo>
                    <a:pt x="4658153" y="381507"/>
                    <a:pt x="4667653" y="381508"/>
                    <a:pt x="4681563" y="380007"/>
                  </a:cubicBezTo>
                  <a:cubicBezTo>
                    <a:pt x="4695473" y="378506"/>
                    <a:pt x="4703899" y="380346"/>
                    <a:pt x="4723509" y="375504"/>
                  </a:cubicBezTo>
                  <a:cubicBezTo>
                    <a:pt x="4743119" y="370662"/>
                    <a:pt x="4764198" y="358386"/>
                    <a:pt x="4799224" y="350953"/>
                  </a:cubicBezTo>
                  <a:cubicBezTo>
                    <a:pt x="4834250" y="343520"/>
                    <a:pt x="4886126" y="333701"/>
                    <a:pt x="4933664" y="330905"/>
                  </a:cubicBezTo>
                  <a:cubicBezTo>
                    <a:pt x="4947646" y="328109"/>
                    <a:pt x="4961776" y="325974"/>
                    <a:pt x="4975609" y="322516"/>
                  </a:cubicBezTo>
                  <a:cubicBezTo>
                    <a:pt x="4984188" y="320371"/>
                    <a:pt x="4992144" y="316045"/>
                    <a:pt x="5000776" y="314127"/>
                  </a:cubicBezTo>
                  <a:cubicBezTo>
                    <a:pt x="5017380" y="310437"/>
                    <a:pt x="5034332" y="308534"/>
                    <a:pt x="5051110" y="305738"/>
                  </a:cubicBezTo>
                  <a:cubicBezTo>
                    <a:pt x="5102112" y="271737"/>
                    <a:pt x="5047923" y="303787"/>
                    <a:pt x="5109833" y="280571"/>
                  </a:cubicBezTo>
                  <a:cubicBezTo>
                    <a:pt x="5168662" y="258510"/>
                    <a:pt x="5119878" y="271354"/>
                    <a:pt x="5168556" y="247015"/>
                  </a:cubicBezTo>
                  <a:cubicBezTo>
                    <a:pt x="5176465" y="243060"/>
                    <a:pt x="5178343" y="241730"/>
                    <a:pt x="5193723" y="238626"/>
                  </a:cubicBezTo>
                  <a:cubicBezTo>
                    <a:pt x="5209103" y="235522"/>
                    <a:pt x="5239827" y="233744"/>
                    <a:pt x="5260835" y="228388"/>
                  </a:cubicBezTo>
                  <a:cubicBezTo>
                    <a:pt x="5281843" y="223032"/>
                    <a:pt x="5301634" y="214233"/>
                    <a:pt x="5319774" y="206492"/>
                  </a:cubicBezTo>
                  <a:cubicBezTo>
                    <a:pt x="5337914" y="198751"/>
                    <a:pt x="5352934" y="188181"/>
                    <a:pt x="5369676" y="181941"/>
                  </a:cubicBezTo>
                  <a:cubicBezTo>
                    <a:pt x="5386418" y="175701"/>
                    <a:pt x="5395274" y="176483"/>
                    <a:pt x="5420225" y="169050"/>
                  </a:cubicBezTo>
                  <a:cubicBezTo>
                    <a:pt x="5445176" y="161617"/>
                    <a:pt x="5488625" y="149855"/>
                    <a:pt x="5519385" y="137342"/>
                  </a:cubicBezTo>
                  <a:cubicBezTo>
                    <a:pt x="5550145" y="124829"/>
                    <a:pt x="5557246" y="96770"/>
                    <a:pt x="5604784" y="93974"/>
                  </a:cubicBezTo>
                  <a:cubicBezTo>
                    <a:pt x="5672560" y="82678"/>
                    <a:pt x="5642932" y="82174"/>
                    <a:pt x="5656412" y="76582"/>
                  </a:cubicBezTo>
                  <a:cubicBezTo>
                    <a:pt x="5669892" y="70990"/>
                    <a:pt x="5664908" y="64171"/>
                    <a:pt x="5685665" y="60419"/>
                  </a:cubicBezTo>
                  <a:cubicBezTo>
                    <a:pt x="5706422" y="56667"/>
                    <a:pt x="5760876" y="57924"/>
                    <a:pt x="5780952" y="54069"/>
                  </a:cubicBezTo>
                  <a:cubicBezTo>
                    <a:pt x="5801028" y="50214"/>
                    <a:pt x="5814758" y="38247"/>
                    <a:pt x="5806119" y="37291"/>
                  </a:cubicBezTo>
                  <a:cubicBezTo>
                    <a:pt x="5797480" y="36335"/>
                    <a:pt x="5754786" y="44653"/>
                    <a:pt x="5729119" y="48334"/>
                  </a:cubicBezTo>
                  <a:cubicBezTo>
                    <a:pt x="5576608" y="-53340"/>
                    <a:pt x="5401050" y="37149"/>
                    <a:pt x="5320206" y="36059"/>
                  </a:cubicBezTo>
                  <a:cubicBezTo>
                    <a:pt x="5239362" y="34969"/>
                    <a:pt x="5292419" y="41178"/>
                    <a:pt x="5244057" y="41794"/>
                  </a:cubicBezTo>
                  <a:cubicBezTo>
                    <a:pt x="5195695" y="42410"/>
                    <a:pt x="5135806" y="22126"/>
                    <a:pt x="5030031" y="39755"/>
                  </a:cubicBezTo>
                  <a:lnTo>
                    <a:pt x="4644136" y="39138"/>
                  </a:lnTo>
                  <a:cubicBezTo>
                    <a:pt x="4568599" y="38933"/>
                    <a:pt x="4639009" y="38831"/>
                    <a:pt x="4576809" y="38523"/>
                  </a:cubicBezTo>
                  <a:cubicBezTo>
                    <a:pt x="4514609" y="38215"/>
                    <a:pt x="4496684" y="36098"/>
                    <a:pt x="4270934" y="37291"/>
                  </a:cubicBezTo>
                  <a:lnTo>
                    <a:pt x="3222310" y="45680"/>
                  </a:lnTo>
                  <a:cubicBezTo>
                    <a:pt x="3037680" y="46636"/>
                    <a:pt x="3184128" y="44012"/>
                    <a:pt x="3163156" y="43025"/>
                  </a:cubicBezTo>
                  <a:cubicBezTo>
                    <a:pt x="3142184" y="42038"/>
                    <a:pt x="3113253" y="36959"/>
                    <a:pt x="3096475" y="39755"/>
                  </a:cubicBezTo>
                  <a:lnTo>
                    <a:pt x="2672724" y="38524"/>
                  </a:lnTo>
                  <a:cubicBezTo>
                    <a:pt x="2583242" y="37568"/>
                    <a:pt x="2616189" y="34226"/>
                    <a:pt x="2559581" y="34021"/>
                  </a:cubicBezTo>
                  <a:cubicBezTo>
                    <a:pt x="2502973" y="33816"/>
                    <a:pt x="2412773" y="39542"/>
                    <a:pt x="2333077" y="37291"/>
                  </a:cubicBezTo>
                  <a:cubicBezTo>
                    <a:pt x="2253381" y="35040"/>
                    <a:pt x="2397307" y="41573"/>
                    <a:pt x="2081407" y="20513"/>
                  </a:cubicBezTo>
                  <a:cubicBezTo>
                    <a:pt x="2045028" y="18088"/>
                    <a:pt x="2008768" y="13858"/>
                    <a:pt x="1972350" y="12124"/>
                  </a:cubicBezTo>
                  <a:cubicBezTo>
                    <a:pt x="1891300" y="8264"/>
                    <a:pt x="1810163" y="6531"/>
                    <a:pt x="1729069" y="3735"/>
                  </a:cubicBezTo>
                  <a:lnTo>
                    <a:pt x="915337" y="12124"/>
                  </a:lnTo>
                  <a:cubicBezTo>
                    <a:pt x="825822" y="13512"/>
                    <a:pt x="736398" y="18741"/>
                    <a:pt x="646890" y="20513"/>
                  </a:cubicBezTo>
                  <a:cubicBezTo>
                    <a:pt x="55328" y="32227"/>
                    <a:pt x="142152" y="23310"/>
                    <a:pt x="42882" y="37291"/>
                  </a:cubicBezTo>
                  <a:close/>
                </a:path>
              </a:pathLst>
            </a:custGeom>
            <a:solidFill>
              <a:srgbClr val="FF3300">
                <a:alpha val="18824"/>
              </a:srgbClr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4929688" y="5562186"/>
              <a:ext cx="118026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>
                  <a:solidFill>
                    <a:srgbClr val="FF7C80"/>
                  </a:solidFill>
                </a:rPr>
                <a:t>Total Power</a:t>
              </a:r>
              <a:endParaRPr lang="en-US" sz="1600" dirty="0">
                <a:solidFill>
                  <a:srgbClr val="FF7C8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8140700" cy="1143000"/>
          </a:xfrm>
        </p:spPr>
        <p:txBody>
          <a:bodyPr/>
          <a:lstStyle/>
          <a:p>
            <a:r>
              <a:rPr lang="en-US" dirty="0" smtClean="0"/>
              <a:t>Linear Digital Modulation</a:t>
            </a:r>
          </a:p>
        </p:txBody>
      </p:sp>
      <p:sp>
        <p:nvSpPr>
          <p:cNvPr id="205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719263"/>
            <a:ext cx="8110538" cy="4913312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dirty="0" smtClean="0"/>
              <a:t>Signal over </a:t>
            </a:r>
            <a:r>
              <a:rPr lang="en-US" i="1" dirty="0" err="1" smtClean="0"/>
              <a:t>i</a:t>
            </a:r>
            <a:r>
              <a:rPr lang="en-US" dirty="0" err="1" smtClean="0"/>
              <a:t>th</a:t>
            </a:r>
            <a:r>
              <a:rPr lang="en-US" dirty="0" smtClean="0"/>
              <a:t> symbol period:</a:t>
            </a:r>
          </a:p>
          <a:p>
            <a:pPr lvl="1">
              <a:lnSpc>
                <a:spcPct val="70000"/>
              </a:lnSpc>
            </a:pPr>
            <a:endParaRPr lang="en-US" dirty="0" smtClean="0"/>
          </a:p>
          <a:p>
            <a:pPr lvl="1">
              <a:lnSpc>
                <a:spcPct val="40000"/>
              </a:lnSpc>
            </a:pPr>
            <a:endParaRPr lang="en-US" dirty="0" smtClean="0"/>
          </a:p>
          <a:p>
            <a:pPr lvl="1">
              <a:lnSpc>
                <a:spcPct val="70000"/>
              </a:lnSpc>
            </a:pPr>
            <a:r>
              <a:rPr lang="en-US" dirty="0" smtClean="0"/>
              <a:t>Pulse g(t) typically Nyquist, assumed square</a:t>
            </a:r>
          </a:p>
          <a:p>
            <a:pPr lvl="1">
              <a:lnSpc>
                <a:spcPct val="70000"/>
              </a:lnSpc>
            </a:pPr>
            <a:r>
              <a:rPr lang="en-US" dirty="0" smtClean="0"/>
              <a:t>Signal constellation defined by (s</a:t>
            </a:r>
            <a:r>
              <a:rPr lang="en-US" baseline="-25000" dirty="0" smtClean="0"/>
              <a:t>i1</a:t>
            </a:r>
            <a:r>
              <a:rPr lang="en-US" dirty="0" smtClean="0"/>
              <a:t>,s</a:t>
            </a:r>
            <a:r>
              <a:rPr lang="en-US" baseline="-25000" dirty="0" smtClean="0"/>
              <a:t>i2</a:t>
            </a:r>
            <a:r>
              <a:rPr lang="en-US" dirty="0" smtClean="0"/>
              <a:t>) pairs</a:t>
            </a:r>
          </a:p>
          <a:p>
            <a:pPr lvl="2">
              <a:lnSpc>
                <a:spcPct val="70000"/>
              </a:lnSpc>
            </a:pPr>
            <a:r>
              <a:rPr lang="en-US" dirty="0"/>
              <a:t>M values for (s</a:t>
            </a:r>
            <a:r>
              <a:rPr lang="en-US" baseline="-25000" dirty="0"/>
              <a:t>i1</a:t>
            </a:r>
            <a:r>
              <a:rPr lang="en-US" dirty="0"/>
              <a:t>,s</a:t>
            </a:r>
            <a:r>
              <a:rPr lang="en-US" baseline="-25000" dirty="0"/>
              <a:t>i2</a:t>
            </a:r>
            <a:r>
              <a:rPr lang="en-US" dirty="0"/>
              <a:t>)</a:t>
            </a:r>
            <a:r>
              <a:rPr lang="en-US" dirty="0">
                <a:sym typeface="Symbol" pitchFamily="18" charset="2"/>
              </a:rPr>
              <a:t>log</a:t>
            </a:r>
            <a:r>
              <a:rPr lang="en-US" baseline="-25000" dirty="0">
                <a:sym typeface="Symbol" pitchFamily="18" charset="2"/>
              </a:rPr>
              <a:t>2 </a:t>
            </a:r>
            <a:r>
              <a:rPr lang="en-US" dirty="0">
                <a:sym typeface="Symbol" pitchFamily="18" charset="2"/>
              </a:rPr>
              <a:t>M bits per symbol</a:t>
            </a:r>
            <a:r>
              <a:rPr lang="en-US" dirty="0"/>
              <a:t> </a:t>
            </a:r>
          </a:p>
          <a:p>
            <a:pPr lvl="2">
              <a:lnSpc>
                <a:spcPct val="70000"/>
              </a:lnSpc>
            </a:pPr>
            <a:r>
              <a:rPr lang="en-US" dirty="0" smtClean="0"/>
              <a:t>We focus on MPSK and MQAM</a:t>
            </a:r>
          </a:p>
          <a:p>
            <a:pPr lvl="2">
              <a:lnSpc>
                <a:spcPct val="70000"/>
              </a:lnSpc>
            </a:pPr>
            <a:r>
              <a:rPr lang="en-US" dirty="0" smtClean="0"/>
              <a:t>MPSK can be differentially encoded</a:t>
            </a:r>
          </a:p>
          <a:p>
            <a:pPr>
              <a:lnSpc>
                <a:spcPct val="0"/>
              </a:lnSpc>
            </a:pPr>
            <a:endParaRPr lang="en-US" dirty="0" smtClean="0"/>
          </a:p>
          <a:p>
            <a:pPr>
              <a:lnSpc>
                <a:spcPct val="110000"/>
              </a:lnSpc>
            </a:pPr>
            <a:r>
              <a:rPr lang="en-US" dirty="0" smtClean="0"/>
              <a:t>For MQAM and MPSK, P</a:t>
            </a:r>
            <a:r>
              <a:rPr lang="en-US" baseline="-25000" dirty="0" smtClean="0"/>
              <a:t>s</a:t>
            </a:r>
            <a:r>
              <a:rPr lang="en-US" dirty="0" smtClean="0"/>
              <a:t> </a:t>
            </a:r>
            <a:r>
              <a:rPr lang="en-US" dirty="0" smtClean="0"/>
              <a:t>depends on</a:t>
            </a:r>
          </a:p>
          <a:p>
            <a:pPr lvl="1">
              <a:lnSpc>
                <a:spcPct val="70000"/>
              </a:lnSpc>
            </a:pPr>
            <a:r>
              <a:rPr lang="en-US" dirty="0" smtClean="0"/>
              <a:t>Minimum distance </a:t>
            </a:r>
            <a:r>
              <a:rPr lang="en-US" i="1" dirty="0" err="1" smtClean="0"/>
              <a:t>d</a:t>
            </a:r>
            <a:r>
              <a:rPr lang="en-US" i="1" baseline="-25000" dirty="0" err="1" smtClean="0"/>
              <a:t>min</a:t>
            </a:r>
            <a:r>
              <a:rPr lang="en-US" i="1" baseline="-25000" dirty="0" smtClean="0"/>
              <a:t> </a:t>
            </a:r>
            <a:r>
              <a:rPr lang="en-US" i="1" dirty="0" smtClean="0"/>
              <a:t>(depends on </a:t>
            </a:r>
            <a:r>
              <a:rPr lang="en-US" i="1" dirty="0" err="1" smtClean="0">
                <a:latin typeface="Symbol" pitchFamily="18" charset="2"/>
              </a:rPr>
              <a:t>g</a:t>
            </a:r>
            <a:r>
              <a:rPr lang="en-US" i="1" baseline="-25000" dirty="0" err="1" smtClean="0"/>
              <a:t>s</a:t>
            </a:r>
            <a:r>
              <a:rPr lang="en-US" i="1" dirty="0" smtClean="0"/>
              <a:t>)</a:t>
            </a:r>
          </a:p>
          <a:p>
            <a:pPr lvl="1">
              <a:lnSpc>
                <a:spcPct val="70000"/>
              </a:lnSpc>
            </a:pPr>
            <a:r>
              <a:rPr lang="en-US" dirty="0" smtClean="0"/>
              <a:t># of nearest neighbors </a:t>
            </a:r>
            <a:r>
              <a:rPr lang="en-US" dirty="0" err="1" smtClean="0">
                <a:latin typeface="Symbol" pitchFamily="18" charset="2"/>
              </a:rPr>
              <a:t>a</a:t>
            </a:r>
            <a:r>
              <a:rPr lang="en-US" baseline="-25000" dirty="0" err="1" smtClean="0"/>
              <a:t>M</a:t>
            </a:r>
            <a:endParaRPr lang="en-US" baseline="-25000" dirty="0" smtClean="0"/>
          </a:p>
          <a:p>
            <a:pPr lvl="1">
              <a:lnSpc>
                <a:spcPct val="70000"/>
              </a:lnSpc>
            </a:pPr>
            <a:r>
              <a:rPr lang="en-US" dirty="0" smtClean="0"/>
              <a:t>Approximate expression:</a:t>
            </a:r>
            <a:endParaRPr lang="en-US" dirty="0" smtClean="0"/>
          </a:p>
          <a:p>
            <a:pPr lvl="2">
              <a:lnSpc>
                <a:spcPct val="70000"/>
              </a:lnSpc>
            </a:pPr>
            <a:r>
              <a:rPr lang="en-US" dirty="0" smtClean="0"/>
              <a:t>Standard/alternate Q function  </a:t>
            </a:r>
          </a:p>
        </p:txBody>
      </p:sp>
      <p:graphicFrame>
        <p:nvGraphicFramePr>
          <p:cNvPr id="205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1328280"/>
              </p:ext>
            </p:extLst>
          </p:nvPr>
        </p:nvGraphicFramePr>
        <p:xfrm>
          <a:off x="791262" y="2230029"/>
          <a:ext cx="7205663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8" name="Equation" r:id="rId3" imgW="3085920" imgH="228600" progId="Equation.3">
                  <p:embed/>
                </p:oleObj>
              </mc:Choice>
              <mc:Fallback>
                <p:oleObj name="Equation" r:id="rId3" imgW="3085920" imgH="2286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1262" y="2230029"/>
                        <a:ext cx="7205663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1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91318217"/>
              </p:ext>
            </p:extLst>
          </p:nvPr>
        </p:nvGraphicFramePr>
        <p:xfrm>
          <a:off x="5905304" y="6054037"/>
          <a:ext cx="2997200" cy="691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9" name="Equation" r:id="rId5" imgW="1155600" imgH="266400" progId="Equation.3">
                  <p:embed/>
                </p:oleObj>
              </mc:Choice>
              <mc:Fallback>
                <p:oleObj name="Equation" r:id="rId5" imgW="1155600" imgH="2664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05304" y="6054037"/>
                        <a:ext cx="2997200" cy="691662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CC0000"/>
                        </a:solidFill>
                        <a:miter lim="800000"/>
                        <a:headEnd/>
                        <a:tailEnd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Linear Modulation in Fading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76250" y="1866900"/>
            <a:ext cx="8324850" cy="4114800"/>
          </a:xfrm>
        </p:spPr>
        <p:txBody>
          <a:bodyPr/>
          <a:lstStyle/>
          <a:p>
            <a:r>
              <a:rPr lang="en-US" dirty="0" smtClean="0"/>
              <a:t>In fading </a:t>
            </a:r>
            <a:r>
              <a:rPr lang="en-US" i="1" dirty="0" err="1" smtClean="0">
                <a:latin typeface="Symbol" pitchFamily="18" charset="2"/>
              </a:rPr>
              <a:t>g</a:t>
            </a:r>
            <a:r>
              <a:rPr lang="en-US" i="1" baseline="-25000" dirty="0" err="1" smtClean="0"/>
              <a:t>s</a:t>
            </a:r>
            <a:r>
              <a:rPr lang="en-US" i="1" dirty="0" smtClean="0"/>
              <a:t> </a:t>
            </a:r>
            <a:r>
              <a:rPr lang="en-US" dirty="0" smtClean="0"/>
              <a:t>and therefore </a:t>
            </a:r>
            <a:r>
              <a:rPr lang="en-US" i="1" dirty="0" smtClean="0"/>
              <a:t>P</a:t>
            </a:r>
            <a:r>
              <a:rPr lang="en-US" i="1" baseline="-25000" dirty="0" smtClean="0"/>
              <a:t>s</a:t>
            </a:r>
            <a:r>
              <a:rPr lang="en-US" i="1" dirty="0" smtClean="0"/>
              <a:t> </a:t>
            </a:r>
            <a:r>
              <a:rPr lang="en-US" dirty="0" smtClean="0"/>
              <a:t>random</a:t>
            </a:r>
          </a:p>
          <a:p>
            <a:r>
              <a:rPr lang="en-US" dirty="0" smtClean="0"/>
              <a:t>Performance metrics: </a:t>
            </a:r>
          </a:p>
          <a:p>
            <a:pPr lvl="1">
              <a:lnSpc>
                <a:spcPct val="100000"/>
              </a:lnSpc>
            </a:pPr>
            <a:r>
              <a:rPr lang="en-US" dirty="0" smtClean="0">
                <a:solidFill>
                  <a:srgbClr val="CC0000"/>
                </a:solidFill>
              </a:rPr>
              <a:t>Outage probability: p(P</a:t>
            </a:r>
            <a:r>
              <a:rPr lang="en-US" baseline="-25000" dirty="0" smtClean="0">
                <a:solidFill>
                  <a:srgbClr val="CC0000"/>
                </a:solidFill>
              </a:rPr>
              <a:t>s</a:t>
            </a:r>
            <a:r>
              <a:rPr lang="en-US" dirty="0" smtClean="0">
                <a:solidFill>
                  <a:srgbClr val="CC0000"/>
                </a:solidFill>
              </a:rPr>
              <a:t>&gt;</a:t>
            </a:r>
            <a:r>
              <a:rPr lang="en-US" dirty="0" err="1" smtClean="0">
                <a:solidFill>
                  <a:srgbClr val="CC0000"/>
                </a:solidFill>
              </a:rPr>
              <a:t>P</a:t>
            </a:r>
            <a:r>
              <a:rPr lang="en-US" baseline="-25000" dirty="0" err="1" smtClean="0">
                <a:solidFill>
                  <a:srgbClr val="CC0000"/>
                </a:solidFill>
              </a:rPr>
              <a:t>target</a:t>
            </a:r>
            <a:r>
              <a:rPr lang="en-US" dirty="0" smtClean="0">
                <a:solidFill>
                  <a:srgbClr val="CC0000"/>
                </a:solidFill>
              </a:rPr>
              <a:t>)=p(</a:t>
            </a:r>
            <a:r>
              <a:rPr lang="en-US" dirty="0" smtClean="0">
                <a:solidFill>
                  <a:srgbClr val="CC0000"/>
                </a:solidFill>
                <a:latin typeface="Symbol" pitchFamily="18" charset="2"/>
              </a:rPr>
              <a:t>g</a:t>
            </a:r>
            <a:r>
              <a:rPr lang="en-US" dirty="0" smtClean="0">
                <a:solidFill>
                  <a:srgbClr val="CC0000"/>
                </a:solidFill>
              </a:rPr>
              <a:t>&lt;</a:t>
            </a:r>
            <a:r>
              <a:rPr lang="en-US" dirty="0" err="1" smtClean="0">
                <a:solidFill>
                  <a:srgbClr val="CC0000"/>
                </a:solidFill>
                <a:latin typeface="Symbol" pitchFamily="18" charset="2"/>
              </a:rPr>
              <a:t>g</a:t>
            </a:r>
            <a:r>
              <a:rPr lang="en-US" baseline="-25000" dirty="0" err="1" smtClean="0">
                <a:solidFill>
                  <a:srgbClr val="CC0000"/>
                </a:solidFill>
              </a:rPr>
              <a:t>target</a:t>
            </a:r>
            <a:r>
              <a:rPr lang="en-US" dirty="0" smtClean="0">
                <a:solidFill>
                  <a:srgbClr val="CC0000"/>
                </a:solidFill>
              </a:rPr>
              <a:t>)</a:t>
            </a:r>
          </a:p>
          <a:p>
            <a:pPr lvl="1">
              <a:lnSpc>
                <a:spcPct val="100000"/>
              </a:lnSpc>
            </a:pPr>
            <a:r>
              <a:rPr lang="en-US" dirty="0" smtClean="0">
                <a:solidFill>
                  <a:srgbClr val="008000"/>
                </a:solidFill>
              </a:rPr>
              <a:t>Average </a:t>
            </a:r>
            <a:r>
              <a:rPr lang="en-US" i="1" dirty="0" smtClean="0">
                <a:solidFill>
                  <a:srgbClr val="008000"/>
                </a:solidFill>
              </a:rPr>
              <a:t>P</a:t>
            </a:r>
            <a:r>
              <a:rPr lang="en-US" i="1" baseline="-25000" dirty="0" smtClean="0">
                <a:solidFill>
                  <a:srgbClr val="008000"/>
                </a:solidFill>
              </a:rPr>
              <a:t>s</a:t>
            </a:r>
            <a:r>
              <a:rPr lang="en-US" dirty="0" smtClean="0">
                <a:solidFill>
                  <a:srgbClr val="008000"/>
                </a:solidFill>
              </a:rPr>
              <a:t> , </a:t>
            </a:r>
            <a:r>
              <a:rPr lang="en-US" i="1" dirty="0" smtClean="0">
                <a:solidFill>
                  <a:srgbClr val="008000"/>
                </a:solidFill>
              </a:rPr>
              <a:t>P</a:t>
            </a:r>
            <a:r>
              <a:rPr lang="en-US" i="1" baseline="-25000" dirty="0" smtClean="0">
                <a:solidFill>
                  <a:srgbClr val="008000"/>
                </a:solidFill>
              </a:rPr>
              <a:t>s</a:t>
            </a:r>
            <a:r>
              <a:rPr lang="en-US" dirty="0" smtClean="0">
                <a:solidFill>
                  <a:srgbClr val="008000"/>
                </a:solidFill>
              </a:rPr>
              <a:t>:</a:t>
            </a:r>
          </a:p>
          <a:p>
            <a:pPr lvl="1">
              <a:lnSpc>
                <a:spcPct val="100000"/>
              </a:lnSpc>
            </a:pPr>
            <a:endParaRPr lang="en-US" dirty="0" smtClean="0">
              <a:solidFill>
                <a:srgbClr val="008000"/>
              </a:solidFill>
            </a:endParaRPr>
          </a:p>
          <a:p>
            <a:pPr lvl="1">
              <a:lnSpc>
                <a:spcPct val="100000"/>
              </a:lnSpc>
            </a:pPr>
            <a:endParaRPr lang="en-US" dirty="0" smtClean="0">
              <a:solidFill>
                <a:srgbClr val="008000"/>
              </a:solidFill>
            </a:endParaRPr>
          </a:p>
          <a:p>
            <a:pPr lvl="1">
              <a:lnSpc>
                <a:spcPct val="100000"/>
              </a:lnSpc>
            </a:pPr>
            <a:endParaRPr lang="en-US" dirty="0" smtClean="0">
              <a:solidFill>
                <a:srgbClr val="008000"/>
              </a:solidFill>
            </a:endParaRPr>
          </a:p>
          <a:p>
            <a:pPr lvl="1">
              <a:lnSpc>
                <a:spcPct val="100000"/>
              </a:lnSpc>
            </a:pPr>
            <a:r>
              <a:rPr lang="en-US" dirty="0" smtClean="0">
                <a:solidFill>
                  <a:srgbClr val="000000"/>
                </a:solidFill>
              </a:rPr>
              <a:t>Combined outage and average </a:t>
            </a:r>
            <a:r>
              <a:rPr lang="en-US" i="1" dirty="0" smtClean="0">
                <a:solidFill>
                  <a:srgbClr val="000000"/>
                </a:solidFill>
              </a:rPr>
              <a:t>P</a:t>
            </a:r>
            <a:r>
              <a:rPr lang="en-US" i="1" baseline="-25000" dirty="0" smtClean="0">
                <a:solidFill>
                  <a:srgbClr val="000000"/>
                </a:solidFill>
              </a:rPr>
              <a:t>s</a:t>
            </a:r>
            <a:endParaRPr lang="en-US" dirty="0" smtClean="0"/>
          </a:p>
        </p:txBody>
      </p:sp>
      <p:sp>
        <p:nvSpPr>
          <p:cNvPr id="4101" name="Line 4"/>
          <p:cNvSpPr>
            <a:spLocks noChangeShapeType="1"/>
          </p:cNvSpPr>
          <p:nvPr/>
        </p:nvSpPr>
        <p:spPr bwMode="auto">
          <a:xfrm>
            <a:off x="3295650" y="3790950"/>
            <a:ext cx="228600" cy="0"/>
          </a:xfrm>
          <a:prstGeom prst="line">
            <a:avLst/>
          </a:prstGeom>
          <a:noFill/>
          <a:ln w="12700">
            <a:solidFill>
              <a:srgbClr val="0099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4098" name="Object 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42738533"/>
              </p:ext>
            </p:extLst>
          </p:nvPr>
        </p:nvGraphicFramePr>
        <p:xfrm>
          <a:off x="2167934" y="4324350"/>
          <a:ext cx="3616916" cy="1231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4" name="Equation" r:id="rId3" imgW="1206360" imgH="482400" progId="Equation.3">
                  <p:embed/>
                </p:oleObj>
              </mc:Choice>
              <mc:Fallback>
                <p:oleObj name="Equation" r:id="rId3" imgW="1206360" imgH="482400" progId="Equation.3">
                  <p:embed/>
                  <p:pic>
                    <p:nvPicPr>
                      <p:cNvPr id="0" name="Object 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67934" y="4324350"/>
                        <a:ext cx="3616916" cy="1231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Outage Probability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0" y="4838700"/>
            <a:ext cx="6877050" cy="1428750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sz="2800" smtClean="0"/>
              <a:t>Probability that </a:t>
            </a:r>
            <a:r>
              <a:rPr lang="en-US" sz="2800" i="1" smtClean="0"/>
              <a:t>P</a:t>
            </a:r>
            <a:r>
              <a:rPr lang="en-US" sz="2800" i="1" baseline="-25000" smtClean="0"/>
              <a:t>s</a:t>
            </a:r>
            <a:r>
              <a:rPr lang="en-US" sz="2800" smtClean="0"/>
              <a:t> is above target</a:t>
            </a:r>
          </a:p>
          <a:p>
            <a:pPr>
              <a:lnSpc>
                <a:spcPct val="110000"/>
              </a:lnSpc>
            </a:pPr>
            <a:r>
              <a:rPr lang="en-US" sz="2800" smtClean="0"/>
              <a:t>Equivalently, probability </a:t>
            </a:r>
            <a:r>
              <a:rPr lang="en-US" sz="2800" smtClean="0">
                <a:latin typeface="Symbol" pitchFamily="18" charset="2"/>
              </a:rPr>
              <a:t>g</a:t>
            </a:r>
            <a:r>
              <a:rPr lang="en-US" sz="2800" baseline="-25000" smtClean="0"/>
              <a:t>s</a:t>
            </a:r>
            <a:r>
              <a:rPr lang="en-US" sz="2800" smtClean="0"/>
              <a:t> below target</a:t>
            </a:r>
          </a:p>
          <a:p>
            <a:pPr>
              <a:lnSpc>
                <a:spcPct val="110000"/>
              </a:lnSpc>
            </a:pPr>
            <a:r>
              <a:rPr lang="en-US" sz="2800" smtClean="0"/>
              <a:t>Used when </a:t>
            </a:r>
            <a:r>
              <a:rPr lang="en-US" sz="2800" i="1" smtClean="0"/>
              <a:t>T</a:t>
            </a:r>
            <a:r>
              <a:rPr lang="en-US" sz="2800" i="1" baseline="-25000" smtClean="0"/>
              <a:t>c</a:t>
            </a:r>
            <a:r>
              <a:rPr lang="en-US" sz="2800" i="1" smtClean="0"/>
              <a:t>&gt;&gt;T</a:t>
            </a:r>
            <a:r>
              <a:rPr lang="en-US" sz="2800" i="1" baseline="-25000" smtClean="0"/>
              <a:t>s</a:t>
            </a:r>
          </a:p>
        </p:txBody>
      </p:sp>
      <p:grpSp>
        <p:nvGrpSpPr>
          <p:cNvPr id="10244" name="Group 4"/>
          <p:cNvGrpSpPr>
            <a:grpSpLocks/>
          </p:cNvGrpSpPr>
          <p:nvPr/>
        </p:nvGrpSpPr>
        <p:grpSpPr bwMode="auto">
          <a:xfrm>
            <a:off x="593725" y="2019300"/>
            <a:ext cx="7286625" cy="2352675"/>
            <a:chOff x="494" y="1104"/>
            <a:chExt cx="4590" cy="1482"/>
          </a:xfrm>
        </p:grpSpPr>
        <p:sp>
          <p:nvSpPr>
            <p:cNvPr id="10245" name="Line 5"/>
            <p:cNvSpPr>
              <a:spLocks noChangeShapeType="1"/>
            </p:cNvSpPr>
            <p:nvPr/>
          </p:nvSpPr>
          <p:spPr bwMode="auto">
            <a:xfrm>
              <a:off x="1248" y="1344"/>
              <a:ext cx="0" cy="122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46" name="Line 6"/>
            <p:cNvSpPr>
              <a:spLocks noChangeShapeType="1"/>
            </p:cNvSpPr>
            <p:nvPr/>
          </p:nvSpPr>
          <p:spPr bwMode="auto">
            <a:xfrm>
              <a:off x="1260" y="1776"/>
              <a:ext cx="3696" cy="0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47" name="Freeform 7"/>
            <p:cNvSpPr>
              <a:spLocks/>
            </p:cNvSpPr>
            <p:nvPr/>
          </p:nvSpPr>
          <p:spPr bwMode="auto">
            <a:xfrm flipH="1">
              <a:off x="1260" y="1368"/>
              <a:ext cx="3372" cy="1218"/>
            </a:xfrm>
            <a:custGeom>
              <a:avLst/>
              <a:gdLst>
                <a:gd name="T0" fmla="*/ 0 w 3372"/>
                <a:gd name="T1" fmla="*/ 228 h 1218"/>
                <a:gd name="T2" fmla="*/ 192 w 3372"/>
                <a:gd name="T3" fmla="*/ 108 h 1218"/>
                <a:gd name="T4" fmla="*/ 372 w 3372"/>
                <a:gd name="T5" fmla="*/ 132 h 1218"/>
                <a:gd name="T6" fmla="*/ 540 w 3372"/>
                <a:gd name="T7" fmla="*/ 276 h 1218"/>
                <a:gd name="T8" fmla="*/ 708 w 3372"/>
                <a:gd name="T9" fmla="*/ 516 h 1218"/>
                <a:gd name="T10" fmla="*/ 948 w 3372"/>
                <a:gd name="T11" fmla="*/ 924 h 1218"/>
                <a:gd name="T12" fmla="*/ 1404 w 3372"/>
                <a:gd name="T13" fmla="*/ 1188 h 1218"/>
                <a:gd name="T14" fmla="*/ 1800 w 3372"/>
                <a:gd name="T15" fmla="*/ 1104 h 1218"/>
                <a:gd name="T16" fmla="*/ 2028 w 3372"/>
                <a:gd name="T17" fmla="*/ 780 h 1218"/>
                <a:gd name="T18" fmla="*/ 2496 w 3372"/>
                <a:gd name="T19" fmla="*/ 600 h 1218"/>
                <a:gd name="T20" fmla="*/ 2760 w 3372"/>
                <a:gd name="T21" fmla="*/ 276 h 1218"/>
                <a:gd name="T22" fmla="*/ 3372 w 3372"/>
                <a:gd name="T23" fmla="*/ 0 h 121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3372"/>
                <a:gd name="T37" fmla="*/ 0 h 1218"/>
                <a:gd name="T38" fmla="*/ 3372 w 3372"/>
                <a:gd name="T39" fmla="*/ 1218 h 121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3372" h="1218">
                  <a:moveTo>
                    <a:pt x="0" y="228"/>
                  </a:moveTo>
                  <a:cubicBezTo>
                    <a:pt x="65" y="176"/>
                    <a:pt x="130" y="124"/>
                    <a:pt x="192" y="108"/>
                  </a:cubicBezTo>
                  <a:cubicBezTo>
                    <a:pt x="254" y="92"/>
                    <a:pt x="314" y="104"/>
                    <a:pt x="372" y="132"/>
                  </a:cubicBezTo>
                  <a:cubicBezTo>
                    <a:pt x="430" y="160"/>
                    <a:pt x="484" y="212"/>
                    <a:pt x="540" y="276"/>
                  </a:cubicBezTo>
                  <a:cubicBezTo>
                    <a:pt x="596" y="340"/>
                    <a:pt x="640" y="408"/>
                    <a:pt x="708" y="516"/>
                  </a:cubicBezTo>
                  <a:cubicBezTo>
                    <a:pt x="776" y="624"/>
                    <a:pt x="832" y="812"/>
                    <a:pt x="948" y="924"/>
                  </a:cubicBezTo>
                  <a:cubicBezTo>
                    <a:pt x="1064" y="1036"/>
                    <a:pt x="1262" y="1158"/>
                    <a:pt x="1404" y="1188"/>
                  </a:cubicBezTo>
                  <a:cubicBezTo>
                    <a:pt x="1546" y="1218"/>
                    <a:pt x="1696" y="1172"/>
                    <a:pt x="1800" y="1104"/>
                  </a:cubicBezTo>
                  <a:cubicBezTo>
                    <a:pt x="1904" y="1036"/>
                    <a:pt x="1912" y="864"/>
                    <a:pt x="2028" y="780"/>
                  </a:cubicBezTo>
                  <a:cubicBezTo>
                    <a:pt x="2144" y="696"/>
                    <a:pt x="2374" y="684"/>
                    <a:pt x="2496" y="600"/>
                  </a:cubicBezTo>
                  <a:cubicBezTo>
                    <a:pt x="2618" y="516"/>
                    <a:pt x="2614" y="376"/>
                    <a:pt x="2760" y="276"/>
                  </a:cubicBezTo>
                  <a:cubicBezTo>
                    <a:pt x="2906" y="176"/>
                    <a:pt x="3266" y="50"/>
                    <a:pt x="3372" y="0"/>
                  </a:cubicBezTo>
                </a:path>
              </a:pathLst>
            </a:cu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48" name="Text Box 8"/>
            <p:cNvSpPr txBox="1">
              <a:spLocks noChangeArrowheads="1"/>
            </p:cNvSpPr>
            <p:nvPr/>
          </p:nvSpPr>
          <p:spPr bwMode="auto">
            <a:xfrm>
              <a:off x="1646" y="1235"/>
              <a:ext cx="343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sz="3200" b="1" i="1">
                  <a:solidFill>
                    <a:srgbClr val="000000"/>
                  </a:solidFill>
                  <a:latin typeface="Garamond" pitchFamily="18" charset="0"/>
                </a:rPr>
                <a:t>P</a:t>
              </a:r>
              <a:r>
                <a:rPr lang="en-US" sz="3200" b="1" i="1" baseline="-25000">
                  <a:solidFill>
                    <a:srgbClr val="000000"/>
                  </a:solidFill>
                  <a:latin typeface="Garamond" pitchFamily="18" charset="0"/>
                </a:rPr>
                <a:t>s</a:t>
              </a:r>
            </a:p>
          </p:txBody>
        </p:sp>
        <p:sp>
          <p:nvSpPr>
            <p:cNvPr id="10249" name="Text Box 9"/>
            <p:cNvSpPr txBox="1">
              <a:spLocks noChangeArrowheads="1"/>
            </p:cNvSpPr>
            <p:nvPr/>
          </p:nvSpPr>
          <p:spPr bwMode="auto">
            <a:xfrm>
              <a:off x="494" y="1643"/>
              <a:ext cx="69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b="1" i="1">
                  <a:solidFill>
                    <a:srgbClr val="CC0000"/>
                  </a:solidFill>
                  <a:latin typeface="Garamond" pitchFamily="18" charset="0"/>
                </a:rPr>
                <a:t>P</a:t>
              </a:r>
              <a:r>
                <a:rPr lang="en-US" b="1" i="1" baseline="-25000">
                  <a:solidFill>
                    <a:srgbClr val="CC0000"/>
                  </a:solidFill>
                  <a:latin typeface="Garamond" pitchFamily="18" charset="0"/>
                </a:rPr>
                <a:t>s(target)</a:t>
              </a:r>
            </a:p>
          </p:txBody>
        </p:sp>
        <p:sp>
          <p:nvSpPr>
            <p:cNvPr id="10250" name="Line 10"/>
            <p:cNvSpPr>
              <a:spLocks noChangeShapeType="1"/>
            </p:cNvSpPr>
            <p:nvPr/>
          </p:nvSpPr>
          <p:spPr bwMode="auto">
            <a:xfrm>
              <a:off x="3588" y="1404"/>
              <a:ext cx="444" cy="204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51" name="Text Box 11"/>
            <p:cNvSpPr txBox="1">
              <a:spLocks noChangeArrowheads="1"/>
            </p:cNvSpPr>
            <p:nvPr/>
          </p:nvSpPr>
          <p:spPr bwMode="auto">
            <a:xfrm>
              <a:off x="2714" y="1199"/>
              <a:ext cx="943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sz="2800" b="1">
                  <a:solidFill>
                    <a:srgbClr val="CC0000"/>
                  </a:solidFill>
                  <a:latin typeface="Garamond" pitchFamily="18" charset="0"/>
                </a:rPr>
                <a:t>Outage</a:t>
              </a:r>
              <a:endParaRPr lang="en-US" sz="2800" b="1" baseline="-25000">
                <a:solidFill>
                  <a:srgbClr val="CC0000"/>
                </a:solidFill>
                <a:latin typeface="Garamond" pitchFamily="18" charset="0"/>
              </a:endParaRPr>
            </a:p>
          </p:txBody>
        </p:sp>
        <p:sp>
          <p:nvSpPr>
            <p:cNvPr id="10252" name="Line 12"/>
            <p:cNvSpPr>
              <a:spLocks noChangeShapeType="1"/>
            </p:cNvSpPr>
            <p:nvPr/>
          </p:nvSpPr>
          <p:spPr bwMode="auto">
            <a:xfrm>
              <a:off x="4284" y="1404"/>
              <a:ext cx="204" cy="0"/>
            </a:xfrm>
            <a:prstGeom prst="line">
              <a:avLst/>
            </a:prstGeom>
            <a:noFill/>
            <a:ln w="19050">
              <a:solidFill>
                <a:srgbClr val="CC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53" name="Text Box 13"/>
            <p:cNvSpPr txBox="1">
              <a:spLocks noChangeArrowheads="1"/>
            </p:cNvSpPr>
            <p:nvPr/>
          </p:nvSpPr>
          <p:spPr bwMode="auto">
            <a:xfrm>
              <a:off x="4226" y="1104"/>
              <a:ext cx="30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b="1" i="1">
                  <a:solidFill>
                    <a:srgbClr val="CC0000"/>
                  </a:solidFill>
                  <a:latin typeface="Garamond" pitchFamily="18" charset="0"/>
                </a:rPr>
                <a:t>T</a:t>
              </a:r>
              <a:r>
                <a:rPr lang="en-US" b="1" i="1" baseline="-25000">
                  <a:solidFill>
                    <a:srgbClr val="CC0000"/>
                  </a:solidFill>
                  <a:latin typeface="Garamond" pitchFamily="18" charset="0"/>
                </a:rPr>
                <a:t>s</a:t>
              </a:r>
            </a:p>
          </p:txBody>
        </p:sp>
        <p:sp>
          <p:nvSpPr>
            <p:cNvPr id="10254" name="Text Box 14"/>
            <p:cNvSpPr txBox="1">
              <a:spLocks noChangeArrowheads="1"/>
            </p:cNvSpPr>
            <p:nvPr/>
          </p:nvSpPr>
          <p:spPr bwMode="auto">
            <a:xfrm>
              <a:off x="4334" y="1991"/>
              <a:ext cx="750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sz="3200" b="1" i="1">
                  <a:solidFill>
                    <a:srgbClr val="000000"/>
                  </a:solidFill>
                  <a:latin typeface="Garamond" pitchFamily="18" charset="0"/>
                </a:rPr>
                <a:t> t or d</a:t>
              </a:r>
              <a:endParaRPr lang="en-US" sz="3200" b="1" i="1" baseline="-25000">
                <a:solidFill>
                  <a:srgbClr val="000000"/>
                </a:solidFill>
                <a:latin typeface="Garamond" pitchFamily="18" charset="0"/>
              </a:endParaRPr>
            </a:p>
          </p:txBody>
        </p:sp>
        <p:sp>
          <p:nvSpPr>
            <p:cNvPr id="10255" name="Freeform 15"/>
            <p:cNvSpPr>
              <a:spLocks/>
            </p:cNvSpPr>
            <p:nvPr/>
          </p:nvSpPr>
          <p:spPr bwMode="auto">
            <a:xfrm>
              <a:off x="4632" y="1596"/>
              <a:ext cx="180" cy="276"/>
            </a:xfrm>
            <a:custGeom>
              <a:avLst/>
              <a:gdLst>
                <a:gd name="T0" fmla="*/ 0 w 180"/>
                <a:gd name="T1" fmla="*/ 0 h 276"/>
                <a:gd name="T2" fmla="*/ 96 w 180"/>
                <a:gd name="T3" fmla="*/ 96 h 276"/>
                <a:gd name="T4" fmla="*/ 180 w 180"/>
                <a:gd name="T5" fmla="*/ 276 h 276"/>
                <a:gd name="T6" fmla="*/ 0 60000 65536"/>
                <a:gd name="T7" fmla="*/ 0 60000 65536"/>
                <a:gd name="T8" fmla="*/ 0 60000 65536"/>
                <a:gd name="T9" fmla="*/ 0 w 180"/>
                <a:gd name="T10" fmla="*/ 0 h 276"/>
                <a:gd name="T11" fmla="*/ 180 w 180"/>
                <a:gd name="T12" fmla="*/ 276 h 27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0" h="276">
                  <a:moveTo>
                    <a:pt x="0" y="0"/>
                  </a:moveTo>
                  <a:cubicBezTo>
                    <a:pt x="33" y="25"/>
                    <a:pt x="66" y="50"/>
                    <a:pt x="96" y="96"/>
                  </a:cubicBezTo>
                  <a:cubicBezTo>
                    <a:pt x="126" y="142"/>
                    <a:pt x="166" y="246"/>
                    <a:pt x="180" y="276"/>
                  </a:cubicBezTo>
                </a:path>
              </a:pathLst>
            </a:cu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Average </a:t>
            </a:r>
            <a:r>
              <a:rPr lang="en-US" i="1" smtClean="0"/>
              <a:t>P</a:t>
            </a:r>
            <a:r>
              <a:rPr lang="en-US" i="1" baseline="-25000" smtClean="0"/>
              <a:t>s</a:t>
            </a:r>
          </a:p>
        </p:txBody>
      </p:sp>
      <p:sp>
        <p:nvSpPr>
          <p:cNvPr id="205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66700" y="4514850"/>
            <a:ext cx="8858250" cy="14287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 smtClean="0"/>
              <a:t>Expected value of random variable </a:t>
            </a:r>
            <a:r>
              <a:rPr lang="en-US" sz="2800" i="1" dirty="0" smtClean="0"/>
              <a:t>P</a:t>
            </a:r>
            <a:r>
              <a:rPr lang="en-US" sz="2800" i="1" baseline="-25000" dirty="0" smtClean="0"/>
              <a:t>s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Used when </a:t>
            </a:r>
            <a:r>
              <a:rPr lang="en-US" sz="2800" i="1" dirty="0" err="1" smtClean="0"/>
              <a:t>T</a:t>
            </a:r>
            <a:r>
              <a:rPr lang="en-US" sz="2800" i="1" baseline="-25000" dirty="0" err="1" smtClean="0"/>
              <a:t>c</a:t>
            </a:r>
            <a:r>
              <a:rPr lang="en-US" sz="2800" i="1" dirty="0" err="1" smtClean="0"/>
              <a:t>~T</a:t>
            </a:r>
            <a:r>
              <a:rPr lang="en-US" sz="2800" i="1" baseline="-25000" dirty="0" err="1" smtClean="0"/>
              <a:t>s</a:t>
            </a:r>
            <a:endParaRPr lang="en-US" sz="2800" i="1" baseline="-25000" dirty="0" smtClean="0"/>
          </a:p>
          <a:p>
            <a:pPr>
              <a:lnSpc>
                <a:spcPct val="90000"/>
              </a:lnSpc>
            </a:pPr>
            <a:r>
              <a:rPr lang="en-US" sz="2800" dirty="0" smtClean="0"/>
              <a:t>Error probability much higher than in AWGN alone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Rarely obtain average error probability in closed form</a:t>
            </a:r>
          </a:p>
          <a:p>
            <a:pPr lvl="1">
              <a:lnSpc>
                <a:spcPct val="100000"/>
              </a:lnSpc>
            </a:pPr>
            <a:r>
              <a:rPr lang="en-US" sz="2400" dirty="0" smtClean="0"/>
              <a:t>Probability in AWGN is Q-function, double infinite integral</a:t>
            </a:r>
          </a:p>
        </p:txBody>
      </p:sp>
      <p:grpSp>
        <p:nvGrpSpPr>
          <p:cNvPr id="2054" name="Group 4"/>
          <p:cNvGrpSpPr>
            <a:grpSpLocks/>
          </p:cNvGrpSpPr>
          <p:nvPr/>
        </p:nvGrpSpPr>
        <p:grpSpPr bwMode="auto">
          <a:xfrm>
            <a:off x="2514600" y="1676400"/>
            <a:ext cx="3810000" cy="838200"/>
            <a:chOff x="3192" y="3624"/>
            <a:chExt cx="2400" cy="528"/>
          </a:xfrm>
        </p:grpSpPr>
        <p:graphicFrame>
          <p:nvGraphicFramePr>
            <p:cNvPr id="2051" name="Object 5"/>
            <p:cNvGraphicFramePr>
              <a:graphicFrameLocks noChangeAspect="1"/>
            </p:cNvGraphicFramePr>
            <p:nvPr/>
          </p:nvGraphicFramePr>
          <p:xfrm>
            <a:off x="3344" y="3692"/>
            <a:ext cx="2062" cy="42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189" name="Equation" r:id="rId3" imgW="1346040" imgH="279360" progId="Equation.3">
                    <p:embed/>
                  </p:oleObj>
                </mc:Choice>
                <mc:Fallback>
                  <p:oleObj name="Equation" r:id="rId3" imgW="1346040" imgH="27936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44" y="3692"/>
                          <a:ext cx="2062" cy="42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064" name="Rectangle 6"/>
            <p:cNvSpPr>
              <a:spLocks noChangeArrowheads="1"/>
            </p:cNvSpPr>
            <p:nvPr/>
          </p:nvSpPr>
          <p:spPr bwMode="auto">
            <a:xfrm>
              <a:off x="3192" y="3624"/>
              <a:ext cx="2400" cy="528"/>
            </a:xfrm>
            <a:prstGeom prst="rect">
              <a:avLst/>
            </a:prstGeom>
            <a:noFill/>
            <a:ln w="28575">
              <a:solidFill>
                <a:srgbClr val="009900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</p:grpSp>
      <p:sp>
        <p:nvSpPr>
          <p:cNvPr id="2055" name="Line 7"/>
          <p:cNvSpPr>
            <a:spLocks noChangeShapeType="1"/>
          </p:cNvSpPr>
          <p:nvPr/>
        </p:nvSpPr>
        <p:spPr bwMode="auto">
          <a:xfrm>
            <a:off x="1524000" y="2476500"/>
            <a:ext cx="0" cy="17335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2056" name="Freeform 8"/>
          <p:cNvSpPr>
            <a:spLocks/>
          </p:cNvSpPr>
          <p:nvPr/>
        </p:nvSpPr>
        <p:spPr bwMode="auto">
          <a:xfrm>
            <a:off x="1524000" y="2495550"/>
            <a:ext cx="5353050" cy="1685925"/>
          </a:xfrm>
          <a:custGeom>
            <a:avLst/>
            <a:gdLst>
              <a:gd name="T0" fmla="*/ 0 w 3372"/>
              <a:gd name="T1" fmla="*/ 2147483647 h 1218"/>
              <a:gd name="T2" fmla="*/ 2147483647 w 3372"/>
              <a:gd name="T3" fmla="*/ 2147483647 h 1218"/>
              <a:gd name="T4" fmla="*/ 2147483647 w 3372"/>
              <a:gd name="T5" fmla="*/ 2147483647 h 1218"/>
              <a:gd name="T6" fmla="*/ 2147483647 w 3372"/>
              <a:gd name="T7" fmla="*/ 2147483647 h 1218"/>
              <a:gd name="T8" fmla="*/ 2147483647 w 3372"/>
              <a:gd name="T9" fmla="*/ 2147483647 h 1218"/>
              <a:gd name="T10" fmla="*/ 2147483647 w 3372"/>
              <a:gd name="T11" fmla="*/ 2147483647 h 1218"/>
              <a:gd name="T12" fmla="*/ 2147483647 w 3372"/>
              <a:gd name="T13" fmla="*/ 2147483647 h 1218"/>
              <a:gd name="T14" fmla="*/ 2147483647 w 3372"/>
              <a:gd name="T15" fmla="*/ 2147483647 h 1218"/>
              <a:gd name="T16" fmla="*/ 2147483647 w 3372"/>
              <a:gd name="T17" fmla="*/ 2147483647 h 1218"/>
              <a:gd name="T18" fmla="*/ 2147483647 w 3372"/>
              <a:gd name="T19" fmla="*/ 2147483647 h 1218"/>
              <a:gd name="T20" fmla="*/ 2147483647 w 3372"/>
              <a:gd name="T21" fmla="*/ 2147483647 h 1218"/>
              <a:gd name="T22" fmla="*/ 2147483647 w 3372"/>
              <a:gd name="T23" fmla="*/ 0 h 1218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3372"/>
              <a:gd name="T37" fmla="*/ 0 h 1218"/>
              <a:gd name="T38" fmla="*/ 3372 w 3372"/>
              <a:gd name="T39" fmla="*/ 1218 h 1218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3372" h="1218">
                <a:moveTo>
                  <a:pt x="0" y="228"/>
                </a:moveTo>
                <a:cubicBezTo>
                  <a:pt x="65" y="176"/>
                  <a:pt x="130" y="124"/>
                  <a:pt x="192" y="108"/>
                </a:cubicBezTo>
                <a:cubicBezTo>
                  <a:pt x="254" y="92"/>
                  <a:pt x="314" y="104"/>
                  <a:pt x="372" y="132"/>
                </a:cubicBezTo>
                <a:cubicBezTo>
                  <a:pt x="430" y="160"/>
                  <a:pt x="484" y="212"/>
                  <a:pt x="540" y="276"/>
                </a:cubicBezTo>
                <a:cubicBezTo>
                  <a:pt x="596" y="340"/>
                  <a:pt x="640" y="408"/>
                  <a:pt x="708" y="516"/>
                </a:cubicBezTo>
                <a:cubicBezTo>
                  <a:pt x="776" y="624"/>
                  <a:pt x="832" y="812"/>
                  <a:pt x="948" y="924"/>
                </a:cubicBezTo>
                <a:cubicBezTo>
                  <a:pt x="1064" y="1036"/>
                  <a:pt x="1262" y="1158"/>
                  <a:pt x="1404" y="1188"/>
                </a:cubicBezTo>
                <a:cubicBezTo>
                  <a:pt x="1546" y="1218"/>
                  <a:pt x="1696" y="1172"/>
                  <a:pt x="1800" y="1104"/>
                </a:cubicBezTo>
                <a:cubicBezTo>
                  <a:pt x="1904" y="1036"/>
                  <a:pt x="1912" y="864"/>
                  <a:pt x="2028" y="780"/>
                </a:cubicBezTo>
                <a:cubicBezTo>
                  <a:pt x="2144" y="696"/>
                  <a:pt x="2374" y="684"/>
                  <a:pt x="2496" y="600"/>
                </a:cubicBezTo>
                <a:cubicBezTo>
                  <a:pt x="2618" y="516"/>
                  <a:pt x="2614" y="376"/>
                  <a:pt x="2760" y="276"/>
                </a:cubicBezTo>
                <a:cubicBezTo>
                  <a:pt x="2906" y="176"/>
                  <a:pt x="3266" y="50"/>
                  <a:pt x="3372" y="0"/>
                </a:cubicBezTo>
              </a:path>
            </a:pathLst>
          </a:cu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2057" name="Text Box 9"/>
          <p:cNvSpPr txBox="1">
            <a:spLocks noChangeArrowheads="1"/>
          </p:cNvSpPr>
          <p:nvPr/>
        </p:nvSpPr>
        <p:spPr bwMode="auto">
          <a:xfrm>
            <a:off x="7032625" y="2170113"/>
            <a:ext cx="544513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3200" b="1" i="1">
                <a:solidFill>
                  <a:srgbClr val="000000"/>
                </a:solidFill>
                <a:latin typeface="Garamond" pitchFamily="18" charset="0"/>
              </a:rPr>
              <a:t>P</a:t>
            </a:r>
            <a:r>
              <a:rPr lang="en-US" sz="3200" b="1" i="1" baseline="-25000">
                <a:solidFill>
                  <a:srgbClr val="000000"/>
                </a:solidFill>
                <a:latin typeface="Garamond" pitchFamily="18" charset="0"/>
              </a:rPr>
              <a:t>s</a:t>
            </a:r>
          </a:p>
        </p:txBody>
      </p:sp>
      <p:sp>
        <p:nvSpPr>
          <p:cNvPr id="2058" name="Line 10"/>
          <p:cNvSpPr>
            <a:spLocks noChangeShapeType="1"/>
          </p:cNvSpPr>
          <p:nvPr/>
        </p:nvSpPr>
        <p:spPr bwMode="auto">
          <a:xfrm>
            <a:off x="1543050" y="3162300"/>
            <a:ext cx="5867400" cy="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2059" name="Text Box 11"/>
          <p:cNvSpPr txBox="1">
            <a:spLocks noChangeArrowheads="1"/>
          </p:cNvSpPr>
          <p:nvPr/>
        </p:nvSpPr>
        <p:spPr bwMode="auto">
          <a:xfrm>
            <a:off x="7394575" y="2836863"/>
            <a:ext cx="544513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3200" b="1" i="1">
                <a:solidFill>
                  <a:srgbClr val="008000"/>
                </a:solidFill>
                <a:latin typeface="Garamond" pitchFamily="18" charset="0"/>
              </a:rPr>
              <a:t>P</a:t>
            </a:r>
            <a:r>
              <a:rPr lang="en-US" sz="3200" b="1" i="1" baseline="-25000">
                <a:solidFill>
                  <a:srgbClr val="008000"/>
                </a:solidFill>
                <a:latin typeface="Garamond" pitchFamily="18" charset="0"/>
              </a:rPr>
              <a:t>s</a:t>
            </a:r>
          </a:p>
        </p:txBody>
      </p:sp>
      <p:sp>
        <p:nvSpPr>
          <p:cNvPr id="2060" name="Line 12"/>
          <p:cNvSpPr>
            <a:spLocks noChangeShapeType="1"/>
          </p:cNvSpPr>
          <p:nvPr/>
        </p:nvSpPr>
        <p:spPr bwMode="auto">
          <a:xfrm>
            <a:off x="7562850" y="2933700"/>
            <a:ext cx="228600" cy="0"/>
          </a:xfrm>
          <a:prstGeom prst="line">
            <a:avLst/>
          </a:prstGeom>
          <a:noFill/>
          <a:ln w="12700">
            <a:solidFill>
              <a:srgbClr val="0099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2061" name="Line 13"/>
          <p:cNvSpPr>
            <a:spLocks noChangeShapeType="1"/>
          </p:cNvSpPr>
          <p:nvPr/>
        </p:nvSpPr>
        <p:spPr bwMode="auto">
          <a:xfrm>
            <a:off x="1638300" y="2533650"/>
            <a:ext cx="628650" cy="0"/>
          </a:xfrm>
          <a:prstGeom prst="line">
            <a:avLst/>
          </a:prstGeom>
          <a:noFill/>
          <a:ln w="19050">
            <a:solidFill>
              <a:srgbClr val="0099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2062" name="Text Box 14"/>
          <p:cNvSpPr txBox="1">
            <a:spLocks noChangeArrowheads="1"/>
          </p:cNvSpPr>
          <p:nvPr/>
        </p:nvSpPr>
        <p:spPr bwMode="auto">
          <a:xfrm>
            <a:off x="1717675" y="2095500"/>
            <a:ext cx="4778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b="1" i="1">
                <a:solidFill>
                  <a:srgbClr val="009900"/>
                </a:solidFill>
                <a:latin typeface="Garamond" pitchFamily="18" charset="0"/>
              </a:rPr>
              <a:t>T</a:t>
            </a:r>
            <a:r>
              <a:rPr lang="en-US" b="1" i="1" baseline="-25000">
                <a:solidFill>
                  <a:srgbClr val="009900"/>
                </a:solidFill>
                <a:latin typeface="Garamond" pitchFamily="18" charset="0"/>
              </a:rPr>
              <a:t>s</a:t>
            </a:r>
          </a:p>
        </p:txBody>
      </p:sp>
      <p:sp>
        <p:nvSpPr>
          <p:cNvPr id="2063" name="Text Box 15"/>
          <p:cNvSpPr txBox="1">
            <a:spLocks noChangeArrowheads="1"/>
          </p:cNvSpPr>
          <p:nvPr/>
        </p:nvSpPr>
        <p:spPr bwMode="auto">
          <a:xfrm>
            <a:off x="6556375" y="3560763"/>
            <a:ext cx="1190625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3200" b="1" i="1">
                <a:solidFill>
                  <a:srgbClr val="000000"/>
                </a:solidFill>
                <a:latin typeface="Garamond" pitchFamily="18" charset="0"/>
              </a:rPr>
              <a:t> t or d</a:t>
            </a:r>
            <a:endParaRPr lang="en-US" sz="3200" b="1" i="1" baseline="-25000">
              <a:solidFill>
                <a:srgbClr val="000000"/>
              </a:solidFill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3970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Average Probability of </a:t>
            </a:r>
            <a:r>
              <a:rPr lang="en-US" sz="4000" dirty="0" smtClean="0"/>
              <a:t>Error (MQAM)</a:t>
            </a:r>
            <a:endParaRPr lang="en-US" sz="4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7225" y="1865253"/>
            <a:ext cx="5473350" cy="424315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199072" y="6108412"/>
            <a:ext cx="771201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CC"/>
              </a:buClr>
              <a:buSzPct val="75000"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t>Fading severely degrades performance</a:t>
            </a:r>
          </a:p>
        </p:txBody>
      </p:sp>
    </p:spTree>
    <p:extLst>
      <p:ext uri="{BB962C8B-B14F-4D97-AF65-F5344CB8AC3E}">
        <p14:creationId xmlns:p14="http://schemas.microsoft.com/office/powerpoint/2010/main" val="949432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2"/>
          <p:cNvSpPr>
            <a:spLocks noGrp="1" noChangeArrowheads="1"/>
          </p:cNvSpPr>
          <p:nvPr>
            <p:ph type="title"/>
          </p:nvPr>
        </p:nvSpPr>
        <p:spPr>
          <a:xfrm>
            <a:off x="-140899" y="228125"/>
            <a:ext cx="8802577" cy="11430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4000" dirty="0" smtClean="0"/>
              <a:t>Alternate Q Function </a:t>
            </a:r>
            <a:r>
              <a:rPr lang="en-US" sz="4000" dirty="0" smtClean="0"/>
              <a:t>Analysis</a:t>
            </a:r>
            <a:endParaRPr lang="en-US" sz="4000" dirty="0" smtClean="0"/>
          </a:p>
        </p:txBody>
      </p:sp>
      <p:sp>
        <p:nvSpPr>
          <p:cNvPr id="307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" y="1543050"/>
            <a:ext cx="8343900" cy="5086350"/>
          </a:xfrm>
        </p:spPr>
        <p:txBody>
          <a:bodyPr/>
          <a:lstStyle/>
          <a:p>
            <a:r>
              <a:rPr lang="en-US" dirty="0" smtClean="0"/>
              <a:t>Traditional Q function representation</a:t>
            </a:r>
          </a:p>
          <a:p>
            <a:pPr marL="0" indent="0">
              <a:lnSpc>
                <a:spcPct val="60000"/>
              </a:lnSpc>
              <a:buNone/>
            </a:pPr>
            <a:endParaRPr lang="en-US" dirty="0"/>
          </a:p>
          <a:p>
            <a:pPr marL="0" indent="0">
              <a:lnSpc>
                <a:spcPct val="60000"/>
              </a:lnSpc>
              <a:buNone/>
            </a:pPr>
            <a:endParaRPr lang="en-US" dirty="0" smtClean="0"/>
          </a:p>
          <a:p>
            <a:pPr lvl="1"/>
            <a:r>
              <a:rPr lang="en-US" dirty="0" smtClean="0"/>
              <a:t>Infinite integrand, argument in integral limits</a:t>
            </a:r>
          </a:p>
          <a:p>
            <a:pPr lvl="1"/>
            <a:r>
              <a:rPr lang="en-US" dirty="0" smtClean="0"/>
              <a:t>Average </a:t>
            </a:r>
            <a:r>
              <a:rPr lang="en-US" dirty="0" err="1" smtClean="0"/>
              <a:t>P</a:t>
            </a:r>
            <a:r>
              <a:rPr lang="en-US" baseline="-25000" dirty="0" err="1" smtClean="0"/>
              <a:t>e</a:t>
            </a:r>
            <a:r>
              <a:rPr lang="en-US" dirty="0" smtClean="0"/>
              <a:t> entails </a:t>
            </a:r>
            <a:r>
              <a:rPr lang="en-US" dirty="0" smtClean="0"/>
              <a:t>infinite </a:t>
            </a:r>
            <a:r>
              <a:rPr lang="en-US" dirty="0" smtClean="0"/>
              <a:t>integral over Q(z)</a:t>
            </a:r>
          </a:p>
          <a:p>
            <a:r>
              <a:rPr lang="en-US" dirty="0" smtClean="0"/>
              <a:t>Craig’s representation:</a:t>
            </a:r>
          </a:p>
          <a:p>
            <a:pPr lvl="1">
              <a:lnSpc>
                <a:spcPct val="10000"/>
              </a:lnSpc>
            </a:pPr>
            <a:endParaRPr lang="en-US" dirty="0" smtClean="0"/>
          </a:p>
          <a:p>
            <a:pPr lvl="1"/>
            <a:r>
              <a:rPr lang="en-US" dirty="0" smtClean="0"/>
              <a:t>Very useful in fading and diversity </a:t>
            </a:r>
            <a:r>
              <a:rPr lang="en-US" dirty="0" smtClean="0"/>
              <a:t>analysis</a:t>
            </a:r>
          </a:p>
          <a:p>
            <a:pPr lvl="2"/>
            <a:r>
              <a:rPr lang="en-US" dirty="0" smtClean="0"/>
              <a:t>AWGN formula:</a:t>
            </a:r>
          </a:p>
          <a:p>
            <a:pPr lvl="2"/>
            <a:r>
              <a:rPr lang="en-US" dirty="0" smtClean="0"/>
              <a:t>Fading formula: </a:t>
            </a:r>
            <a:endParaRPr lang="en-US" dirty="0" smtClean="0"/>
          </a:p>
        </p:txBody>
      </p:sp>
      <p:graphicFrame>
        <p:nvGraphicFramePr>
          <p:cNvPr id="3074" name="Object 0"/>
          <p:cNvGraphicFramePr>
            <a:graphicFrameLocks noChangeAspect="1"/>
          </p:cNvGraphicFramePr>
          <p:nvPr>
            <p:extLst/>
          </p:nvPr>
        </p:nvGraphicFramePr>
        <p:xfrm>
          <a:off x="858839" y="2038350"/>
          <a:ext cx="7046912" cy="9974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9" name="Equation" r:id="rId4" imgW="2958840" imgH="419040" progId="Equation.3">
                  <p:embed/>
                </p:oleObj>
              </mc:Choice>
              <mc:Fallback>
                <p:oleObj name="Equation" r:id="rId4" imgW="2958840" imgH="419040" progId="Equation.3">
                  <p:embed/>
                  <p:pic>
                    <p:nvPicPr>
                      <p:cNvPr id="3074" name="Object 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8839" y="2038350"/>
                        <a:ext cx="7046912" cy="99742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5" name="Object 1"/>
          <p:cNvGraphicFramePr>
            <a:graphicFrameLocks noChangeAspect="1"/>
          </p:cNvGraphicFramePr>
          <p:nvPr>
            <p:extLst/>
          </p:nvPr>
        </p:nvGraphicFramePr>
        <p:xfrm>
          <a:off x="4933950" y="3824288"/>
          <a:ext cx="3578225" cy="8459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0" name="Equation" r:id="rId6" imgW="1663560" imgH="393480" progId="Equation.3">
                  <p:embed/>
                </p:oleObj>
              </mc:Choice>
              <mc:Fallback>
                <p:oleObj name="Equation" r:id="rId6" imgW="1663560" imgH="393480" progId="Equation.3">
                  <p:embed/>
                  <p:pic>
                    <p:nvPicPr>
                      <p:cNvPr id="3075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33950" y="3824288"/>
                        <a:ext cx="3578225" cy="84599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66470358"/>
              </p:ext>
            </p:extLst>
          </p:nvPr>
        </p:nvGraphicFramePr>
        <p:xfrm>
          <a:off x="611376" y="5765620"/>
          <a:ext cx="3262313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1" name="Equation" r:id="rId8" imgW="1650960" imgH="482400" progId="Equation.3">
                  <p:embed/>
                </p:oleObj>
              </mc:Choice>
              <mc:Fallback>
                <p:oleObj name="Equation" r:id="rId8" imgW="1650960" imgH="482400" progId="Equation.3">
                  <p:embed/>
                  <p:pic>
                    <p:nvPicPr>
                      <p:cNvPr id="9" name="Object 8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11376" y="5765620"/>
                        <a:ext cx="3262313" cy="952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4667193" y="5557378"/>
            <a:ext cx="4288083" cy="830997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M</a:t>
            </a:r>
            <a:r>
              <a:rPr kumimoji="0" lang="en-US" sz="2400" b="0" i="1" u="none" strike="noStrike" kern="1200" cap="none" spc="0" normalizeH="0" baseline="-2500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Symbol" panose="05050102010706020507" pitchFamily="18" charset="2"/>
                <a:ea typeface="+mn-ea"/>
                <a:cs typeface="+mn-cs"/>
              </a:rPr>
              <a:t>g</a:t>
            </a:r>
            <a:r>
              <a:rPr kumimoji="0" lang="en-US" sz="2400" b="0" i="1" u="none" strike="noStrike" kern="1200" cap="none" spc="0" normalizeH="0" baseline="-3600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s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is MGF of fading pdf of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Symbol" panose="05050102010706020507" pitchFamily="18" charset="2"/>
                <a:ea typeface="+mn-ea"/>
                <a:cs typeface="+mn-cs"/>
              </a:rPr>
              <a:t>g</a:t>
            </a:r>
            <a:r>
              <a:rPr kumimoji="0" lang="en-US" sz="2400" b="0" i="0" u="none" strike="noStrike" kern="1200" cap="none" spc="0" normalizeH="0" baseline="-25000" noProof="0" dirty="0" err="1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s</a:t>
            </a:r>
            <a:r>
              <a:rPr lang="en-US" dirty="0">
                <a:solidFill>
                  <a:srgbClr val="0000FF"/>
                </a:solidFill>
              </a:rPr>
              <a:t>;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Symbol" panose="05050102010706020507" pitchFamily="18" charset="2"/>
                <a:ea typeface="+mn-ea"/>
                <a:cs typeface="+mn-cs"/>
              </a:rPr>
              <a:t>a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,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Symbol" panose="05050102010706020507" pitchFamily="18" charset="2"/>
                <a:ea typeface="+mn-ea"/>
                <a:cs typeface="+mn-cs"/>
              </a:rPr>
              <a:t>b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Symbol" panose="05050102010706020507" pitchFamily="18" charset="2"/>
                <a:ea typeface="+mn-ea"/>
                <a:cs typeface="+mn-cs"/>
              </a:rPr>
              <a:t>,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depend on modulation</a:t>
            </a:r>
            <a:r>
              <a:rPr kumimoji="0" lang="en-US" sz="2400" b="0" i="0" u="none" strike="noStrike" kern="1200" cap="none" spc="0" normalizeH="0" baseline="3000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*</a:t>
            </a:r>
            <a:endParaRPr kumimoji="0" lang="en-US" sz="2400" b="0" i="0" u="none" strike="noStrike" kern="1200" cap="none" spc="0" normalizeH="0" baseline="3000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40678" y="5814151"/>
            <a:ext cx="3502236" cy="91699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55162" y="4949048"/>
            <a:ext cx="2259941" cy="58634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374602" y="6444734"/>
            <a:ext cx="35718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solidFill>
                  <a:srgbClr val="FF0000"/>
                </a:solidFill>
              </a:rPr>
              <a:t>*current reader has -.5</a:t>
            </a:r>
            <a:r>
              <a:rPr lang="en-US" sz="1800" dirty="0" smtClean="0">
                <a:solidFill>
                  <a:srgbClr val="FF0000"/>
                </a:solidFill>
                <a:latin typeface="Symbol" panose="05050102010706020507" pitchFamily="18" charset="2"/>
              </a:rPr>
              <a:t>b=</a:t>
            </a:r>
            <a:r>
              <a:rPr lang="en-US" sz="1800" dirty="0" smtClean="0">
                <a:solidFill>
                  <a:srgbClr val="FF0000"/>
                </a:solidFill>
              </a:rPr>
              <a:t>g notation</a:t>
            </a:r>
            <a:endParaRPr lang="en-US" sz="18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89076" y="5059450"/>
            <a:ext cx="311304" cy="369332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sz="1800" dirty="0" smtClean="0">
                <a:solidFill>
                  <a:schemeClr val="bg2">
                    <a:lumMod val="50000"/>
                  </a:schemeClr>
                </a:solidFill>
                <a:sym typeface="Symbol" panose="05050102010706020507" pitchFamily="18" charset="2"/>
              </a:rPr>
              <a:t></a:t>
            </a:r>
            <a:endParaRPr lang="en-US" sz="18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36979" y="6026071"/>
            <a:ext cx="311304" cy="369332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sz="1800" dirty="0" smtClean="0">
                <a:solidFill>
                  <a:schemeClr val="bg2">
                    <a:lumMod val="50000"/>
                  </a:schemeClr>
                </a:solidFill>
                <a:sym typeface="Symbol" panose="05050102010706020507" pitchFamily="18" charset="2"/>
              </a:rPr>
              <a:t></a:t>
            </a:r>
            <a:endParaRPr lang="en-US" sz="180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802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Main Points</a:t>
            </a:r>
          </a:p>
        </p:txBody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789328"/>
            <a:ext cx="8496300" cy="4229100"/>
          </a:xfrm>
        </p:spPr>
        <p:txBody>
          <a:bodyPr/>
          <a:lstStyle/>
          <a:p>
            <a:pPr lvl="1">
              <a:lnSpc>
                <a:spcPct val="40000"/>
              </a:lnSpc>
              <a:buFont typeface="Wingdings" pitchFamily="2" charset="2"/>
              <a:buNone/>
            </a:pPr>
            <a:endParaRPr lang="en-US" sz="2400" dirty="0" smtClean="0"/>
          </a:p>
          <a:p>
            <a:pPr>
              <a:lnSpc>
                <a:spcPct val="30000"/>
              </a:lnSpc>
            </a:pPr>
            <a:r>
              <a:rPr lang="en-US" sz="2800" i="1" dirty="0" smtClean="0"/>
              <a:t>P</a:t>
            </a:r>
            <a:r>
              <a:rPr lang="en-US" sz="2800" i="1" baseline="-25000" dirty="0" smtClean="0"/>
              <a:t>s</a:t>
            </a:r>
            <a:r>
              <a:rPr lang="en-US" sz="2800" baseline="-25000" dirty="0" smtClean="0"/>
              <a:t>   </a:t>
            </a:r>
            <a:r>
              <a:rPr lang="en-US" sz="2800" dirty="0" smtClean="0"/>
              <a:t>approximation in AWGN:</a:t>
            </a:r>
          </a:p>
          <a:p>
            <a:pPr lvl="1">
              <a:lnSpc>
                <a:spcPct val="150000"/>
              </a:lnSpc>
            </a:pPr>
            <a:r>
              <a:rPr lang="en-US" sz="2400" dirty="0" smtClean="0"/>
              <a:t>For MPSK, MQAM</a:t>
            </a:r>
          </a:p>
          <a:p>
            <a:pPr>
              <a:lnSpc>
                <a:spcPct val="0"/>
              </a:lnSpc>
              <a:buFont typeface="Wingdings" pitchFamily="2" charset="2"/>
              <a:buNone/>
            </a:pPr>
            <a:endParaRPr lang="en-US" sz="2800" dirty="0" smtClean="0"/>
          </a:p>
          <a:p>
            <a:pPr>
              <a:lnSpc>
                <a:spcPct val="0"/>
              </a:lnSpc>
            </a:pPr>
            <a:endParaRPr lang="en-US" sz="2800" dirty="0" smtClean="0"/>
          </a:p>
          <a:p>
            <a:pPr>
              <a:lnSpc>
                <a:spcPct val="100000"/>
              </a:lnSpc>
            </a:pPr>
            <a:r>
              <a:rPr lang="en-US" sz="2800" dirty="0" smtClean="0"/>
              <a:t>In fading </a:t>
            </a:r>
            <a:r>
              <a:rPr lang="en-US" sz="2800" i="1" dirty="0" smtClean="0"/>
              <a:t>P</a:t>
            </a:r>
            <a:r>
              <a:rPr lang="en-US" sz="2800" i="1" baseline="-25000" dirty="0" smtClean="0"/>
              <a:t>s</a:t>
            </a:r>
            <a:r>
              <a:rPr lang="en-US" sz="2800" baseline="-25000" dirty="0" smtClean="0"/>
              <a:t>  </a:t>
            </a:r>
            <a:r>
              <a:rPr lang="en-US" sz="2800" dirty="0" smtClean="0"/>
              <a:t>is a random variable, characterized by average value, outage, or combined outage/average</a:t>
            </a:r>
          </a:p>
          <a:p>
            <a:pPr lvl="3"/>
            <a:endParaRPr lang="en-US" sz="1600" dirty="0" smtClean="0"/>
          </a:p>
          <a:p>
            <a:pPr lvl="0">
              <a:lnSpc>
                <a:spcPct val="100000"/>
              </a:lnSpc>
            </a:pPr>
            <a:r>
              <a:rPr lang="en-US" sz="2800" dirty="0"/>
              <a:t>Fading greatly increases average </a:t>
            </a:r>
            <a:r>
              <a:rPr lang="en-US" sz="2800" i="1" dirty="0"/>
              <a:t>P</a:t>
            </a:r>
            <a:r>
              <a:rPr lang="en-US" sz="2800" i="1" baseline="-25000" dirty="0"/>
              <a:t>s</a:t>
            </a:r>
            <a:r>
              <a:rPr lang="en-US" sz="2800" baseline="-25000" dirty="0"/>
              <a:t> </a:t>
            </a:r>
            <a:r>
              <a:rPr lang="en-US" sz="2800" dirty="0"/>
              <a:t> or required power for a given target </a:t>
            </a:r>
            <a:r>
              <a:rPr lang="en-US" sz="2800" i="1" dirty="0"/>
              <a:t>P</a:t>
            </a:r>
            <a:r>
              <a:rPr lang="en-US" sz="2800" i="1" baseline="-25000" dirty="0"/>
              <a:t>s </a:t>
            </a:r>
            <a:r>
              <a:rPr lang="en-US" sz="2800" dirty="0"/>
              <a:t>with some </a:t>
            </a:r>
            <a:r>
              <a:rPr lang="en-US" sz="2800" dirty="0" smtClean="0"/>
              <a:t>outage</a:t>
            </a:r>
          </a:p>
          <a:p>
            <a:pPr lvl="1">
              <a:lnSpc>
                <a:spcPct val="100000"/>
              </a:lnSpc>
            </a:pPr>
            <a:r>
              <a:rPr lang="en-US" sz="2400" dirty="0"/>
              <a:t>Outage probability based on target SNR in AWGN</a:t>
            </a:r>
            <a:r>
              <a:rPr lang="en-US" sz="2400" dirty="0" smtClean="0"/>
              <a:t>.</a:t>
            </a:r>
            <a:endParaRPr lang="en-US" sz="2400" dirty="0"/>
          </a:p>
          <a:p>
            <a:pPr lvl="3"/>
            <a:endParaRPr lang="en-US" sz="1600" dirty="0"/>
          </a:p>
          <a:p>
            <a:pPr marL="1371600" lvl="3" indent="0">
              <a:lnSpc>
                <a:spcPct val="10000"/>
              </a:lnSpc>
              <a:buNone/>
            </a:pPr>
            <a:r>
              <a:rPr lang="en-US" dirty="0" smtClean="0"/>
              <a:t>	</a:t>
            </a:r>
            <a:endParaRPr lang="en-US" dirty="0"/>
          </a:p>
          <a:p>
            <a:pPr lvl="0">
              <a:lnSpc>
                <a:spcPct val="100000"/>
              </a:lnSpc>
            </a:pPr>
            <a:r>
              <a:rPr lang="en-US" sz="2800" dirty="0"/>
              <a:t>Need to combat flat fading or waste lots of </a:t>
            </a:r>
            <a:r>
              <a:rPr lang="en-US" sz="2800" dirty="0" smtClean="0"/>
              <a:t>power</a:t>
            </a:r>
            <a:endParaRPr lang="en-US" sz="2800" dirty="0"/>
          </a:p>
        </p:txBody>
      </p:sp>
      <p:graphicFrame>
        <p:nvGraphicFramePr>
          <p:cNvPr id="614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19908550"/>
              </p:ext>
            </p:extLst>
          </p:nvPr>
        </p:nvGraphicFramePr>
        <p:xfrm>
          <a:off x="5434421" y="1706647"/>
          <a:ext cx="3136900" cy="72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1" name="Equation" r:id="rId4" imgW="1155600" imgH="266400" progId="Equation.3">
                  <p:embed/>
                </p:oleObj>
              </mc:Choice>
              <mc:Fallback>
                <p:oleObj name="Equation" r:id="rId4" imgW="1155600" imgH="2664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34421" y="1706647"/>
                        <a:ext cx="3136900" cy="72390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CC00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ueRed">
  <a:themeElements>
    <a:clrScheme name="">
      <a:dk1>
        <a:srgbClr val="474747"/>
      </a:dk1>
      <a:lt1>
        <a:srgbClr val="FFFFFF"/>
      </a:lt1>
      <a:dk2>
        <a:srgbClr val="772655"/>
      </a:dk2>
      <a:lt2>
        <a:srgbClr val="00DFCA"/>
      </a:lt2>
      <a:accent1>
        <a:srgbClr val="DC0081"/>
      </a:accent1>
      <a:accent2>
        <a:srgbClr val="FAFD00"/>
      </a:accent2>
      <a:accent3>
        <a:srgbClr val="BDACB4"/>
      </a:accent3>
      <a:accent4>
        <a:srgbClr val="DADADA"/>
      </a:accent4>
      <a:accent5>
        <a:srgbClr val="EBAAC1"/>
      </a:accent5>
      <a:accent6>
        <a:srgbClr val="E3E500"/>
      </a:accent6>
      <a:hlink>
        <a:srgbClr val="FE9B03"/>
      </a:hlink>
      <a:folHlink>
        <a:srgbClr val="D989B8"/>
      </a:folHlink>
    </a:clrScheme>
    <a:fontScheme name="BlueRed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ueRed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Red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C:\MSOffice\Templates\BlueRed.pot</Template>
  <TotalTime>54838</TotalTime>
  <Words>523</Words>
  <Application>Microsoft Office PowerPoint</Application>
  <PresentationFormat>On-screen Show (4:3)</PresentationFormat>
  <Paragraphs>108</Paragraphs>
  <Slides>9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8" baseType="lpstr">
      <vt:lpstr>Arial</vt:lpstr>
      <vt:lpstr>Calibri</vt:lpstr>
      <vt:lpstr>Garamond</vt:lpstr>
      <vt:lpstr>Symbol</vt:lpstr>
      <vt:lpstr>Times New Roman</vt:lpstr>
      <vt:lpstr>Wingdings</vt:lpstr>
      <vt:lpstr>ZapfDingbats</vt:lpstr>
      <vt:lpstr>BlueRed</vt:lpstr>
      <vt:lpstr>Equation</vt:lpstr>
      <vt:lpstr>EE359 – Lecture 9 Outline</vt:lpstr>
      <vt:lpstr>Review of Last Lecture</vt:lpstr>
      <vt:lpstr>Linear Digital Modulation</vt:lpstr>
      <vt:lpstr>Linear Modulation in Fading</vt:lpstr>
      <vt:lpstr>Outage Probability</vt:lpstr>
      <vt:lpstr>Average Ps</vt:lpstr>
      <vt:lpstr>Average Probability of Error (MQAM)</vt:lpstr>
      <vt:lpstr>Alternate Q Function Analysis</vt:lpstr>
      <vt:lpstr>Main Points</vt:lpstr>
    </vt:vector>
  </TitlesOfParts>
  <Company>Cal Tech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Wireless Communications Research Overview</dc:title>
  <dc:creator>Andrea Goldsmith</dc:creator>
  <cp:lastModifiedBy>andreag</cp:lastModifiedBy>
  <cp:revision>245</cp:revision>
  <cp:lastPrinted>2000-03-17T02:49:38Z</cp:lastPrinted>
  <dcterms:created xsi:type="dcterms:W3CDTF">1999-01-27T20:08:30Z</dcterms:created>
  <dcterms:modified xsi:type="dcterms:W3CDTF">2020-02-05T17:34:18Z</dcterms:modified>
</cp:coreProperties>
</file>