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2918400" cy="21945600"/>
  <p:notesSz cx="7315200" cy="9601200"/>
  <p:defaultTextStyle>
    <a:defPPr>
      <a:defRPr lang="zh-TW"/>
    </a:defPPr>
    <a:lvl1pPr algn="l" defTabSz="3133725" rtl="0" eaLnBrk="0" fontAlgn="base" hangingPunct="0">
      <a:spcBef>
        <a:spcPct val="0"/>
      </a:spcBef>
      <a:spcAft>
        <a:spcPct val="0"/>
      </a:spcAft>
      <a:defRPr kumimoji="1" sz="6200" kern="1200">
        <a:solidFill>
          <a:schemeClr val="tx1"/>
        </a:solidFill>
        <a:latin typeface="Arial" panose="020B0604020202020204" pitchFamily="34" charset="0"/>
        <a:ea typeface="PMingLiU" panose="02020500000000000000" pitchFamily="18" charset="-120"/>
        <a:cs typeface="+mn-cs"/>
      </a:defRPr>
    </a:lvl1pPr>
    <a:lvl2pPr marL="1566863" indent="-1174750" algn="l" defTabSz="3133725" rtl="0" eaLnBrk="0" fontAlgn="base" hangingPunct="0">
      <a:spcBef>
        <a:spcPct val="0"/>
      </a:spcBef>
      <a:spcAft>
        <a:spcPct val="0"/>
      </a:spcAft>
      <a:defRPr kumimoji="1" sz="6200" kern="1200">
        <a:solidFill>
          <a:schemeClr val="tx1"/>
        </a:solidFill>
        <a:latin typeface="Arial" panose="020B0604020202020204" pitchFamily="34" charset="0"/>
        <a:ea typeface="PMingLiU" panose="02020500000000000000" pitchFamily="18" charset="-120"/>
        <a:cs typeface="+mn-cs"/>
      </a:defRPr>
    </a:lvl2pPr>
    <a:lvl3pPr marL="3133725" indent="-2351088" algn="l" defTabSz="3133725" rtl="0" eaLnBrk="0" fontAlgn="base" hangingPunct="0">
      <a:spcBef>
        <a:spcPct val="0"/>
      </a:spcBef>
      <a:spcAft>
        <a:spcPct val="0"/>
      </a:spcAft>
      <a:defRPr kumimoji="1" sz="6200" kern="1200">
        <a:solidFill>
          <a:schemeClr val="tx1"/>
        </a:solidFill>
        <a:latin typeface="Arial" panose="020B0604020202020204" pitchFamily="34" charset="0"/>
        <a:ea typeface="PMingLiU" panose="02020500000000000000" pitchFamily="18" charset="-120"/>
        <a:cs typeface="+mn-cs"/>
      </a:defRPr>
    </a:lvl3pPr>
    <a:lvl4pPr marL="4702175" indent="-3525838" algn="l" defTabSz="3133725" rtl="0" eaLnBrk="0" fontAlgn="base" hangingPunct="0">
      <a:spcBef>
        <a:spcPct val="0"/>
      </a:spcBef>
      <a:spcAft>
        <a:spcPct val="0"/>
      </a:spcAft>
      <a:defRPr kumimoji="1" sz="6200" kern="1200">
        <a:solidFill>
          <a:schemeClr val="tx1"/>
        </a:solidFill>
        <a:latin typeface="Arial" panose="020B0604020202020204" pitchFamily="34" charset="0"/>
        <a:ea typeface="PMingLiU" panose="02020500000000000000" pitchFamily="18" charset="-120"/>
        <a:cs typeface="+mn-cs"/>
      </a:defRPr>
    </a:lvl4pPr>
    <a:lvl5pPr marL="6269038" indent="-4702175" algn="l" defTabSz="3133725" rtl="0" eaLnBrk="0" fontAlgn="base" hangingPunct="0">
      <a:spcBef>
        <a:spcPct val="0"/>
      </a:spcBef>
      <a:spcAft>
        <a:spcPct val="0"/>
      </a:spcAft>
      <a:defRPr kumimoji="1" sz="6200" kern="1200">
        <a:solidFill>
          <a:schemeClr val="tx1"/>
        </a:solidFill>
        <a:latin typeface="Arial" panose="020B0604020202020204" pitchFamily="34" charset="0"/>
        <a:ea typeface="PMingLiU" panose="02020500000000000000" pitchFamily="18" charset="-120"/>
        <a:cs typeface="+mn-cs"/>
      </a:defRPr>
    </a:lvl5pPr>
    <a:lvl6pPr marL="2286000" algn="l" defTabSz="914400" rtl="0" eaLnBrk="1" latinLnBrk="0" hangingPunct="1">
      <a:defRPr kumimoji="1" sz="6200" kern="1200">
        <a:solidFill>
          <a:schemeClr val="tx1"/>
        </a:solidFill>
        <a:latin typeface="Arial" panose="020B0604020202020204" pitchFamily="34" charset="0"/>
        <a:ea typeface="PMingLiU" panose="02020500000000000000" pitchFamily="18" charset="-120"/>
        <a:cs typeface="+mn-cs"/>
      </a:defRPr>
    </a:lvl6pPr>
    <a:lvl7pPr marL="2743200" algn="l" defTabSz="914400" rtl="0" eaLnBrk="1" latinLnBrk="0" hangingPunct="1">
      <a:defRPr kumimoji="1" sz="6200" kern="1200">
        <a:solidFill>
          <a:schemeClr val="tx1"/>
        </a:solidFill>
        <a:latin typeface="Arial" panose="020B0604020202020204" pitchFamily="34" charset="0"/>
        <a:ea typeface="PMingLiU" panose="02020500000000000000" pitchFamily="18" charset="-120"/>
        <a:cs typeface="+mn-cs"/>
      </a:defRPr>
    </a:lvl7pPr>
    <a:lvl8pPr marL="3200400" algn="l" defTabSz="914400" rtl="0" eaLnBrk="1" latinLnBrk="0" hangingPunct="1">
      <a:defRPr kumimoji="1" sz="6200" kern="1200">
        <a:solidFill>
          <a:schemeClr val="tx1"/>
        </a:solidFill>
        <a:latin typeface="Arial" panose="020B0604020202020204" pitchFamily="34" charset="0"/>
        <a:ea typeface="PMingLiU" panose="02020500000000000000" pitchFamily="18" charset="-120"/>
        <a:cs typeface="+mn-cs"/>
      </a:defRPr>
    </a:lvl8pPr>
    <a:lvl9pPr marL="3657600" algn="l" defTabSz="914400" rtl="0" eaLnBrk="1" latinLnBrk="0" hangingPunct="1">
      <a:defRPr kumimoji="1" sz="6200" kern="1200">
        <a:solidFill>
          <a:schemeClr val="tx1"/>
        </a:solidFill>
        <a:latin typeface="Arial" panose="020B0604020202020204" pitchFamily="34" charset="0"/>
        <a:ea typeface="PMingLiU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12">
          <p15:clr>
            <a:srgbClr val="A4A3A4"/>
          </p15:clr>
        </p15:guide>
        <p15:guide id="2" pos="103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D8E8"/>
    <a:srgbClr val="0000CC"/>
    <a:srgbClr val="E9ED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4" autoAdjust="0"/>
    <p:restoredTop sz="95921" autoAdjust="0"/>
  </p:normalViewPr>
  <p:slideViewPr>
    <p:cSldViewPr>
      <p:cViewPr>
        <p:scale>
          <a:sx n="26" d="100"/>
          <a:sy n="26" d="100"/>
        </p:scale>
        <p:origin x="1232" y="808"/>
      </p:cViewPr>
      <p:guideLst>
        <p:guide orient="horz" pos="6912"/>
        <p:guide pos="10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3134929" eaLnBrk="1" hangingPunct="1">
              <a:defRPr kumimoji="0" sz="1300">
                <a:latin typeface="Calibri" pitchFamily="34" charset="0"/>
                <a:ea typeface="PMingLiU" panose="02020500000000000000" pitchFamily="18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3134929" eaLnBrk="1" hangingPunct="1">
              <a:defRPr kumimoji="0" sz="1300">
                <a:latin typeface="Calibri" pitchFamily="34" charset="0"/>
                <a:ea typeface="PMingLiU" panose="02020500000000000000" pitchFamily="18" charset="-120"/>
              </a:defRPr>
            </a:lvl1pPr>
          </a:lstStyle>
          <a:p>
            <a:pPr>
              <a:defRPr/>
            </a:pPr>
            <a:fld id="{5F191F51-4FA1-49E1-926F-61FA242B3BAF}" type="datetimeFigureOut">
              <a:rPr lang="zh-TW" altLang="es-ES"/>
              <a:pPr>
                <a:defRPr/>
              </a:pPr>
              <a:t>2016/3/9</a:t>
            </a:fld>
            <a:endParaRPr lang="zh-TW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7263" y="720725"/>
            <a:ext cx="5400675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TW" noProof="0"/>
              <a:t>Click to edit Master text styles</a:t>
            </a:r>
          </a:p>
          <a:p>
            <a:pPr lvl="1"/>
            <a:r>
              <a:rPr lang="en-US" altLang="zh-TW" noProof="0"/>
              <a:t>Second level</a:t>
            </a:r>
          </a:p>
          <a:p>
            <a:pPr lvl="2"/>
            <a:r>
              <a:rPr lang="en-US" altLang="zh-TW" noProof="0"/>
              <a:t>Third level</a:t>
            </a:r>
          </a:p>
          <a:p>
            <a:pPr lvl="3"/>
            <a:r>
              <a:rPr lang="en-US" altLang="zh-TW" noProof="0"/>
              <a:t>Fourth level</a:t>
            </a:r>
          </a:p>
          <a:p>
            <a:pPr lvl="4"/>
            <a:r>
              <a:rPr lang="en-US" altLang="zh-TW" noProof="0"/>
              <a:t>Fifth level</a:t>
            </a:r>
            <a:endParaRPr lang="zh-TW" alt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3134929" eaLnBrk="1" hangingPunct="1">
              <a:defRPr kumimoji="0" sz="1300">
                <a:latin typeface="Calibri" pitchFamily="34" charset="0"/>
                <a:ea typeface="PMingLiU" panose="02020500000000000000" pitchFamily="18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300">
                <a:latin typeface="Calibri" panose="020F0502020204030204" pitchFamily="34" charset="0"/>
                <a:ea typeface="PMingLiU" panose="02020500000000000000" pitchFamily="18" charset="-120"/>
              </a:defRPr>
            </a:lvl1pPr>
          </a:lstStyle>
          <a:p>
            <a:pPr>
              <a:defRPr/>
            </a:pPr>
            <a:fld id="{F3D3DFE3-1C4B-4B08-A61E-298C6A3539F4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631620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3133725" rtl="0" eaLnBrk="0" fontAlgn="base" hangingPunct="0">
      <a:spcBef>
        <a:spcPct val="30000"/>
      </a:spcBef>
      <a:spcAft>
        <a:spcPct val="0"/>
      </a:spcAft>
      <a:defRPr sz="4100" kern="1200">
        <a:solidFill>
          <a:schemeClr val="tx1"/>
        </a:solidFill>
        <a:latin typeface="+mn-lt"/>
        <a:ea typeface="PMingLiU" pitchFamily="18" charset="-120"/>
        <a:cs typeface="+mn-cs"/>
      </a:defRPr>
    </a:lvl1pPr>
    <a:lvl2pPr marL="1566863" algn="l" defTabSz="3133725" rtl="0" eaLnBrk="0" fontAlgn="base" hangingPunct="0">
      <a:spcBef>
        <a:spcPct val="30000"/>
      </a:spcBef>
      <a:spcAft>
        <a:spcPct val="0"/>
      </a:spcAft>
      <a:defRPr sz="4100" kern="1200">
        <a:solidFill>
          <a:schemeClr val="tx1"/>
        </a:solidFill>
        <a:latin typeface="+mn-lt"/>
        <a:ea typeface="PMingLiU" pitchFamily="18" charset="-120"/>
        <a:cs typeface="+mn-cs"/>
      </a:defRPr>
    </a:lvl2pPr>
    <a:lvl3pPr marL="3133725" algn="l" defTabSz="3133725" rtl="0" eaLnBrk="0" fontAlgn="base" hangingPunct="0">
      <a:spcBef>
        <a:spcPct val="30000"/>
      </a:spcBef>
      <a:spcAft>
        <a:spcPct val="0"/>
      </a:spcAft>
      <a:defRPr sz="4100" kern="1200">
        <a:solidFill>
          <a:schemeClr val="tx1"/>
        </a:solidFill>
        <a:latin typeface="+mn-lt"/>
        <a:ea typeface="PMingLiU" pitchFamily="18" charset="-120"/>
        <a:cs typeface="+mn-cs"/>
      </a:defRPr>
    </a:lvl3pPr>
    <a:lvl4pPr marL="4702175" algn="l" defTabSz="3133725" rtl="0" eaLnBrk="0" fontAlgn="base" hangingPunct="0">
      <a:spcBef>
        <a:spcPct val="30000"/>
      </a:spcBef>
      <a:spcAft>
        <a:spcPct val="0"/>
      </a:spcAft>
      <a:defRPr sz="4100" kern="1200">
        <a:solidFill>
          <a:schemeClr val="tx1"/>
        </a:solidFill>
        <a:latin typeface="+mn-lt"/>
        <a:ea typeface="PMingLiU" pitchFamily="18" charset="-120"/>
        <a:cs typeface="+mn-cs"/>
      </a:defRPr>
    </a:lvl4pPr>
    <a:lvl5pPr marL="6269038" algn="l" defTabSz="3133725" rtl="0" eaLnBrk="0" fontAlgn="base" hangingPunct="0">
      <a:spcBef>
        <a:spcPct val="30000"/>
      </a:spcBef>
      <a:spcAft>
        <a:spcPct val="0"/>
      </a:spcAft>
      <a:defRPr sz="4100" kern="1200">
        <a:solidFill>
          <a:schemeClr val="tx1"/>
        </a:solidFill>
        <a:latin typeface="+mn-lt"/>
        <a:ea typeface="PMingLiU" pitchFamily="18" charset="-120"/>
        <a:cs typeface="+mn-cs"/>
      </a:defRPr>
    </a:lvl5pPr>
    <a:lvl6pPr marL="7837322" algn="l" defTabSz="3134929" rtl="0" eaLnBrk="1" latinLnBrk="0" hangingPunct="1">
      <a:defRPr sz="4100" kern="1200">
        <a:solidFill>
          <a:schemeClr val="tx1"/>
        </a:solidFill>
        <a:latin typeface="+mn-lt"/>
        <a:ea typeface="+mn-ea"/>
        <a:cs typeface="+mn-cs"/>
      </a:defRPr>
    </a:lvl6pPr>
    <a:lvl7pPr marL="9404787" algn="l" defTabSz="3134929" rtl="0" eaLnBrk="1" latinLnBrk="0" hangingPunct="1">
      <a:defRPr sz="4100" kern="1200">
        <a:solidFill>
          <a:schemeClr val="tx1"/>
        </a:solidFill>
        <a:latin typeface="+mn-lt"/>
        <a:ea typeface="+mn-ea"/>
        <a:cs typeface="+mn-cs"/>
      </a:defRPr>
    </a:lvl7pPr>
    <a:lvl8pPr marL="10972251" algn="l" defTabSz="3134929" rtl="0" eaLnBrk="1" latinLnBrk="0" hangingPunct="1">
      <a:defRPr sz="4100" kern="1200">
        <a:solidFill>
          <a:schemeClr val="tx1"/>
        </a:solidFill>
        <a:latin typeface="+mn-lt"/>
        <a:ea typeface="+mn-ea"/>
        <a:cs typeface="+mn-cs"/>
      </a:defRPr>
    </a:lvl8pPr>
    <a:lvl9pPr marL="12539716" algn="l" defTabSz="3134929" rtl="0" eaLnBrk="1" latinLnBrk="0" hangingPunct="1">
      <a:defRPr sz="4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41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sz="41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sz="41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sz="41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sz="41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5pPr>
            <a:lvl6pPr marL="2514600" indent="-228600" defTabSz="3133725" eaLnBrk="0" fontAlgn="base" hangingPunct="0">
              <a:spcBef>
                <a:spcPct val="30000"/>
              </a:spcBef>
              <a:spcAft>
                <a:spcPct val="0"/>
              </a:spcAft>
              <a:defRPr sz="41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6pPr>
            <a:lvl7pPr marL="2971800" indent="-228600" defTabSz="3133725" eaLnBrk="0" fontAlgn="base" hangingPunct="0">
              <a:spcBef>
                <a:spcPct val="30000"/>
              </a:spcBef>
              <a:spcAft>
                <a:spcPct val="0"/>
              </a:spcAft>
              <a:defRPr sz="41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7pPr>
            <a:lvl8pPr marL="3429000" indent="-228600" defTabSz="3133725" eaLnBrk="0" fontAlgn="base" hangingPunct="0">
              <a:spcBef>
                <a:spcPct val="30000"/>
              </a:spcBef>
              <a:spcAft>
                <a:spcPct val="0"/>
              </a:spcAft>
              <a:defRPr sz="41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8pPr>
            <a:lvl9pPr marL="3886200" indent="-228600" defTabSz="3133725" eaLnBrk="0" fontAlgn="base" hangingPunct="0">
              <a:spcBef>
                <a:spcPct val="30000"/>
              </a:spcBef>
              <a:spcAft>
                <a:spcPct val="0"/>
              </a:spcAft>
              <a:defRPr sz="41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0027950D-C943-4159-9099-40CCF8CD7002}" type="slidenum">
              <a:rPr lang="zh-TW" altLang="en-US" sz="1300" smtClean="0"/>
              <a:pPr>
                <a:spcBef>
                  <a:spcPct val="0"/>
                </a:spcBef>
              </a:pPr>
              <a:t>1</a:t>
            </a:fld>
            <a:endParaRPr lang="zh-TW" altLang="en-US" sz="1300"/>
          </a:p>
        </p:txBody>
      </p:sp>
    </p:spTree>
    <p:extLst>
      <p:ext uri="{BB962C8B-B14F-4D97-AF65-F5344CB8AC3E}">
        <p14:creationId xmlns:p14="http://schemas.microsoft.com/office/powerpoint/2010/main" val="529097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880" y="6817362"/>
            <a:ext cx="27980640" cy="4704080"/>
          </a:xfrm>
        </p:spPr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760" y="12435840"/>
            <a:ext cx="23042880" cy="56083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5674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1349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7023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269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8373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4047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972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539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/>
              <a:t>Click to edit Master subtitle style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E995D-4A9E-462B-85E1-675D95A7BAFF}" type="datetimeFigureOut">
              <a:rPr lang="zh-TW" altLang="es-ES"/>
              <a:pPr>
                <a:defRPr/>
              </a:pPr>
              <a:t>2016/3/9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7D05C9-C2E6-4965-A924-A03F6B59651E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9987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703AEC-1955-4413-86FF-37A134A9FD2E}" type="datetimeFigureOut">
              <a:rPr lang="zh-TW" altLang="es-ES"/>
              <a:pPr>
                <a:defRPr/>
              </a:pPr>
              <a:t>2016/3/9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23CAD9-D02C-40B0-B9F2-CD4C6FC26B50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6948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0327" y="14102082"/>
            <a:ext cx="27980640" cy="4358640"/>
          </a:xfrm>
        </p:spPr>
        <p:txBody>
          <a:bodyPr anchor="t"/>
          <a:lstStyle>
            <a:lvl1pPr algn="l">
              <a:defRPr sz="13700" b="1" cap="all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0327" y="9301483"/>
            <a:ext cx="27980640" cy="4800598"/>
          </a:xfrm>
        </p:spPr>
        <p:txBody>
          <a:bodyPr anchor="b"/>
          <a:lstStyle>
            <a:lvl1pPr marL="0" indent="0">
              <a:buNone/>
              <a:defRPr sz="6900">
                <a:solidFill>
                  <a:schemeClr val="tx1">
                    <a:tint val="75000"/>
                  </a:schemeClr>
                </a:solidFill>
              </a:defRPr>
            </a:lvl1pPr>
            <a:lvl2pPr marL="1567464" indent="0">
              <a:buNone/>
              <a:defRPr sz="6200">
                <a:solidFill>
                  <a:schemeClr val="tx1">
                    <a:tint val="75000"/>
                  </a:schemeClr>
                </a:solidFill>
              </a:defRPr>
            </a:lvl2pPr>
            <a:lvl3pPr marL="3134929" indent="0">
              <a:buNone/>
              <a:defRPr sz="5500">
                <a:solidFill>
                  <a:schemeClr val="tx1">
                    <a:tint val="75000"/>
                  </a:schemeClr>
                </a:solidFill>
              </a:defRPr>
            </a:lvl3pPr>
            <a:lvl4pPr marL="4702393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4pPr>
            <a:lvl5pPr marL="6269858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5pPr>
            <a:lvl6pPr marL="7837322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9404787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10972251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12539716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A2CCCF-2CC7-43AE-97AC-5760B3B0340F}" type="datetimeFigureOut">
              <a:rPr lang="zh-TW" altLang="es-ES"/>
              <a:pPr>
                <a:defRPr/>
              </a:pPr>
              <a:t>2016/3/9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C44309-760E-4F6A-AD0A-C0F592B93DC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2793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45920" y="5120641"/>
            <a:ext cx="14538960" cy="14483082"/>
          </a:xfrm>
        </p:spPr>
        <p:txBody>
          <a:bodyPr/>
          <a:lstStyle>
            <a:lvl1pPr>
              <a:defRPr sz="9600"/>
            </a:lvl1pPr>
            <a:lvl2pPr>
              <a:defRPr sz="8200"/>
            </a:lvl2pPr>
            <a:lvl3pPr>
              <a:defRPr sz="6900"/>
            </a:lvl3pPr>
            <a:lvl4pPr>
              <a:defRPr sz="6200"/>
            </a:lvl4pPr>
            <a:lvl5pPr>
              <a:defRPr sz="6200"/>
            </a:lvl5pPr>
            <a:lvl6pPr>
              <a:defRPr sz="6200"/>
            </a:lvl6pPr>
            <a:lvl7pPr>
              <a:defRPr sz="6200"/>
            </a:lvl7pPr>
            <a:lvl8pPr>
              <a:defRPr sz="6200"/>
            </a:lvl8pPr>
            <a:lvl9pPr>
              <a:defRPr sz="62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33520" y="5120641"/>
            <a:ext cx="14538960" cy="14483082"/>
          </a:xfrm>
        </p:spPr>
        <p:txBody>
          <a:bodyPr/>
          <a:lstStyle>
            <a:lvl1pPr>
              <a:defRPr sz="9600"/>
            </a:lvl1pPr>
            <a:lvl2pPr>
              <a:defRPr sz="8200"/>
            </a:lvl2pPr>
            <a:lvl3pPr>
              <a:defRPr sz="6900"/>
            </a:lvl3pPr>
            <a:lvl4pPr>
              <a:defRPr sz="6200"/>
            </a:lvl4pPr>
            <a:lvl5pPr>
              <a:defRPr sz="6200"/>
            </a:lvl5pPr>
            <a:lvl6pPr>
              <a:defRPr sz="6200"/>
            </a:lvl6pPr>
            <a:lvl7pPr>
              <a:defRPr sz="6200"/>
            </a:lvl7pPr>
            <a:lvl8pPr>
              <a:defRPr sz="6200"/>
            </a:lvl8pPr>
            <a:lvl9pPr>
              <a:defRPr sz="62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00037-BA75-4E7C-8117-F0005ECF5899}" type="datetimeFigureOut">
              <a:rPr lang="zh-TW" altLang="es-ES"/>
              <a:pPr>
                <a:defRPr/>
              </a:pPr>
              <a:t>2016/3/9</a:t>
            </a:fld>
            <a:endParaRPr lang="zh-TW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C49FEB-8EB7-4B08-AB61-A47D9E4007D9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53623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5920" y="4912362"/>
            <a:ext cx="14544677" cy="2047238"/>
          </a:xfrm>
        </p:spPr>
        <p:txBody>
          <a:bodyPr anchor="b"/>
          <a:lstStyle>
            <a:lvl1pPr marL="0" indent="0">
              <a:buNone/>
              <a:defRPr sz="8200" b="1"/>
            </a:lvl1pPr>
            <a:lvl2pPr marL="1567464" indent="0">
              <a:buNone/>
              <a:defRPr sz="6900" b="1"/>
            </a:lvl2pPr>
            <a:lvl3pPr marL="3134929" indent="0">
              <a:buNone/>
              <a:defRPr sz="6200" b="1"/>
            </a:lvl3pPr>
            <a:lvl4pPr marL="4702393" indent="0">
              <a:buNone/>
              <a:defRPr sz="5500" b="1"/>
            </a:lvl4pPr>
            <a:lvl5pPr marL="6269858" indent="0">
              <a:buNone/>
              <a:defRPr sz="5500" b="1"/>
            </a:lvl5pPr>
            <a:lvl6pPr marL="7837322" indent="0">
              <a:buNone/>
              <a:defRPr sz="5500" b="1"/>
            </a:lvl6pPr>
            <a:lvl7pPr marL="9404787" indent="0">
              <a:buNone/>
              <a:defRPr sz="5500" b="1"/>
            </a:lvl7pPr>
            <a:lvl8pPr marL="10972251" indent="0">
              <a:buNone/>
              <a:defRPr sz="5500" b="1"/>
            </a:lvl8pPr>
            <a:lvl9pPr marL="12539716" indent="0">
              <a:buNone/>
              <a:defRPr sz="55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5920" y="6959600"/>
            <a:ext cx="14544677" cy="12644122"/>
          </a:xfrm>
        </p:spPr>
        <p:txBody>
          <a:bodyPr/>
          <a:lstStyle>
            <a:lvl1pPr>
              <a:defRPr sz="8200"/>
            </a:lvl1pPr>
            <a:lvl2pPr>
              <a:defRPr sz="6900"/>
            </a:lvl2pPr>
            <a:lvl3pPr>
              <a:defRPr sz="6200"/>
            </a:lvl3pPr>
            <a:lvl4pPr>
              <a:defRPr sz="5500"/>
            </a:lvl4pPr>
            <a:lvl5pPr>
              <a:defRPr sz="5500"/>
            </a:lvl5pPr>
            <a:lvl6pPr>
              <a:defRPr sz="5500"/>
            </a:lvl6pPr>
            <a:lvl7pPr>
              <a:defRPr sz="5500"/>
            </a:lvl7pPr>
            <a:lvl8pPr>
              <a:defRPr sz="5500"/>
            </a:lvl8pPr>
            <a:lvl9pPr>
              <a:defRPr sz="55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722092" y="4912362"/>
            <a:ext cx="14550390" cy="2047238"/>
          </a:xfrm>
        </p:spPr>
        <p:txBody>
          <a:bodyPr anchor="b"/>
          <a:lstStyle>
            <a:lvl1pPr marL="0" indent="0">
              <a:buNone/>
              <a:defRPr sz="8200" b="1"/>
            </a:lvl1pPr>
            <a:lvl2pPr marL="1567464" indent="0">
              <a:buNone/>
              <a:defRPr sz="6900" b="1"/>
            </a:lvl2pPr>
            <a:lvl3pPr marL="3134929" indent="0">
              <a:buNone/>
              <a:defRPr sz="6200" b="1"/>
            </a:lvl3pPr>
            <a:lvl4pPr marL="4702393" indent="0">
              <a:buNone/>
              <a:defRPr sz="5500" b="1"/>
            </a:lvl4pPr>
            <a:lvl5pPr marL="6269858" indent="0">
              <a:buNone/>
              <a:defRPr sz="5500" b="1"/>
            </a:lvl5pPr>
            <a:lvl6pPr marL="7837322" indent="0">
              <a:buNone/>
              <a:defRPr sz="5500" b="1"/>
            </a:lvl6pPr>
            <a:lvl7pPr marL="9404787" indent="0">
              <a:buNone/>
              <a:defRPr sz="5500" b="1"/>
            </a:lvl7pPr>
            <a:lvl8pPr marL="10972251" indent="0">
              <a:buNone/>
              <a:defRPr sz="5500" b="1"/>
            </a:lvl8pPr>
            <a:lvl9pPr marL="12539716" indent="0">
              <a:buNone/>
              <a:defRPr sz="55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722092" y="6959600"/>
            <a:ext cx="14550390" cy="12644122"/>
          </a:xfrm>
        </p:spPr>
        <p:txBody>
          <a:bodyPr/>
          <a:lstStyle>
            <a:lvl1pPr>
              <a:defRPr sz="8200"/>
            </a:lvl1pPr>
            <a:lvl2pPr>
              <a:defRPr sz="6900"/>
            </a:lvl2pPr>
            <a:lvl3pPr>
              <a:defRPr sz="6200"/>
            </a:lvl3pPr>
            <a:lvl4pPr>
              <a:defRPr sz="5500"/>
            </a:lvl4pPr>
            <a:lvl5pPr>
              <a:defRPr sz="5500"/>
            </a:lvl5pPr>
            <a:lvl6pPr>
              <a:defRPr sz="5500"/>
            </a:lvl6pPr>
            <a:lvl7pPr>
              <a:defRPr sz="5500"/>
            </a:lvl7pPr>
            <a:lvl8pPr>
              <a:defRPr sz="5500"/>
            </a:lvl8pPr>
            <a:lvl9pPr>
              <a:defRPr sz="55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578ED8-6739-44DD-A739-0B61B7F06412}" type="datetimeFigureOut">
              <a:rPr lang="zh-TW" altLang="es-ES"/>
              <a:pPr>
                <a:defRPr/>
              </a:pPr>
              <a:t>2016/3/9</a:t>
            </a:fld>
            <a:endParaRPr lang="zh-TW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83587C-E7ED-4D7C-8801-2A06E80E9DEB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86265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A9807F-697E-4000-B558-BF1272858D3D}" type="datetimeFigureOut">
              <a:rPr lang="zh-TW" altLang="es-ES"/>
              <a:pPr>
                <a:defRPr/>
              </a:pPr>
              <a:t>2016/3/9</a:t>
            </a:fld>
            <a:endParaRPr lang="zh-TW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329FDE-4602-4BC0-9E8C-1A301B107337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47368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9D5F7-6A05-402A-A0C3-76FFD5433453}" type="datetimeFigureOut">
              <a:rPr lang="zh-TW" altLang="es-ES"/>
              <a:pPr>
                <a:defRPr/>
              </a:pPr>
              <a:t>2016/3/9</a:t>
            </a:fld>
            <a:endParaRPr lang="zh-TW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122A31-B278-43E8-924F-914AC19B4FA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99805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2" y="873760"/>
            <a:ext cx="10829927" cy="3718560"/>
          </a:xfrm>
        </p:spPr>
        <p:txBody>
          <a:bodyPr anchor="b"/>
          <a:lstStyle>
            <a:lvl1pPr algn="l">
              <a:defRPr sz="6900" b="1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180" y="873761"/>
            <a:ext cx="18402300" cy="18729962"/>
          </a:xfrm>
        </p:spPr>
        <p:txBody>
          <a:bodyPr/>
          <a:lstStyle>
            <a:lvl1pPr>
              <a:defRPr sz="11000"/>
            </a:lvl1pPr>
            <a:lvl2pPr>
              <a:defRPr sz="9600"/>
            </a:lvl2pPr>
            <a:lvl3pPr>
              <a:defRPr sz="8200"/>
            </a:lvl3pPr>
            <a:lvl4pPr>
              <a:defRPr sz="6900"/>
            </a:lvl4pPr>
            <a:lvl5pPr>
              <a:defRPr sz="6900"/>
            </a:lvl5pPr>
            <a:lvl6pPr>
              <a:defRPr sz="6900"/>
            </a:lvl6pPr>
            <a:lvl7pPr>
              <a:defRPr sz="6900"/>
            </a:lvl7pPr>
            <a:lvl8pPr>
              <a:defRPr sz="6900"/>
            </a:lvl8pPr>
            <a:lvl9pPr>
              <a:defRPr sz="69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2" y="4592321"/>
            <a:ext cx="10829927" cy="15011402"/>
          </a:xfrm>
        </p:spPr>
        <p:txBody>
          <a:bodyPr/>
          <a:lstStyle>
            <a:lvl1pPr marL="0" indent="0">
              <a:buNone/>
              <a:defRPr sz="4800"/>
            </a:lvl1pPr>
            <a:lvl2pPr marL="1567464" indent="0">
              <a:buNone/>
              <a:defRPr sz="4100"/>
            </a:lvl2pPr>
            <a:lvl3pPr marL="3134929" indent="0">
              <a:buNone/>
              <a:defRPr sz="3400"/>
            </a:lvl3pPr>
            <a:lvl4pPr marL="4702393" indent="0">
              <a:buNone/>
              <a:defRPr sz="3100"/>
            </a:lvl4pPr>
            <a:lvl5pPr marL="6269858" indent="0">
              <a:buNone/>
              <a:defRPr sz="3100"/>
            </a:lvl5pPr>
            <a:lvl6pPr marL="7837322" indent="0">
              <a:buNone/>
              <a:defRPr sz="3100"/>
            </a:lvl6pPr>
            <a:lvl7pPr marL="9404787" indent="0">
              <a:buNone/>
              <a:defRPr sz="3100"/>
            </a:lvl7pPr>
            <a:lvl8pPr marL="10972251" indent="0">
              <a:buNone/>
              <a:defRPr sz="3100"/>
            </a:lvl8pPr>
            <a:lvl9pPr marL="12539716" indent="0">
              <a:buNone/>
              <a:defRPr sz="31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D228D1-0EE2-4D99-ADAF-9E7BA112BCCD}" type="datetimeFigureOut">
              <a:rPr lang="zh-TW" altLang="es-ES"/>
              <a:pPr>
                <a:defRPr/>
              </a:pPr>
              <a:t>2016/3/9</a:t>
            </a:fld>
            <a:endParaRPr lang="zh-TW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FAF5D-58F4-415E-912E-00021FF79BD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66014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2237" y="15361920"/>
            <a:ext cx="19751040" cy="1813562"/>
          </a:xfrm>
        </p:spPr>
        <p:txBody>
          <a:bodyPr anchor="b"/>
          <a:lstStyle>
            <a:lvl1pPr algn="l">
              <a:defRPr sz="6900" b="1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452237" y="1960880"/>
            <a:ext cx="19751040" cy="13167360"/>
          </a:xfrm>
        </p:spPr>
        <p:txBody>
          <a:bodyPr rtlCol="0">
            <a:normAutofit/>
          </a:bodyPr>
          <a:lstStyle>
            <a:lvl1pPr marL="0" indent="0">
              <a:buNone/>
              <a:defRPr sz="11000"/>
            </a:lvl1pPr>
            <a:lvl2pPr marL="1567464" indent="0">
              <a:buNone/>
              <a:defRPr sz="9600"/>
            </a:lvl2pPr>
            <a:lvl3pPr marL="3134929" indent="0">
              <a:buNone/>
              <a:defRPr sz="8200"/>
            </a:lvl3pPr>
            <a:lvl4pPr marL="4702393" indent="0">
              <a:buNone/>
              <a:defRPr sz="6900"/>
            </a:lvl4pPr>
            <a:lvl5pPr marL="6269858" indent="0">
              <a:buNone/>
              <a:defRPr sz="6900"/>
            </a:lvl5pPr>
            <a:lvl6pPr marL="7837322" indent="0">
              <a:buNone/>
              <a:defRPr sz="6900"/>
            </a:lvl6pPr>
            <a:lvl7pPr marL="9404787" indent="0">
              <a:buNone/>
              <a:defRPr sz="6900"/>
            </a:lvl7pPr>
            <a:lvl8pPr marL="10972251" indent="0">
              <a:buNone/>
              <a:defRPr sz="6900"/>
            </a:lvl8pPr>
            <a:lvl9pPr marL="12539716" indent="0">
              <a:buNone/>
              <a:defRPr sz="69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2237" y="17175482"/>
            <a:ext cx="19751040" cy="2575558"/>
          </a:xfrm>
        </p:spPr>
        <p:txBody>
          <a:bodyPr/>
          <a:lstStyle>
            <a:lvl1pPr marL="0" indent="0">
              <a:buNone/>
              <a:defRPr sz="4800"/>
            </a:lvl1pPr>
            <a:lvl2pPr marL="1567464" indent="0">
              <a:buNone/>
              <a:defRPr sz="4100"/>
            </a:lvl2pPr>
            <a:lvl3pPr marL="3134929" indent="0">
              <a:buNone/>
              <a:defRPr sz="3400"/>
            </a:lvl3pPr>
            <a:lvl4pPr marL="4702393" indent="0">
              <a:buNone/>
              <a:defRPr sz="3100"/>
            </a:lvl4pPr>
            <a:lvl5pPr marL="6269858" indent="0">
              <a:buNone/>
              <a:defRPr sz="3100"/>
            </a:lvl5pPr>
            <a:lvl6pPr marL="7837322" indent="0">
              <a:buNone/>
              <a:defRPr sz="3100"/>
            </a:lvl6pPr>
            <a:lvl7pPr marL="9404787" indent="0">
              <a:buNone/>
              <a:defRPr sz="3100"/>
            </a:lvl7pPr>
            <a:lvl8pPr marL="10972251" indent="0">
              <a:buNone/>
              <a:defRPr sz="3100"/>
            </a:lvl8pPr>
            <a:lvl9pPr marL="12539716" indent="0">
              <a:buNone/>
              <a:defRPr sz="31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41D322-1240-4FB9-877F-6AF3E2E3F8B7}" type="datetimeFigureOut">
              <a:rPr lang="zh-TW" altLang="es-ES"/>
              <a:pPr>
                <a:defRPr/>
              </a:pPr>
              <a:t>2016/3/9</a:t>
            </a:fld>
            <a:endParaRPr lang="zh-TW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5108A-976F-455F-9BE8-243A263876D2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8023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CF5BA-F512-43E2-A6F6-5DFABA447F6E}" type="datetimeFigureOut">
              <a:rPr lang="zh-TW" altLang="es-ES"/>
              <a:pPr>
                <a:defRPr/>
              </a:pPr>
              <a:t>2016/3/9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6158B-52B0-45CF-8C35-D32BB8720FD2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83450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865840" y="878843"/>
            <a:ext cx="7406640" cy="18724880"/>
          </a:xfrm>
        </p:spPr>
        <p:txBody>
          <a:bodyPr vert="eaVert"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45920" y="878843"/>
            <a:ext cx="21671280" cy="18724880"/>
          </a:xfrm>
        </p:spPr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68E605-7207-4159-841C-0B483AD55AB3}" type="datetimeFigureOut">
              <a:rPr lang="zh-TW" altLang="es-ES"/>
              <a:pPr>
                <a:defRPr/>
              </a:pPr>
              <a:t>2016/3/9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F99D4B-FD5C-45F5-98D3-11258BBF648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13366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646238" y="879475"/>
            <a:ext cx="29625925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13493" tIns="156746" rIns="313493" bIns="15674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646238" y="5121275"/>
            <a:ext cx="29625925" cy="1448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13493" tIns="156746" rIns="313493" bIns="1567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46238" y="20340638"/>
            <a:ext cx="7680325" cy="1168400"/>
          </a:xfrm>
          <a:prstGeom prst="rect">
            <a:avLst/>
          </a:prstGeom>
        </p:spPr>
        <p:txBody>
          <a:bodyPr vert="horz" wrap="square" lIns="313493" tIns="156746" rIns="313493" bIns="156746" numCol="1" anchor="ctr" anchorCtr="0" compatLnSpc="1">
            <a:prstTxWarp prst="textNoShape">
              <a:avLst/>
            </a:prstTxWarp>
          </a:bodyPr>
          <a:lstStyle>
            <a:lvl1pPr defTabSz="3134929" eaLnBrk="1" hangingPunct="1">
              <a:defRPr kumimoji="0" sz="4100">
                <a:solidFill>
                  <a:srgbClr val="898989"/>
                </a:solidFill>
                <a:latin typeface="Calibri" pitchFamily="34" charset="0"/>
                <a:ea typeface="PMingLiU" panose="02020500000000000000" pitchFamily="18" charset="-120"/>
              </a:defRPr>
            </a:lvl1pPr>
          </a:lstStyle>
          <a:p>
            <a:pPr>
              <a:defRPr/>
            </a:pPr>
            <a:fld id="{EB6A39C4-6E6F-499B-933E-18DBFC5D29E3}" type="datetimeFigureOut">
              <a:rPr lang="zh-TW" altLang="es-ES"/>
              <a:pPr>
                <a:defRPr/>
              </a:pPr>
              <a:t>2016/3/9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47438" y="20340638"/>
            <a:ext cx="10423525" cy="1168400"/>
          </a:xfrm>
          <a:prstGeom prst="rect">
            <a:avLst/>
          </a:prstGeom>
        </p:spPr>
        <p:txBody>
          <a:bodyPr vert="horz" wrap="square" lIns="313493" tIns="156746" rIns="313493" bIns="156746" numCol="1" anchor="ctr" anchorCtr="0" compatLnSpc="1">
            <a:prstTxWarp prst="textNoShape">
              <a:avLst/>
            </a:prstTxWarp>
          </a:bodyPr>
          <a:lstStyle>
            <a:lvl1pPr algn="ctr" defTabSz="3134929" eaLnBrk="1" hangingPunct="1">
              <a:defRPr kumimoji="0" sz="4100">
                <a:solidFill>
                  <a:srgbClr val="898989"/>
                </a:solidFill>
                <a:latin typeface="Calibri" pitchFamily="34" charset="0"/>
                <a:ea typeface="PMingLiU" panose="02020500000000000000" pitchFamily="18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591838" y="20340638"/>
            <a:ext cx="7680325" cy="1168400"/>
          </a:xfrm>
          <a:prstGeom prst="rect">
            <a:avLst/>
          </a:prstGeom>
        </p:spPr>
        <p:txBody>
          <a:bodyPr vert="horz" wrap="square" lIns="313493" tIns="156746" rIns="313493" bIns="156746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4100">
                <a:solidFill>
                  <a:srgbClr val="898989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1pPr>
          </a:lstStyle>
          <a:p>
            <a:pPr>
              <a:defRPr/>
            </a:pPr>
            <a:fld id="{AEA77249-D23F-49B7-9186-86E255EFE99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133725" rtl="0" eaLnBrk="0" fontAlgn="base" hangingPunct="0">
        <a:spcBef>
          <a:spcPct val="0"/>
        </a:spcBef>
        <a:spcAft>
          <a:spcPct val="0"/>
        </a:spcAft>
        <a:defRPr sz="15100" kern="1200">
          <a:solidFill>
            <a:schemeClr val="tx1"/>
          </a:solidFill>
          <a:latin typeface="+mj-lt"/>
          <a:ea typeface="PMingLiU" pitchFamily="18" charset="-120"/>
          <a:cs typeface="+mj-cs"/>
        </a:defRPr>
      </a:lvl1pPr>
      <a:lvl2pPr algn="ctr" defTabSz="3133725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1"/>
          </a:solidFill>
          <a:latin typeface="Calibri" pitchFamily="34" charset="0"/>
          <a:ea typeface="PMingLiU" pitchFamily="18" charset="-120"/>
        </a:defRPr>
      </a:lvl2pPr>
      <a:lvl3pPr algn="ctr" defTabSz="3133725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1"/>
          </a:solidFill>
          <a:latin typeface="Calibri" pitchFamily="34" charset="0"/>
          <a:ea typeface="PMingLiU" pitchFamily="18" charset="-120"/>
        </a:defRPr>
      </a:lvl3pPr>
      <a:lvl4pPr algn="ctr" defTabSz="3133725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1"/>
          </a:solidFill>
          <a:latin typeface="Calibri" pitchFamily="34" charset="0"/>
          <a:ea typeface="PMingLiU" pitchFamily="18" charset="-120"/>
        </a:defRPr>
      </a:lvl4pPr>
      <a:lvl5pPr algn="ctr" defTabSz="3133725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1"/>
          </a:solidFill>
          <a:latin typeface="Calibri" pitchFamily="34" charset="0"/>
          <a:ea typeface="PMingLiU" pitchFamily="18" charset="-120"/>
        </a:defRPr>
      </a:lvl5pPr>
      <a:lvl6pPr marL="391866" algn="ctr" defTabSz="3134929" rtl="0" fontAlgn="base">
        <a:spcBef>
          <a:spcPct val="0"/>
        </a:spcBef>
        <a:spcAft>
          <a:spcPct val="0"/>
        </a:spcAft>
        <a:defRPr sz="15100">
          <a:solidFill>
            <a:schemeClr val="tx1"/>
          </a:solidFill>
          <a:latin typeface="Calibri" pitchFamily="34" charset="0"/>
          <a:ea typeface="PMingLiU" pitchFamily="18" charset="-120"/>
        </a:defRPr>
      </a:lvl6pPr>
      <a:lvl7pPr marL="783732" algn="ctr" defTabSz="3134929" rtl="0" fontAlgn="base">
        <a:spcBef>
          <a:spcPct val="0"/>
        </a:spcBef>
        <a:spcAft>
          <a:spcPct val="0"/>
        </a:spcAft>
        <a:defRPr sz="15100">
          <a:solidFill>
            <a:schemeClr val="tx1"/>
          </a:solidFill>
          <a:latin typeface="Calibri" pitchFamily="34" charset="0"/>
          <a:ea typeface="PMingLiU" pitchFamily="18" charset="-120"/>
        </a:defRPr>
      </a:lvl7pPr>
      <a:lvl8pPr marL="1175598" algn="ctr" defTabSz="3134929" rtl="0" fontAlgn="base">
        <a:spcBef>
          <a:spcPct val="0"/>
        </a:spcBef>
        <a:spcAft>
          <a:spcPct val="0"/>
        </a:spcAft>
        <a:defRPr sz="15100">
          <a:solidFill>
            <a:schemeClr val="tx1"/>
          </a:solidFill>
          <a:latin typeface="Calibri" pitchFamily="34" charset="0"/>
          <a:ea typeface="PMingLiU" pitchFamily="18" charset="-120"/>
        </a:defRPr>
      </a:lvl8pPr>
      <a:lvl9pPr marL="1567464" algn="ctr" defTabSz="3134929" rtl="0" fontAlgn="base">
        <a:spcBef>
          <a:spcPct val="0"/>
        </a:spcBef>
        <a:spcAft>
          <a:spcPct val="0"/>
        </a:spcAft>
        <a:defRPr sz="15100">
          <a:solidFill>
            <a:schemeClr val="tx1"/>
          </a:solidFill>
          <a:latin typeface="Calibri" pitchFamily="34" charset="0"/>
          <a:ea typeface="PMingLiU" pitchFamily="18" charset="-120"/>
        </a:defRPr>
      </a:lvl9pPr>
    </p:titleStyle>
    <p:bodyStyle>
      <a:lvl1pPr marL="1174750" indent="-1174750" algn="l" defTabSz="31337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1000" kern="1200">
          <a:solidFill>
            <a:schemeClr val="tx1"/>
          </a:solidFill>
          <a:latin typeface="+mn-lt"/>
          <a:ea typeface="PMingLiU" pitchFamily="18" charset="-120"/>
          <a:cs typeface="+mn-cs"/>
        </a:defRPr>
      </a:lvl1pPr>
      <a:lvl2pPr marL="2546350" indent="-979488" algn="l" defTabSz="31337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9600" kern="1200">
          <a:solidFill>
            <a:schemeClr val="tx1"/>
          </a:solidFill>
          <a:latin typeface="+mn-lt"/>
          <a:ea typeface="PMingLiU" pitchFamily="18" charset="-120"/>
          <a:cs typeface="+mn-cs"/>
        </a:defRPr>
      </a:lvl2pPr>
      <a:lvl3pPr marL="3917950" indent="-782638" algn="l" defTabSz="31337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8200" kern="1200">
          <a:solidFill>
            <a:schemeClr val="tx1"/>
          </a:solidFill>
          <a:latin typeface="+mn-lt"/>
          <a:ea typeface="PMingLiU" pitchFamily="18" charset="-120"/>
          <a:cs typeface="+mn-cs"/>
        </a:defRPr>
      </a:lvl3pPr>
      <a:lvl4pPr marL="5484813" indent="-782638" algn="l" defTabSz="31337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6900" kern="1200">
          <a:solidFill>
            <a:schemeClr val="tx1"/>
          </a:solidFill>
          <a:latin typeface="+mn-lt"/>
          <a:ea typeface="PMingLiU" pitchFamily="18" charset="-120"/>
          <a:cs typeface="+mn-cs"/>
        </a:defRPr>
      </a:lvl4pPr>
      <a:lvl5pPr marL="7053263" indent="-782638" algn="l" defTabSz="31337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6900" kern="1200">
          <a:solidFill>
            <a:schemeClr val="tx1"/>
          </a:solidFill>
          <a:latin typeface="+mn-lt"/>
          <a:ea typeface="PMingLiU" pitchFamily="18" charset="-120"/>
          <a:cs typeface="+mn-cs"/>
        </a:defRPr>
      </a:lvl5pPr>
      <a:lvl6pPr marL="8621055" indent="-783732" algn="l" defTabSz="3134929" rtl="0" eaLnBrk="1" latinLnBrk="0" hangingPunct="1">
        <a:spcBef>
          <a:spcPct val="20000"/>
        </a:spcBef>
        <a:buFont typeface="Arial" pitchFamily="34" charset="0"/>
        <a:buChar char="•"/>
        <a:defRPr sz="6900" kern="1200">
          <a:solidFill>
            <a:schemeClr val="tx1"/>
          </a:solidFill>
          <a:latin typeface="+mn-lt"/>
          <a:ea typeface="+mn-ea"/>
          <a:cs typeface="+mn-cs"/>
        </a:defRPr>
      </a:lvl6pPr>
      <a:lvl7pPr marL="10188519" indent="-783732" algn="l" defTabSz="3134929" rtl="0" eaLnBrk="1" latinLnBrk="0" hangingPunct="1">
        <a:spcBef>
          <a:spcPct val="20000"/>
        </a:spcBef>
        <a:buFont typeface="Arial" pitchFamily="34" charset="0"/>
        <a:buChar char="•"/>
        <a:defRPr sz="6900" kern="1200">
          <a:solidFill>
            <a:schemeClr val="tx1"/>
          </a:solidFill>
          <a:latin typeface="+mn-lt"/>
          <a:ea typeface="+mn-ea"/>
          <a:cs typeface="+mn-cs"/>
        </a:defRPr>
      </a:lvl7pPr>
      <a:lvl8pPr marL="11755984" indent="-783732" algn="l" defTabSz="3134929" rtl="0" eaLnBrk="1" latinLnBrk="0" hangingPunct="1">
        <a:spcBef>
          <a:spcPct val="20000"/>
        </a:spcBef>
        <a:buFont typeface="Arial" pitchFamily="34" charset="0"/>
        <a:buChar char="•"/>
        <a:defRPr sz="6900" kern="1200">
          <a:solidFill>
            <a:schemeClr val="tx1"/>
          </a:solidFill>
          <a:latin typeface="+mn-lt"/>
          <a:ea typeface="+mn-ea"/>
          <a:cs typeface="+mn-cs"/>
        </a:defRPr>
      </a:lvl8pPr>
      <a:lvl9pPr marL="13323448" indent="-783732" algn="l" defTabSz="3134929" rtl="0" eaLnBrk="1" latinLnBrk="0" hangingPunct="1">
        <a:spcBef>
          <a:spcPct val="20000"/>
        </a:spcBef>
        <a:buFont typeface="Arial" pitchFamily="34" charset="0"/>
        <a:buChar char="•"/>
        <a:defRPr sz="6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3134929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1pPr>
      <a:lvl2pPr marL="1567464" algn="l" defTabSz="3134929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2pPr>
      <a:lvl3pPr marL="3134929" algn="l" defTabSz="3134929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3pPr>
      <a:lvl4pPr marL="4702393" algn="l" defTabSz="3134929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4pPr>
      <a:lvl5pPr marL="6269858" algn="l" defTabSz="3134929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5pPr>
      <a:lvl6pPr marL="7837322" algn="l" defTabSz="3134929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6pPr>
      <a:lvl7pPr marL="9404787" algn="l" defTabSz="3134929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7pPr>
      <a:lvl8pPr marL="10972251" algn="l" defTabSz="3134929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8pPr>
      <a:lvl9pPr marL="12539716" algn="l" defTabSz="3134929" rtl="0" eaLnBrk="1" latinLnBrk="0" hangingPunct="1">
        <a:defRPr sz="6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20" Type="http://schemas.openxmlformats.org/officeDocument/2006/relationships/image" Target="../media/image18.tiff"/><Relationship Id="rId10" Type="http://schemas.openxmlformats.org/officeDocument/2006/relationships/image" Target="../media/image8.png"/><Relationship Id="rId11" Type="http://schemas.openxmlformats.org/officeDocument/2006/relationships/image" Target="../media/image9.tiff"/><Relationship Id="rId12" Type="http://schemas.openxmlformats.org/officeDocument/2006/relationships/image" Target="../media/image10.tiff"/><Relationship Id="rId13" Type="http://schemas.openxmlformats.org/officeDocument/2006/relationships/image" Target="../media/image11.tiff"/><Relationship Id="rId14" Type="http://schemas.openxmlformats.org/officeDocument/2006/relationships/image" Target="../media/image12.tiff"/><Relationship Id="rId15" Type="http://schemas.openxmlformats.org/officeDocument/2006/relationships/image" Target="../media/image13.png"/><Relationship Id="rId16" Type="http://schemas.openxmlformats.org/officeDocument/2006/relationships/image" Target="../media/image14.tiff"/><Relationship Id="rId17" Type="http://schemas.openxmlformats.org/officeDocument/2006/relationships/image" Target="../media/image15.tiff"/><Relationship Id="rId18" Type="http://schemas.openxmlformats.org/officeDocument/2006/relationships/image" Target="../media/image16.tiff"/><Relationship Id="rId19" Type="http://schemas.openxmlformats.org/officeDocument/2006/relationships/image" Target="../media/image17.tif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jpe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32918400" cy="4022725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8373" tIns="39187" rIns="78373" bIns="39187" anchor="ctr"/>
          <a:lstStyle/>
          <a:p>
            <a:pPr algn="ctr" eaLnBrk="1" hangingPunct="1"/>
            <a:r>
              <a:rPr kumimoji="0" lang="en-US" altLang="zh-TW" sz="8200" dirty="0">
                <a:solidFill>
                  <a:srgbClr val="FFFFFF"/>
                </a:solidFill>
                <a:latin typeface="Helvetica" panose="020B0604020202020204" pitchFamily="34" charset="0"/>
              </a:rPr>
              <a:t>DIY iPhone Light Field Renderer</a:t>
            </a:r>
          </a:p>
          <a:p>
            <a:pPr algn="ctr" eaLnBrk="1" hangingPunct="1"/>
            <a:r>
              <a:rPr kumimoji="0" lang="en-US" altLang="zh-TW" sz="5100" dirty="0">
                <a:solidFill>
                  <a:srgbClr val="FFFFFF"/>
                </a:solidFill>
                <a:latin typeface="Helvetica" panose="020B0604020202020204" pitchFamily="34" charset="0"/>
              </a:rPr>
              <a:t>Ryan Burgoyne, Salman Naqvi</a:t>
            </a:r>
          </a:p>
          <a:p>
            <a:pPr algn="ctr" eaLnBrk="1" hangingPunct="1"/>
            <a:r>
              <a:rPr kumimoji="0" lang="en-US" altLang="zh-TW" sz="4100" dirty="0">
                <a:solidFill>
                  <a:srgbClr val="FFFFFF"/>
                </a:solidFill>
                <a:latin typeface="Helvetica" panose="020B0604020202020204" pitchFamily="34" charset="0"/>
              </a:rPr>
              <a:t>Stanford University</a:t>
            </a:r>
            <a:endParaRPr kumimoji="0" lang="zh-TW" altLang="en-US" sz="4100" dirty="0">
              <a:solidFill>
                <a:srgbClr val="FFFFFF"/>
              </a:solidFill>
              <a:latin typeface="Helvetica" panose="020B0604020202020204" pitchFamily="34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411163" y="4511675"/>
            <a:ext cx="12069762" cy="8229600"/>
          </a:xfrm>
          <a:prstGeom prst="roundRect">
            <a:avLst>
              <a:gd name="adj" fmla="val 3786"/>
            </a:avLst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8373" tIns="39187" rIns="78373" bIns="39187" anchor="ctr"/>
          <a:lstStyle/>
          <a:p>
            <a:pPr algn="ctr" eaLnBrk="1" hangingPunct="1"/>
            <a:endParaRPr kumimoji="0" lang="zh-TW" altLang="en-US">
              <a:solidFill>
                <a:srgbClr val="FFFFFF"/>
              </a:solidFill>
              <a:latin typeface="Helvetica" panose="020B0604020202020204" pitchFamily="34" charset="0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12961938" y="4511675"/>
            <a:ext cx="19477037" cy="8229600"/>
          </a:xfrm>
          <a:prstGeom prst="roundRect">
            <a:avLst>
              <a:gd name="adj" fmla="val 3786"/>
            </a:avLst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8373" tIns="39187" rIns="78373" bIns="39187" anchor="ctr"/>
          <a:lstStyle/>
          <a:p>
            <a:pPr algn="ctr" eaLnBrk="1" hangingPunct="1"/>
            <a:endParaRPr kumimoji="0" lang="zh-TW" altLang="en-US">
              <a:solidFill>
                <a:srgbClr val="FFFFFF"/>
              </a:solidFill>
              <a:latin typeface="Helvetica" panose="020B0604020202020204" pitchFamily="34" charset="0"/>
            </a:endParaRPr>
          </a:p>
        </p:txBody>
      </p:sp>
      <p:sp>
        <p:nvSpPr>
          <p:cNvPr id="14340" name="TextBox 112"/>
          <p:cNvSpPr txBox="1">
            <a:spLocks noChangeArrowheads="1"/>
          </p:cNvSpPr>
          <p:nvPr/>
        </p:nvSpPr>
        <p:spPr bwMode="auto">
          <a:xfrm>
            <a:off x="549275" y="4572000"/>
            <a:ext cx="11726863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8373" tIns="39187" rIns="78373" bIns="39187" anchor="t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1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96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82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69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69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5pPr>
            <a:lvl6pPr marL="2514600" indent="-228600" defTabSz="3133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9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6pPr>
            <a:lvl7pPr marL="2971800" indent="-228600" defTabSz="3133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9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7pPr>
            <a:lvl8pPr marL="3429000" indent="-228600" defTabSz="3133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9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8pPr>
            <a:lvl9pPr marL="3886200" indent="-228600" defTabSz="3133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9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TW" sz="5100" b="1" dirty="0" smtClean="0">
                <a:latin typeface="Helvetica" panose="020B0604020202020204" pitchFamily="34" charset="0"/>
              </a:rPr>
              <a:t>Motivation and Related Work</a:t>
            </a:r>
            <a:endParaRPr kumimoji="0" lang="en-US" altLang="zh-TW" sz="5100" b="1" dirty="0">
              <a:latin typeface="Helvetica" panose="020B0604020202020204" pitchFamily="34" charset="0"/>
            </a:endParaRPr>
          </a:p>
        </p:txBody>
      </p:sp>
      <p:sp>
        <p:nvSpPr>
          <p:cNvPr id="14341" name="TextBox 113"/>
          <p:cNvSpPr txBox="1">
            <a:spLocks noChangeArrowheads="1"/>
          </p:cNvSpPr>
          <p:nvPr/>
        </p:nvSpPr>
        <p:spPr bwMode="auto">
          <a:xfrm>
            <a:off x="13373100" y="4572000"/>
            <a:ext cx="18927763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8373" tIns="39187" rIns="78373" bIns="391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1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96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82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69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69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5pPr>
            <a:lvl6pPr marL="2514600" indent="-228600" defTabSz="3133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9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6pPr>
            <a:lvl7pPr marL="2971800" indent="-228600" defTabSz="3133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9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7pPr>
            <a:lvl8pPr marL="3429000" indent="-228600" defTabSz="3133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9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8pPr>
            <a:lvl9pPr marL="3886200" indent="-228600" defTabSz="3133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9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TW" sz="5100" b="1">
                <a:latin typeface="Helvetica" panose="020B0604020202020204" pitchFamily="34" charset="0"/>
              </a:rPr>
              <a:t>Parallax Barrier</a:t>
            </a:r>
            <a:endParaRPr kumimoji="0" lang="zh-TW" altLang="en-US" sz="5100" b="1">
              <a:latin typeface="Helvetica" panose="020B0604020202020204" pitchFamily="34" charset="0"/>
            </a:endParaRPr>
          </a:p>
        </p:txBody>
      </p:sp>
      <p:sp>
        <p:nvSpPr>
          <p:cNvPr id="655" name="Rounded Rectangle 654"/>
          <p:cNvSpPr/>
          <p:nvPr/>
        </p:nvSpPr>
        <p:spPr>
          <a:xfrm>
            <a:off x="411163" y="13166725"/>
            <a:ext cx="12069762" cy="8291513"/>
          </a:xfrm>
          <a:prstGeom prst="roundRect">
            <a:avLst>
              <a:gd name="adj" fmla="val 3786"/>
            </a:avLst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8373" tIns="39187" rIns="78373" bIns="39187" anchor="ctr"/>
          <a:lstStyle/>
          <a:p>
            <a:pPr algn="ctr" eaLnBrk="1" hangingPunct="1"/>
            <a:endParaRPr kumimoji="0" lang="zh-TW" altLang="en-US">
              <a:solidFill>
                <a:srgbClr val="FFFFFF"/>
              </a:solidFill>
              <a:latin typeface="Helvetica" panose="020B0604020202020204" pitchFamily="34" charset="0"/>
            </a:endParaRPr>
          </a:p>
        </p:txBody>
      </p:sp>
      <p:sp>
        <p:nvSpPr>
          <p:cNvPr id="14343" name="TextBox 112"/>
          <p:cNvSpPr txBox="1">
            <a:spLocks noChangeArrowheads="1"/>
          </p:cNvSpPr>
          <p:nvPr/>
        </p:nvSpPr>
        <p:spPr bwMode="auto">
          <a:xfrm>
            <a:off x="617538" y="13208000"/>
            <a:ext cx="11726862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8373" tIns="39187" rIns="78373" bIns="391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1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96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82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69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69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5pPr>
            <a:lvl6pPr marL="2514600" indent="-228600" defTabSz="3133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9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6pPr>
            <a:lvl7pPr marL="2971800" indent="-228600" defTabSz="3133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9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7pPr>
            <a:lvl8pPr marL="3429000" indent="-228600" defTabSz="3133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9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8pPr>
            <a:lvl9pPr marL="3886200" indent="-228600" defTabSz="3133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9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TW" sz="5100" b="1">
                <a:latin typeface="Helvetica" panose="020B0604020202020204" pitchFamily="34" charset="0"/>
              </a:rPr>
              <a:t>Software Architecture</a:t>
            </a:r>
            <a:endParaRPr kumimoji="0" lang="zh-TW" altLang="en-US" sz="5100" b="1">
              <a:latin typeface="Helvetica" panose="020B0604020202020204" pitchFamily="34" charset="0"/>
            </a:endParaRPr>
          </a:p>
        </p:txBody>
      </p:sp>
      <p:sp>
        <p:nvSpPr>
          <p:cNvPr id="14345" name="TextBox 113"/>
          <p:cNvSpPr txBox="1">
            <a:spLocks noChangeArrowheads="1"/>
          </p:cNvSpPr>
          <p:nvPr/>
        </p:nvSpPr>
        <p:spPr bwMode="auto">
          <a:xfrm>
            <a:off x="13369786" y="13332497"/>
            <a:ext cx="18927763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8373" tIns="39187" rIns="78373" bIns="39187" anchor="t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1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96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82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69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69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5pPr>
            <a:lvl6pPr marL="2514600" indent="-228600" defTabSz="3133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9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6pPr>
            <a:lvl7pPr marL="2971800" indent="-228600" defTabSz="3133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9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7pPr>
            <a:lvl8pPr marL="3429000" indent="-228600" defTabSz="3133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9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8pPr>
            <a:lvl9pPr marL="3886200" indent="-228600" defTabSz="3133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9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TW" sz="5100" b="1" dirty="0">
                <a:latin typeface="Helvetica" panose="020B0604020202020204" pitchFamily="34" charset="0"/>
              </a:rPr>
              <a:t>Light Field Rendering</a:t>
            </a:r>
          </a:p>
        </p:txBody>
      </p:sp>
      <p:pic>
        <p:nvPicPr>
          <p:cNvPr id="2" name="Picture 1" descr="viewSta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7767137" y="13200329"/>
            <a:ext cx="2998788" cy="5341326"/>
          </a:xfrm>
          <a:prstGeom prst="rect">
            <a:avLst/>
          </a:prstGeom>
        </p:spPr>
      </p:pic>
      <p:pic>
        <p:nvPicPr>
          <p:cNvPr id="4" name="Picture 3" descr="interlac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7799290" y="16802510"/>
            <a:ext cx="3020620" cy="5367830"/>
          </a:xfrm>
          <a:prstGeom prst="rect">
            <a:avLst/>
          </a:prstGeom>
        </p:spPr>
      </p:pic>
      <p:pic>
        <p:nvPicPr>
          <p:cNvPr id="8" name="Picture 7" descr="pinhole_mask_cartoon.jpg"/>
          <p:cNvPicPr>
            <a:picLocks noChangeAspect="1"/>
          </p:cNvPicPr>
          <p:nvPr/>
        </p:nvPicPr>
        <p:blipFill>
          <a:blip r:embed="rId5"/>
          <a:srcRect l="-477" t="13034" b="1573"/>
          <a:stretch>
            <a:fillRect/>
          </a:stretch>
        </p:blipFill>
        <p:spPr>
          <a:xfrm>
            <a:off x="13529935" y="6029684"/>
            <a:ext cx="4571039" cy="25516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02002" y="17774075"/>
            <a:ext cx="5527675" cy="3190617"/>
          </a:xfrm>
          <a:prstGeom prst="rect">
            <a:avLst/>
          </a:prstGeom>
        </p:spPr>
        <p:txBody>
          <a:bodyPr rtlCol="0">
            <a:spAutoFit/>
          </a:bodyPr>
          <a:lstStyle/>
          <a:p>
            <a:pPr marL="514350" indent="-514350">
              <a:spcBef>
                <a:spcPts val="2000"/>
              </a:spcBef>
              <a:buFont typeface="+mj-lt"/>
              <a:buAutoNum type="arabicPeriod"/>
            </a:pPr>
            <a:r>
              <a:rPr lang="en-US" sz="2400" dirty="0" smtClean="0"/>
              <a:t>Sets </a:t>
            </a:r>
            <a:r>
              <a:rPr lang="en-US" sz="2400" dirty="0"/>
              <a:t>up the scene graph and the rendering technique</a:t>
            </a:r>
            <a:r>
              <a:rPr lang="en-US" sz="2400" dirty="0" smtClean="0"/>
              <a:t>.</a:t>
            </a:r>
          </a:p>
          <a:p>
            <a:pPr marL="514350" indent="-514350">
              <a:spcBef>
                <a:spcPts val="2000"/>
              </a:spcBef>
              <a:buFont typeface="+mj-lt"/>
              <a:buAutoNum type="arabicPeriod"/>
            </a:pPr>
            <a:r>
              <a:rPr lang="en-US" sz="2400" dirty="0" smtClean="0"/>
              <a:t>Is a user interface widget that performs the actual rendering.</a:t>
            </a:r>
            <a:endParaRPr lang="en-US" sz="2400" dirty="0"/>
          </a:p>
          <a:p>
            <a:pPr marL="514350" indent="-514350">
              <a:spcBef>
                <a:spcPts val="2000"/>
              </a:spcBef>
              <a:buFont typeface="+mj-lt"/>
              <a:buAutoNum type="arabicPeriod"/>
            </a:pPr>
            <a:r>
              <a:rPr lang="en-US" sz="2400" dirty="0" smtClean="0"/>
              <a:t>Describes </a:t>
            </a:r>
            <a:r>
              <a:rPr lang="en-US" sz="2400" dirty="0"/>
              <a:t>the rendering passes required to draw the scene from 25 viewpoints, then interlace.</a:t>
            </a:r>
          </a:p>
        </p:txBody>
      </p:sp>
      <p:pic>
        <p:nvPicPr>
          <p:cNvPr id="9" name="Picture 8" descr="Software Architectur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1713" y="14081125"/>
            <a:ext cx="11014363" cy="34985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523038" y="17773650"/>
            <a:ext cx="5465762" cy="2821285"/>
          </a:xfrm>
          <a:prstGeom prst="rect">
            <a:avLst/>
          </a:prstGeom>
        </p:spPr>
        <p:txBody>
          <a:bodyPr rtlCol="0">
            <a:spAutoFit/>
          </a:bodyPr>
          <a:lstStyle/>
          <a:p>
            <a:pPr marL="514350" indent="-514350">
              <a:spcBef>
                <a:spcPts val="2000"/>
              </a:spcBef>
              <a:buFont typeface="+mj-lt"/>
              <a:buAutoNum type="arabicPeriod" startAt="4"/>
            </a:pPr>
            <a:r>
              <a:rPr lang="en-US" sz="2400" dirty="0" smtClean="0"/>
              <a:t>Renders </a:t>
            </a:r>
            <a:r>
              <a:rPr lang="en-US" sz="2400" dirty="0"/>
              <a:t>each viewpoint using a custom projection matrix</a:t>
            </a:r>
            <a:r>
              <a:rPr lang="en-US" sz="2400" dirty="0" smtClean="0"/>
              <a:t>.</a:t>
            </a:r>
          </a:p>
          <a:p>
            <a:pPr marL="514350" indent="-514350">
              <a:spcBef>
                <a:spcPts val="2000"/>
              </a:spcBef>
              <a:buFont typeface="+mj-lt"/>
              <a:buAutoNum type="arabicPeriod" startAt="4"/>
            </a:pPr>
            <a:r>
              <a:rPr lang="en-US" sz="2400" dirty="0" smtClean="0"/>
              <a:t>Represents a node in the scene graph.</a:t>
            </a:r>
            <a:endParaRPr lang="en-US" sz="2400" dirty="0"/>
          </a:p>
          <a:p>
            <a:pPr marL="514350" indent="-514350">
              <a:spcBef>
                <a:spcPts val="2000"/>
              </a:spcBef>
              <a:buFont typeface="+mj-lt"/>
              <a:buAutoNum type="arabicPeriod" startAt="4"/>
            </a:pPr>
            <a:r>
              <a:rPr lang="en-US" sz="2400" dirty="0" smtClean="0"/>
              <a:t>Updates </a:t>
            </a:r>
            <a:r>
              <a:rPr lang="en-US" sz="2400" dirty="0"/>
              <a:t>all the </a:t>
            </a:r>
            <a:r>
              <a:rPr lang="en-US" sz="2400" dirty="0" smtClean="0"/>
              <a:t>viewpoint positions </a:t>
            </a:r>
            <a:r>
              <a:rPr lang="en-US" sz="2400" dirty="0"/>
              <a:t>and projections each frame.</a:t>
            </a:r>
          </a:p>
        </p:txBody>
      </p:sp>
      <p:sp>
        <p:nvSpPr>
          <p:cNvPr id="11" name="Oval 10"/>
          <p:cNvSpPr/>
          <p:nvPr/>
        </p:nvSpPr>
        <p:spPr>
          <a:xfrm>
            <a:off x="1473777" y="16855209"/>
            <a:ext cx="581891" cy="5818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1</a:t>
            </a:r>
          </a:p>
        </p:txBody>
      </p:sp>
      <p:sp>
        <p:nvSpPr>
          <p:cNvPr id="21" name="Oval 20"/>
          <p:cNvSpPr/>
          <p:nvPr/>
        </p:nvSpPr>
        <p:spPr>
          <a:xfrm>
            <a:off x="7203209" y="16160029"/>
            <a:ext cx="613641" cy="61364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3</a:t>
            </a:r>
            <a:endParaRPr lang="en-US" sz="4000" dirty="0"/>
          </a:p>
        </p:txBody>
      </p:sp>
      <p:sp>
        <p:nvSpPr>
          <p:cNvPr id="22" name="Oval 21"/>
          <p:cNvSpPr/>
          <p:nvPr/>
        </p:nvSpPr>
        <p:spPr>
          <a:xfrm>
            <a:off x="7781680" y="17060238"/>
            <a:ext cx="581891" cy="5818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5</a:t>
            </a:r>
            <a:endParaRPr lang="en-US" sz="4000" dirty="0"/>
          </a:p>
        </p:txBody>
      </p:sp>
      <p:sp>
        <p:nvSpPr>
          <p:cNvPr id="23" name="Oval 22"/>
          <p:cNvSpPr/>
          <p:nvPr/>
        </p:nvSpPr>
        <p:spPr>
          <a:xfrm>
            <a:off x="11611808" y="16866711"/>
            <a:ext cx="581891" cy="5818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6</a:t>
            </a:r>
            <a:endParaRPr lang="en-US" sz="4000" dirty="0"/>
          </a:p>
        </p:txBody>
      </p:sp>
      <p:sp>
        <p:nvSpPr>
          <p:cNvPr id="24" name="TextBox 23"/>
          <p:cNvSpPr txBox="1"/>
          <p:nvPr/>
        </p:nvSpPr>
        <p:spPr>
          <a:xfrm>
            <a:off x="19248620" y="14371598"/>
            <a:ext cx="6866235" cy="392928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spcBef>
                <a:spcPts val="2000"/>
              </a:spcBef>
            </a:pPr>
            <a:r>
              <a:rPr lang="en-US" sz="2400" dirty="0" smtClean="0"/>
              <a:t>The 3D scene is rendered using an off-axis projection from the perspective of 25 equally-spaced viewpoints.</a:t>
            </a:r>
          </a:p>
          <a:p>
            <a:pPr>
              <a:spcBef>
                <a:spcPts val="2000"/>
              </a:spcBef>
            </a:pPr>
            <a:r>
              <a:rPr lang="en-US" sz="2400" dirty="0" smtClean="0"/>
              <a:t>Each view is drawn to a sub-viewport of an intermediate render target</a:t>
            </a:r>
            <a:r>
              <a:rPr lang="en-US" sz="2400" dirty="0" smtClean="0"/>
              <a:t>.</a:t>
            </a:r>
          </a:p>
          <a:p>
            <a:pPr>
              <a:spcBef>
                <a:spcPts val="2000"/>
              </a:spcBef>
            </a:pPr>
            <a:r>
              <a:rPr lang="en-US" sz="2400" dirty="0"/>
              <a:t>The views are interlaced. For each pixel on the final output buffer, we look up </a:t>
            </a:r>
            <a:r>
              <a:rPr lang="en-US" sz="2400" dirty="0" smtClean="0"/>
              <a:t>the</a:t>
            </a:r>
            <a:r>
              <a:rPr lang="en-US" sz="2400" dirty="0"/>
              <a:t> </a:t>
            </a:r>
            <a:r>
              <a:rPr lang="en-US" sz="2400" dirty="0" smtClean="0"/>
              <a:t>corresponding </a:t>
            </a:r>
            <a:r>
              <a:rPr lang="en-US" sz="2400" dirty="0"/>
              <a:t>location within the appropriate view</a:t>
            </a:r>
            <a:r>
              <a:rPr lang="en-US" sz="2400" dirty="0" smtClean="0"/>
              <a:t> </a:t>
            </a:r>
            <a:r>
              <a:rPr lang="en-US" sz="2400" dirty="0"/>
              <a:t>of the intermediate render target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grpSp>
        <p:nvGrpSpPr>
          <p:cNvPr id="471" name="Group 470"/>
          <p:cNvGrpSpPr/>
          <p:nvPr/>
        </p:nvGrpSpPr>
        <p:grpSpPr>
          <a:xfrm>
            <a:off x="13369785" y="14371598"/>
            <a:ext cx="5308879" cy="2815511"/>
            <a:chOff x="24651694" y="5664050"/>
            <a:chExt cx="7047502" cy="4015134"/>
          </a:xfrm>
        </p:grpSpPr>
        <p:grpSp>
          <p:nvGrpSpPr>
            <p:cNvPr id="32" name="Group 31"/>
            <p:cNvGrpSpPr/>
            <p:nvPr/>
          </p:nvGrpSpPr>
          <p:grpSpPr>
            <a:xfrm>
              <a:off x="24841200" y="5664050"/>
              <a:ext cx="457201" cy="1370013"/>
              <a:chOff x="24384000" y="5708904"/>
              <a:chExt cx="457201" cy="1370013"/>
            </a:xfrm>
          </p:grpSpPr>
          <p:sp>
            <p:nvSpPr>
              <p:cNvPr id="33" name="Rectangle 32"/>
              <p:cNvSpPr/>
              <p:nvPr/>
            </p:nvSpPr>
            <p:spPr>
              <a:xfrm>
                <a:off x="24384000" y="5708904"/>
                <a:ext cx="457200" cy="9144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Triangle 33"/>
              <p:cNvSpPr/>
              <p:nvPr/>
            </p:nvSpPr>
            <p:spPr>
              <a:xfrm>
                <a:off x="24384001" y="6638546"/>
                <a:ext cx="457200" cy="440371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8" name="Group 37"/>
            <p:cNvGrpSpPr/>
            <p:nvPr/>
          </p:nvGrpSpPr>
          <p:grpSpPr>
            <a:xfrm>
              <a:off x="26441399" y="5664050"/>
              <a:ext cx="457201" cy="1370013"/>
              <a:chOff x="24384000" y="5708904"/>
              <a:chExt cx="457201" cy="1370013"/>
            </a:xfrm>
          </p:grpSpPr>
          <p:sp>
            <p:nvSpPr>
              <p:cNvPr id="39" name="Rectangle 38"/>
              <p:cNvSpPr/>
              <p:nvPr/>
            </p:nvSpPr>
            <p:spPr>
              <a:xfrm>
                <a:off x="24384000" y="5708904"/>
                <a:ext cx="457200" cy="9144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Triangle 39"/>
              <p:cNvSpPr/>
              <p:nvPr/>
            </p:nvSpPr>
            <p:spPr>
              <a:xfrm>
                <a:off x="24384001" y="6638546"/>
                <a:ext cx="457200" cy="440371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6" name="Group 55"/>
            <p:cNvGrpSpPr/>
            <p:nvPr/>
          </p:nvGrpSpPr>
          <p:grpSpPr>
            <a:xfrm>
              <a:off x="28041597" y="5664050"/>
              <a:ext cx="457201" cy="1370013"/>
              <a:chOff x="24384000" y="5708904"/>
              <a:chExt cx="457201" cy="1370013"/>
            </a:xfrm>
          </p:grpSpPr>
          <p:sp>
            <p:nvSpPr>
              <p:cNvPr id="57" name="Rectangle 56"/>
              <p:cNvSpPr/>
              <p:nvPr/>
            </p:nvSpPr>
            <p:spPr>
              <a:xfrm>
                <a:off x="24384000" y="5708904"/>
                <a:ext cx="457200" cy="9144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Triangle 57"/>
              <p:cNvSpPr/>
              <p:nvPr/>
            </p:nvSpPr>
            <p:spPr>
              <a:xfrm>
                <a:off x="24384001" y="6638546"/>
                <a:ext cx="457200" cy="440371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2" name="Group 61"/>
            <p:cNvGrpSpPr/>
            <p:nvPr/>
          </p:nvGrpSpPr>
          <p:grpSpPr>
            <a:xfrm>
              <a:off x="29641797" y="5664050"/>
              <a:ext cx="457201" cy="1370013"/>
              <a:chOff x="24384000" y="5708904"/>
              <a:chExt cx="457201" cy="1370013"/>
            </a:xfrm>
          </p:grpSpPr>
          <p:sp>
            <p:nvSpPr>
              <p:cNvPr id="63" name="Rectangle 62"/>
              <p:cNvSpPr/>
              <p:nvPr/>
            </p:nvSpPr>
            <p:spPr>
              <a:xfrm>
                <a:off x="24384000" y="5708904"/>
                <a:ext cx="457200" cy="9144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Triangle 63"/>
              <p:cNvSpPr/>
              <p:nvPr/>
            </p:nvSpPr>
            <p:spPr>
              <a:xfrm>
                <a:off x="24384001" y="6638546"/>
                <a:ext cx="457200" cy="440371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8" name="Group 67"/>
            <p:cNvGrpSpPr/>
            <p:nvPr/>
          </p:nvGrpSpPr>
          <p:grpSpPr>
            <a:xfrm>
              <a:off x="31241995" y="5664050"/>
              <a:ext cx="457201" cy="1370013"/>
              <a:chOff x="24384000" y="5708904"/>
              <a:chExt cx="457201" cy="1370013"/>
            </a:xfrm>
          </p:grpSpPr>
          <p:sp>
            <p:nvSpPr>
              <p:cNvPr id="69" name="Rectangle 68"/>
              <p:cNvSpPr/>
              <p:nvPr/>
            </p:nvSpPr>
            <p:spPr>
              <a:xfrm>
                <a:off x="24384000" y="5708904"/>
                <a:ext cx="457200" cy="9144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Triangle 69"/>
              <p:cNvSpPr/>
              <p:nvPr/>
            </p:nvSpPr>
            <p:spPr>
              <a:xfrm>
                <a:off x="24384001" y="6638546"/>
                <a:ext cx="457200" cy="440371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" name="Rectangle 17"/>
            <p:cNvSpPr/>
            <p:nvPr/>
          </p:nvSpPr>
          <p:spPr>
            <a:xfrm>
              <a:off x="24651694" y="9604376"/>
              <a:ext cx="7047501" cy="74808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8" name="Straight Connector 447"/>
            <p:cNvCxnSpPr>
              <a:stCxn id="34" idx="3"/>
              <a:endCxn id="18" idx="1"/>
            </p:cNvCxnSpPr>
            <p:nvPr/>
          </p:nvCxnSpPr>
          <p:spPr>
            <a:xfrm flipH="1">
              <a:off x="24651694" y="7034063"/>
              <a:ext cx="418107" cy="2607717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Straight Connector 450"/>
            <p:cNvCxnSpPr>
              <a:stCxn id="34" idx="3"/>
              <a:endCxn id="18" idx="3"/>
            </p:cNvCxnSpPr>
            <p:nvPr/>
          </p:nvCxnSpPr>
          <p:spPr>
            <a:xfrm>
              <a:off x="25069801" y="7034063"/>
              <a:ext cx="6629394" cy="2607717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>
              <a:stCxn id="40" idx="3"/>
              <a:endCxn id="18" idx="1"/>
            </p:cNvCxnSpPr>
            <p:nvPr/>
          </p:nvCxnSpPr>
          <p:spPr>
            <a:xfrm flipH="1">
              <a:off x="24651694" y="7034063"/>
              <a:ext cx="2018306" cy="2607717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>
              <a:stCxn id="40" idx="3"/>
              <a:endCxn id="18" idx="3"/>
            </p:cNvCxnSpPr>
            <p:nvPr/>
          </p:nvCxnSpPr>
          <p:spPr>
            <a:xfrm>
              <a:off x="26670000" y="7034063"/>
              <a:ext cx="5029195" cy="2607717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>
              <a:stCxn id="58" idx="3"/>
              <a:endCxn id="18" idx="1"/>
            </p:cNvCxnSpPr>
            <p:nvPr/>
          </p:nvCxnSpPr>
          <p:spPr>
            <a:xfrm flipH="1">
              <a:off x="24651694" y="7034063"/>
              <a:ext cx="3618504" cy="2607717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>
              <a:stCxn id="58" idx="3"/>
              <a:endCxn id="18" idx="3"/>
            </p:cNvCxnSpPr>
            <p:nvPr/>
          </p:nvCxnSpPr>
          <p:spPr>
            <a:xfrm>
              <a:off x="28270198" y="7034063"/>
              <a:ext cx="3428997" cy="2607717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>
              <a:stCxn id="64" idx="3"/>
              <a:endCxn id="18" idx="1"/>
            </p:cNvCxnSpPr>
            <p:nvPr/>
          </p:nvCxnSpPr>
          <p:spPr>
            <a:xfrm flipH="1">
              <a:off x="24651694" y="7034063"/>
              <a:ext cx="5218704" cy="2607717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>
              <a:stCxn id="64" idx="3"/>
              <a:endCxn id="18" idx="3"/>
            </p:cNvCxnSpPr>
            <p:nvPr/>
          </p:nvCxnSpPr>
          <p:spPr>
            <a:xfrm>
              <a:off x="29870398" y="7034063"/>
              <a:ext cx="1828797" cy="2607717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>
              <a:stCxn id="70" idx="3"/>
              <a:endCxn id="18" idx="1"/>
            </p:cNvCxnSpPr>
            <p:nvPr/>
          </p:nvCxnSpPr>
          <p:spPr>
            <a:xfrm flipH="1">
              <a:off x="24651694" y="7034063"/>
              <a:ext cx="6818902" cy="2607717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>
              <a:stCxn id="70" idx="3"/>
              <a:endCxn id="18" idx="3"/>
            </p:cNvCxnSpPr>
            <p:nvPr/>
          </p:nvCxnSpPr>
          <p:spPr>
            <a:xfrm>
              <a:off x="31470596" y="7034063"/>
              <a:ext cx="228599" cy="2607717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4" name="Group 473"/>
          <p:cNvGrpSpPr/>
          <p:nvPr/>
        </p:nvGrpSpPr>
        <p:grpSpPr>
          <a:xfrm>
            <a:off x="26595868" y="14371598"/>
            <a:ext cx="5341326" cy="2998788"/>
            <a:chOff x="26902623" y="9670351"/>
            <a:chExt cx="4071937" cy="2739281"/>
          </a:xfrm>
        </p:grpSpPr>
        <p:sp>
          <p:nvSpPr>
            <p:cNvPr id="110" name="Rectangle 109"/>
            <p:cNvSpPr/>
            <p:nvPr/>
          </p:nvSpPr>
          <p:spPr>
            <a:xfrm>
              <a:off x="26902624" y="9670351"/>
              <a:ext cx="4071935" cy="2739281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26902625" y="9670352"/>
              <a:ext cx="814387" cy="547474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27717012" y="9670352"/>
              <a:ext cx="814387" cy="547474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28531399" y="9670352"/>
              <a:ext cx="814387" cy="547474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29345786" y="9670352"/>
              <a:ext cx="814387" cy="547474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30160173" y="9670352"/>
              <a:ext cx="814387" cy="547474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26902625" y="10217826"/>
              <a:ext cx="814387" cy="547474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Rectangle 116"/>
            <p:cNvSpPr/>
            <p:nvPr/>
          </p:nvSpPr>
          <p:spPr>
            <a:xfrm>
              <a:off x="27717012" y="10217826"/>
              <a:ext cx="814387" cy="547474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Rectangle 117"/>
            <p:cNvSpPr/>
            <p:nvPr/>
          </p:nvSpPr>
          <p:spPr>
            <a:xfrm>
              <a:off x="28531399" y="10217826"/>
              <a:ext cx="814387" cy="547474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29345786" y="10217826"/>
              <a:ext cx="814387" cy="547474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Rectangle 119"/>
            <p:cNvSpPr/>
            <p:nvPr/>
          </p:nvSpPr>
          <p:spPr>
            <a:xfrm>
              <a:off x="30160173" y="10217826"/>
              <a:ext cx="814387" cy="547474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Rectangle 120"/>
            <p:cNvSpPr/>
            <p:nvPr/>
          </p:nvSpPr>
          <p:spPr>
            <a:xfrm>
              <a:off x="26902625" y="10765300"/>
              <a:ext cx="814387" cy="547474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27717012" y="10765300"/>
              <a:ext cx="814387" cy="547474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28531399" y="10765300"/>
              <a:ext cx="814387" cy="547474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Rectangle 123"/>
            <p:cNvSpPr/>
            <p:nvPr/>
          </p:nvSpPr>
          <p:spPr>
            <a:xfrm>
              <a:off x="29345786" y="10765300"/>
              <a:ext cx="814387" cy="547474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30160173" y="10765300"/>
              <a:ext cx="814387" cy="547474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26902623" y="11312774"/>
              <a:ext cx="814387" cy="547474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27717010" y="11312774"/>
              <a:ext cx="814387" cy="547474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Rectangle 127"/>
            <p:cNvSpPr/>
            <p:nvPr/>
          </p:nvSpPr>
          <p:spPr>
            <a:xfrm>
              <a:off x="28531397" y="11312774"/>
              <a:ext cx="814387" cy="547474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29345784" y="11312774"/>
              <a:ext cx="814387" cy="547474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30160171" y="11312774"/>
              <a:ext cx="814387" cy="547474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Rectangle 130"/>
            <p:cNvSpPr/>
            <p:nvPr/>
          </p:nvSpPr>
          <p:spPr>
            <a:xfrm>
              <a:off x="26902623" y="11862158"/>
              <a:ext cx="814387" cy="547474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Rectangle 131"/>
            <p:cNvSpPr/>
            <p:nvPr/>
          </p:nvSpPr>
          <p:spPr>
            <a:xfrm>
              <a:off x="27717010" y="11862158"/>
              <a:ext cx="814387" cy="547474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28531397" y="11862158"/>
              <a:ext cx="814387" cy="547474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Rectangle 133"/>
            <p:cNvSpPr/>
            <p:nvPr/>
          </p:nvSpPr>
          <p:spPr>
            <a:xfrm>
              <a:off x="29345784" y="11862158"/>
              <a:ext cx="814387" cy="547474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Rectangle 134"/>
            <p:cNvSpPr/>
            <p:nvPr/>
          </p:nvSpPr>
          <p:spPr>
            <a:xfrm>
              <a:off x="30160171" y="11862158"/>
              <a:ext cx="814387" cy="547474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87" name="Group 986"/>
          <p:cNvGrpSpPr/>
          <p:nvPr/>
        </p:nvGrpSpPr>
        <p:grpSpPr>
          <a:xfrm>
            <a:off x="26625185" y="17969725"/>
            <a:ext cx="5486900" cy="3664717"/>
            <a:chOff x="26625185" y="17969725"/>
            <a:chExt cx="5486900" cy="3664717"/>
          </a:xfrm>
        </p:grpSpPr>
        <p:grpSp>
          <p:nvGrpSpPr>
            <p:cNvPr id="71" name="Group 70"/>
            <p:cNvGrpSpPr/>
            <p:nvPr/>
          </p:nvGrpSpPr>
          <p:grpSpPr>
            <a:xfrm>
              <a:off x="26625685" y="17969725"/>
              <a:ext cx="5486400" cy="914400"/>
              <a:chOff x="26625685" y="17969725"/>
              <a:chExt cx="5486400" cy="914400"/>
            </a:xfrm>
          </p:grpSpPr>
          <p:grpSp>
            <p:nvGrpSpPr>
              <p:cNvPr id="138" name="Group 137"/>
              <p:cNvGrpSpPr/>
              <p:nvPr/>
            </p:nvGrpSpPr>
            <p:grpSpPr>
              <a:xfrm>
                <a:off x="26625685" y="17969725"/>
                <a:ext cx="914400" cy="914400"/>
                <a:chOff x="26902623" y="9670351"/>
                <a:chExt cx="4071937" cy="2739281"/>
              </a:xfrm>
            </p:grpSpPr>
            <p:sp>
              <p:nvSpPr>
                <p:cNvPr id="139" name="Rectangle 138"/>
                <p:cNvSpPr/>
                <p:nvPr/>
              </p:nvSpPr>
              <p:spPr>
                <a:xfrm>
                  <a:off x="26902624" y="9670351"/>
                  <a:ext cx="4071935" cy="2739281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0" name="Rectangle 139"/>
                <p:cNvSpPr/>
                <p:nvPr/>
              </p:nvSpPr>
              <p:spPr>
                <a:xfrm>
                  <a:off x="26902625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1" name="Rectangle 140"/>
                <p:cNvSpPr/>
                <p:nvPr/>
              </p:nvSpPr>
              <p:spPr>
                <a:xfrm>
                  <a:off x="27717012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2" name="Rectangle 141"/>
                <p:cNvSpPr/>
                <p:nvPr/>
              </p:nvSpPr>
              <p:spPr>
                <a:xfrm>
                  <a:off x="28531399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3" name="Rectangle 142"/>
                <p:cNvSpPr/>
                <p:nvPr/>
              </p:nvSpPr>
              <p:spPr>
                <a:xfrm>
                  <a:off x="29345786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4" name="Rectangle 143"/>
                <p:cNvSpPr/>
                <p:nvPr/>
              </p:nvSpPr>
              <p:spPr>
                <a:xfrm>
                  <a:off x="30160173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5" name="Rectangle 144"/>
                <p:cNvSpPr/>
                <p:nvPr/>
              </p:nvSpPr>
              <p:spPr>
                <a:xfrm>
                  <a:off x="26902625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6" name="Rectangle 145"/>
                <p:cNvSpPr/>
                <p:nvPr/>
              </p:nvSpPr>
              <p:spPr>
                <a:xfrm>
                  <a:off x="27717012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7" name="Rectangle 146"/>
                <p:cNvSpPr/>
                <p:nvPr/>
              </p:nvSpPr>
              <p:spPr>
                <a:xfrm>
                  <a:off x="28531399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8" name="Rectangle 147"/>
                <p:cNvSpPr/>
                <p:nvPr/>
              </p:nvSpPr>
              <p:spPr>
                <a:xfrm>
                  <a:off x="29345786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9" name="Rectangle 148"/>
                <p:cNvSpPr/>
                <p:nvPr/>
              </p:nvSpPr>
              <p:spPr>
                <a:xfrm>
                  <a:off x="30160173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0" name="Rectangle 149"/>
                <p:cNvSpPr/>
                <p:nvPr/>
              </p:nvSpPr>
              <p:spPr>
                <a:xfrm>
                  <a:off x="26902625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1" name="Rectangle 150"/>
                <p:cNvSpPr/>
                <p:nvPr/>
              </p:nvSpPr>
              <p:spPr>
                <a:xfrm>
                  <a:off x="27717012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2" name="Rectangle 151"/>
                <p:cNvSpPr/>
                <p:nvPr/>
              </p:nvSpPr>
              <p:spPr>
                <a:xfrm>
                  <a:off x="28531399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3" name="Rectangle 152"/>
                <p:cNvSpPr/>
                <p:nvPr/>
              </p:nvSpPr>
              <p:spPr>
                <a:xfrm>
                  <a:off x="29345786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4" name="Rectangle 153"/>
                <p:cNvSpPr/>
                <p:nvPr/>
              </p:nvSpPr>
              <p:spPr>
                <a:xfrm>
                  <a:off x="30160173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5" name="Rectangle 154"/>
                <p:cNvSpPr/>
                <p:nvPr/>
              </p:nvSpPr>
              <p:spPr>
                <a:xfrm>
                  <a:off x="26902623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6" name="Rectangle 155"/>
                <p:cNvSpPr/>
                <p:nvPr/>
              </p:nvSpPr>
              <p:spPr>
                <a:xfrm>
                  <a:off x="27717010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7" name="Rectangle 156"/>
                <p:cNvSpPr/>
                <p:nvPr/>
              </p:nvSpPr>
              <p:spPr>
                <a:xfrm>
                  <a:off x="28531397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8" name="Rectangle 157"/>
                <p:cNvSpPr/>
                <p:nvPr/>
              </p:nvSpPr>
              <p:spPr>
                <a:xfrm>
                  <a:off x="29345784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9" name="Rectangle 158"/>
                <p:cNvSpPr/>
                <p:nvPr/>
              </p:nvSpPr>
              <p:spPr>
                <a:xfrm>
                  <a:off x="30160171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0" name="Rectangle 159"/>
                <p:cNvSpPr/>
                <p:nvPr/>
              </p:nvSpPr>
              <p:spPr>
                <a:xfrm>
                  <a:off x="26902623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1" name="Rectangle 160"/>
                <p:cNvSpPr/>
                <p:nvPr/>
              </p:nvSpPr>
              <p:spPr>
                <a:xfrm>
                  <a:off x="27717010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2" name="Rectangle 161"/>
                <p:cNvSpPr/>
                <p:nvPr/>
              </p:nvSpPr>
              <p:spPr>
                <a:xfrm>
                  <a:off x="28531397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3" name="Rectangle 162"/>
                <p:cNvSpPr/>
                <p:nvPr/>
              </p:nvSpPr>
              <p:spPr>
                <a:xfrm>
                  <a:off x="29345784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4" name="Rectangle 163"/>
                <p:cNvSpPr/>
                <p:nvPr/>
              </p:nvSpPr>
              <p:spPr>
                <a:xfrm>
                  <a:off x="30160171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5" name="Group 164"/>
              <p:cNvGrpSpPr/>
              <p:nvPr/>
            </p:nvGrpSpPr>
            <p:grpSpPr>
              <a:xfrm>
                <a:off x="27540085" y="17969725"/>
                <a:ext cx="914400" cy="914400"/>
                <a:chOff x="26902623" y="9670351"/>
                <a:chExt cx="4071937" cy="2739281"/>
              </a:xfrm>
            </p:grpSpPr>
            <p:sp>
              <p:nvSpPr>
                <p:cNvPr id="166" name="Rectangle 165"/>
                <p:cNvSpPr/>
                <p:nvPr/>
              </p:nvSpPr>
              <p:spPr>
                <a:xfrm>
                  <a:off x="26902624" y="9670351"/>
                  <a:ext cx="4071935" cy="2739281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7" name="Rectangle 166"/>
                <p:cNvSpPr/>
                <p:nvPr/>
              </p:nvSpPr>
              <p:spPr>
                <a:xfrm>
                  <a:off x="26902625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8" name="Rectangle 167"/>
                <p:cNvSpPr/>
                <p:nvPr/>
              </p:nvSpPr>
              <p:spPr>
                <a:xfrm>
                  <a:off x="27717012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9" name="Rectangle 168"/>
                <p:cNvSpPr/>
                <p:nvPr/>
              </p:nvSpPr>
              <p:spPr>
                <a:xfrm>
                  <a:off x="28531399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0" name="Rectangle 169"/>
                <p:cNvSpPr/>
                <p:nvPr/>
              </p:nvSpPr>
              <p:spPr>
                <a:xfrm>
                  <a:off x="29345786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1" name="Rectangle 170"/>
                <p:cNvSpPr/>
                <p:nvPr/>
              </p:nvSpPr>
              <p:spPr>
                <a:xfrm>
                  <a:off x="30160173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2" name="Rectangle 171"/>
                <p:cNvSpPr/>
                <p:nvPr/>
              </p:nvSpPr>
              <p:spPr>
                <a:xfrm>
                  <a:off x="26902625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3" name="Rectangle 172"/>
                <p:cNvSpPr/>
                <p:nvPr/>
              </p:nvSpPr>
              <p:spPr>
                <a:xfrm>
                  <a:off x="27717012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4" name="Rectangle 173"/>
                <p:cNvSpPr/>
                <p:nvPr/>
              </p:nvSpPr>
              <p:spPr>
                <a:xfrm>
                  <a:off x="28531399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5" name="Rectangle 174"/>
                <p:cNvSpPr/>
                <p:nvPr/>
              </p:nvSpPr>
              <p:spPr>
                <a:xfrm>
                  <a:off x="29345786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6" name="Rectangle 175"/>
                <p:cNvSpPr/>
                <p:nvPr/>
              </p:nvSpPr>
              <p:spPr>
                <a:xfrm>
                  <a:off x="30160173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7" name="Rectangle 176"/>
                <p:cNvSpPr/>
                <p:nvPr/>
              </p:nvSpPr>
              <p:spPr>
                <a:xfrm>
                  <a:off x="26902625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8" name="Rectangle 177"/>
                <p:cNvSpPr/>
                <p:nvPr/>
              </p:nvSpPr>
              <p:spPr>
                <a:xfrm>
                  <a:off x="27717012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9" name="Rectangle 178"/>
                <p:cNvSpPr/>
                <p:nvPr/>
              </p:nvSpPr>
              <p:spPr>
                <a:xfrm>
                  <a:off x="28531399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0" name="Rectangle 179"/>
                <p:cNvSpPr/>
                <p:nvPr/>
              </p:nvSpPr>
              <p:spPr>
                <a:xfrm>
                  <a:off x="29345786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1" name="Rectangle 180"/>
                <p:cNvSpPr/>
                <p:nvPr/>
              </p:nvSpPr>
              <p:spPr>
                <a:xfrm>
                  <a:off x="30160173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2" name="Rectangle 181"/>
                <p:cNvSpPr/>
                <p:nvPr/>
              </p:nvSpPr>
              <p:spPr>
                <a:xfrm>
                  <a:off x="26902623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3" name="Rectangle 182"/>
                <p:cNvSpPr/>
                <p:nvPr/>
              </p:nvSpPr>
              <p:spPr>
                <a:xfrm>
                  <a:off x="27717010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4" name="Rectangle 183"/>
                <p:cNvSpPr/>
                <p:nvPr/>
              </p:nvSpPr>
              <p:spPr>
                <a:xfrm>
                  <a:off x="28531397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5" name="Rectangle 184"/>
                <p:cNvSpPr/>
                <p:nvPr/>
              </p:nvSpPr>
              <p:spPr>
                <a:xfrm>
                  <a:off x="29345784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6" name="Rectangle 185"/>
                <p:cNvSpPr/>
                <p:nvPr/>
              </p:nvSpPr>
              <p:spPr>
                <a:xfrm>
                  <a:off x="30160171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7" name="Rectangle 186"/>
                <p:cNvSpPr/>
                <p:nvPr/>
              </p:nvSpPr>
              <p:spPr>
                <a:xfrm>
                  <a:off x="26902623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8" name="Rectangle 187"/>
                <p:cNvSpPr/>
                <p:nvPr/>
              </p:nvSpPr>
              <p:spPr>
                <a:xfrm>
                  <a:off x="27717010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9" name="Rectangle 188"/>
                <p:cNvSpPr/>
                <p:nvPr/>
              </p:nvSpPr>
              <p:spPr>
                <a:xfrm>
                  <a:off x="28531397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0" name="Rectangle 189"/>
                <p:cNvSpPr/>
                <p:nvPr/>
              </p:nvSpPr>
              <p:spPr>
                <a:xfrm>
                  <a:off x="29345784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1" name="Rectangle 190"/>
                <p:cNvSpPr/>
                <p:nvPr/>
              </p:nvSpPr>
              <p:spPr>
                <a:xfrm>
                  <a:off x="30160171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92" name="Group 191"/>
              <p:cNvGrpSpPr/>
              <p:nvPr/>
            </p:nvGrpSpPr>
            <p:grpSpPr>
              <a:xfrm>
                <a:off x="28454485" y="17969725"/>
                <a:ext cx="914400" cy="914400"/>
                <a:chOff x="26902623" y="9670351"/>
                <a:chExt cx="4071937" cy="2739281"/>
              </a:xfrm>
            </p:grpSpPr>
            <p:sp>
              <p:nvSpPr>
                <p:cNvPr id="193" name="Rectangle 192"/>
                <p:cNvSpPr/>
                <p:nvPr/>
              </p:nvSpPr>
              <p:spPr>
                <a:xfrm>
                  <a:off x="26902624" y="9670351"/>
                  <a:ext cx="4071935" cy="2739281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4" name="Rectangle 193"/>
                <p:cNvSpPr/>
                <p:nvPr/>
              </p:nvSpPr>
              <p:spPr>
                <a:xfrm>
                  <a:off x="26902625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5" name="Rectangle 194"/>
                <p:cNvSpPr/>
                <p:nvPr/>
              </p:nvSpPr>
              <p:spPr>
                <a:xfrm>
                  <a:off x="27717012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6" name="Rectangle 195"/>
                <p:cNvSpPr/>
                <p:nvPr/>
              </p:nvSpPr>
              <p:spPr>
                <a:xfrm>
                  <a:off x="28531399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7" name="Rectangle 196"/>
                <p:cNvSpPr/>
                <p:nvPr/>
              </p:nvSpPr>
              <p:spPr>
                <a:xfrm>
                  <a:off x="29345786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8" name="Rectangle 197"/>
                <p:cNvSpPr/>
                <p:nvPr/>
              </p:nvSpPr>
              <p:spPr>
                <a:xfrm>
                  <a:off x="30160173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9" name="Rectangle 198"/>
                <p:cNvSpPr/>
                <p:nvPr/>
              </p:nvSpPr>
              <p:spPr>
                <a:xfrm>
                  <a:off x="26902625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0" name="Rectangle 199"/>
                <p:cNvSpPr/>
                <p:nvPr/>
              </p:nvSpPr>
              <p:spPr>
                <a:xfrm>
                  <a:off x="27717012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1" name="Rectangle 200"/>
                <p:cNvSpPr/>
                <p:nvPr/>
              </p:nvSpPr>
              <p:spPr>
                <a:xfrm>
                  <a:off x="28531399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2" name="Rectangle 201"/>
                <p:cNvSpPr/>
                <p:nvPr/>
              </p:nvSpPr>
              <p:spPr>
                <a:xfrm>
                  <a:off x="29345786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3" name="Rectangle 202"/>
                <p:cNvSpPr/>
                <p:nvPr/>
              </p:nvSpPr>
              <p:spPr>
                <a:xfrm>
                  <a:off x="30160173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4" name="Rectangle 203"/>
                <p:cNvSpPr/>
                <p:nvPr/>
              </p:nvSpPr>
              <p:spPr>
                <a:xfrm>
                  <a:off x="26902625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5" name="Rectangle 204"/>
                <p:cNvSpPr/>
                <p:nvPr/>
              </p:nvSpPr>
              <p:spPr>
                <a:xfrm>
                  <a:off x="27717012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6" name="Rectangle 205"/>
                <p:cNvSpPr/>
                <p:nvPr/>
              </p:nvSpPr>
              <p:spPr>
                <a:xfrm>
                  <a:off x="28531399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7" name="Rectangle 206"/>
                <p:cNvSpPr/>
                <p:nvPr/>
              </p:nvSpPr>
              <p:spPr>
                <a:xfrm>
                  <a:off x="29345786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8" name="Rectangle 207"/>
                <p:cNvSpPr/>
                <p:nvPr/>
              </p:nvSpPr>
              <p:spPr>
                <a:xfrm>
                  <a:off x="30160173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9" name="Rectangle 208"/>
                <p:cNvSpPr/>
                <p:nvPr/>
              </p:nvSpPr>
              <p:spPr>
                <a:xfrm>
                  <a:off x="26902623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0" name="Rectangle 209"/>
                <p:cNvSpPr/>
                <p:nvPr/>
              </p:nvSpPr>
              <p:spPr>
                <a:xfrm>
                  <a:off x="27717010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1" name="Rectangle 210"/>
                <p:cNvSpPr/>
                <p:nvPr/>
              </p:nvSpPr>
              <p:spPr>
                <a:xfrm>
                  <a:off x="28531397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2" name="Rectangle 211"/>
                <p:cNvSpPr/>
                <p:nvPr/>
              </p:nvSpPr>
              <p:spPr>
                <a:xfrm>
                  <a:off x="29345784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3" name="Rectangle 212"/>
                <p:cNvSpPr/>
                <p:nvPr/>
              </p:nvSpPr>
              <p:spPr>
                <a:xfrm>
                  <a:off x="30160171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4" name="Rectangle 213"/>
                <p:cNvSpPr/>
                <p:nvPr/>
              </p:nvSpPr>
              <p:spPr>
                <a:xfrm>
                  <a:off x="26902623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5" name="Rectangle 214"/>
                <p:cNvSpPr/>
                <p:nvPr/>
              </p:nvSpPr>
              <p:spPr>
                <a:xfrm>
                  <a:off x="27717010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6" name="Rectangle 215"/>
                <p:cNvSpPr/>
                <p:nvPr/>
              </p:nvSpPr>
              <p:spPr>
                <a:xfrm>
                  <a:off x="28531397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7" name="Rectangle 216"/>
                <p:cNvSpPr/>
                <p:nvPr/>
              </p:nvSpPr>
              <p:spPr>
                <a:xfrm>
                  <a:off x="29345784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8" name="Rectangle 217"/>
                <p:cNvSpPr/>
                <p:nvPr/>
              </p:nvSpPr>
              <p:spPr>
                <a:xfrm>
                  <a:off x="30160171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19" name="Group 218"/>
              <p:cNvGrpSpPr/>
              <p:nvPr/>
            </p:nvGrpSpPr>
            <p:grpSpPr>
              <a:xfrm>
                <a:off x="29368885" y="17969725"/>
                <a:ext cx="914400" cy="914400"/>
                <a:chOff x="26902623" y="9670351"/>
                <a:chExt cx="4071937" cy="2739281"/>
              </a:xfrm>
            </p:grpSpPr>
            <p:sp>
              <p:nvSpPr>
                <p:cNvPr id="220" name="Rectangle 219"/>
                <p:cNvSpPr/>
                <p:nvPr/>
              </p:nvSpPr>
              <p:spPr>
                <a:xfrm>
                  <a:off x="26902624" y="9670351"/>
                  <a:ext cx="4071935" cy="2739281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1" name="Rectangle 220"/>
                <p:cNvSpPr/>
                <p:nvPr/>
              </p:nvSpPr>
              <p:spPr>
                <a:xfrm>
                  <a:off x="26902625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2" name="Rectangle 221"/>
                <p:cNvSpPr/>
                <p:nvPr/>
              </p:nvSpPr>
              <p:spPr>
                <a:xfrm>
                  <a:off x="27717012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3" name="Rectangle 222"/>
                <p:cNvSpPr/>
                <p:nvPr/>
              </p:nvSpPr>
              <p:spPr>
                <a:xfrm>
                  <a:off x="28531399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4" name="Rectangle 223"/>
                <p:cNvSpPr/>
                <p:nvPr/>
              </p:nvSpPr>
              <p:spPr>
                <a:xfrm>
                  <a:off x="29345786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5" name="Rectangle 224"/>
                <p:cNvSpPr/>
                <p:nvPr/>
              </p:nvSpPr>
              <p:spPr>
                <a:xfrm>
                  <a:off x="30160173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6" name="Rectangle 225"/>
                <p:cNvSpPr/>
                <p:nvPr/>
              </p:nvSpPr>
              <p:spPr>
                <a:xfrm>
                  <a:off x="26902625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7" name="Rectangle 226"/>
                <p:cNvSpPr/>
                <p:nvPr/>
              </p:nvSpPr>
              <p:spPr>
                <a:xfrm>
                  <a:off x="27717012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8" name="Rectangle 227"/>
                <p:cNvSpPr/>
                <p:nvPr/>
              </p:nvSpPr>
              <p:spPr>
                <a:xfrm>
                  <a:off x="28531399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9" name="Rectangle 228"/>
                <p:cNvSpPr/>
                <p:nvPr/>
              </p:nvSpPr>
              <p:spPr>
                <a:xfrm>
                  <a:off x="29345786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0" name="Rectangle 229"/>
                <p:cNvSpPr/>
                <p:nvPr/>
              </p:nvSpPr>
              <p:spPr>
                <a:xfrm>
                  <a:off x="30160173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1" name="Rectangle 230"/>
                <p:cNvSpPr/>
                <p:nvPr/>
              </p:nvSpPr>
              <p:spPr>
                <a:xfrm>
                  <a:off x="26902625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2" name="Rectangle 231"/>
                <p:cNvSpPr/>
                <p:nvPr/>
              </p:nvSpPr>
              <p:spPr>
                <a:xfrm>
                  <a:off x="27717012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3" name="Rectangle 232"/>
                <p:cNvSpPr/>
                <p:nvPr/>
              </p:nvSpPr>
              <p:spPr>
                <a:xfrm>
                  <a:off x="28531399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4" name="Rectangle 233"/>
                <p:cNvSpPr/>
                <p:nvPr/>
              </p:nvSpPr>
              <p:spPr>
                <a:xfrm>
                  <a:off x="29345786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5" name="Rectangle 234"/>
                <p:cNvSpPr/>
                <p:nvPr/>
              </p:nvSpPr>
              <p:spPr>
                <a:xfrm>
                  <a:off x="30160173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6" name="Rectangle 235"/>
                <p:cNvSpPr/>
                <p:nvPr/>
              </p:nvSpPr>
              <p:spPr>
                <a:xfrm>
                  <a:off x="26902623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7" name="Rectangle 236"/>
                <p:cNvSpPr/>
                <p:nvPr/>
              </p:nvSpPr>
              <p:spPr>
                <a:xfrm>
                  <a:off x="27717010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8" name="Rectangle 237"/>
                <p:cNvSpPr/>
                <p:nvPr/>
              </p:nvSpPr>
              <p:spPr>
                <a:xfrm>
                  <a:off x="28531397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9" name="Rectangle 238"/>
                <p:cNvSpPr/>
                <p:nvPr/>
              </p:nvSpPr>
              <p:spPr>
                <a:xfrm>
                  <a:off x="29345784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0" name="Rectangle 239"/>
                <p:cNvSpPr/>
                <p:nvPr/>
              </p:nvSpPr>
              <p:spPr>
                <a:xfrm>
                  <a:off x="30160171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1" name="Rectangle 240"/>
                <p:cNvSpPr/>
                <p:nvPr/>
              </p:nvSpPr>
              <p:spPr>
                <a:xfrm>
                  <a:off x="26902623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2" name="Rectangle 241"/>
                <p:cNvSpPr/>
                <p:nvPr/>
              </p:nvSpPr>
              <p:spPr>
                <a:xfrm>
                  <a:off x="27717010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3" name="Rectangle 242"/>
                <p:cNvSpPr/>
                <p:nvPr/>
              </p:nvSpPr>
              <p:spPr>
                <a:xfrm>
                  <a:off x="28531397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4" name="Rectangle 243"/>
                <p:cNvSpPr/>
                <p:nvPr/>
              </p:nvSpPr>
              <p:spPr>
                <a:xfrm>
                  <a:off x="29345784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5" name="Rectangle 244"/>
                <p:cNvSpPr/>
                <p:nvPr/>
              </p:nvSpPr>
              <p:spPr>
                <a:xfrm>
                  <a:off x="30160171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46" name="Group 245"/>
              <p:cNvGrpSpPr/>
              <p:nvPr/>
            </p:nvGrpSpPr>
            <p:grpSpPr>
              <a:xfrm>
                <a:off x="30283285" y="17969725"/>
                <a:ext cx="914400" cy="914400"/>
                <a:chOff x="26902623" y="9670351"/>
                <a:chExt cx="4071937" cy="2739281"/>
              </a:xfrm>
            </p:grpSpPr>
            <p:sp>
              <p:nvSpPr>
                <p:cNvPr id="247" name="Rectangle 246"/>
                <p:cNvSpPr/>
                <p:nvPr/>
              </p:nvSpPr>
              <p:spPr>
                <a:xfrm>
                  <a:off x="26902624" y="9670351"/>
                  <a:ext cx="4071935" cy="2739281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8" name="Rectangle 247"/>
                <p:cNvSpPr/>
                <p:nvPr/>
              </p:nvSpPr>
              <p:spPr>
                <a:xfrm>
                  <a:off x="26902625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9" name="Rectangle 248"/>
                <p:cNvSpPr/>
                <p:nvPr/>
              </p:nvSpPr>
              <p:spPr>
                <a:xfrm>
                  <a:off x="27717012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0" name="Rectangle 249"/>
                <p:cNvSpPr/>
                <p:nvPr/>
              </p:nvSpPr>
              <p:spPr>
                <a:xfrm>
                  <a:off x="28531399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1" name="Rectangle 250"/>
                <p:cNvSpPr/>
                <p:nvPr/>
              </p:nvSpPr>
              <p:spPr>
                <a:xfrm>
                  <a:off x="29345786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2" name="Rectangle 251"/>
                <p:cNvSpPr/>
                <p:nvPr/>
              </p:nvSpPr>
              <p:spPr>
                <a:xfrm>
                  <a:off x="30160173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3" name="Rectangle 252"/>
                <p:cNvSpPr/>
                <p:nvPr/>
              </p:nvSpPr>
              <p:spPr>
                <a:xfrm>
                  <a:off x="26902625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4" name="Rectangle 253"/>
                <p:cNvSpPr/>
                <p:nvPr/>
              </p:nvSpPr>
              <p:spPr>
                <a:xfrm>
                  <a:off x="27717012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5" name="Rectangle 254"/>
                <p:cNvSpPr/>
                <p:nvPr/>
              </p:nvSpPr>
              <p:spPr>
                <a:xfrm>
                  <a:off x="28531399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6" name="Rectangle 255"/>
                <p:cNvSpPr/>
                <p:nvPr/>
              </p:nvSpPr>
              <p:spPr>
                <a:xfrm>
                  <a:off x="29345786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7" name="Rectangle 256"/>
                <p:cNvSpPr/>
                <p:nvPr/>
              </p:nvSpPr>
              <p:spPr>
                <a:xfrm>
                  <a:off x="30160173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8" name="Rectangle 257"/>
                <p:cNvSpPr/>
                <p:nvPr/>
              </p:nvSpPr>
              <p:spPr>
                <a:xfrm>
                  <a:off x="26902625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9" name="Rectangle 258"/>
                <p:cNvSpPr/>
                <p:nvPr/>
              </p:nvSpPr>
              <p:spPr>
                <a:xfrm>
                  <a:off x="27717012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0" name="Rectangle 259"/>
                <p:cNvSpPr/>
                <p:nvPr/>
              </p:nvSpPr>
              <p:spPr>
                <a:xfrm>
                  <a:off x="28531399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1" name="Rectangle 260"/>
                <p:cNvSpPr/>
                <p:nvPr/>
              </p:nvSpPr>
              <p:spPr>
                <a:xfrm>
                  <a:off x="29345786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2" name="Rectangle 261"/>
                <p:cNvSpPr/>
                <p:nvPr/>
              </p:nvSpPr>
              <p:spPr>
                <a:xfrm>
                  <a:off x="30160173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3" name="Rectangle 262"/>
                <p:cNvSpPr/>
                <p:nvPr/>
              </p:nvSpPr>
              <p:spPr>
                <a:xfrm>
                  <a:off x="26902623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4" name="Rectangle 263"/>
                <p:cNvSpPr/>
                <p:nvPr/>
              </p:nvSpPr>
              <p:spPr>
                <a:xfrm>
                  <a:off x="27717010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5" name="Rectangle 264"/>
                <p:cNvSpPr/>
                <p:nvPr/>
              </p:nvSpPr>
              <p:spPr>
                <a:xfrm>
                  <a:off x="28531397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6" name="Rectangle 265"/>
                <p:cNvSpPr/>
                <p:nvPr/>
              </p:nvSpPr>
              <p:spPr>
                <a:xfrm>
                  <a:off x="29345784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7" name="Rectangle 266"/>
                <p:cNvSpPr/>
                <p:nvPr/>
              </p:nvSpPr>
              <p:spPr>
                <a:xfrm>
                  <a:off x="30160171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8" name="Rectangle 267"/>
                <p:cNvSpPr/>
                <p:nvPr/>
              </p:nvSpPr>
              <p:spPr>
                <a:xfrm>
                  <a:off x="26902623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9" name="Rectangle 268"/>
                <p:cNvSpPr/>
                <p:nvPr/>
              </p:nvSpPr>
              <p:spPr>
                <a:xfrm>
                  <a:off x="27717010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0" name="Rectangle 269"/>
                <p:cNvSpPr/>
                <p:nvPr/>
              </p:nvSpPr>
              <p:spPr>
                <a:xfrm>
                  <a:off x="28531397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1" name="Rectangle 270"/>
                <p:cNvSpPr/>
                <p:nvPr/>
              </p:nvSpPr>
              <p:spPr>
                <a:xfrm>
                  <a:off x="29345784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2" name="Rectangle 271"/>
                <p:cNvSpPr/>
                <p:nvPr/>
              </p:nvSpPr>
              <p:spPr>
                <a:xfrm>
                  <a:off x="30160171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73" name="Group 272"/>
              <p:cNvGrpSpPr/>
              <p:nvPr/>
            </p:nvGrpSpPr>
            <p:grpSpPr>
              <a:xfrm>
                <a:off x="31197685" y="17969725"/>
                <a:ext cx="914400" cy="914400"/>
                <a:chOff x="26902623" y="9670351"/>
                <a:chExt cx="4071937" cy="2739281"/>
              </a:xfrm>
            </p:grpSpPr>
            <p:sp>
              <p:nvSpPr>
                <p:cNvPr id="274" name="Rectangle 273"/>
                <p:cNvSpPr/>
                <p:nvPr/>
              </p:nvSpPr>
              <p:spPr>
                <a:xfrm>
                  <a:off x="26902624" y="9670351"/>
                  <a:ext cx="4071935" cy="2739281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5" name="Rectangle 274"/>
                <p:cNvSpPr/>
                <p:nvPr/>
              </p:nvSpPr>
              <p:spPr>
                <a:xfrm>
                  <a:off x="26902625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6" name="Rectangle 275"/>
                <p:cNvSpPr/>
                <p:nvPr/>
              </p:nvSpPr>
              <p:spPr>
                <a:xfrm>
                  <a:off x="27717012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7" name="Rectangle 276"/>
                <p:cNvSpPr/>
                <p:nvPr/>
              </p:nvSpPr>
              <p:spPr>
                <a:xfrm>
                  <a:off x="28531399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8" name="Rectangle 277"/>
                <p:cNvSpPr/>
                <p:nvPr/>
              </p:nvSpPr>
              <p:spPr>
                <a:xfrm>
                  <a:off x="29345786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9" name="Rectangle 278"/>
                <p:cNvSpPr/>
                <p:nvPr/>
              </p:nvSpPr>
              <p:spPr>
                <a:xfrm>
                  <a:off x="30160173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0" name="Rectangle 279"/>
                <p:cNvSpPr/>
                <p:nvPr/>
              </p:nvSpPr>
              <p:spPr>
                <a:xfrm>
                  <a:off x="26902625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1" name="Rectangle 280"/>
                <p:cNvSpPr/>
                <p:nvPr/>
              </p:nvSpPr>
              <p:spPr>
                <a:xfrm>
                  <a:off x="27717012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2" name="Rectangle 281"/>
                <p:cNvSpPr/>
                <p:nvPr/>
              </p:nvSpPr>
              <p:spPr>
                <a:xfrm>
                  <a:off x="28531399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3" name="Rectangle 282"/>
                <p:cNvSpPr/>
                <p:nvPr/>
              </p:nvSpPr>
              <p:spPr>
                <a:xfrm>
                  <a:off x="29345786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4" name="Rectangle 283"/>
                <p:cNvSpPr/>
                <p:nvPr/>
              </p:nvSpPr>
              <p:spPr>
                <a:xfrm>
                  <a:off x="30160173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5" name="Rectangle 284"/>
                <p:cNvSpPr/>
                <p:nvPr/>
              </p:nvSpPr>
              <p:spPr>
                <a:xfrm>
                  <a:off x="26902625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6" name="Rectangle 285"/>
                <p:cNvSpPr/>
                <p:nvPr/>
              </p:nvSpPr>
              <p:spPr>
                <a:xfrm>
                  <a:off x="27717012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7" name="Rectangle 286"/>
                <p:cNvSpPr/>
                <p:nvPr/>
              </p:nvSpPr>
              <p:spPr>
                <a:xfrm>
                  <a:off x="28531399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8" name="Rectangle 287"/>
                <p:cNvSpPr/>
                <p:nvPr/>
              </p:nvSpPr>
              <p:spPr>
                <a:xfrm>
                  <a:off x="29345786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9" name="Rectangle 288"/>
                <p:cNvSpPr/>
                <p:nvPr/>
              </p:nvSpPr>
              <p:spPr>
                <a:xfrm>
                  <a:off x="30160173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0" name="Rectangle 289"/>
                <p:cNvSpPr/>
                <p:nvPr/>
              </p:nvSpPr>
              <p:spPr>
                <a:xfrm>
                  <a:off x="26902623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1" name="Rectangle 290"/>
                <p:cNvSpPr/>
                <p:nvPr/>
              </p:nvSpPr>
              <p:spPr>
                <a:xfrm>
                  <a:off x="27717010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2" name="Rectangle 291"/>
                <p:cNvSpPr/>
                <p:nvPr/>
              </p:nvSpPr>
              <p:spPr>
                <a:xfrm>
                  <a:off x="28531397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3" name="Rectangle 292"/>
                <p:cNvSpPr/>
                <p:nvPr/>
              </p:nvSpPr>
              <p:spPr>
                <a:xfrm>
                  <a:off x="29345784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4" name="Rectangle 293"/>
                <p:cNvSpPr/>
                <p:nvPr/>
              </p:nvSpPr>
              <p:spPr>
                <a:xfrm>
                  <a:off x="30160171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5" name="Rectangle 294"/>
                <p:cNvSpPr/>
                <p:nvPr/>
              </p:nvSpPr>
              <p:spPr>
                <a:xfrm>
                  <a:off x="26902623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6" name="Rectangle 295"/>
                <p:cNvSpPr/>
                <p:nvPr/>
              </p:nvSpPr>
              <p:spPr>
                <a:xfrm>
                  <a:off x="27717010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7" name="Rectangle 296"/>
                <p:cNvSpPr/>
                <p:nvPr/>
              </p:nvSpPr>
              <p:spPr>
                <a:xfrm>
                  <a:off x="28531397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8" name="Rectangle 297"/>
                <p:cNvSpPr/>
                <p:nvPr/>
              </p:nvSpPr>
              <p:spPr>
                <a:xfrm>
                  <a:off x="29345784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9" name="Rectangle 298"/>
                <p:cNvSpPr/>
                <p:nvPr/>
              </p:nvSpPr>
              <p:spPr>
                <a:xfrm>
                  <a:off x="30160171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489" name="Group 488"/>
            <p:cNvGrpSpPr/>
            <p:nvPr/>
          </p:nvGrpSpPr>
          <p:grpSpPr>
            <a:xfrm>
              <a:off x="26625685" y="18885798"/>
              <a:ext cx="5486400" cy="914400"/>
              <a:chOff x="26625685" y="17969725"/>
              <a:chExt cx="5486400" cy="914400"/>
            </a:xfrm>
          </p:grpSpPr>
          <p:grpSp>
            <p:nvGrpSpPr>
              <p:cNvPr id="490" name="Group 489"/>
              <p:cNvGrpSpPr/>
              <p:nvPr/>
            </p:nvGrpSpPr>
            <p:grpSpPr>
              <a:xfrm>
                <a:off x="26625685" y="17969725"/>
                <a:ext cx="914400" cy="914400"/>
                <a:chOff x="26902623" y="9670351"/>
                <a:chExt cx="4071937" cy="2739281"/>
              </a:xfrm>
            </p:grpSpPr>
            <p:sp>
              <p:nvSpPr>
                <p:cNvPr id="626" name="Rectangle 625"/>
                <p:cNvSpPr/>
                <p:nvPr/>
              </p:nvSpPr>
              <p:spPr>
                <a:xfrm>
                  <a:off x="26902624" y="9670351"/>
                  <a:ext cx="4071935" cy="2739281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7" name="Rectangle 626"/>
                <p:cNvSpPr/>
                <p:nvPr/>
              </p:nvSpPr>
              <p:spPr>
                <a:xfrm>
                  <a:off x="26902625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8" name="Rectangle 627"/>
                <p:cNvSpPr/>
                <p:nvPr/>
              </p:nvSpPr>
              <p:spPr>
                <a:xfrm>
                  <a:off x="27717012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9" name="Rectangle 628"/>
                <p:cNvSpPr/>
                <p:nvPr/>
              </p:nvSpPr>
              <p:spPr>
                <a:xfrm>
                  <a:off x="28531399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0" name="Rectangle 629"/>
                <p:cNvSpPr/>
                <p:nvPr/>
              </p:nvSpPr>
              <p:spPr>
                <a:xfrm>
                  <a:off x="29345786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1" name="Rectangle 630"/>
                <p:cNvSpPr/>
                <p:nvPr/>
              </p:nvSpPr>
              <p:spPr>
                <a:xfrm>
                  <a:off x="30160173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2" name="Rectangle 631"/>
                <p:cNvSpPr/>
                <p:nvPr/>
              </p:nvSpPr>
              <p:spPr>
                <a:xfrm>
                  <a:off x="26902625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3" name="Rectangle 632"/>
                <p:cNvSpPr/>
                <p:nvPr/>
              </p:nvSpPr>
              <p:spPr>
                <a:xfrm>
                  <a:off x="27717012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4" name="Rectangle 633"/>
                <p:cNvSpPr/>
                <p:nvPr/>
              </p:nvSpPr>
              <p:spPr>
                <a:xfrm>
                  <a:off x="28531399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5" name="Rectangle 634"/>
                <p:cNvSpPr/>
                <p:nvPr/>
              </p:nvSpPr>
              <p:spPr>
                <a:xfrm>
                  <a:off x="29345786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6" name="Rectangle 635"/>
                <p:cNvSpPr/>
                <p:nvPr/>
              </p:nvSpPr>
              <p:spPr>
                <a:xfrm>
                  <a:off x="30160173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7" name="Rectangle 636"/>
                <p:cNvSpPr/>
                <p:nvPr/>
              </p:nvSpPr>
              <p:spPr>
                <a:xfrm>
                  <a:off x="26902625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8" name="Rectangle 637"/>
                <p:cNvSpPr/>
                <p:nvPr/>
              </p:nvSpPr>
              <p:spPr>
                <a:xfrm>
                  <a:off x="27717012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9" name="Rectangle 638"/>
                <p:cNvSpPr/>
                <p:nvPr/>
              </p:nvSpPr>
              <p:spPr>
                <a:xfrm>
                  <a:off x="28531399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0" name="Rectangle 639"/>
                <p:cNvSpPr/>
                <p:nvPr/>
              </p:nvSpPr>
              <p:spPr>
                <a:xfrm>
                  <a:off x="29345786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1" name="Rectangle 640"/>
                <p:cNvSpPr/>
                <p:nvPr/>
              </p:nvSpPr>
              <p:spPr>
                <a:xfrm>
                  <a:off x="30160173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2" name="Rectangle 641"/>
                <p:cNvSpPr/>
                <p:nvPr/>
              </p:nvSpPr>
              <p:spPr>
                <a:xfrm>
                  <a:off x="26902623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3" name="Rectangle 642"/>
                <p:cNvSpPr/>
                <p:nvPr/>
              </p:nvSpPr>
              <p:spPr>
                <a:xfrm>
                  <a:off x="27717010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4" name="Rectangle 643"/>
                <p:cNvSpPr/>
                <p:nvPr/>
              </p:nvSpPr>
              <p:spPr>
                <a:xfrm>
                  <a:off x="28531397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5" name="Rectangle 644"/>
                <p:cNvSpPr/>
                <p:nvPr/>
              </p:nvSpPr>
              <p:spPr>
                <a:xfrm>
                  <a:off x="29345784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6" name="Rectangle 645"/>
                <p:cNvSpPr/>
                <p:nvPr/>
              </p:nvSpPr>
              <p:spPr>
                <a:xfrm>
                  <a:off x="30160171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7" name="Rectangle 646"/>
                <p:cNvSpPr/>
                <p:nvPr/>
              </p:nvSpPr>
              <p:spPr>
                <a:xfrm>
                  <a:off x="26902623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8" name="Rectangle 647"/>
                <p:cNvSpPr/>
                <p:nvPr/>
              </p:nvSpPr>
              <p:spPr>
                <a:xfrm>
                  <a:off x="27717010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9" name="Rectangle 648"/>
                <p:cNvSpPr/>
                <p:nvPr/>
              </p:nvSpPr>
              <p:spPr>
                <a:xfrm>
                  <a:off x="28531397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50" name="Rectangle 649"/>
                <p:cNvSpPr/>
                <p:nvPr/>
              </p:nvSpPr>
              <p:spPr>
                <a:xfrm>
                  <a:off x="29345784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51" name="Rectangle 650"/>
                <p:cNvSpPr/>
                <p:nvPr/>
              </p:nvSpPr>
              <p:spPr>
                <a:xfrm>
                  <a:off x="30160171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91" name="Group 490"/>
              <p:cNvGrpSpPr/>
              <p:nvPr/>
            </p:nvGrpSpPr>
            <p:grpSpPr>
              <a:xfrm>
                <a:off x="27540085" y="17969725"/>
                <a:ext cx="914400" cy="914400"/>
                <a:chOff x="26902623" y="9670351"/>
                <a:chExt cx="4071937" cy="2739281"/>
              </a:xfrm>
            </p:grpSpPr>
            <p:sp>
              <p:nvSpPr>
                <p:cNvPr id="600" name="Rectangle 599"/>
                <p:cNvSpPr/>
                <p:nvPr/>
              </p:nvSpPr>
              <p:spPr>
                <a:xfrm>
                  <a:off x="26902624" y="9670351"/>
                  <a:ext cx="4071935" cy="2739281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1" name="Rectangle 600"/>
                <p:cNvSpPr/>
                <p:nvPr/>
              </p:nvSpPr>
              <p:spPr>
                <a:xfrm>
                  <a:off x="26902625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2" name="Rectangle 601"/>
                <p:cNvSpPr/>
                <p:nvPr/>
              </p:nvSpPr>
              <p:spPr>
                <a:xfrm>
                  <a:off x="27717012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3" name="Rectangle 602"/>
                <p:cNvSpPr/>
                <p:nvPr/>
              </p:nvSpPr>
              <p:spPr>
                <a:xfrm>
                  <a:off x="28531399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4" name="Rectangle 603"/>
                <p:cNvSpPr/>
                <p:nvPr/>
              </p:nvSpPr>
              <p:spPr>
                <a:xfrm>
                  <a:off x="29345786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5" name="Rectangle 604"/>
                <p:cNvSpPr/>
                <p:nvPr/>
              </p:nvSpPr>
              <p:spPr>
                <a:xfrm>
                  <a:off x="30160173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6" name="Rectangle 605"/>
                <p:cNvSpPr/>
                <p:nvPr/>
              </p:nvSpPr>
              <p:spPr>
                <a:xfrm>
                  <a:off x="26902625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7" name="Rectangle 606"/>
                <p:cNvSpPr/>
                <p:nvPr/>
              </p:nvSpPr>
              <p:spPr>
                <a:xfrm>
                  <a:off x="27717012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8" name="Rectangle 607"/>
                <p:cNvSpPr/>
                <p:nvPr/>
              </p:nvSpPr>
              <p:spPr>
                <a:xfrm>
                  <a:off x="28531399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9" name="Rectangle 608"/>
                <p:cNvSpPr/>
                <p:nvPr/>
              </p:nvSpPr>
              <p:spPr>
                <a:xfrm>
                  <a:off x="29345786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0" name="Rectangle 609"/>
                <p:cNvSpPr/>
                <p:nvPr/>
              </p:nvSpPr>
              <p:spPr>
                <a:xfrm>
                  <a:off x="30160173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1" name="Rectangle 610"/>
                <p:cNvSpPr/>
                <p:nvPr/>
              </p:nvSpPr>
              <p:spPr>
                <a:xfrm>
                  <a:off x="26902625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2" name="Rectangle 611"/>
                <p:cNvSpPr/>
                <p:nvPr/>
              </p:nvSpPr>
              <p:spPr>
                <a:xfrm>
                  <a:off x="27717012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3" name="Rectangle 612"/>
                <p:cNvSpPr/>
                <p:nvPr/>
              </p:nvSpPr>
              <p:spPr>
                <a:xfrm>
                  <a:off x="28531399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4" name="Rectangle 613"/>
                <p:cNvSpPr/>
                <p:nvPr/>
              </p:nvSpPr>
              <p:spPr>
                <a:xfrm>
                  <a:off x="29345786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5" name="Rectangle 614"/>
                <p:cNvSpPr/>
                <p:nvPr/>
              </p:nvSpPr>
              <p:spPr>
                <a:xfrm>
                  <a:off x="30160173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6" name="Rectangle 615"/>
                <p:cNvSpPr/>
                <p:nvPr/>
              </p:nvSpPr>
              <p:spPr>
                <a:xfrm>
                  <a:off x="26902623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7" name="Rectangle 616"/>
                <p:cNvSpPr/>
                <p:nvPr/>
              </p:nvSpPr>
              <p:spPr>
                <a:xfrm>
                  <a:off x="27717010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8" name="Rectangle 617"/>
                <p:cNvSpPr/>
                <p:nvPr/>
              </p:nvSpPr>
              <p:spPr>
                <a:xfrm>
                  <a:off x="28531397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9" name="Rectangle 618"/>
                <p:cNvSpPr/>
                <p:nvPr/>
              </p:nvSpPr>
              <p:spPr>
                <a:xfrm>
                  <a:off x="29345784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0" name="Rectangle 619"/>
                <p:cNvSpPr/>
                <p:nvPr/>
              </p:nvSpPr>
              <p:spPr>
                <a:xfrm>
                  <a:off x="30160171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1" name="Rectangle 620"/>
                <p:cNvSpPr/>
                <p:nvPr/>
              </p:nvSpPr>
              <p:spPr>
                <a:xfrm>
                  <a:off x="26902623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2" name="Rectangle 621"/>
                <p:cNvSpPr/>
                <p:nvPr/>
              </p:nvSpPr>
              <p:spPr>
                <a:xfrm>
                  <a:off x="27717010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3" name="Rectangle 622"/>
                <p:cNvSpPr/>
                <p:nvPr/>
              </p:nvSpPr>
              <p:spPr>
                <a:xfrm>
                  <a:off x="28531397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4" name="Rectangle 623"/>
                <p:cNvSpPr/>
                <p:nvPr/>
              </p:nvSpPr>
              <p:spPr>
                <a:xfrm>
                  <a:off x="29345784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5" name="Rectangle 624"/>
                <p:cNvSpPr/>
                <p:nvPr/>
              </p:nvSpPr>
              <p:spPr>
                <a:xfrm>
                  <a:off x="30160171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92" name="Group 491"/>
              <p:cNvGrpSpPr/>
              <p:nvPr/>
            </p:nvGrpSpPr>
            <p:grpSpPr>
              <a:xfrm>
                <a:off x="28454485" y="17969725"/>
                <a:ext cx="914400" cy="914400"/>
                <a:chOff x="26902623" y="9670351"/>
                <a:chExt cx="4071937" cy="2739281"/>
              </a:xfrm>
            </p:grpSpPr>
            <p:sp>
              <p:nvSpPr>
                <p:cNvPr id="574" name="Rectangle 573"/>
                <p:cNvSpPr/>
                <p:nvPr/>
              </p:nvSpPr>
              <p:spPr>
                <a:xfrm>
                  <a:off x="26902624" y="9670351"/>
                  <a:ext cx="4071935" cy="2739281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5" name="Rectangle 574"/>
                <p:cNvSpPr/>
                <p:nvPr/>
              </p:nvSpPr>
              <p:spPr>
                <a:xfrm>
                  <a:off x="26902625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6" name="Rectangle 575"/>
                <p:cNvSpPr/>
                <p:nvPr/>
              </p:nvSpPr>
              <p:spPr>
                <a:xfrm>
                  <a:off x="27717012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7" name="Rectangle 576"/>
                <p:cNvSpPr/>
                <p:nvPr/>
              </p:nvSpPr>
              <p:spPr>
                <a:xfrm>
                  <a:off x="28531399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8" name="Rectangle 577"/>
                <p:cNvSpPr/>
                <p:nvPr/>
              </p:nvSpPr>
              <p:spPr>
                <a:xfrm>
                  <a:off x="29345786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9" name="Rectangle 578"/>
                <p:cNvSpPr/>
                <p:nvPr/>
              </p:nvSpPr>
              <p:spPr>
                <a:xfrm>
                  <a:off x="30160173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0" name="Rectangle 579"/>
                <p:cNvSpPr/>
                <p:nvPr/>
              </p:nvSpPr>
              <p:spPr>
                <a:xfrm>
                  <a:off x="26902625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1" name="Rectangle 580"/>
                <p:cNvSpPr/>
                <p:nvPr/>
              </p:nvSpPr>
              <p:spPr>
                <a:xfrm>
                  <a:off x="27717012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2" name="Rectangle 581"/>
                <p:cNvSpPr/>
                <p:nvPr/>
              </p:nvSpPr>
              <p:spPr>
                <a:xfrm>
                  <a:off x="28531399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3" name="Rectangle 582"/>
                <p:cNvSpPr/>
                <p:nvPr/>
              </p:nvSpPr>
              <p:spPr>
                <a:xfrm>
                  <a:off x="29345786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4" name="Rectangle 583"/>
                <p:cNvSpPr/>
                <p:nvPr/>
              </p:nvSpPr>
              <p:spPr>
                <a:xfrm>
                  <a:off x="30160173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5" name="Rectangle 584"/>
                <p:cNvSpPr/>
                <p:nvPr/>
              </p:nvSpPr>
              <p:spPr>
                <a:xfrm>
                  <a:off x="26902625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6" name="Rectangle 585"/>
                <p:cNvSpPr/>
                <p:nvPr/>
              </p:nvSpPr>
              <p:spPr>
                <a:xfrm>
                  <a:off x="27717012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7" name="Rectangle 586"/>
                <p:cNvSpPr/>
                <p:nvPr/>
              </p:nvSpPr>
              <p:spPr>
                <a:xfrm>
                  <a:off x="28531399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8" name="Rectangle 587"/>
                <p:cNvSpPr/>
                <p:nvPr/>
              </p:nvSpPr>
              <p:spPr>
                <a:xfrm>
                  <a:off x="29345786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9" name="Rectangle 588"/>
                <p:cNvSpPr/>
                <p:nvPr/>
              </p:nvSpPr>
              <p:spPr>
                <a:xfrm>
                  <a:off x="30160173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0" name="Rectangle 589"/>
                <p:cNvSpPr/>
                <p:nvPr/>
              </p:nvSpPr>
              <p:spPr>
                <a:xfrm>
                  <a:off x="26902623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1" name="Rectangle 590"/>
                <p:cNvSpPr/>
                <p:nvPr/>
              </p:nvSpPr>
              <p:spPr>
                <a:xfrm>
                  <a:off x="27717010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2" name="Rectangle 591"/>
                <p:cNvSpPr/>
                <p:nvPr/>
              </p:nvSpPr>
              <p:spPr>
                <a:xfrm>
                  <a:off x="28531397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3" name="Rectangle 592"/>
                <p:cNvSpPr/>
                <p:nvPr/>
              </p:nvSpPr>
              <p:spPr>
                <a:xfrm>
                  <a:off x="29345784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4" name="Rectangle 593"/>
                <p:cNvSpPr/>
                <p:nvPr/>
              </p:nvSpPr>
              <p:spPr>
                <a:xfrm>
                  <a:off x="30160171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5" name="Rectangle 594"/>
                <p:cNvSpPr/>
                <p:nvPr/>
              </p:nvSpPr>
              <p:spPr>
                <a:xfrm>
                  <a:off x="26902623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6" name="Rectangle 595"/>
                <p:cNvSpPr/>
                <p:nvPr/>
              </p:nvSpPr>
              <p:spPr>
                <a:xfrm>
                  <a:off x="27717010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7" name="Rectangle 596"/>
                <p:cNvSpPr/>
                <p:nvPr/>
              </p:nvSpPr>
              <p:spPr>
                <a:xfrm>
                  <a:off x="28531397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8" name="Rectangle 597"/>
                <p:cNvSpPr/>
                <p:nvPr/>
              </p:nvSpPr>
              <p:spPr>
                <a:xfrm>
                  <a:off x="29345784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9" name="Rectangle 598"/>
                <p:cNvSpPr/>
                <p:nvPr/>
              </p:nvSpPr>
              <p:spPr>
                <a:xfrm>
                  <a:off x="30160171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93" name="Group 492"/>
              <p:cNvGrpSpPr/>
              <p:nvPr/>
            </p:nvGrpSpPr>
            <p:grpSpPr>
              <a:xfrm>
                <a:off x="29368885" y="17969725"/>
                <a:ext cx="914400" cy="914400"/>
                <a:chOff x="26902623" y="9670351"/>
                <a:chExt cx="4071937" cy="2739281"/>
              </a:xfrm>
            </p:grpSpPr>
            <p:sp>
              <p:nvSpPr>
                <p:cNvPr id="548" name="Rectangle 547"/>
                <p:cNvSpPr/>
                <p:nvPr/>
              </p:nvSpPr>
              <p:spPr>
                <a:xfrm>
                  <a:off x="26902624" y="9670351"/>
                  <a:ext cx="4071935" cy="2739281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9" name="Rectangle 548"/>
                <p:cNvSpPr/>
                <p:nvPr/>
              </p:nvSpPr>
              <p:spPr>
                <a:xfrm>
                  <a:off x="26902625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0" name="Rectangle 549"/>
                <p:cNvSpPr/>
                <p:nvPr/>
              </p:nvSpPr>
              <p:spPr>
                <a:xfrm>
                  <a:off x="27717012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1" name="Rectangle 550"/>
                <p:cNvSpPr/>
                <p:nvPr/>
              </p:nvSpPr>
              <p:spPr>
                <a:xfrm>
                  <a:off x="28531399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2" name="Rectangle 551"/>
                <p:cNvSpPr/>
                <p:nvPr/>
              </p:nvSpPr>
              <p:spPr>
                <a:xfrm>
                  <a:off x="29345786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3" name="Rectangle 552"/>
                <p:cNvSpPr/>
                <p:nvPr/>
              </p:nvSpPr>
              <p:spPr>
                <a:xfrm>
                  <a:off x="30160173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4" name="Rectangle 553"/>
                <p:cNvSpPr/>
                <p:nvPr/>
              </p:nvSpPr>
              <p:spPr>
                <a:xfrm>
                  <a:off x="26902625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5" name="Rectangle 554"/>
                <p:cNvSpPr/>
                <p:nvPr/>
              </p:nvSpPr>
              <p:spPr>
                <a:xfrm>
                  <a:off x="27717012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6" name="Rectangle 555"/>
                <p:cNvSpPr/>
                <p:nvPr/>
              </p:nvSpPr>
              <p:spPr>
                <a:xfrm>
                  <a:off x="28531399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7" name="Rectangle 556"/>
                <p:cNvSpPr/>
                <p:nvPr/>
              </p:nvSpPr>
              <p:spPr>
                <a:xfrm>
                  <a:off x="29345786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8" name="Rectangle 557"/>
                <p:cNvSpPr/>
                <p:nvPr/>
              </p:nvSpPr>
              <p:spPr>
                <a:xfrm>
                  <a:off x="30160173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9" name="Rectangle 558"/>
                <p:cNvSpPr/>
                <p:nvPr/>
              </p:nvSpPr>
              <p:spPr>
                <a:xfrm>
                  <a:off x="26902625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60" name="Rectangle 559"/>
                <p:cNvSpPr/>
                <p:nvPr/>
              </p:nvSpPr>
              <p:spPr>
                <a:xfrm>
                  <a:off x="27717012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61" name="Rectangle 560"/>
                <p:cNvSpPr/>
                <p:nvPr/>
              </p:nvSpPr>
              <p:spPr>
                <a:xfrm>
                  <a:off x="28531399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62" name="Rectangle 561"/>
                <p:cNvSpPr/>
                <p:nvPr/>
              </p:nvSpPr>
              <p:spPr>
                <a:xfrm>
                  <a:off x="29345786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63" name="Rectangle 562"/>
                <p:cNvSpPr/>
                <p:nvPr/>
              </p:nvSpPr>
              <p:spPr>
                <a:xfrm>
                  <a:off x="30160173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64" name="Rectangle 563"/>
                <p:cNvSpPr/>
                <p:nvPr/>
              </p:nvSpPr>
              <p:spPr>
                <a:xfrm>
                  <a:off x="26902623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65" name="Rectangle 564"/>
                <p:cNvSpPr/>
                <p:nvPr/>
              </p:nvSpPr>
              <p:spPr>
                <a:xfrm>
                  <a:off x="27717010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66" name="Rectangle 565"/>
                <p:cNvSpPr/>
                <p:nvPr/>
              </p:nvSpPr>
              <p:spPr>
                <a:xfrm>
                  <a:off x="28531397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67" name="Rectangle 566"/>
                <p:cNvSpPr/>
                <p:nvPr/>
              </p:nvSpPr>
              <p:spPr>
                <a:xfrm>
                  <a:off x="29345784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68" name="Rectangle 567"/>
                <p:cNvSpPr/>
                <p:nvPr/>
              </p:nvSpPr>
              <p:spPr>
                <a:xfrm>
                  <a:off x="30160171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69" name="Rectangle 568"/>
                <p:cNvSpPr/>
                <p:nvPr/>
              </p:nvSpPr>
              <p:spPr>
                <a:xfrm>
                  <a:off x="26902623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0" name="Rectangle 569"/>
                <p:cNvSpPr/>
                <p:nvPr/>
              </p:nvSpPr>
              <p:spPr>
                <a:xfrm>
                  <a:off x="27717010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1" name="Rectangle 570"/>
                <p:cNvSpPr/>
                <p:nvPr/>
              </p:nvSpPr>
              <p:spPr>
                <a:xfrm>
                  <a:off x="28531397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2" name="Rectangle 571"/>
                <p:cNvSpPr/>
                <p:nvPr/>
              </p:nvSpPr>
              <p:spPr>
                <a:xfrm>
                  <a:off x="29345784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3" name="Rectangle 572"/>
                <p:cNvSpPr/>
                <p:nvPr/>
              </p:nvSpPr>
              <p:spPr>
                <a:xfrm>
                  <a:off x="30160171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94" name="Group 493"/>
              <p:cNvGrpSpPr/>
              <p:nvPr/>
            </p:nvGrpSpPr>
            <p:grpSpPr>
              <a:xfrm>
                <a:off x="30283285" y="17969725"/>
                <a:ext cx="914400" cy="914400"/>
                <a:chOff x="26902623" y="9670351"/>
                <a:chExt cx="4071937" cy="2739281"/>
              </a:xfrm>
            </p:grpSpPr>
            <p:sp>
              <p:nvSpPr>
                <p:cNvPr id="522" name="Rectangle 521"/>
                <p:cNvSpPr/>
                <p:nvPr/>
              </p:nvSpPr>
              <p:spPr>
                <a:xfrm>
                  <a:off x="26902624" y="9670351"/>
                  <a:ext cx="4071935" cy="2739281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3" name="Rectangle 522"/>
                <p:cNvSpPr/>
                <p:nvPr/>
              </p:nvSpPr>
              <p:spPr>
                <a:xfrm>
                  <a:off x="26902625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4" name="Rectangle 523"/>
                <p:cNvSpPr/>
                <p:nvPr/>
              </p:nvSpPr>
              <p:spPr>
                <a:xfrm>
                  <a:off x="27717012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5" name="Rectangle 524"/>
                <p:cNvSpPr/>
                <p:nvPr/>
              </p:nvSpPr>
              <p:spPr>
                <a:xfrm>
                  <a:off x="28531399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6" name="Rectangle 525"/>
                <p:cNvSpPr/>
                <p:nvPr/>
              </p:nvSpPr>
              <p:spPr>
                <a:xfrm>
                  <a:off x="29345786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7" name="Rectangle 526"/>
                <p:cNvSpPr/>
                <p:nvPr/>
              </p:nvSpPr>
              <p:spPr>
                <a:xfrm>
                  <a:off x="30160173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8" name="Rectangle 527"/>
                <p:cNvSpPr/>
                <p:nvPr/>
              </p:nvSpPr>
              <p:spPr>
                <a:xfrm>
                  <a:off x="26902625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9" name="Rectangle 528"/>
                <p:cNvSpPr/>
                <p:nvPr/>
              </p:nvSpPr>
              <p:spPr>
                <a:xfrm>
                  <a:off x="27717012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0" name="Rectangle 529"/>
                <p:cNvSpPr/>
                <p:nvPr/>
              </p:nvSpPr>
              <p:spPr>
                <a:xfrm>
                  <a:off x="28531399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1" name="Rectangle 530"/>
                <p:cNvSpPr/>
                <p:nvPr/>
              </p:nvSpPr>
              <p:spPr>
                <a:xfrm>
                  <a:off x="29345786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2" name="Rectangle 531"/>
                <p:cNvSpPr/>
                <p:nvPr/>
              </p:nvSpPr>
              <p:spPr>
                <a:xfrm>
                  <a:off x="30160173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3" name="Rectangle 532"/>
                <p:cNvSpPr/>
                <p:nvPr/>
              </p:nvSpPr>
              <p:spPr>
                <a:xfrm>
                  <a:off x="26902625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4" name="Rectangle 533"/>
                <p:cNvSpPr/>
                <p:nvPr/>
              </p:nvSpPr>
              <p:spPr>
                <a:xfrm>
                  <a:off x="27717012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5" name="Rectangle 534"/>
                <p:cNvSpPr/>
                <p:nvPr/>
              </p:nvSpPr>
              <p:spPr>
                <a:xfrm>
                  <a:off x="28531399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6" name="Rectangle 535"/>
                <p:cNvSpPr/>
                <p:nvPr/>
              </p:nvSpPr>
              <p:spPr>
                <a:xfrm>
                  <a:off x="29345786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7" name="Rectangle 536"/>
                <p:cNvSpPr/>
                <p:nvPr/>
              </p:nvSpPr>
              <p:spPr>
                <a:xfrm>
                  <a:off x="30160173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8" name="Rectangle 537"/>
                <p:cNvSpPr/>
                <p:nvPr/>
              </p:nvSpPr>
              <p:spPr>
                <a:xfrm>
                  <a:off x="26902623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9" name="Rectangle 538"/>
                <p:cNvSpPr/>
                <p:nvPr/>
              </p:nvSpPr>
              <p:spPr>
                <a:xfrm>
                  <a:off x="27717010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0" name="Rectangle 539"/>
                <p:cNvSpPr/>
                <p:nvPr/>
              </p:nvSpPr>
              <p:spPr>
                <a:xfrm>
                  <a:off x="28531397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1" name="Rectangle 540"/>
                <p:cNvSpPr/>
                <p:nvPr/>
              </p:nvSpPr>
              <p:spPr>
                <a:xfrm>
                  <a:off x="29345784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2" name="Rectangle 541"/>
                <p:cNvSpPr/>
                <p:nvPr/>
              </p:nvSpPr>
              <p:spPr>
                <a:xfrm>
                  <a:off x="30160171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3" name="Rectangle 542"/>
                <p:cNvSpPr/>
                <p:nvPr/>
              </p:nvSpPr>
              <p:spPr>
                <a:xfrm>
                  <a:off x="26902623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4" name="Rectangle 543"/>
                <p:cNvSpPr/>
                <p:nvPr/>
              </p:nvSpPr>
              <p:spPr>
                <a:xfrm>
                  <a:off x="27717010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5" name="Rectangle 544"/>
                <p:cNvSpPr/>
                <p:nvPr/>
              </p:nvSpPr>
              <p:spPr>
                <a:xfrm>
                  <a:off x="28531397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6" name="Rectangle 545"/>
                <p:cNvSpPr/>
                <p:nvPr/>
              </p:nvSpPr>
              <p:spPr>
                <a:xfrm>
                  <a:off x="29345784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7" name="Rectangle 546"/>
                <p:cNvSpPr/>
                <p:nvPr/>
              </p:nvSpPr>
              <p:spPr>
                <a:xfrm>
                  <a:off x="30160171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95" name="Group 494"/>
              <p:cNvGrpSpPr/>
              <p:nvPr/>
            </p:nvGrpSpPr>
            <p:grpSpPr>
              <a:xfrm>
                <a:off x="31197685" y="17969725"/>
                <a:ext cx="914400" cy="914400"/>
                <a:chOff x="26902623" y="9670351"/>
                <a:chExt cx="4071937" cy="2739281"/>
              </a:xfrm>
            </p:grpSpPr>
            <p:sp>
              <p:nvSpPr>
                <p:cNvPr id="496" name="Rectangle 495"/>
                <p:cNvSpPr/>
                <p:nvPr/>
              </p:nvSpPr>
              <p:spPr>
                <a:xfrm>
                  <a:off x="26902624" y="9670351"/>
                  <a:ext cx="4071935" cy="2739281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7" name="Rectangle 496"/>
                <p:cNvSpPr/>
                <p:nvPr/>
              </p:nvSpPr>
              <p:spPr>
                <a:xfrm>
                  <a:off x="26902625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8" name="Rectangle 497"/>
                <p:cNvSpPr/>
                <p:nvPr/>
              </p:nvSpPr>
              <p:spPr>
                <a:xfrm>
                  <a:off x="27717012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9" name="Rectangle 498"/>
                <p:cNvSpPr/>
                <p:nvPr/>
              </p:nvSpPr>
              <p:spPr>
                <a:xfrm>
                  <a:off x="28531399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0" name="Rectangle 499"/>
                <p:cNvSpPr/>
                <p:nvPr/>
              </p:nvSpPr>
              <p:spPr>
                <a:xfrm>
                  <a:off x="29345786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1" name="Rectangle 500"/>
                <p:cNvSpPr/>
                <p:nvPr/>
              </p:nvSpPr>
              <p:spPr>
                <a:xfrm>
                  <a:off x="30160173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2" name="Rectangle 501"/>
                <p:cNvSpPr/>
                <p:nvPr/>
              </p:nvSpPr>
              <p:spPr>
                <a:xfrm>
                  <a:off x="26902625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3" name="Rectangle 502"/>
                <p:cNvSpPr/>
                <p:nvPr/>
              </p:nvSpPr>
              <p:spPr>
                <a:xfrm>
                  <a:off x="27717012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4" name="Rectangle 503"/>
                <p:cNvSpPr/>
                <p:nvPr/>
              </p:nvSpPr>
              <p:spPr>
                <a:xfrm>
                  <a:off x="28531399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5" name="Rectangle 504"/>
                <p:cNvSpPr/>
                <p:nvPr/>
              </p:nvSpPr>
              <p:spPr>
                <a:xfrm>
                  <a:off x="29345786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6" name="Rectangle 505"/>
                <p:cNvSpPr/>
                <p:nvPr/>
              </p:nvSpPr>
              <p:spPr>
                <a:xfrm>
                  <a:off x="30160173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7" name="Rectangle 506"/>
                <p:cNvSpPr/>
                <p:nvPr/>
              </p:nvSpPr>
              <p:spPr>
                <a:xfrm>
                  <a:off x="26902625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8" name="Rectangle 507"/>
                <p:cNvSpPr/>
                <p:nvPr/>
              </p:nvSpPr>
              <p:spPr>
                <a:xfrm>
                  <a:off x="27717012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9" name="Rectangle 508"/>
                <p:cNvSpPr/>
                <p:nvPr/>
              </p:nvSpPr>
              <p:spPr>
                <a:xfrm>
                  <a:off x="28531399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0" name="Rectangle 509"/>
                <p:cNvSpPr/>
                <p:nvPr/>
              </p:nvSpPr>
              <p:spPr>
                <a:xfrm>
                  <a:off x="29345786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1" name="Rectangle 510"/>
                <p:cNvSpPr/>
                <p:nvPr/>
              </p:nvSpPr>
              <p:spPr>
                <a:xfrm>
                  <a:off x="30160173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2" name="Rectangle 511"/>
                <p:cNvSpPr/>
                <p:nvPr/>
              </p:nvSpPr>
              <p:spPr>
                <a:xfrm>
                  <a:off x="26902623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3" name="Rectangle 512"/>
                <p:cNvSpPr/>
                <p:nvPr/>
              </p:nvSpPr>
              <p:spPr>
                <a:xfrm>
                  <a:off x="27717010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4" name="Rectangle 513"/>
                <p:cNvSpPr/>
                <p:nvPr/>
              </p:nvSpPr>
              <p:spPr>
                <a:xfrm>
                  <a:off x="28531397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5" name="Rectangle 514"/>
                <p:cNvSpPr/>
                <p:nvPr/>
              </p:nvSpPr>
              <p:spPr>
                <a:xfrm>
                  <a:off x="29345784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6" name="Rectangle 515"/>
                <p:cNvSpPr/>
                <p:nvPr/>
              </p:nvSpPr>
              <p:spPr>
                <a:xfrm>
                  <a:off x="30160171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7" name="Rectangle 516"/>
                <p:cNvSpPr/>
                <p:nvPr/>
              </p:nvSpPr>
              <p:spPr>
                <a:xfrm>
                  <a:off x="26902623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8" name="Rectangle 517"/>
                <p:cNvSpPr/>
                <p:nvPr/>
              </p:nvSpPr>
              <p:spPr>
                <a:xfrm>
                  <a:off x="27717010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9" name="Rectangle 518"/>
                <p:cNvSpPr/>
                <p:nvPr/>
              </p:nvSpPr>
              <p:spPr>
                <a:xfrm>
                  <a:off x="28531397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0" name="Rectangle 519"/>
                <p:cNvSpPr/>
                <p:nvPr/>
              </p:nvSpPr>
              <p:spPr>
                <a:xfrm>
                  <a:off x="29345784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1" name="Rectangle 520"/>
                <p:cNvSpPr/>
                <p:nvPr/>
              </p:nvSpPr>
              <p:spPr>
                <a:xfrm>
                  <a:off x="30160171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652" name="Group 651"/>
            <p:cNvGrpSpPr/>
            <p:nvPr/>
          </p:nvGrpSpPr>
          <p:grpSpPr>
            <a:xfrm>
              <a:off x="26625685" y="19804251"/>
              <a:ext cx="5486400" cy="914400"/>
              <a:chOff x="26625685" y="17969725"/>
              <a:chExt cx="5486400" cy="914400"/>
            </a:xfrm>
          </p:grpSpPr>
          <p:grpSp>
            <p:nvGrpSpPr>
              <p:cNvPr id="653" name="Group 652"/>
              <p:cNvGrpSpPr/>
              <p:nvPr/>
            </p:nvGrpSpPr>
            <p:grpSpPr>
              <a:xfrm>
                <a:off x="26625685" y="17969725"/>
                <a:ext cx="914400" cy="914400"/>
                <a:chOff x="26902623" y="9670351"/>
                <a:chExt cx="4071937" cy="2739281"/>
              </a:xfrm>
            </p:grpSpPr>
            <p:sp>
              <p:nvSpPr>
                <p:cNvPr id="790" name="Rectangle 789"/>
                <p:cNvSpPr/>
                <p:nvPr/>
              </p:nvSpPr>
              <p:spPr>
                <a:xfrm>
                  <a:off x="26902624" y="9670351"/>
                  <a:ext cx="4071935" cy="2739281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1" name="Rectangle 790"/>
                <p:cNvSpPr/>
                <p:nvPr/>
              </p:nvSpPr>
              <p:spPr>
                <a:xfrm>
                  <a:off x="26902625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2" name="Rectangle 791"/>
                <p:cNvSpPr/>
                <p:nvPr/>
              </p:nvSpPr>
              <p:spPr>
                <a:xfrm>
                  <a:off x="27717012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3" name="Rectangle 792"/>
                <p:cNvSpPr/>
                <p:nvPr/>
              </p:nvSpPr>
              <p:spPr>
                <a:xfrm>
                  <a:off x="28531399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4" name="Rectangle 793"/>
                <p:cNvSpPr/>
                <p:nvPr/>
              </p:nvSpPr>
              <p:spPr>
                <a:xfrm>
                  <a:off x="29345786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5" name="Rectangle 794"/>
                <p:cNvSpPr/>
                <p:nvPr/>
              </p:nvSpPr>
              <p:spPr>
                <a:xfrm>
                  <a:off x="30160173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6" name="Rectangle 795"/>
                <p:cNvSpPr/>
                <p:nvPr/>
              </p:nvSpPr>
              <p:spPr>
                <a:xfrm>
                  <a:off x="26902625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7" name="Rectangle 796"/>
                <p:cNvSpPr/>
                <p:nvPr/>
              </p:nvSpPr>
              <p:spPr>
                <a:xfrm>
                  <a:off x="27717012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8" name="Rectangle 797"/>
                <p:cNvSpPr/>
                <p:nvPr/>
              </p:nvSpPr>
              <p:spPr>
                <a:xfrm>
                  <a:off x="28531399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9" name="Rectangle 798"/>
                <p:cNvSpPr/>
                <p:nvPr/>
              </p:nvSpPr>
              <p:spPr>
                <a:xfrm>
                  <a:off x="29345786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0" name="Rectangle 799"/>
                <p:cNvSpPr/>
                <p:nvPr/>
              </p:nvSpPr>
              <p:spPr>
                <a:xfrm>
                  <a:off x="30160173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1" name="Rectangle 800"/>
                <p:cNvSpPr/>
                <p:nvPr/>
              </p:nvSpPr>
              <p:spPr>
                <a:xfrm>
                  <a:off x="26902625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2" name="Rectangle 801"/>
                <p:cNvSpPr/>
                <p:nvPr/>
              </p:nvSpPr>
              <p:spPr>
                <a:xfrm>
                  <a:off x="27717012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3" name="Rectangle 802"/>
                <p:cNvSpPr/>
                <p:nvPr/>
              </p:nvSpPr>
              <p:spPr>
                <a:xfrm>
                  <a:off x="28531399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4" name="Rectangle 803"/>
                <p:cNvSpPr/>
                <p:nvPr/>
              </p:nvSpPr>
              <p:spPr>
                <a:xfrm>
                  <a:off x="29345786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5" name="Rectangle 804"/>
                <p:cNvSpPr/>
                <p:nvPr/>
              </p:nvSpPr>
              <p:spPr>
                <a:xfrm>
                  <a:off x="30160173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6" name="Rectangle 805"/>
                <p:cNvSpPr/>
                <p:nvPr/>
              </p:nvSpPr>
              <p:spPr>
                <a:xfrm>
                  <a:off x="26902623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7" name="Rectangle 806"/>
                <p:cNvSpPr/>
                <p:nvPr/>
              </p:nvSpPr>
              <p:spPr>
                <a:xfrm>
                  <a:off x="27717010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8" name="Rectangle 807"/>
                <p:cNvSpPr/>
                <p:nvPr/>
              </p:nvSpPr>
              <p:spPr>
                <a:xfrm>
                  <a:off x="28531397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9" name="Rectangle 808"/>
                <p:cNvSpPr/>
                <p:nvPr/>
              </p:nvSpPr>
              <p:spPr>
                <a:xfrm>
                  <a:off x="29345784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0" name="Rectangle 809"/>
                <p:cNvSpPr/>
                <p:nvPr/>
              </p:nvSpPr>
              <p:spPr>
                <a:xfrm>
                  <a:off x="30160171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1" name="Rectangle 810"/>
                <p:cNvSpPr/>
                <p:nvPr/>
              </p:nvSpPr>
              <p:spPr>
                <a:xfrm>
                  <a:off x="26902623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2" name="Rectangle 811"/>
                <p:cNvSpPr/>
                <p:nvPr/>
              </p:nvSpPr>
              <p:spPr>
                <a:xfrm>
                  <a:off x="27717010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3" name="Rectangle 812"/>
                <p:cNvSpPr/>
                <p:nvPr/>
              </p:nvSpPr>
              <p:spPr>
                <a:xfrm>
                  <a:off x="28531397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4" name="Rectangle 813"/>
                <p:cNvSpPr/>
                <p:nvPr/>
              </p:nvSpPr>
              <p:spPr>
                <a:xfrm>
                  <a:off x="29345784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5" name="Rectangle 814"/>
                <p:cNvSpPr/>
                <p:nvPr/>
              </p:nvSpPr>
              <p:spPr>
                <a:xfrm>
                  <a:off x="30160171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54" name="Group 653"/>
              <p:cNvGrpSpPr/>
              <p:nvPr/>
            </p:nvGrpSpPr>
            <p:grpSpPr>
              <a:xfrm>
                <a:off x="27540085" y="17969725"/>
                <a:ext cx="914400" cy="914400"/>
                <a:chOff x="26902623" y="9670351"/>
                <a:chExt cx="4071937" cy="2739281"/>
              </a:xfrm>
            </p:grpSpPr>
            <p:sp>
              <p:nvSpPr>
                <p:cNvPr id="764" name="Rectangle 763"/>
                <p:cNvSpPr/>
                <p:nvPr/>
              </p:nvSpPr>
              <p:spPr>
                <a:xfrm>
                  <a:off x="26902624" y="9670351"/>
                  <a:ext cx="4071935" cy="2739281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5" name="Rectangle 764"/>
                <p:cNvSpPr/>
                <p:nvPr/>
              </p:nvSpPr>
              <p:spPr>
                <a:xfrm>
                  <a:off x="26902625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6" name="Rectangle 765"/>
                <p:cNvSpPr/>
                <p:nvPr/>
              </p:nvSpPr>
              <p:spPr>
                <a:xfrm>
                  <a:off x="27717012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7" name="Rectangle 766"/>
                <p:cNvSpPr/>
                <p:nvPr/>
              </p:nvSpPr>
              <p:spPr>
                <a:xfrm>
                  <a:off x="28531399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8" name="Rectangle 767"/>
                <p:cNvSpPr/>
                <p:nvPr/>
              </p:nvSpPr>
              <p:spPr>
                <a:xfrm>
                  <a:off x="29345786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9" name="Rectangle 768"/>
                <p:cNvSpPr/>
                <p:nvPr/>
              </p:nvSpPr>
              <p:spPr>
                <a:xfrm>
                  <a:off x="30160173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0" name="Rectangle 769"/>
                <p:cNvSpPr/>
                <p:nvPr/>
              </p:nvSpPr>
              <p:spPr>
                <a:xfrm>
                  <a:off x="26902625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1" name="Rectangle 770"/>
                <p:cNvSpPr/>
                <p:nvPr/>
              </p:nvSpPr>
              <p:spPr>
                <a:xfrm>
                  <a:off x="27717012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2" name="Rectangle 771"/>
                <p:cNvSpPr/>
                <p:nvPr/>
              </p:nvSpPr>
              <p:spPr>
                <a:xfrm>
                  <a:off x="28531399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3" name="Rectangle 772"/>
                <p:cNvSpPr/>
                <p:nvPr/>
              </p:nvSpPr>
              <p:spPr>
                <a:xfrm>
                  <a:off x="29345786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4" name="Rectangle 773"/>
                <p:cNvSpPr/>
                <p:nvPr/>
              </p:nvSpPr>
              <p:spPr>
                <a:xfrm>
                  <a:off x="30160173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5" name="Rectangle 774"/>
                <p:cNvSpPr/>
                <p:nvPr/>
              </p:nvSpPr>
              <p:spPr>
                <a:xfrm>
                  <a:off x="26902625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6" name="Rectangle 775"/>
                <p:cNvSpPr/>
                <p:nvPr/>
              </p:nvSpPr>
              <p:spPr>
                <a:xfrm>
                  <a:off x="27717012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7" name="Rectangle 776"/>
                <p:cNvSpPr/>
                <p:nvPr/>
              </p:nvSpPr>
              <p:spPr>
                <a:xfrm>
                  <a:off x="28531399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8" name="Rectangle 777"/>
                <p:cNvSpPr/>
                <p:nvPr/>
              </p:nvSpPr>
              <p:spPr>
                <a:xfrm>
                  <a:off x="29345786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9" name="Rectangle 778"/>
                <p:cNvSpPr/>
                <p:nvPr/>
              </p:nvSpPr>
              <p:spPr>
                <a:xfrm>
                  <a:off x="30160173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80" name="Rectangle 779"/>
                <p:cNvSpPr/>
                <p:nvPr/>
              </p:nvSpPr>
              <p:spPr>
                <a:xfrm>
                  <a:off x="26902623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81" name="Rectangle 780"/>
                <p:cNvSpPr/>
                <p:nvPr/>
              </p:nvSpPr>
              <p:spPr>
                <a:xfrm>
                  <a:off x="27717010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82" name="Rectangle 781"/>
                <p:cNvSpPr/>
                <p:nvPr/>
              </p:nvSpPr>
              <p:spPr>
                <a:xfrm>
                  <a:off x="28531397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83" name="Rectangle 782"/>
                <p:cNvSpPr/>
                <p:nvPr/>
              </p:nvSpPr>
              <p:spPr>
                <a:xfrm>
                  <a:off x="29345784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84" name="Rectangle 783"/>
                <p:cNvSpPr/>
                <p:nvPr/>
              </p:nvSpPr>
              <p:spPr>
                <a:xfrm>
                  <a:off x="30160171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85" name="Rectangle 784"/>
                <p:cNvSpPr/>
                <p:nvPr/>
              </p:nvSpPr>
              <p:spPr>
                <a:xfrm>
                  <a:off x="26902623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86" name="Rectangle 785"/>
                <p:cNvSpPr/>
                <p:nvPr/>
              </p:nvSpPr>
              <p:spPr>
                <a:xfrm>
                  <a:off x="27717010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87" name="Rectangle 786"/>
                <p:cNvSpPr/>
                <p:nvPr/>
              </p:nvSpPr>
              <p:spPr>
                <a:xfrm>
                  <a:off x="28531397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88" name="Rectangle 787"/>
                <p:cNvSpPr/>
                <p:nvPr/>
              </p:nvSpPr>
              <p:spPr>
                <a:xfrm>
                  <a:off x="29345784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89" name="Rectangle 788"/>
                <p:cNvSpPr/>
                <p:nvPr/>
              </p:nvSpPr>
              <p:spPr>
                <a:xfrm>
                  <a:off x="30160171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56" name="Group 655"/>
              <p:cNvGrpSpPr/>
              <p:nvPr/>
            </p:nvGrpSpPr>
            <p:grpSpPr>
              <a:xfrm>
                <a:off x="28454485" y="17969725"/>
                <a:ext cx="914400" cy="914400"/>
                <a:chOff x="26902623" y="9670351"/>
                <a:chExt cx="4071937" cy="2739281"/>
              </a:xfrm>
            </p:grpSpPr>
            <p:sp>
              <p:nvSpPr>
                <p:cNvPr id="738" name="Rectangle 737"/>
                <p:cNvSpPr/>
                <p:nvPr/>
              </p:nvSpPr>
              <p:spPr>
                <a:xfrm>
                  <a:off x="26902624" y="9670351"/>
                  <a:ext cx="4071935" cy="2739281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9" name="Rectangle 738"/>
                <p:cNvSpPr/>
                <p:nvPr/>
              </p:nvSpPr>
              <p:spPr>
                <a:xfrm>
                  <a:off x="26902625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0" name="Rectangle 739"/>
                <p:cNvSpPr/>
                <p:nvPr/>
              </p:nvSpPr>
              <p:spPr>
                <a:xfrm>
                  <a:off x="27717012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1" name="Rectangle 740"/>
                <p:cNvSpPr/>
                <p:nvPr/>
              </p:nvSpPr>
              <p:spPr>
                <a:xfrm>
                  <a:off x="28531399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2" name="Rectangle 741"/>
                <p:cNvSpPr/>
                <p:nvPr/>
              </p:nvSpPr>
              <p:spPr>
                <a:xfrm>
                  <a:off x="29345786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3" name="Rectangle 742"/>
                <p:cNvSpPr/>
                <p:nvPr/>
              </p:nvSpPr>
              <p:spPr>
                <a:xfrm>
                  <a:off x="30160173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4" name="Rectangle 743"/>
                <p:cNvSpPr/>
                <p:nvPr/>
              </p:nvSpPr>
              <p:spPr>
                <a:xfrm>
                  <a:off x="26902625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5" name="Rectangle 744"/>
                <p:cNvSpPr/>
                <p:nvPr/>
              </p:nvSpPr>
              <p:spPr>
                <a:xfrm>
                  <a:off x="27717012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6" name="Rectangle 745"/>
                <p:cNvSpPr/>
                <p:nvPr/>
              </p:nvSpPr>
              <p:spPr>
                <a:xfrm>
                  <a:off x="28531399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7" name="Rectangle 746"/>
                <p:cNvSpPr/>
                <p:nvPr/>
              </p:nvSpPr>
              <p:spPr>
                <a:xfrm>
                  <a:off x="29345786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8" name="Rectangle 747"/>
                <p:cNvSpPr/>
                <p:nvPr/>
              </p:nvSpPr>
              <p:spPr>
                <a:xfrm>
                  <a:off x="30160173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9" name="Rectangle 748"/>
                <p:cNvSpPr/>
                <p:nvPr/>
              </p:nvSpPr>
              <p:spPr>
                <a:xfrm>
                  <a:off x="26902625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0" name="Rectangle 749"/>
                <p:cNvSpPr/>
                <p:nvPr/>
              </p:nvSpPr>
              <p:spPr>
                <a:xfrm>
                  <a:off x="27717012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1" name="Rectangle 750"/>
                <p:cNvSpPr/>
                <p:nvPr/>
              </p:nvSpPr>
              <p:spPr>
                <a:xfrm>
                  <a:off x="28531399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2" name="Rectangle 751"/>
                <p:cNvSpPr/>
                <p:nvPr/>
              </p:nvSpPr>
              <p:spPr>
                <a:xfrm>
                  <a:off x="29345786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3" name="Rectangle 752"/>
                <p:cNvSpPr/>
                <p:nvPr/>
              </p:nvSpPr>
              <p:spPr>
                <a:xfrm>
                  <a:off x="30160173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4" name="Rectangle 753"/>
                <p:cNvSpPr/>
                <p:nvPr/>
              </p:nvSpPr>
              <p:spPr>
                <a:xfrm>
                  <a:off x="26902623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5" name="Rectangle 754"/>
                <p:cNvSpPr/>
                <p:nvPr/>
              </p:nvSpPr>
              <p:spPr>
                <a:xfrm>
                  <a:off x="27717010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6" name="Rectangle 755"/>
                <p:cNvSpPr/>
                <p:nvPr/>
              </p:nvSpPr>
              <p:spPr>
                <a:xfrm>
                  <a:off x="28531397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7" name="Rectangle 756"/>
                <p:cNvSpPr/>
                <p:nvPr/>
              </p:nvSpPr>
              <p:spPr>
                <a:xfrm>
                  <a:off x="29345784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8" name="Rectangle 757"/>
                <p:cNvSpPr/>
                <p:nvPr/>
              </p:nvSpPr>
              <p:spPr>
                <a:xfrm>
                  <a:off x="30160171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9" name="Rectangle 758"/>
                <p:cNvSpPr/>
                <p:nvPr/>
              </p:nvSpPr>
              <p:spPr>
                <a:xfrm>
                  <a:off x="26902623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0" name="Rectangle 759"/>
                <p:cNvSpPr/>
                <p:nvPr/>
              </p:nvSpPr>
              <p:spPr>
                <a:xfrm>
                  <a:off x="27717010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1" name="Rectangle 760"/>
                <p:cNvSpPr/>
                <p:nvPr/>
              </p:nvSpPr>
              <p:spPr>
                <a:xfrm>
                  <a:off x="28531397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2" name="Rectangle 761"/>
                <p:cNvSpPr/>
                <p:nvPr/>
              </p:nvSpPr>
              <p:spPr>
                <a:xfrm>
                  <a:off x="29345784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3" name="Rectangle 762"/>
                <p:cNvSpPr/>
                <p:nvPr/>
              </p:nvSpPr>
              <p:spPr>
                <a:xfrm>
                  <a:off x="30160171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57" name="Group 656"/>
              <p:cNvGrpSpPr/>
              <p:nvPr/>
            </p:nvGrpSpPr>
            <p:grpSpPr>
              <a:xfrm>
                <a:off x="29368885" y="17969725"/>
                <a:ext cx="914400" cy="914400"/>
                <a:chOff x="26902623" y="9670351"/>
                <a:chExt cx="4071937" cy="2739281"/>
              </a:xfrm>
            </p:grpSpPr>
            <p:sp>
              <p:nvSpPr>
                <p:cNvPr id="712" name="Rectangle 711"/>
                <p:cNvSpPr/>
                <p:nvPr/>
              </p:nvSpPr>
              <p:spPr>
                <a:xfrm>
                  <a:off x="26902624" y="9670351"/>
                  <a:ext cx="4071935" cy="2739281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3" name="Rectangle 712"/>
                <p:cNvSpPr/>
                <p:nvPr/>
              </p:nvSpPr>
              <p:spPr>
                <a:xfrm>
                  <a:off x="26902625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4" name="Rectangle 713"/>
                <p:cNvSpPr/>
                <p:nvPr/>
              </p:nvSpPr>
              <p:spPr>
                <a:xfrm>
                  <a:off x="27717012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5" name="Rectangle 714"/>
                <p:cNvSpPr/>
                <p:nvPr/>
              </p:nvSpPr>
              <p:spPr>
                <a:xfrm>
                  <a:off x="28531399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6" name="Rectangle 715"/>
                <p:cNvSpPr/>
                <p:nvPr/>
              </p:nvSpPr>
              <p:spPr>
                <a:xfrm>
                  <a:off x="29345786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7" name="Rectangle 716"/>
                <p:cNvSpPr/>
                <p:nvPr/>
              </p:nvSpPr>
              <p:spPr>
                <a:xfrm>
                  <a:off x="30160173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8" name="Rectangle 717"/>
                <p:cNvSpPr/>
                <p:nvPr/>
              </p:nvSpPr>
              <p:spPr>
                <a:xfrm>
                  <a:off x="26902625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9" name="Rectangle 718"/>
                <p:cNvSpPr/>
                <p:nvPr/>
              </p:nvSpPr>
              <p:spPr>
                <a:xfrm>
                  <a:off x="27717012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0" name="Rectangle 719"/>
                <p:cNvSpPr/>
                <p:nvPr/>
              </p:nvSpPr>
              <p:spPr>
                <a:xfrm>
                  <a:off x="28531399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1" name="Rectangle 720"/>
                <p:cNvSpPr/>
                <p:nvPr/>
              </p:nvSpPr>
              <p:spPr>
                <a:xfrm>
                  <a:off x="29345786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2" name="Rectangle 721"/>
                <p:cNvSpPr/>
                <p:nvPr/>
              </p:nvSpPr>
              <p:spPr>
                <a:xfrm>
                  <a:off x="30160173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3" name="Rectangle 722"/>
                <p:cNvSpPr/>
                <p:nvPr/>
              </p:nvSpPr>
              <p:spPr>
                <a:xfrm>
                  <a:off x="26902625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4" name="Rectangle 723"/>
                <p:cNvSpPr/>
                <p:nvPr/>
              </p:nvSpPr>
              <p:spPr>
                <a:xfrm>
                  <a:off x="27717012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5" name="Rectangle 724"/>
                <p:cNvSpPr/>
                <p:nvPr/>
              </p:nvSpPr>
              <p:spPr>
                <a:xfrm>
                  <a:off x="28531399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6" name="Rectangle 725"/>
                <p:cNvSpPr/>
                <p:nvPr/>
              </p:nvSpPr>
              <p:spPr>
                <a:xfrm>
                  <a:off x="29345786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7" name="Rectangle 726"/>
                <p:cNvSpPr/>
                <p:nvPr/>
              </p:nvSpPr>
              <p:spPr>
                <a:xfrm>
                  <a:off x="30160173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8" name="Rectangle 727"/>
                <p:cNvSpPr/>
                <p:nvPr/>
              </p:nvSpPr>
              <p:spPr>
                <a:xfrm>
                  <a:off x="26902623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9" name="Rectangle 728"/>
                <p:cNvSpPr/>
                <p:nvPr/>
              </p:nvSpPr>
              <p:spPr>
                <a:xfrm>
                  <a:off x="27717010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0" name="Rectangle 729"/>
                <p:cNvSpPr/>
                <p:nvPr/>
              </p:nvSpPr>
              <p:spPr>
                <a:xfrm>
                  <a:off x="28531397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1" name="Rectangle 730"/>
                <p:cNvSpPr/>
                <p:nvPr/>
              </p:nvSpPr>
              <p:spPr>
                <a:xfrm>
                  <a:off x="29345784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2" name="Rectangle 731"/>
                <p:cNvSpPr/>
                <p:nvPr/>
              </p:nvSpPr>
              <p:spPr>
                <a:xfrm>
                  <a:off x="30160171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3" name="Rectangle 732"/>
                <p:cNvSpPr/>
                <p:nvPr/>
              </p:nvSpPr>
              <p:spPr>
                <a:xfrm>
                  <a:off x="26902623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4" name="Rectangle 733"/>
                <p:cNvSpPr/>
                <p:nvPr/>
              </p:nvSpPr>
              <p:spPr>
                <a:xfrm>
                  <a:off x="27717010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5" name="Rectangle 734"/>
                <p:cNvSpPr/>
                <p:nvPr/>
              </p:nvSpPr>
              <p:spPr>
                <a:xfrm>
                  <a:off x="28531397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6" name="Rectangle 735"/>
                <p:cNvSpPr/>
                <p:nvPr/>
              </p:nvSpPr>
              <p:spPr>
                <a:xfrm>
                  <a:off x="29345784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7" name="Rectangle 736"/>
                <p:cNvSpPr/>
                <p:nvPr/>
              </p:nvSpPr>
              <p:spPr>
                <a:xfrm>
                  <a:off x="30160171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58" name="Group 657"/>
              <p:cNvGrpSpPr/>
              <p:nvPr/>
            </p:nvGrpSpPr>
            <p:grpSpPr>
              <a:xfrm>
                <a:off x="30283285" y="17969725"/>
                <a:ext cx="914400" cy="914400"/>
                <a:chOff x="26902623" y="9670351"/>
                <a:chExt cx="4071937" cy="2739281"/>
              </a:xfrm>
            </p:grpSpPr>
            <p:sp>
              <p:nvSpPr>
                <p:cNvPr id="686" name="Rectangle 685"/>
                <p:cNvSpPr/>
                <p:nvPr/>
              </p:nvSpPr>
              <p:spPr>
                <a:xfrm>
                  <a:off x="26902624" y="9670351"/>
                  <a:ext cx="4071935" cy="2739281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7" name="Rectangle 686"/>
                <p:cNvSpPr/>
                <p:nvPr/>
              </p:nvSpPr>
              <p:spPr>
                <a:xfrm>
                  <a:off x="26902625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8" name="Rectangle 687"/>
                <p:cNvSpPr/>
                <p:nvPr/>
              </p:nvSpPr>
              <p:spPr>
                <a:xfrm>
                  <a:off x="27717012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9" name="Rectangle 688"/>
                <p:cNvSpPr/>
                <p:nvPr/>
              </p:nvSpPr>
              <p:spPr>
                <a:xfrm>
                  <a:off x="28531399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0" name="Rectangle 689"/>
                <p:cNvSpPr/>
                <p:nvPr/>
              </p:nvSpPr>
              <p:spPr>
                <a:xfrm>
                  <a:off x="29345786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1" name="Rectangle 690"/>
                <p:cNvSpPr/>
                <p:nvPr/>
              </p:nvSpPr>
              <p:spPr>
                <a:xfrm>
                  <a:off x="30160173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2" name="Rectangle 691"/>
                <p:cNvSpPr/>
                <p:nvPr/>
              </p:nvSpPr>
              <p:spPr>
                <a:xfrm>
                  <a:off x="26902625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3" name="Rectangle 692"/>
                <p:cNvSpPr/>
                <p:nvPr/>
              </p:nvSpPr>
              <p:spPr>
                <a:xfrm>
                  <a:off x="27717012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4" name="Rectangle 693"/>
                <p:cNvSpPr/>
                <p:nvPr/>
              </p:nvSpPr>
              <p:spPr>
                <a:xfrm>
                  <a:off x="28531399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5" name="Rectangle 694"/>
                <p:cNvSpPr/>
                <p:nvPr/>
              </p:nvSpPr>
              <p:spPr>
                <a:xfrm>
                  <a:off x="29345786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6" name="Rectangle 695"/>
                <p:cNvSpPr/>
                <p:nvPr/>
              </p:nvSpPr>
              <p:spPr>
                <a:xfrm>
                  <a:off x="30160173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7" name="Rectangle 696"/>
                <p:cNvSpPr/>
                <p:nvPr/>
              </p:nvSpPr>
              <p:spPr>
                <a:xfrm>
                  <a:off x="26902625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8" name="Rectangle 697"/>
                <p:cNvSpPr/>
                <p:nvPr/>
              </p:nvSpPr>
              <p:spPr>
                <a:xfrm>
                  <a:off x="27717012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9" name="Rectangle 698"/>
                <p:cNvSpPr/>
                <p:nvPr/>
              </p:nvSpPr>
              <p:spPr>
                <a:xfrm>
                  <a:off x="28531399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00" name="Rectangle 699"/>
                <p:cNvSpPr/>
                <p:nvPr/>
              </p:nvSpPr>
              <p:spPr>
                <a:xfrm>
                  <a:off x="29345786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01" name="Rectangle 700"/>
                <p:cNvSpPr/>
                <p:nvPr/>
              </p:nvSpPr>
              <p:spPr>
                <a:xfrm>
                  <a:off x="30160173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02" name="Rectangle 701"/>
                <p:cNvSpPr/>
                <p:nvPr/>
              </p:nvSpPr>
              <p:spPr>
                <a:xfrm>
                  <a:off x="26902623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03" name="Rectangle 702"/>
                <p:cNvSpPr/>
                <p:nvPr/>
              </p:nvSpPr>
              <p:spPr>
                <a:xfrm>
                  <a:off x="27717010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04" name="Rectangle 703"/>
                <p:cNvSpPr/>
                <p:nvPr/>
              </p:nvSpPr>
              <p:spPr>
                <a:xfrm>
                  <a:off x="28531397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05" name="Rectangle 704"/>
                <p:cNvSpPr/>
                <p:nvPr/>
              </p:nvSpPr>
              <p:spPr>
                <a:xfrm>
                  <a:off x="29345784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06" name="Rectangle 705"/>
                <p:cNvSpPr/>
                <p:nvPr/>
              </p:nvSpPr>
              <p:spPr>
                <a:xfrm>
                  <a:off x="30160171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07" name="Rectangle 706"/>
                <p:cNvSpPr/>
                <p:nvPr/>
              </p:nvSpPr>
              <p:spPr>
                <a:xfrm>
                  <a:off x="26902623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08" name="Rectangle 707"/>
                <p:cNvSpPr/>
                <p:nvPr/>
              </p:nvSpPr>
              <p:spPr>
                <a:xfrm>
                  <a:off x="27717010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09" name="Rectangle 708"/>
                <p:cNvSpPr/>
                <p:nvPr/>
              </p:nvSpPr>
              <p:spPr>
                <a:xfrm>
                  <a:off x="28531397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0" name="Rectangle 709"/>
                <p:cNvSpPr/>
                <p:nvPr/>
              </p:nvSpPr>
              <p:spPr>
                <a:xfrm>
                  <a:off x="29345784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1" name="Rectangle 710"/>
                <p:cNvSpPr/>
                <p:nvPr/>
              </p:nvSpPr>
              <p:spPr>
                <a:xfrm>
                  <a:off x="30160171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59" name="Group 658"/>
              <p:cNvGrpSpPr/>
              <p:nvPr/>
            </p:nvGrpSpPr>
            <p:grpSpPr>
              <a:xfrm>
                <a:off x="31197685" y="17969725"/>
                <a:ext cx="914400" cy="914400"/>
                <a:chOff x="26902623" y="9670351"/>
                <a:chExt cx="4071937" cy="2739281"/>
              </a:xfrm>
            </p:grpSpPr>
            <p:sp>
              <p:nvSpPr>
                <p:cNvPr id="660" name="Rectangle 659"/>
                <p:cNvSpPr/>
                <p:nvPr/>
              </p:nvSpPr>
              <p:spPr>
                <a:xfrm>
                  <a:off x="26902624" y="9670351"/>
                  <a:ext cx="4071935" cy="2739281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61" name="Rectangle 660"/>
                <p:cNvSpPr/>
                <p:nvPr/>
              </p:nvSpPr>
              <p:spPr>
                <a:xfrm>
                  <a:off x="26902625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62" name="Rectangle 661"/>
                <p:cNvSpPr/>
                <p:nvPr/>
              </p:nvSpPr>
              <p:spPr>
                <a:xfrm>
                  <a:off x="27717012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63" name="Rectangle 662"/>
                <p:cNvSpPr/>
                <p:nvPr/>
              </p:nvSpPr>
              <p:spPr>
                <a:xfrm>
                  <a:off x="28531399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64" name="Rectangle 663"/>
                <p:cNvSpPr/>
                <p:nvPr/>
              </p:nvSpPr>
              <p:spPr>
                <a:xfrm>
                  <a:off x="29345786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65" name="Rectangle 664"/>
                <p:cNvSpPr/>
                <p:nvPr/>
              </p:nvSpPr>
              <p:spPr>
                <a:xfrm>
                  <a:off x="30160173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66" name="Rectangle 665"/>
                <p:cNvSpPr/>
                <p:nvPr/>
              </p:nvSpPr>
              <p:spPr>
                <a:xfrm>
                  <a:off x="26902625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67" name="Rectangle 666"/>
                <p:cNvSpPr/>
                <p:nvPr/>
              </p:nvSpPr>
              <p:spPr>
                <a:xfrm>
                  <a:off x="27717012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68" name="Rectangle 667"/>
                <p:cNvSpPr/>
                <p:nvPr/>
              </p:nvSpPr>
              <p:spPr>
                <a:xfrm>
                  <a:off x="28531399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69" name="Rectangle 668"/>
                <p:cNvSpPr/>
                <p:nvPr/>
              </p:nvSpPr>
              <p:spPr>
                <a:xfrm>
                  <a:off x="29345786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0" name="Rectangle 669"/>
                <p:cNvSpPr/>
                <p:nvPr/>
              </p:nvSpPr>
              <p:spPr>
                <a:xfrm>
                  <a:off x="30160173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1" name="Rectangle 670"/>
                <p:cNvSpPr/>
                <p:nvPr/>
              </p:nvSpPr>
              <p:spPr>
                <a:xfrm>
                  <a:off x="26902625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2" name="Rectangle 671"/>
                <p:cNvSpPr/>
                <p:nvPr/>
              </p:nvSpPr>
              <p:spPr>
                <a:xfrm>
                  <a:off x="27717012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3" name="Rectangle 672"/>
                <p:cNvSpPr/>
                <p:nvPr/>
              </p:nvSpPr>
              <p:spPr>
                <a:xfrm>
                  <a:off x="28531399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4" name="Rectangle 673"/>
                <p:cNvSpPr/>
                <p:nvPr/>
              </p:nvSpPr>
              <p:spPr>
                <a:xfrm>
                  <a:off x="29345786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5" name="Rectangle 674"/>
                <p:cNvSpPr/>
                <p:nvPr/>
              </p:nvSpPr>
              <p:spPr>
                <a:xfrm>
                  <a:off x="30160173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6" name="Rectangle 675"/>
                <p:cNvSpPr/>
                <p:nvPr/>
              </p:nvSpPr>
              <p:spPr>
                <a:xfrm>
                  <a:off x="26902623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7" name="Rectangle 676"/>
                <p:cNvSpPr/>
                <p:nvPr/>
              </p:nvSpPr>
              <p:spPr>
                <a:xfrm>
                  <a:off x="27717010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8" name="Rectangle 677"/>
                <p:cNvSpPr/>
                <p:nvPr/>
              </p:nvSpPr>
              <p:spPr>
                <a:xfrm>
                  <a:off x="28531397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9" name="Rectangle 678"/>
                <p:cNvSpPr/>
                <p:nvPr/>
              </p:nvSpPr>
              <p:spPr>
                <a:xfrm>
                  <a:off x="29345784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0" name="Rectangle 679"/>
                <p:cNvSpPr/>
                <p:nvPr/>
              </p:nvSpPr>
              <p:spPr>
                <a:xfrm>
                  <a:off x="30160171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1" name="Rectangle 680"/>
                <p:cNvSpPr/>
                <p:nvPr/>
              </p:nvSpPr>
              <p:spPr>
                <a:xfrm>
                  <a:off x="26902623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2" name="Rectangle 681"/>
                <p:cNvSpPr/>
                <p:nvPr/>
              </p:nvSpPr>
              <p:spPr>
                <a:xfrm>
                  <a:off x="27717010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3" name="Rectangle 682"/>
                <p:cNvSpPr/>
                <p:nvPr/>
              </p:nvSpPr>
              <p:spPr>
                <a:xfrm>
                  <a:off x="28531397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4" name="Rectangle 683"/>
                <p:cNvSpPr/>
                <p:nvPr/>
              </p:nvSpPr>
              <p:spPr>
                <a:xfrm>
                  <a:off x="29345784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5" name="Rectangle 684"/>
                <p:cNvSpPr/>
                <p:nvPr/>
              </p:nvSpPr>
              <p:spPr>
                <a:xfrm>
                  <a:off x="30160171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816" name="Group 815"/>
            <p:cNvGrpSpPr/>
            <p:nvPr/>
          </p:nvGrpSpPr>
          <p:grpSpPr>
            <a:xfrm>
              <a:off x="26625185" y="20720042"/>
              <a:ext cx="5486400" cy="914400"/>
              <a:chOff x="26625685" y="17969725"/>
              <a:chExt cx="5486400" cy="914400"/>
            </a:xfrm>
          </p:grpSpPr>
          <p:grpSp>
            <p:nvGrpSpPr>
              <p:cNvPr id="817" name="Group 816"/>
              <p:cNvGrpSpPr/>
              <p:nvPr/>
            </p:nvGrpSpPr>
            <p:grpSpPr>
              <a:xfrm>
                <a:off x="26625685" y="17969725"/>
                <a:ext cx="914400" cy="914400"/>
                <a:chOff x="26902623" y="9670351"/>
                <a:chExt cx="4071937" cy="2739281"/>
              </a:xfrm>
            </p:grpSpPr>
            <p:sp>
              <p:nvSpPr>
                <p:cNvPr id="953" name="Rectangle 952"/>
                <p:cNvSpPr/>
                <p:nvPr/>
              </p:nvSpPr>
              <p:spPr>
                <a:xfrm>
                  <a:off x="26902624" y="9670351"/>
                  <a:ext cx="4071935" cy="2739281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54" name="Rectangle 953"/>
                <p:cNvSpPr/>
                <p:nvPr/>
              </p:nvSpPr>
              <p:spPr>
                <a:xfrm>
                  <a:off x="26902625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55" name="Rectangle 954"/>
                <p:cNvSpPr/>
                <p:nvPr/>
              </p:nvSpPr>
              <p:spPr>
                <a:xfrm>
                  <a:off x="27717012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56" name="Rectangle 955"/>
                <p:cNvSpPr/>
                <p:nvPr/>
              </p:nvSpPr>
              <p:spPr>
                <a:xfrm>
                  <a:off x="28531399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57" name="Rectangle 956"/>
                <p:cNvSpPr/>
                <p:nvPr/>
              </p:nvSpPr>
              <p:spPr>
                <a:xfrm>
                  <a:off x="29345786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58" name="Rectangle 957"/>
                <p:cNvSpPr/>
                <p:nvPr/>
              </p:nvSpPr>
              <p:spPr>
                <a:xfrm>
                  <a:off x="30160173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59" name="Rectangle 958"/>
                <p:cNvSpPr/>
                <p:nvPr/>
              </p:nvSpPr>
              <p:spPr>
                <a:xfrm>
                  <a:off x="26902625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60" name="Rectangle 959"/>
                <p:cNvSpPr/>
                <p:nvPr/>
              </p:nvSpPr>
              <p:spPr>
                <a:xfrm>
                  <a:off x="27717012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61" name="Rectangle 960"/>
                <p:cNvSpPr/>
                <p:nvPr/>
              </p:nvSpPr>
              <p:spPr>
                <a:xfrm>
                  <a:off x="28531399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62" name="Rectangle 961"/>
                <p:cNvSpPr/>
                <p:nvPr/>
              </p:nvSpPr>
              <p:spPr>
                <a:xfrm>
                  <a:off x="29345786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63" name="Rectangle 962"/>
                <p:cNvSpPr/>
                <p:nvPr/>
              </p:nvSpPr>
              <p:spPr>
                <a:xfrm>
                  <a:off x="30160173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64" name="Rectangle 963"/>
                <p:cNvSpPr/>
                <p:nvPr/>
              </p:nvSpPr>
              <p:spPr>
                <a:xfrm>
                  <a:off x="26902625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65" name="Rectangle 964"/>
                <p:cNvSpPr/>
                <p:nvPr/>
              </p:nvSpPr>
              <p:spPr>
                <a:xfrm>
                  <a:off x="27717012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66" name="Rectangle 965"/>
                <p:cNvSpPr/>
                <p:nvPr/>
              </p:nvSpPr>
              <p:spPr>
                <a:xfrm>
                  <a:off x="28531399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67" name="Rectangle 966"/>
                <p:cNvSpPr/>
                <p:nvPr/>
              </p:nvSpPr>
              <p:spPr>
                <a:xfrm>
                  <a:off x="29345786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68" name="Rectangle 967"/>
                <p:cNvSpPr/>
                <p:nvPr/>
              </p:nvSpPr>
              <p:spPr>
                <a:xfrm>
                  <a:off x="30160173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69" name="Rectangle 968"/>
                <p:cNvSpPr/>
                <p:nvPr/>
              </p:nvSpPr>
              <p:spPr>
                <a:xfrm>
                  <a:off x="26902623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70" name="Rectangle 969"/>
                <p:cNvSpPr/>
                <p:nvPr/>
              </p:nvSpPr>
              <p:spPr>
                <a:xfrm>
                  <a:off x="27717010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71" name="Rectangle 970"/>
                <p:cNvSpPr/>
                <p:nvPr/>
              </p:nvSpPr>
              <p:spPr>
                <a:xfrm>
                  <a:off x="28531397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72" name="Rectangle 971"/>
                <p:cNvSpPr/>
                <p:nvPr/>
              </p:nvSpPr>
              <p:spPr>
                <a:xfrm>
                  <a:off x="29345784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73" name="Rectangle 972"/>
                <p:cNvSpPr/>
                <p:nvPr/>
              </p:nvSpPr>
              <p:spPr>
                <a:xfrm>
                  <a:off x="30160171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74" name="Rectangle 973"/>
                <p:cNvSpPr/>
                <p:nvPr/>
              </p:nvSpPr>
              <p:spPr>
                <a:xfrm>
                  <a:off x="26902623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75" name="Rectangle 974"/>
                <p:cNvSpPr/>
                <p:nvPr/>
              </p:nvSpPr>
              <p:spPr>
                <a:xfrm>
                  <a:off x="27717010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76" name="Rectangle 975"/>
                <p:cNvSpPr/>
                <p:nvPr/>
              </p:nvSpPr>
              <p:spPr>
                <a:xfrm>
                  <a:off x="28531397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77" name="Rectangle 976"/>
                <p:cNvSpPr/>
                <p:nvPr/>
              </p:nvSpPr>
              <p:spPr>
                <a:xfrm>
                  <a:off x="29345784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78" name="Rectangle 977"/>
                <p:cNvSpPr/>
                <p:nvPr/>
              </p:nvSpPr>
              <p:spPr>
                <a:xfrm>
                  <a:off x="30160171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18" name="Group 817"/>
              <p:cNvGrpSpPr/>
              <p:nvPr/>
            </p:nvGrpSpPr>
            <p:grpSpPr>
              <a:xfrm>
                <a:off x="27540085" y="17969725"/>
                <a:ext cx="914400" cy="914400"/>
                <a:chOff x="26902623" y="9670351"/>
                <a:chExt cx="4071937" cy="2739281"/>
              </a:xfrm>
            </p:grpSpPr>
            <p:sp>
              <p:nvSpPr>
                <p:cNvPr id="927" name="Rectangle 926"/>
                <p:cNvSpPr/>
                <p:nvPr/>
              </p:nvSpPr>
              <p:spPr>
                <a:xfrm>
                  <a:off x="26902624" y="9670351"/>
                  <a:ext cx="4071935" cy="2739281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28" name="Rectangle 927"/>
                <p:cNvSpPr/>
                <p:nvPr/>
              </p:nvSpPr>
              <p:spPr>
                <a:xfrm>
                  <a:off x="26902625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29" name="Rectangle 928"/>
                <p:cNvSpPr/>
                <p:nvPr/>
              </p:nvSpPr>
              <p:spPr>
                <a:xfrm>
                  <a:off x="27717012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30" name="Rectangle 929"/>
                <p:cNvSpPr/>
                <p:nvPr/>
              </p:nvSpPr>
              <p:spPr>
                <a:xfrm>
                  <a:off x="28531399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31" name="Rectangle 930"/>
                <p:cNvSpPr/>
                <p:nvPr/>
              </p:nvSpPr>
              <p:spPr>
                <a:xfrm>
                  <a:off x="29345786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32" name="Rectangle 931"/>
                <p:cNvSpPr/>
                <p:nvPr/>
              </p:nvSpPr>
              <p:spPr>
                <a:xfrm>
                  <a:off x="30160173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33" name="Rectangle 932"/>
                <p:cNvSpPr/>
                <p:nvPr/>
              </p:nvSpPr>
              <p:spPr>
                <a:xfrm>
                  <a:off x="26902625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34" name="Rectangle 933"/>
                <p:cNvSpPr/>
                <p:nvPr/>
              </p:nvSpPr>
              <p:spPr>
                <a:xfrm>
                  <a:off x="27717012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35" name="Rectangle 934"/>
                <p:cNvSpPr/>
                <p:nvPr/>
              </p:nvSpPr>
              <p:spPr>
                <a:xfrm>
                  <a:off x="28531399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36" name="Rectangle 935"/>
                <p:cNvSpPr/>
                <p:nvPr/>
              </p:nvSpPr>
              <p:spPr>
                <a:xfrm>
                  <a:off x="29345786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37" name="Rectangle 936"/>
                <p:cNvSpPr/>
                <p:nvPr/>
              </p:nvSpPr>
              <p:spPr>
                <a:xfrm>
                  <a:off x="30160173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38" name="Rectangle 937"/>
                <p:cNvSpPr/>
                <p:nvPr/>
              </p:nvSpPr>
              <p:spPr>
                <a:xfrm>
                  <a:off x="26902625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39" name="Rectangle 938"/>
                <p:cNvSpPr/>
                <p:nvPr/>
              </p:nvSpPr>
              <p:spPr>
                <a:xfrm>
                  <a:off x="27717012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40" name="Rectangle 939"/>
                <p:cNvSpPr/>
                <p:nvPr/>
              </p:nvSpPr>
              <p:spPr>
                <a:xfrm>
                  <a:off x="28531399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41" name="Rectangle 940"/>
                <p:cNvSpPr/>
                <p:nvPr/>
              </p:nvSpPr>
              <p:spPr>
                <a:xfrm>
                  <a:off x="29345786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42" name="Rectangle 941"/>
                <p:cNvSpPr/>
                <p:nvPr/>
              </p:nvSpPr>
              <p:spPr>
                <a:xfrm>
                  <a:off x="30160173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43" name="Rectangle 942"/>
                <p:cNvSpPr/>
                <p:nvPr/>
              </p:nvSpPr>
              <p:spPr>
                <a:xfrm>
                  <a:off x="26902623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44" name="Rectangle 943"/>
                <p:cNvSpPr/>
                <p:nvPr/>
              </p:nvSpPr>
              <p:spPr>
                <a:xfrm>
                  <a:off x="27717010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45" name="Rectangle 944"/>
                <p:cNvSpPr/>
                <p:nvPr/>
              </p:nvSpPr>
              <p:spPr>
                <a:xfrm>
                  <a:off x="28531397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46" name="Rectangle 945"/>
                <p:cNvSpPr/>
                <p:nvPr/>
              </p:nvSpPr>
              <p:spPr>
                <a:xfrm>
                  <a:off x="29345784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47" name="Rectangle 946"/>
                <p:cNvSpPr/>
                <p:nvPr/>
              </p:nvSpPr>
              <p:spPr>
                <a:xfrm>
                  <a:off x="30160171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48" name="Rectangle 947"/>
                <p:cNvSpPr/>
                <p:nvPr/>
              </p:nvSpPr>
              <p:spPr>
                <a:xfrm>
                  <a:off x="26902623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49" name="Rectangle 948"/>
                <p:cNvSpPr/>
                <p:nvPr/>
              </p:nvSpPr>
              <p:spPr>
                <a:xfrm>
                  <a:off x="27717010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50" name="Rectangle 949"/>
                <p:cNvSpPr/>
                <p:nvPr/>
              </p:nvSpPr>
              <p:spPr>
                <a:xfrm>
                  <a:off x="28531397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51" name="Rectangle 950"/>
                <p:cNvSpPr/>
                <p:nvPr/>
              </p:nvSpPr>
              <p:spPr>
                <a:xfrm>
                  <a:off x="29345784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52" name="Rectangle 951"/>
                <p:cNvSpPr/>
                <p:nvPr/>
              </p:nvSpPr>
              <p:spPr>
                <a:xfrm>
                  <a:off x="30160171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19" name="Group 818"/>
              <p:cNvGrpSpPr/>
              <p:nvPr/>
            </p:nvGrpSpPr>
            <p:grpSpPr>
              <a:xfrm>
                <a:off x="28454485" y="17969725"/>
                <a:ext cx="914400" cy="914400"/>
                <a:chOff x="26902623" y="9670351"/>
                <a:chExt cx="4071937" cy="2739281"/>
              </a:xfrm>
            </p:grpSpPr>
            <p:sp>
              <p:nvSpPr>
                <p:cNvPr id="901" name="Rectangle 900"/>
                <p:cNvSpPr/>
                <p:nvPr/>
              </p:nvSpPr>
              <p:spPr>
                <a:xfrm>
                  <a:off x="26902624" y="9670351"/>
                  <a:ext cx="4071935" cy="2739281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02" name="Rectangle 901"/>
                <p:cNvSpPr/>
                <p:nvPr/>
              </p:nvSpPr>
              <p:spPr>
                <a:xfrm>
                  <a:off x="26902625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03" name="Rectangle 902"/>
                <p:cNvSpPr/>
                <p:nvPr/>
              </p:nvSpPr>
              <p:spPr>
                <a:xfrm>
                  <a:off x="27717012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04" name="Rectangle 903"/>
                <p:cNvSpPr/>
                <p:nvPr/>
              </p:nvSpPr>
              <p:spPr>
                <a:xfrm>
                  <a:off x="28531399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05" name="Rectangle 904"/>
                <p:cNvSpPr/>
                <p:nvPr/>
              </p:nvSpPr>
              <p:spPr>
                <a:xfrm>
                  <a:off x="29345786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06" name="Rectangle 905"/>
                <p:cNvSpPr/>
                <p:nvPr/>
              </p:nvSpPr>
              <p:spPr>
                <a:xfrm>
                  <a:off x="30160173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07" name="Rectangle 906"/>
                <p:cNvSpPr/>
                <p:nvPr/>
              </p:nvSpPr>
              <p:spPr>
                <a:xfrm>
                  <a:off x="26902625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08" name="Rectangle 907"/>
                <p:cNvSpPr/>
                <p:nvPr/>
              </p:nvSpPr>
              <p:spPr>
                <a:xfrm>
                  <a:off x="27717012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09" name="Rectangle 908"/>
                <p:cNvSpPr/>
                <p:nvPr/>
              </p:nvSpPr>
              <p:spPr>
                <a:xfrm>
                  <a:off x="28531399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0" name="Rectangle 909"/>
                <p:cNvSpPr/>
                <p:nvPr/>
              </p:nvSpPr>
              <p:spPr>
                <a:xfrm>
                  <a:off x="29345786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1" name="Rectangle 910"/>
                <p:cNvSpPr/>
                <p:nvPr/>
              </p:nvSpPr>
              <p:spPr>
                <a:xfrm>
                  <a:off x="30160173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2" name="Rectangle 911"/>
                <p:cNvSpPr/>
                <p:nvPr/>
              </p:nvSpPr>
              <p:spPr>
                <a:xfrm>
                  <a:off x="26902625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3" name="Rectangle 912"/>
                <p:cNvSpPr/>
                <p:nvPr/>
              </p:nvSpPr>
              <p:spPr>
                <a:xfrm>
                  <a:off x="27717012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4" name="Rectangle 913"/>
                <p:cNvSpPr/>
                <p:nvPr/>
              </p:nvSpPr>
              <p:spPr>
                <a:xfrm>
                  <a:off x="28531399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5" name="Rectangle 914"/>
                <p:cNvSpPr/>
                <p:nvPr/>
              </p:nvSpPr>
              <p:spPr>
                <a:xfrm>
                  <a:off x="29345786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6" name="Rectangle 915"/>
                <p:cNvSpPr/>
                <p:nvPr/>
              </p:nvSpPr>
              <p:spPr>
                <a:xfrm>
                  <a:off x="30160173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7" name="Rectangle 916"/>
                <p:cNvSpPr/>
                <p:nvPr/>
              </p:nvSpPr>
              <p:spPr>
                <a:xfrm>
                  <a:off x="26902623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8" name="Rectangle 917"/>
                <p:cNvSpPr/>
                <p:nvPr/>
              </p:nvSpPr>
              <p:spPr>
                <a:xfrm>
                  <a:off x="27717010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9" name="Rectangle 918"/>
                <p:cNvSpPr/>
                <p:nvPr/>
              </p:nvSpPr>
              <p:spPr>
                <a:xfrm>
                  <a:off x="28531397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20" name="Rectangle 919"/>
                <p:cNvSpPr/>
                <p:nvPr/>
              </p:nvSpPr>
              <p:spPr>
                <a:xfrm>
                  <a:off x="29345784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21" name="Rectangle 920"/>
                <p:cNvSpPr/>
                <p:nvPr/>
              </p:nvSpPr>
              <p:spPr>
                <a:xfrm>
                  <a:off x="30160171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22" name="Rectangle 921"/>
                <p:cNvSpPr/>
                <p:nvPr/>
              </p:nvSpPr>
              <p:spPr>
                <a:xfrm>
                  <a:off x="26902623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23" name="Rectangle 922"/>
                <p:cNvSpPr/>
                <p:nvPr/>
              </p:nvSpPr>
              <p:spPr>
                <a:xfrm>
                  <a:off x="27717010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24" name="Rectangle 923"/>
                <p:cNvSpPr/>
                <p:nvPr/>
              </p:nvSpPr>
              <p:spPr>
                <a:xfrm>
                  <a:off x="28531397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25" name="Rectangle 924"/>
                <p:cNvSpPr/>
                <p:nvPr/>
              </p:nvSpPr>
              <p:spPr>
                <a:xfrm>
                  <a:off x="29345784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26" name="Rectangle 925"/>
                <p:cNvSpPr/>
                <p:nvPr/>
              </p:nvSpPr>
              <p:spPr>
                <a:xfrm>
                  <a:off x="30160171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20" name="Group 819"/>
              <p:cNvGrpSpPr/>
              <p:nvPr/>
            </p:nvGrpSpPr>
            <p:grpSpPr>
              <a:xfrm>
                <a:off x="29368885" y="17969725"/>
                <a:ext cx="914400" cy="914400"/>
                <a:chOff x="26902623" y="9670351"/>
                <a:chExt cx="4071937" cy="2739281"/>
              </a:xfrm>
            </p:grpSpPr>
            <p:sp>
              <p:nvSpPr>
                <p:cNvPr id="875" name="Rectangle 874"/>
                <p:cNvSpPr/>
                <p:nvPr/>
              </p:nvSpPr>
              <p:spPr>
                <a:xfrm>
                  <a:off x="26902624" y="9670351"/>
                  <a:ext cx="4071935" cy="2739281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76" name="Rectangle 875"/>
                <p:cNvSpPr/>
                <p:nvPr/>
              </p:nvSpPr>
              <p:spPr>
                <a:xfrm>
                  <a:off x="26902625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77" name="Rectangle 876"/>
                <p:cNvSpPr/>
                <p:nvPr/>
              </p:nvSpPr>
              <p:spPr>
                <a:xfrm>
                  <a:off x="27717012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78" name="Rectangle 877"/>
                <p:cNvSpPr/>
                <p:nvPr/>
              </p:nvSpPr>
              <p:spPr>
                <a:xfrm>
                  <a:off x="28531399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79" name="Rectangle 878"/>
                <p:cNvSpPr/>
                <p:nvPr/>
              </p:nvSpPr>
              <p:spPr>
                <a:xfrm>
                  <a:off x="29345786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0" name="Rectangle 879"/>
                <p:cNvSpPr/>
                <p:nvPr/>
              </p:nvSpPr>
              <p:spPr>
                <a:xfrm>
                  <a:off x="30160173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1" name="Rectangle 880"/>
                <p:cNvSpPr/>
                <p:nvPr/>
              </p:nvSpPr>
              <p:spPr>
                <a:xfrm>
                  <a:off x="26902625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2" name="Rectangle 881"/>
                <p:cNvSpPr/>
                <p:nvPr/>
              </p:nvSpPr>
              <p:spPr>
                <a:xfrm>
                  <a:off x="27717012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3" name="Rectangle 882"/>
                <p:cNvSpPr/>
                <p:nvPr/>
              </p:nvSpPr>
              <p:spPr>
                <a:xfrm>
                  <a:off x="28531399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4" name="Rectangle 883"/>
                <p:cNvSpPr/>
                <p:nvPr/>
              </p:nvSpPr>
              <p:spPr>
                <a:xfrm>
                  <a:off x="29345786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5" name="Rectangle 884"/>
                <p:cNvSpPr/>
                <p:nvPr/>
              </p:nvSpPr>
              <p:spPr>
                <a:xfrm>
                  <a:off x="30160173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6" name="Rectangle 885"/>
                <p:cNvSpPr/>
                <p:nvPr/>
              </p:nvSpPr>
              <p:spPr>
                <a:xfrm>
                  <a:off x="26902625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7" name="Rectangle 886"/>
                <p:cNvSpPr/>
                <p:nvPr/>
              </p:nvSpPr>
              <p:spPr>
                <a:xfrm>
                  <a:off x="27717012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8" name="Rectangle 887"/>
                <p:cNvSpPr/>
                <p:nvPr/>
              </p:nvSpPr>
              <p:spPr>
                <a:xfrm>
                  <a:off x="28531399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9" name="Rectangle 888"/>
                <p:cNvSpPr/>
                <p:nvPr/>
              </p:nvSpPr>
              <p:spPr>
                <a:xfrm>
                  <a:off x="29345786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0" name="Rectangle 889"/>
                <p:cNvSpPr/>
                <p:nvPr/>
              </p:nvSpPr>
              <p:spPr>
                <a:xfrm>
                  <a:off x="30160173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1" name="Rectangle 890"/>
                <p:cNvSpPr/>
                <p:nvPr/>
              </p:nvSpPr>
              <p:spPr>
                <a:xfrm>
                  <a:off x="26902623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2" name="Rectangle 891"/>
                <p:cNvSpPr/>
                <p:nvPr/>
              </p:nvSpPr>
              <p:spPr>
                <a:xfrm>
                  <a:off x="27717010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3" name="Rectangle 892"/>
                <p:cNvSpPr/>
                <p:nvPr/>
              </p:nvSpPr>
              <p:spPr>
                <a:xfrm>
                  <a:off x="28531397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4" name="Rectangle 893"/>
                <p:cNvSpPr/>
                <p:nvPr/>
              </p:nvSpPr>
              <p:spPr>
                <a:xfrm>
                  <a:off x="29345784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5" name="Rectangle 894"/>
                <p:cNvSpPr/>
                <p:nvPr/>
              </p:nvSpPr>
              <p:spPr>
                <a:xfrm>
                  <a:off x="30160171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6" name="Rectangle 895"/>
                <p:cNvSpPr/>
                <p:nvPr/>
              </p:nvSpPr>
              <p:spPr>
                <a:xfrm>
                  <a:off x="26902623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7" name="Rectangle 896"/>
                <p:cNvSpPr/>
                <p:nvPr/>
              </p:nvSpPr>
              <p:spPr>
                <a:xfrm>
                  <a:off x="27717010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8" name="Rectangle 897"/>
                <p:cNvSpPr/>
                <p:nvPr/>
              </p:nvSpPr>
              <p:spPr>
                <a:xfrm>
                  <a:off x="28531397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9" name="Rectangle 898"/>
                <p:cNvSpPr/>
                <p:nvPr/>
              </p:nvSpPr>
              <p:spPr>
                <a:xfrm>
                  <a:off x="29345784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00" name="Rectangle 899"/>
                <p:cNvSpPr/>
                <p:nvPr/>
              </p:nvSpPr>
              <p:spPr>
                <a:xfrm>
                  <a:off x="30160171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21" name="Group 820"/>
              <p:cNvGrpSpPr/>
              <p:nvPr/>
            </p:nvGrpSpPr>
            <p:grpSpPr>
              <a:xfrm>
                <a:off x="30283285" y="17969725"/>
                <a:ext cx="914400" cy="914400"/>
                <a:chOff x="26902623" y="9670351"/>
                <a:chExt cx="4071937" cy="2739281"/>
              </a:xfrm>
            </p:grpSpPr>
            <p:sp>
              <p:nvSpPr>
                <p:cNvPr id="849" name="Rectangle 848"/>
                <p:cNvSpPr/>
                <p:nvPr/>
              </p:nvSpPr>
              <p:spPr>
                <a:xfrm>
                  <a:off x="26902624" y="9670351"/>
                  <a:ext cx="4071935" cy="2739281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0" name="Rectangle 849"/>
                <p:cNvSpPr/>
                <p:nvPr/>
              </p:nvSpPr>
              <p:spPr>
                <a:xfrm>
                  <a:off x="26902625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1" name="Rectangle 850"/>
                <p:cNvSpPr/>
                <p:nvPr/>
              </p:nvSpPr>
              <p:spPr>
                <a:xfrm>
                  <a:off x="27717012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2" name="Rectangle 851"/>
                <p:cNvSpPr/>
                <p:nvPr/>
              </p:nvSpPr>
              <p:spPr>
                <a:xfrm>
                  <a:off x="28531399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3" name="Rectangle 852"/>
                <p:cNvSpPr/>
                <p:nvPr/>
              </p:nvSpPr>
              <p:spPr>
                <a:xfrm>
                  <a:off x="29345786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4" name="Rectangle 853"/>
                <p:cNvSpPr/>
                <p:nvPr/>
              </p:nvSpPr>
              <p:spPr>
                <a:xfrm>
                  <a:off x="30160173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5" name="Rectangle 854"/>
                <p:cNvSpPr/>
                <p:nvPr/>
              </p:nvSpPr>
              <p:spPr>
                <a:xfrm>
                  <a:off x="26902625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6" name="Rectangle 855"/>
                <p:cNvSpPr/>
                <p:nvPr/>
              </p:nvSpPr>
              <p:spPr>
                <a:xfrm>
                  <a:off x="27717012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7" name="Rectangle 856"/>
                <p:cNvSpPr/>
                <p:nvPr/>
              </p:nvSpPr>
              <p:spPr>
                <a:xfrm>
                  <a:off x="28531399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8" name="Rectangle 857"/>
                <p:cNvSpPr/>
                <p:nvPr/>
              </p:nvSpPr>
              <p:spPr>
                <a:xfrm>
                  <a:off x="29345786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9" name="Rectangle 858"/>
                <p:cNvSpPr/>
                <p:nvPr/>
              </p:nvSpPr>
              <p:spPr>
                <a:xfrm>
                  <a:off x="30160173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0" name="Rectangle 859"/>
                <p:cNvSpPr/>
                <p:nvPr/>
              </p:nvSpPr>
              <p:spPr>
                <a:xfrm>
                  <a:off x="26902625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1" name="Rectangle 860"/>
                <p:cNvSpPr/>
                <p:nvPr/>
              </p:nvSpPr>
              <p:spPr>
                <a:xfrm>
                  <a:off x="27717012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2" name="Rectangle 861"/>
                <p:cNvSpPr/>
                <p:nvPr/>
              </p:nvSpPr>
              <p:spPr>
                <a:xfrm>
                  <a:off x="28531399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3" name="Rectangle 862"/>
                <p:cNvSpPr/>
                <p:nvPr/>
              </p:nvSpPr>
              <p:spPr>
                <a:xfrm>
                  <a:off x="29345786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4" name="Rectangle 863"/>
                <p:cNvSpPr/>
                <p:nvPr/>
              </p:nvSpPr>
              <p:spPr>
                <a:xfrm>
                  <a:off x="30160173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5" name="Rectangle 864"/>
                <p:cNvSpPr/>
                <p:nvPr/>
              </p:nvSpPr>
              <p:spPr>
                <a:xfrm>
                  <a:off x="26902623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6" name="Rectangle 865"/>
                <p:cNvSpPr/>
                <p:nvPr/>
              </p:nvSpPr>
              <p:spPr>
                <a:xfrm>
                  <a:off x="27717010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7" name="Rectangle 866"/>
                <p:cNvSpPr/>
                <p:nvPr/>
              </p:nvSpPr>
              <p:spPr>
                <a:xfrm>
                  <a:off x="28531397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8" name="Rectangle 867"/>
                <p:cNvSpPr/>
                <p:nvPr/>
              </p:nvSpPr>
              <p:spPr>
                <a:xfrm>
                  <a:off x="29345784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9" name="Rectangle 868"/>
                <p:cNvSpPr/>
                <p:nvPr/>
              </p:nvSpPr>
              <p:spPr>
                <a:xfrm>
                  <a:off x="30160171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70" name="Rectangle 869"/>
                <p:cNvSpPr/>
                <p:nvPr/>
              </p:nvSpPr>
              <p:spPr>
                <a:xfrm>
                  <a:off x="26902623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71" name="Rectangle 870"/>
                <p:cNvSpPr/>
                <p:nvPr/>
              </p:nvSpPr>
              <p:spPr>
                <a:xfrm>
                  <a:off x="27717010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72" name="Rectangle 871"/>
                <p:cNvSpPr/>
                <p:nvPr/>
              </p:nvSpPr>
              <p:spPr>
                <a:xfrm>
                  <a:off x="28531397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73" name="Rectangle 872"/>
                <p:cNvSpPr/>
                <p:nvPr/>
              </p:nvSpPr>
              <p:spPr>
                <a:xfrm>
                  <a:off x="29345784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74" name="Rectangle 873"/>
                <p:cNvSpPr/>
                <p:nvPr/>
              </p:nvSpPr>
              <p:spPr>
                <a:xfrm>
                  <a:off x="30160171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22" name="Group 821"/>
              <p:cNvGrpSpPr/>
              <p:nvPr/>
            </p:nvGrpSpPr>
            <p:grpSpPr>
              <a:xfrm>
                <a:off x="31197685" y="17969725"/>
                <a:ext cx="914400" cy="914400"/>
                <a:chOff x="26902623" y="9670351"/>
                <a:chExt cx="4071937" cy="2739281"/>
              </a:xfrm>
            </p:grpSpPr>
            <p:sp>
              <p:nvSpPr>
                <p:cNvPr id="823" name="Rectangle 822"/>
                <p:cNvSpPr/>
                <p:nvPr/>
              </p:nvSpPr>
              <p:spPr>
                <a:xfrm>
                  <a:off x="26902624" y="9670351"/>
                  <a:ext cx="4071935" cy="2739281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4" name="Rectangle 823"/>
                <p:cNvSpPr/>
                <p:nvPr/>
              </p:nvSpPr>
              <p:spPr>
                <a:xfrm>
                  <a:off x="26902625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5" name="Rectangle 824"/>
                <p:cNvSpPr/>
                <p:nvPr/>
              </p:nvSpPr>
              <p:spPr>
                <a:xfrm>
                  <a:off x="27717012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6" name="Rectangle 825"/>
                <p:cNvSpPr/>
                <p:nvPr/>
              </p:nvSpPr>
              <p:spPr>
                <a:xfrm>
                  <a:off x="28531399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7" name="Rectangle 826"/>
                <p:cNvSpPr/>
                <p:nvPr/>
              </p:nvSpPr>
              <p:spPr>
                <a:xfrm>
                  <a:off x="29345786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8" name="Rectangle 827"/>
                <p:cNvSpPr/>
                <p:nvPr/>
              </p:nvSpPr>
              <p:spPr>
                <a:xfrm>
                  <a:off x="30160173" y="9670352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9" name="Rectangle 828"/>
                <p:cNvSpPr/>
                <p:nvPr/>
              </p:nvSpPr>
              <p:spPr>
                <a:xfrm>
                  <a:off x="26902625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0" name="Rectangle 829"/>
                <p:cNvSpPr/>
                <p:nvPr/>
              </p:nvSpPr>
              <p:spPr>
                <a:xfrm>
                  <a:off x="27717012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1" name="Rectangle 830"/>
                <p:cNvSpPr/>
                <p:nvPr/>
              </p:nvSpPr>
              <p:spPr>
                <a:xfrm>
                  <a:off x="28531399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2" name="Rectangle 831"/>
                <p:cNvSpPr/>
                <p:nvPr/>
              </p:nvSpPr>
              <p:spPr>
                <a:xfrm>
                  <a:off x="29345786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3" name="Rectangle 832"/>
                <p:cNvSpPr/>
                <p:nvPr/>
              </p:nvSpPr>
              <p:spPr>
                <a:xfrm>
                  <a:off x="30160173" y="10217826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4" name="Rectangle 833"/>
                <p:cNvSpPr/>
                <p:nvPr/>
              </p:nvSpPr>
              <p:spPr>
                <a:xfrm>
                  <a:off x="26902625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5" name="Rectangle 834"/>
                <p:cNvSpPr/>
                <p:nvPr/>
              </p:nvSpPr>
              <p:spPr>
                <a:xfrm>
                  <a:off x="27717012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6" name="Rectangle 835"/>
                <p:cNvSpPr/>
                <p:nvPr/>
              </p:nvSpPr>
              <p:spPr>
                <a:xfrm>
                  <a:off x="28531399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7" name="Rectangle 836"/>
                <p:cNvSpPr/>
                <p:nvPr/>
              </p:nvSpPr>
              <p:spPr>
                <a:xfrm>
                  <a:off x="29345786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8" name="Rectangle 837"/>
                <p:cNvSpPr/>
                <p:nvPr/>
              </p:nvSpPr>
              <p:spPr>
                <a:xfrm>
                  <a:off x="30160173" y="10765300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9" name="Rectangle 838"/>
                <p:cNvSpPr/>
                <p:nvPr/>
              </p:nvSpPr>
              <p:spPr>
                <a:xfrm>
                  <a:off x="26902623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40" name="Rectangle 839"/>
                <p:cNvSpPr/>
                <p:nvPr/>
              </p:nvSpPr>
              <p:spPr>
                <a:xfrm>
                  <a:off x="27717010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41" name="Rectangle 840"/>
                <p:cNvSpPr/>
                <p:nvPr/>
              </p:nvSpPr>
              <p:spPr>
                <a:xfrm>
                  <a:off x="28531397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42" name="Rectangle 841"/>
                <p:cNvSpPr/>
                <p:nvPr/>
              </p:nvSpPr>
              <p:spPr>
                <a:xfrm>
                  <a:off x="29345784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43" name="Rectangle 842"/>
                <p:cNvSpPr/>
                <p:nvPr/>
              </p:nvSpPr>
              <p:spPr>
                <a:xfrm>
                  <a:off x="30160171" y="11312774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44" name="Rectangle 843"/>
                <p:cNvSpPr/>
                <p:nvPr/>
              </p:nvSpPr>
              <p:spPr>
                <a:xfrm>
                  <a:off x="26902623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45" name="Rectangle 844"/>
                <p:cNvSpPr/>
                <p:nvPr/>
              </p:nvSpPr>
              <p:spPr>
                <a:xfrm>
                  <a:off x="27717010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46" name="Rectangle 845"/>
                <p:cNvSpPr/>
                <p:nvPr/>
              </p:nvSpPr>
              <p:spPr>
                <a:xfrm>
                  <a:off x="28531397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47" name="Rectangle 846"/>
                <p:cNvSpPr/>
                <p:nvPr/>
              </p:nvSpPr>
              <p:spPr>
                <a:xfrm>
                  <a:off x="29345784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48" name="Rectangle 847"/>
                <p:cNvSpPr/>
                <p:nvPr/>
              </p:nvSpPr>
              <p:spPr>
                <a:xfrm>
                  <a:off x="30160171" y="11862158"/>
                  <a:ext cx="814387" cy="547474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453" name="Rounded Rectangle 452"/>
          <p:cNvSpPr/>
          <p:nvPr/>
        </p:nvSpPr>
        <p:spPr>
          <a:xfrm>
            <a:off x="12961938" y="13196888"/>
            <a:ext cx="19477037" cy="8229600"/>
          </a:xfrm>
          <a:prstGeom prst="roundRect">
            <a:avLst>
              <a:gd name="adj" fmla="val 3786"/>
            </a:avLst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8373" tIns="39187" rIns="78373" bIns="39187" anchor="ctr"/>
          <a:lstStyle/>
          <a:p>
            <a:pPr algn="ctr" eaLnBrk="1" hangingPunct="1"/>
            <a:endParaRPr kumimoji="0" lang="zh-TW" altLang="en-US">
              <a:solidFill>
                <a:srgbClr val="FFFFFF"/>
              </a:solidFill>
              <a:latin typeface="Helvetica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27313425" y="13906929"/>
            <a:ext cx="3928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5x5 grid of 150x</a:t>
            </a:r>
            <a:r>
              <a:rPr lang="is-IS" sz="2000" dirty="0" smtClean="0"/>
              <a:t>267-pixel views</a:t>
            </a:r>
            <a:endParaRPr lang="en-US" sz="2000" dirty="0"/>
          </a:p>
        </p:txBody>
      </p:sp>
      <p:pic>
        <p:nvPicPr>
          <p:cNvPr id="80" name="Picture 7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619631" y="18717515"/>
            <a:ext cx="1905000" cy="1930400"/>
          </a:xfrm>
          <a:prstGeom prst="rect">
            <a:avLst/>
          </a:prstGeom>
        </p:spPr>
      </p:pic>
      <p:grpSp>
        <p:nvGrpSpPr>
          <p:cNvPr id="988" name="Group 987"/>
          <p:cNvGrpSpPr/>
          <p:nvPr/>
        </p:nvGrpSpPr>
        <p:grpSpPr>
          <a:xfrm>
            <a:off x="23115014" y="18219873"/>
            <a:ext cx="7756814" cy="2932676"/>
            <a:chOff x="23115014" y="18219873"/>
            <a:chExt cx="7756814" cy="2932676"/>
          </a:xfrm>
        </p:grpSpPr>
        <p:sp>
          <p:nvSpPr>
            <p:cNvPr id="82" name="Oval 81"/>
            <p:cNvSpPr/>
            <p:nvPr/>
          </p:nvSpPr>
          <p:spPr>
            <a:xfrm>
              <a:off x="30598771" y="18642554"/>
              <a:ext cx="273057" cy="273057"/>
            </a:xfrm>
            <a:prstGeom prst="ellipse">
              <a:avLst/>
            </a:prstGeom>
            <a:noFill/>
            <a:ln w="508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0" name="Oval 979"/>
            <p:cNvSpPr/>
            <p:nvPr/>
          </p:nvSpPr>
          <p:spPr>
            <a:xfrm>
              <a:off x="23115014" y="18221222"/>
              <a:ext cx="2931327" cy="2931327"/>
            </a:xfrm>
            <a:prstGeom prst="ellipse">
              <a:avLst/>
            </a:prstGeom>
            <a:noFill/>
            <a:ln w="508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1" name="Straight Connector 90"/>
            <p:cNvCxnSpPr>
              <a:endCxn id="82" idx="0"/>
            </p:cNvCxnSpPr>
            <p:nvPr/>
          </p:nvCxnSpPr>
          <p:spPr>
            <a:xfrm>
              <a:off x="24715591" y="18219873"/>
              <a:ext cx="6019709" cy="422681"/>
            </a:xfrm>
            <a:prstGeom prst="line">
              <a:avLst/>
            </a:prstGeom>
            <a:ln w="508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>
              <a:endCxn id="82" idx="5"/>
            </p:cNvCxnSpPr>
            <p:nvPr/>
          </p:nvCxnSpPr>
          <p:spPr>
            <a:xfrm flipV="1">
              <a:off x="24993600" y="18875623"/>
              <a:ext cx="5838240" cy="2206434"/>
            </a:xfrm>
            <a:prstGeom prst="line">
              <a:avLst/>
            </a:prstGeom>
            <a:ln w="508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4" name="Straight Arrow Connector 73"/>
          <p:cNvCxnSpPr/>
          <p:nvPr/>
        </p:nvCxnSpPr>
        <p:spPr>
          <a:xfrm flipV="1">
            <a:off x="24234578" y="16395315"/>
            <a:ext cx="6293597" cy="2904752"/>
          </a:xfrm>
          <a:prstGeom prst="straightConnector1">
            <a:avLst/>
          </a:prstGeom>
          <a:ln w="63500" cap="rnd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9" name="TextBox 978"/>
          <p:cNvSpPr txBox="1"/>
          <p:nvPr/>
        </p:nvSpPr>
        <p:spPr>
          <a:xfrm>
            <a:off x="27067582" y="17497987"/>
            <a:ext cx="44197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150x</a:t>
            </a:r>
            <a:r>
              <a:rPr lang="is-IS" sz="2000" dirty="0" smtClean="0"/>
              <a:t>267 grid of 5x5-pixel superpixels</a:t>
            </a:r>
            <a:endParaRPr lang="en-US" sz="2000" dirty="0"/>
          </a:p>
        </p:txBody>
      </p:sp>
      <p:sp>
        <p:nvSpPr>
          <p:cNvPr id="989" name="TextBox 988"/>
          <p:cNvSpPr txBox="1"/>
          <p:nvPr/>
        </p:nvSpPr>
        <p:spPr>
          <a:xfrm>
            <a:off x="19267617" y="18476380"/>
            <a:ext cx="3619173" cy="193899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spcBef>
                <a:spcPts val="2000"/>
              </a:spcBef>
            </a:pPr>
            <a:r>
              <a:rPr lang="en-US" sz="2400" dirty="0" smtClean="0"/>
              <a:t>The </a:t>
            </a:r>
            <a:r>
              <a:rPr lang="en-US" sz="2400" dirty="0" smtClean="0"/>
              <a:t>source view is determined by the destination pixel’s location within it local 5x5 superpixel.</a:t>
            </a:r>
            <a:endParaRPr lang="en-US" sz="2400" dirty="0"/>
          </a:p>
        </p:txBody>
      </p:sp>
      <p:sp>
        <p:nvSpPr>
          <p:cNvPr id="990" name="TextBox 989"/>
          <p:cNvSpPr txBox="1"/>
          <p:nvPr/>
        </p:nvSpPr>
        <p:spPr>
          <a:xfrm>
            <a:off x="24715590" y="5537251"/>
            <a:ext cx="7350395" cy="40421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spcBef>
                <a:spcPts val="2000"/>
              </a:spcBef>
            </a:pPr>
            <a:r>
              <a:rPr lang="en-US" sz="2400" dirty="0" smtClean="0"/>
              <a:t>The parallax barrier is a simple grid printed on a transparency which blocks all but one pixel out of every 5x5 pixel group, or “superpixel”. It allows a different pixel to be seen depending on the angle from which the superpixel is viewed.</a:t>
            </a:r>
          </a:p>
          <a:p>
            <a:pPr>
              <a:spcBef>
                <a:spcPts val="2000"/>
              </a:spcBef>
            </a:pPr>
            <a:r>
              <a:rPr lang="en-US" sz="2400" dirty="0"/>
              <a:t>The pinholes in the mask must align perfectly with the pixels on the screen. Ordinary printers did not have high enough resolution. We were successfully able to use a mask </a:t>
            </a:r>
            <a:r>
              <a:rPr lang="en-US" sz="2400" dirty="0" smtClean="0"/>
              <a:t>created by a photolithography shop.</a:t>
            </a:r>
            <a:endParaRPr lang="en-US" sz="2400" dirty="0"/>
          </a:p>
        </p:txBody>
      </p:sp>
      <p:pic>
        <p:nvPicPr>
          <p:cNvPr id="96" name="Picture 95"/>
          <p:cNvPicPr>
            <a:picLocks noChangeAspect="1"/>
          </p:cNvPicPr>
          <p:nvPr/>
        </p:nvPicPr>
        <p:blipFill rotWithShape="1">
          <a:blip r:embed="rId8"/>
          <a:srcRect r="43250" b="24182"/>
          <a:stretch/>
        </p:blipFill>
        <p:spPr>
          <a:xfrm>
            <a:off x="21738325" y="5966497"/>
            <a:ext cx="2189422" cy="1703448"/>
          </a:xfrm>
          <a:prstGeom prst="rect">
            <a:avLst/>
          </a:prstGeom>
        </p:spPr>
      </p:pic>
      <p:sp>
        <p:nvSpPr>
          <p:cNvPr id="994" name="TextBox 993"/>
          <p:cNvSpPr txBox="1"/>
          <p:nvPr/>
        </p:nvSpPr>
        <p:spPr>
          <a:xfrm>
            <a:off x="20629316" y="5538636"/>
            <a:ext cx="44197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Correctly-spaced pinholes</a:t>
            </a:r>
            <a:endParaRPr lang="en-US" sz="2000" dirty="0"/>
          </a:p>
        </p:txBody>
      </p:sp>
      <p:sp>
        <p:nvSpPr>
          <p:cNvPr id="995" name="TextBox 994"/>
          <p:cNvSpPr txBox="1"/>
          <p:nvPr/>
        </p:nvSpPr>
        <p:spPr>
          <a:xfrm>
            <a:off x="20679281" y="7776017"/>
            <a:ext cx="44197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Irregular pinholes</a:t>
            </a:r>
            <a:endParaRPr lang="en-US" sz="2000" dirty="0"/>
          </a:p>
        </p:txBody>
      </p:sp>
      <p:sp>
        <p:nvSpPr>
          <p:cNvPr id="996" name="TextBox 995"/>
          <p:cNvSpPr txBox="1"/>
          <p:nvPr/>
        </p:nvSpPr>
        <p:spPr>
          <a:xfrm>
            <a:off x="1001713" y="5502016"/>
            <a:ext cx="10649264" cy="256480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spcBef>
                <a:spcPts val="2000"/>
              </a:spcBef>
            </a:pPr>
            <a:r>
              <a:rPr lang="en-US" sz="2400" dirty="0" smtClean="0"/>
              <a:t>Current virtual and augmented reality systems </a:t>
            </a:r>
            <a:r>
              <a:rPr lang="en-US" sz="2400" dirty="0" smtClean="0"/>
              <a:t>provide binocular disparity for ocular vergence, but lack accommodation cues. This leads to a conflict in the </a:t>
            </a:r>
            <a:r>
              <a:rPr lang="en-US" sz="2400" dirty="0" smtClean="0"/>
              <a:t>human visual </a:t>
            </a:r>
            <a:r>
              <a:rPr lang="en-US" sz="2400" dirty="0" smtClean="0"/>
              <a:t>system which causes discomfort and reduces immersion.</a:t>
            </a:r>
          </a:p>
          <a:p>
            <a:pPr>
              <a:spcBef>
                <a:spcPts val="2000"/>
              </a:spcBef>
            </a:pPr>
            <a:r>
              <a:rPr lang="en-US" sz="2400" dirty="0"/>
              <a:t>Light field display resolve this conflict by reproducing correct vergence and accommodation cues. A simple light field display can be created by placing a pinhole mask, or “parallax barrier” over a high resolution LCD </a:t>
            </a:r>
            <a:r>
              <a:rPr lang="en-US" sz="2400" dirty="0" smtClean="0"/>
              <a:t>panel [2].</a:t>
            </a:r>
          </a:p>
        </p:txBody>
      </p:sp>
      <p:sp>
        <p:nvSpPr>
          <p:cNvPr id="998" name="TextBox 997"/>
          <p:cNvSpPr txBox="1"/>
          <p:nvPr/>
        </p:nvSpPr>
        <p:spPr>
          <a:xfrm>
            <a:off x="6376736" y="8256398"/>
            <a:ext cx="5785570" cy="400109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1600" b="1" dirty="0" smtClean="0"/>
              <a:t>References</a:t>
            </a:r>
            <a:endParaRPr lang="en-US" sz="1600" b="1" dirty="0"/>
          </a:p>
          <a:p>
            <a:pPr>
              <a:spcBef>
                <a:spcPts val="1200"/>
              </a:spcBef>
            </a:pPr>
            <a:r>
              <a:rPr lang="en-US" sz="1600" dirty="0"/>
              <a:t>[1] Matthew Hirsch and Douglas </a:t>
            </a:r>
            <a:r>
              <a:rPr lang="en-US" sz="1600" dirty="0" err="1"/>
              <a:t>Lanman</a:t>
            </a:r>
            <a:r>
              <a:rPr lang="en-US" sz="1600" dirty="0"/>
              <a:t>. Build your own 3D display. In ACM SIGGRAPH 2010 Courses (SIGGRAPH '10). ACM, New York, NY, USA, Article 4, 106 pages. DOI=http://dx.doi.org/10.1145/1837101.1837105 (2010)</a:t>
            </a:r>
          </a:p>
          <a:p>
            <a:pPr>
              <a:spcBef>
                <a:spcPts val="1200"/>
              </a:spcBef>
            </a:pPr>
            <a:r>
              <a:rPr lang="en-US" sz="1600" dirty="0"/>
              <a:t>[2] Huang, Fu-Chung. (</a:t>
            </a:r>
            <a:r>
              <a:rPr lang="en-US" sz="1600" dirty="0" err="1"/>
              <a:t>n.d.</a:t>
            </a:r>
            <a:r>
              <a:rPr lang="en-US" sz="1600" dirty="0"/>
              <a:t>). Parallax barrier display. Retrieved from http://displayblocks.org/diycompressivedisplays/parallax-barrier-display</a:t>
            </a:r>
            <a:r>
              <a:rPr lang="en-US" sz="1600" dirty="0" smtClean="0"/>
              <a:t>/</a:t>
            </a:r>
          </a:p>
          <a:p>
            <a:pPr>
              <a:spcBef>
                <a:spcPts val="1200"/>
              </a:spcBef>
            </a:pPr>
            <a:r>
              <a:rPr lang="en-US" sz="1600" dirty="0" smtClean="0"/>
              <a:t>[3]</a:t>
            </a:r>
            <a:r>
              <a:rPr lang="en-US" sz="1600" dirty="0"/>
              <a:t> Hirsch, Matthew, Douglas </a:t>
            </a:r>
            <a:r>
              <a:rPr lang="en-US" sz="1600" dirty="0" err="1"/>
              <a:t>Lanman</a:t>
            </a:r>
            <a:r>
              <a:rPr lang="en-US" sz="1600" dirty="0"/>
              <a:t>, Gordon </a:t>
            </a:r>
            <a:r>
              <a:rPr lang="en-US" sz="1600" dirty="0" err="1"/>
              <a:t>Wetzstein</a:t>
            </a:r>
            <a:r>
              <a:rPr lang="en-US" sz="1600" dirty="0"/>
              <a:t>, and Ramesh </a:t>
            </a:r>
            <a:r>
              <a:rPr lang="en-US" sz="1600" dirty="0" err="1"/>
              <a:t>Raskar</a:t>
            </a:r>
            <a:r>
              <a:rPr lang="en-US" sz="1600" dirty="0"/>
              <a:t>. “Construction and Calibration of Optically Efficient LCD-based Multi-Layer Light Field Displays.” Journal of Physics: Conference Series 415 (February 22, 2013): 012071.</a:t>
            </a:r>
          </a:p>
        </p:txBody>
      </p:sp>
      <p:pic>
        <p:nvPicPr>
          <p:cNvPr id="102" name="Picture 10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642" y="8400296"/>
            <a:ext cx="5133937" cy="1716961"/>
          </a:xfrm>
          <a:prstGeom prst="rect">
            <a:avLst/>
          </a:prstGeom>
        </p:spPr>
      </p:pic>
      <p:pic>
        <p:nvPicPr>
          <p:cNvPr id="103" name="Picture 10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44" y="10311699"/>
            <a:ext cx="5191035" cy="17360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796330" y="8199320"/>
            <a:ext cx="2189422" cy="1627273"/>
          </a:xfrm>
          <a:prstGeom prst="rect">
            <a:avLst/>
          </a:prstGeom>
        </p:spPr>
      </p:pic>
      <p:pic>
        <p:nvPicPr>
          <p:cNvPr id="981" name="Picture 98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16200000">
            <a:off x="22197869" y="9765288"/>
            <a:ext cx="1942128" cy="3410697"/>
          </a:xfrm>
          <a:prstGeom prst="rect">
            <a:avLst/>
          </a:prstGeom>
        </p:spPr>
      </p:pic>
      <p:pic>
        <p:nvPicPr>
          <p:cNvPr id="982" name="Picture 98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16200000">
            <a:off x="25781885" y="9812503"/>
            <a:ext cx="1996793" cy="3344222"/>
          </a:xfrm>
          <a:prstGeom prst="rect">
            <a:avLst/>
          </a:prstGeom>
        </p:spPr>
      </p:pic>
      <p:pic>
        <p:nvPicPr>
          <p:cNvPr id="983" name="Picture 98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16200000">
            <a:off x="29385113" y="9786112"/>
            <a:ext cx="1998066" cy="3395729"/>
          </a:xfrm>
          <a:prstGeom prst="rect">
            <a:avLst/>
          </a:prstGeom>
        </p:spPr>
      </p:pic>
      <p:sp>
        <p:nvSpPr>
          <p:cNvPr id="984" name="TextBox 983"/>
          <p:cNvSpPr txBox="1"/>
          <p:nvPr/>
        </p:nvSpPr>
        <p:spPr>
          <a:xfrm>
            <a:off x="23927747" y="9984814"/>
            <a:ext cx="57050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Alignment using moiré interference pattern [3]</a:t>
            </a:r>
            <a:endParaRPr lang="en-US" sz="2000" dirty="0"/>
          </a:p>
        </p:txBody>
      </p:sp>
      <p:pic>
        <p:nvPicPr>
          <p:cNvPr id="986" name="Picture 985" descr="interlac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4484439" y="16802510"/>
            <a:ext cx="3020620" cy="5367830"/>
          </a:xfrm>
          <a:prstGeom prst="rect">
            <a:avLst/>
          </a:prstGeom>
        </p:spPr>
      </p:pic>
      <p:sp>
        <p:nvSpPr>
          <p:cNvPr id="991" name="TextBox 990"/>
          <p:cNvSpPr txBox="1"/>
          <p:nvPr/>
        </p:nvSpPr>
        <p:spPr>
          <a:xfrm>
            <a:off x="13784072" y="17529321"/>
            <a:ext cx="44197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Final interlaced image</a:t>
            </a:r>
            <a:endParaRPr lang="en-US" sz="2000" dirty="0"/>
          </a:p>
        </p:txBody>
      </p:sp>
      <p:sp>
        <p:nvSpPr>
          <p:cNvPr id="992" name="TextBox 991"/>
          <p:cNvSpPr txBox="1"/>
          <p:nvPr/>
        </p:nvSpPr>
        <p:spPr>
          <a:xfrm>
            <a:off x="13681248" y="13868400"/>
            <a:ext cx="44197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Off-axis perspective projection</a:t>
            </a:r>
            <a:endParaRPr lang="en-US" sz="2000" dirty="0"/>
          </a:p>
        </p:txBody>
      </p:sp>
      <p:pic>
        <p:nvPicPr>
          <p:cNvPr id="997" name="Picture 99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8313128" y="6039407"/>
            <a:ext cx="2520163" cy="2541889"/>
          </a:xfrm>
          <a:prstGeom prst="rect">
            <a:avLst/>
          </a:prstGeom>
        </p:spPr>
      </p:pic>
      <p:sp>
        <p:nvSpPr>
          <p:cNvPr id="999" name="TextBox 998"/>
          <p:cNvSpPr txBox="1"/>
          <p:nvPr/>
        </p:nvSpPr>
        <p:spPr>
          <a:xfrm>
            <a:off x="13681248" y="5535314"/>
            <a:ext cx="44197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Superpixel side view</a:t>
            </a:r>
          </a:p>
        </p:txBody>
      </p:sp>
      <p:sp>
        <p:nvSpPr>
          <p:cNvPr id="1000" name="TextBox 999"/>
          <p:cNvSpPr txBox="1"/>
          <p:nvPr/>
        </p:nvSpPr>
        <p:spPr>
          <a:xfrm>
            <a:off x="17422135" y="5534370"/>
            <a:ext cx="44197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Superpixel top view</a:t>
            </a:r>
          </a:p>
        </p:txBody>
      </p:sp>
      <p:sp>
        <p:nvSpPr>
          <p:cNvPr id="1001" name="Oval 1000"/>
          <p:cNvSpPr/>
          <p:nvPr/>
        </p:nvSpPr>
        <p:spPr>
          <a:xfrm>
            <a:off x="5229339" y="16127773"/>
            <a:ext cx="613641" cy="61364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2</a:t>
            </a:r>
          </a:p>
        </p:txBody>
      </p:sp>
      <p:sp>
        <p:nvSpPr>
          <p:cNvPr id="1002" name="Oval 1001"/>
          <p:cNvSpPr/>
          <p:nvPr/>
        </p:nvSpPr>
        <p:spPr>
          <a:xfrm>
            <a:off x="9287446" y="14774232"/>
            <a:ext cx="581891" cy="5818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4</a:t>
            </a:r>
            <a:endParaRPr lang="en-US" sz="4000" dirty="0"/>
          </a:p>
        </p:txBody>
      </p:sp>
      <p:grpSp>
        <p:nvGrpSpPr>
          <p:cNvPr id="14" name="Group 13"/>
          <p:cNvGrpSpPr/>
          <p:nvPr/>
        </p:nvGrpSpPr>
        <p:grpSpPr>
          <a:xfrm>
            <a:off x="13544732" y="9950780"/>
            <a:ext cx="7550729" cy="2497265"/>
            <a:chOff x="13544732" y="9950780"/>
            <a:chExt cx="7550729" cy="2497265"/>
          </a:xfrm>
        </p:grpSpPr>
        <p:pic>
          <p:nvPicPr>
            <p:cNvPr id="1003" name="Picture 1002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3544732" y="9958771"/>
              <a:ext cx="1473801" cy="2489274"/>
            </a:xfrm>
            <a:prstGeom prst="rect">
              <a:avLst/>
            </a:prstGeom>
          </p:spPr>
        </p:pic>
        <p:pic>
          <p:nvPicPr>
            <p:cNvPr id="1004" name="Picture 1003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5086897" y="9950780"/>
              <a:ext cx="1480562" cy="2489274"/>
            </a:xfrm>
            <a:prstGeom prst="rect">
              <a:avLst/>
            </a:prstGeom>
          </p:spPr>
        </p:pic>
        <p:pic>
          <p:nvPicPr>
            <p:cNvPr id="1005" name="Picture 1004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6630907" y="9950780"/>
              <a:ext cx="1496972" cy="2489274"/>
            </a:xfrm>
            <a:prstGeom prst="rect">
              <a:avLst/>
            </a:prstGeom>
          </p:spPr>
        </p:pic>
        <p:pic>
          <p:nvPicPr>
            <p:cNvPr id="1006" name="Picture 1005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8196243" y="9950780"/>
              <a:ext cx="1393658" cy="2489274"/>
            </a:xfrm>
            <a:prstGeom prst="rect">
              <a:avLst/>
            </a:prstGeom>
          </p:spPr>
        </p:pic>
        <p:pic>
          <p:nvPicPr>
            <p:cNvPr id="1007" name="Picture 1006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9656648" y="9950780"/>
              <a:ext cx="1438813" cy="2489274"/>
            </a:xfrm>
            <a:prstGeom prst="rect">
              <a:avLst/>
            </a:prstGeom>
          </p:spPr>
        </p:pic>
      </p:grpSp>
      <p:sp>
        <p:nvSpPr>
          <p:cNvPr id="1008" name="TextBox 1007"/>
          <p:cNvSpPr txBox="1"/>
          <p:nvPr/>
        </p:nvSpPr>
        <p:spPr>
          <a:xfrm>
            <a:off x="14252546" y="9428646"/>
            <a:ext cx="6138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“Numbers” test pattern </a:t>
            </a:r>
            <a:r>
              <a:rPr lang="en-US" sz="2000" smtClean="0"/>
              <a:t>demonstrates multiple views</a:t>
            </a:r>
            <a:endParaRPr lang="en-US" sz="2000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916</TotalTime>
  <Words>487</Words>
  <Application>Microsoft Macintosh PowerPoint</Application>
  <PresentationFormat>Custom</PresentationFormat>
  <Paragraphs>42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Calibri</vt:lpstr>
      <vt:lpstr>Helvetica</vt:lpstr>
      <vt:lpstr>PMingLiU</vt:lpstr>
      <vt:lpstr>新細明體</vt:lpstr>
      <vt:lpstr>Arial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Poster Template</dc:title>
  <dc:creator>EE368</dc:creator>
  <cp:lastModifiedBy>Microsoft Office User</cp:lastModifiedBy>
  <cp:revision>219</cp:revision>
  <cp:lastPrinted>2016-03-03T07:24:35Z</cp:lastPrinted>
  <dcterms:created xsi:type="dcterms:W3CDTF">2009-03-08T16:20:38Z</dcterms:created>
  <dcterms:modified xsi:type="dcterms:W3CDTF">2016-03-09T14:43:27Z</dcterms:modified>
</cp:coreProperties>
</file>