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Lst>
  <p:sldSz cy="21945600" cx="32918400"/>
  <p:notesSz cx="7315200" cy="9601200"/>
  <p:embeddedFontLst>
    <p:embeddedFont>
      <p:font typeface="Helvetica Neue"/>
      <p:regular r:id="rId8"/>
      <p:bold r:id="rId9"/>
      <p:italic r:id="rId10"/>
      <p:boldItalic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912">
          <p15:clr>
            <a:srgbClr val="A4A3A4"/>
          </p15:clr>
        </p15:guide>
        <p15:guide id="2" pos="10368">
          <p15:clr>
            <a:srgbClr val="A4A3A4"/>
          </p15:clr>
        </p15:guide>
      </p15:sldGuideLst>
    </p:ext>
    <p:ext uri="http://customooxmlschemas.google.com/">
      <go:slidesCustomData xmlns:go="http://customooxmlschemas.google.com/" r:id="rId12" roundtripDataSignature="AMtx7mhuPQ4bOS/KnZ+1Dt/I1V1jKVAzh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1BE8403-74C9-435A-AF9F-6277C4132398}">
  <a:tblStyle styleId="{D1BE8403-74C9-435A-AF9F-6277C4132398}"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912" orient="horz"/>
        <p:guide pos="1036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11" Type="http://schemas.openxmlformats.org/officeDocument/2006/relationships/font" Target="fonts/HelveticaNeue-boldItalic.fntdata"/><Relationship Id="rId10" Type="http://schemas.openxmlformats.org/officeDocument/2006/relationships/font" Target="fonts/HelveticaNeue-italic.fntdata"/><Relationship Id="rId12" Type="http://customschemas.google.com/relationships/presentationmetadata" Target="metadata"/><Relationship Id="rId9" Type="http://schemas.openxmlformats.org/officeDocument/2006/relationships/font" Target="fonts/HelveticaNeue-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font" Target="fonts/HelveticaNeue-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170238" cy="479425"/>
          </a:xfrm>
          <a:prstGeom prst="rect">
            <a:avLst/>
          </a:prstGeom>
          <a:noFill/>
          <a:ln>
            <a:noFill/>
          </a:ln>
        </p:spPr>
        <p:txBody>
          <a:bodyPr anchorCtr="0" anchor="t" bIns="48325" lIns="96650" spcFirstLastPara="1" rIns="96650" wrap="square" tIns="48325">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4143375" y="0"/>
            <a:ext cx="3170238" cy="479425"/>
          </a:xfrm>
          <a:prstGeom prst="rect">
            <a:avLst/>
          </a:prstGeom>
          <a:noFill/>
          <a:ln>
            <a:noFill/>
          </a:ln>
        </p:spPr>
        <p:txBody>
          <a:bodyPr anchorCtr="0" anchor="t" bIns="48325" lIns="96650" spcFirstLastPara="1" rIns="96650" wrap="square" tIns="48325">
            <a:noAutofit/>
          </a:bodyPr>
          <a:lstStyle>
            <a:lvl1pPr lvl="0" marR="0" rtl="0" algn="r">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957263" y="720725"/>
            <a:ext cx="5400675" cy="3600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31838" y="4560888"/>
            <a:ext cx="5851525" cy="4319587"/>
          </a:xfrm>
          <a:prstGeom prst="rect">
            <a:avLst/>
          </a:prstGeom>
          <a:noFill/>
          <a:ln>
            <a:noFill/>
          </a:ln>
        </p:spPr>
        <p:txBody>
          <a:bodyPr anchorCtr="0" anchor="t" bIns="48325" lIns="96650" spcFirstLastPara="1" rIns="96650" wrap="square" tIns="48325">
            <a:normAutofit/>
          </a:bodyPr>
          <a:lstStyle>
            <a:lvl1pPr indent="-228600" lvl="0" marL="457200" marR="0" rtl="0" algn="l">
              <a:lnSpc>
                <a:spcPct val="100000"/>
              </a:lnSpc>
              <a:spcBef>
                <a:spcPts val="1230"/>
              </a:spcBef>
              <a:spcAft>
                <a:spcPts val="0"/>
              </a:spcAft>
              <a:buClr>
                <a:srgbClr val="000000"/>
              </a:buClr>
              <a:buSzPts val="1400"/>
              <a:buFont typeface="Arial"/>
              <a:buNone/>
              <a:defRPr b="0" i="0" sz="4100" u="none" cap="none" strike="noStrike">
                <a:solidFill>
                  <a:schemeClr val="dk1"/>
                </a:solidFill>
                <a:latin typeface="Calibri"/>
                <a:ea typeface="Calibri"/>
                <a:cs typeface="Calibri"/>
                <a:sym typeface="Calibri"/>
              </a:defRPr>
            </a:lvl1pPr>
            <a:lvl2pPr indent="-228600" lvl="1" marL="914400" marR="0" rtl="0" algn="l">
              <a:lnSpc>
                <a:spcPct val="100000"/>
              </a:lnSpc>
              <a:spcBef>
                <a:spcPts val="1230"/>
              </a:spcBef>
              <a:spcAft>
                <a:spcPts val="0"/>
              </a:spcAft>
              <a:buClr>
                <a:srgbClr val="000000"/>
              </a:buClr>
              <a:buSzPts val="1400"/>
              <a:buFont typeface="Arial"/>
              <a:buNone/>
              <a:defRPr b="0" i="0" sz="41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1230"/>
              </a:spcBef>
              <a:spcAft>
                <a:spcPts val="0"/>
              </a:spcAft>
              <a:buClr>
                <a:srgbClr val="000000"/>
              </a:buClr>
              <a:buSzPts val="1400"/>
              <a:buFont typeface="Arial"/>
              <a:buNone/>
              <a:defRPr b="0" i="0" sz="41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1230"/>
              </a:spcBef>
              <a:spcAft>
                <a:spcPts val="0"/>
              </a:spcAft>
              <a:buClr>
                <a:srgbClr val="000000"/>
              </a:buClr>
              <a:buSzPts val="1400"/>
              <a:buFont typeface="Arial"/>
              <a:buNone/>
              <a:defRPr b="0" i="0" sz="41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1230"/>
              </a:spcBef>
              <a:spcAft>
                <a:spcPts val="0"/>
              </a:spcAft>
              <a:buClr>
                <a:srgbClr val="000000"/>
              </a:buClr>
              <a:buSzPts val="1400"/>
              <a:buFont typeface="Arial"/>
              <a:buNone/>
              <a:defRPr b="0" i="0" sz="41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41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41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41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41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120188"/>
            <a:ext cx="3170238" cy="479425"/>
          </a:xfrm>
          <a:prstGeom prst="rect">
            <a:avLst/>
          </a:prstGeom>
          <a:noFill/>
          <a:ln>
            <a:noFill/>
          </a:ln>
        </p:spPr>
        <p:txBody>
          <a:bodyPr anchorCtr="0" anchor="b" bIns="48325" lIns="96650" spcFirstLastPara="1" rIns="96650" wrap="square" tIns="48325">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4143375" y="9120188"/>
            <a:ext cx="3170238" cy="479425"/>
          </a:xfrm>
          <a:prstGeom prst="rect">
            <a:avLst/>
          </a:prstGeom>
          <a:noFill/>
          <a:ln>
            <a:noFill/>
          </a:ln>
        </p:spPr>
        <p:txBody>
          <a:bodyPr anchorCtr="0" anchor="b" bIns="48325" lIns="96650" spcFirstLastPara="1" rIns="96650" wrap="square" tIns="4832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US" sz="1300" u="none" cap="none" strike="noStrike">
                <a:solidFill>
                  <a:schemeClr val="dk1"/>
                </a:solidFill>
                <a:latin typeface="Calibri"/>
                <a:ea typeface="Calibri"/>
                <a:cs typeface="Calibri"/>
                <a:sym typeface="Calibri"/>
              </a:rPr>
              <a:t>‹#›</a:t>
            </a:fld>
            <a:endParaRPr b="0" i="0" sz="13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957263" y="720725"/>
            <a:ext cx="5400675" cy="3600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86" name="Google Shape;86;p1:notes"/>
          <p:cNvSpPr txBox="1"/>
          <p:nvPr>
            <p:ph idx="1" type="body"/>
          </p:nvPr>
        </p:nvSpPr>
        <p:spPr>
          <a:xfrm>
            <a:off x="731838" y="4560888"/>
            <a:ext cx="5851525" cy="4319587"/>
          </a:xfrm>
          <a:prstGeom prst="rect">
            <a:avLst/>
          </a:prstGeom>
          <a:noFill/>
          <a:ln>
            <a:noFill/>
          </a:ln>
        </p:spPr>
        <p:txBody>
          <a:bodyPr anchorCtr="0" anchor="t" bIns="48325" lIns="96650" spcFirstLastPara="1" rIns="96650" wrap="square" tIns="48325">
            <a:normAutofit/>
          </a:bodyPr>
          <a:lstStyle/>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Hi, we’re Manu and Bryan, and our work focuses on a learned propagation model for holographic displays through the use of complex convolutions.</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Motivation (1 minute)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Holographic displays are a promising alternative to conventional methods — by directly modulating the emitted wavefront of light, they offer a unique degree of control over a viewer’s experience. However,  physical  implementations have struggled to approach their simulated potential due to the presence of optical aberrations.  Computer-generated holography algorithms rely on simple propagation models that do not accurately predict the actual propagation in physical prototypes. For instance, the </a:t>
            </a:r>
            <a:r>
              <a:rPr b="1" lang="en-US" sz="1100">
                <a:latin typeface="Arial"/>
                <a:ea typeface="Arial"/>
                <a:cs typeface="Arial"/>
                <a:sym typeface="Arial"/>
              </a:rPr>
              <a:t>the angular spectrum method, or ASM for short, models free space propagation from an ideal SLM with ideal illumination, but neglects the imperfections of an actual coherent illumination source, the phase non-linearities and undiffracted light of an SLM, as well as the aberrations introduced by the lenses and apertures, illustrated in the small diagram in the motivation box, between the viewer and the SLM.</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Related Work (1 minute)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Recent works have sought to introduce additional learned terms that aim to explicitly model the effects of  content  independent  source  and  target  field  variations, Zernike  aberrations  along  the  optical  propagation,  phase non-linearities,  and  content-dependent undiffracted light. While these physically inspired parameters provide interpretability for the learned operations, they lack the flexibility to fully model the aberrations of the physical system.</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Other prior work has adopted the strategies of machine learning image-to-image translation to learn the physical deviation of the simulated model. While this architecture provides more flexibility for the learned propagation operator, it is still limited because it attempts to learn the aberrations as a function of only the amplitude of the complex ASM predicted wavefront.</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Approach (1 minute)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We propose a learned propagation model that introduces physical aberrations to the simulated wavefront at the target plane through a UNet architecture. </a:t>
            </a:r>
            <a:r>
              <a:rPr b="1" lang="en-US" sz="1100">
                <a:latin typeface="Arial"/>
                <a:ea typeface="Arial"/>
                <a:cs typeface="Arial"/>
                <a:sym typeface="Arial"/>
              </a:rPr>
              <a:t>Our pipeline, which is illustrated in the large diagram in the middle of the poster, begins by using ASM propagation to model the wavefront produced by an ideal holographic display system. Then at the target plane, our complex model aims to learn the transformation between the ideal simulated wavefront and the true aberrated wavefront (using a dataset of images captured in a physical prototype).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Our method has the flexibility of prior machine learning approaches but operates directly in the domain of the target wavefront by leveraging the native complex valued support of the JAX framework.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We hypothesize that our UNet may be able to learn a more accurate and efficient forward model because it has more information than prior approaches which were restricted to operating solely on the amplitude. </a:t>
            </a:r>
            <a:r>
              <a:rPr b="1" lang="en-US" sz="1100">
                <a:latin typeface="Arial"/>
                <a:ea typeface="Arial"/>
                <a:cs typeface="Arial"/>
                <a:sym typeface="Arial"/>
              </a:rPr>
              <a:t>We also experiment with the effects of different complex non-linearities which modulate the complex plane as illustrated on the far right of the poster.</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Experimental Results (1 minute)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Our method as well as prior approaches were trained and evaluated on a dataset of 10,200 phase and target intensity pairs captured on a holographic display prototype setup.</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Our experiments illustrated significant performance improvements over the ASM simulated wavefront, clearly indicating the pitfalls of just modelling an ideal holographic system. While generating our networks we noticed that the conventional JAX optimizers struggled to train networks which operated in the complex domain, so we produced our own modified Adam optimizer which utilized descent steps in the negative conjugate gradient direction. This allowed our networks to converge much more reliably producing this fourth row of results but still struggled to improve on prior works. In our report we record the performance of various network configurations.</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Along with our networks in the complex domain we also tried networks which passed real and imaginary components stacked in the channel domain. These networks take advantage of the full information of the complex wavefront at the target plane, but are not constrained to complex convolutions between the layers. They have performed significantly better than the prior works producing the last row of results. In the bottom right, the outputs of this network (middle) are compared with the ideal amplitude (left) and the captured amplitude (right). The zoomed in photos illustrate how the predicted amplitude captures the ripples and aberrations present in the real system which ASM does not model.</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sz="1100">
                <a:latin typeface="Arial"/>
                <a:ea typeface="Arial"/>
                <a:cs typeface="Arial"/>
                <a:sym typeface="Arial"/>
              </a:rPr>
              <a:t>While using complex channels did not perform better than stacking the complex components, for next steps we would be interested in analyzing other potential benefits of using complex channels. As an example, we are interested in seeing if the increased information in each complex channel could yield networks with fewer channels potentially reducing the inference time.</a:t>
            </a:r>
            <a:endParaRPr b="1"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t/>
            </a:r>
            <a:endParaRPr b="1" sz="1100">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87" name="Google Shape;87;p1:notes"/>
          <p:cNvSpPr txBox="1"/>
          <p:nvPr>
            <p:ph idx="12" type="sldNum"/>
          </p:nvPr>
        </p:nvSpPr>
        <p:spPr>
          <a:xfrm>
            <a:off x="4143375" y="9120188"/>
            <a:ext cx="3170238" cy="479425"/>
          </a:xfrm>
          <a:prstGeom prst="rect">
            <a:avLst/>
          </a:prstGeom>
          <a:noFill/>
          <a:ln>
            <a:noFill/>
          </a:ln>
        </p:spPr>
        <p:txBody>
          <a:bodyPr anchorCtr="0" anchor="b" bIns="48325" lIns="96650" spcFirstLastPara="1" rIns="96650" wrap="square" tIns="48325">
            <a:noAutofit/>
          </a:bodyPr>
          <a:lstStyle/>
          <a:p>
            <a:pPr indent="0" lvl="0" marL="0" rtl="0" algn="r">
              <a:lnSpc>
                <a:spcPct val="100000"/>
              </a:lnSpc>
              <a:spcBef>
                <a:spcPts val="0"/>
              </a:spcBef>
              <a:spcAft>
                <a:spcPts val="0"/>
              </a:spcAft>
              <a:buSzPts val="1300"/>
              <a:buNone/>
            </a:pPr>
            <a:fld id="{00000000-1234-1234-1234-123412341234}" type="slidenum">
              <a:rPr b="0" i="0" lang="en-US" sz="1300" u="none" cap="none" strike="noStrike">
                <a:solidFill>
                  <a:schemeClr val="dk1"/>
                </a:solidFill>
                <a:latin typeface="Calibri"/>
                <a:ea typeface="Calibri"/>
                <a:cs typeface="Calibri"/>
                <a:sym typeface="Calibri"/>
              </a:rPr>
              <a:t>‹#›</a:t>
            </a:fld>
            <a:endParaRPr b="0" i="0" sz="1300" u="none" cap="none" strike="noStrik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2468880" y="6817362"/>
            <a:ext cx="27980641" cy="4704080"/>
          </a:xfrm>
          <a:prstGeom prst="rect">
            <a:avLst/>
          </a:prstGeom>
          <a:noFill/>
          <a:ln>
            <a:noFill/>
          </a:ln>
        </p:spPr>
        <p:txBody>
          <a:bodyPr anchorCtr="0" anchor="ctr" bIns="156725" lIns="313475" spcFirstLastPara="1" rIns="313475" wrap="square" tIns="1567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 name="Google Shape;17;p3"/>
          <p:cNvSpPr txBox="1"/>
          <p:nvPr>
            <p:ph idx="1" type="subTitle"/>
          </p:nvPr>
        </p:nvSpPr>
        <p:spPr>
          <a:xfrm>
            <a:off x="4937760" y="12435840"/>
            <a:ext cx="23042881" cy="5608320"/>
          </a:xfrm>
          <a:prstGeom prst="rect">
            <a:avLst/>
          </a:prstGeom>
          <a:noFill/>
          <a:ln>
            <a:noFill/>
          </a:ln>
        </p:spPr>
        <p:txBody>
          <a:bodyPr anchorCtr="0" anchor="t" bIns="156725" lIns="313475" spcFirstLastPara="1" rIns="313475" wrap="square" tIns="156725">
            <a:noAutofit/>
          </a:bodyPr>
          <a:lstStyle>
            <a:lvl1pPr lvl="0" algn="ctr">
              <a:lnSpc>
                <a:spcPct val="100000"/>
              </a:lnSpc>
              <a:spcBef>
                <a:spcPts val="2200"/>
              </a:spcBef>
              <a:spcAft>
                <a:spcPts val="0"/>
              </a:spcAft>
              <a:buClr>
                <a:srgbClr val="888888"/>
              </a:buClr>
              <a:buSzPts val="11000"/>
              <a:buNone/>
              <a:defRPr>
                <a:solidFill>
                  <a:srgbClr val="888888"/>
                </a:solidFill>
              </a:defRPr>
            </a:lvl1pPr>
            <a:lvl2pPr lvl="1" algn="ctr">
              <a:lnSpc>
                <a:spcPct val="100000"/>
              </a:lnSpc>
              <a:spcBef>
                <a:spcPts val="1920"/>
              </a:spcBef>
              <a:spcAft>
                <a:spcPts val="0"/>
              </a:spcAft>
              <a:buClr>
                <a:srgbClr val="888888"/>
              </a:buClr>
              <a:buSzPts val="9600"/>
              <a:buNone/>
              <a:defRPr>
                <a:solidFill>
                  <a:srgbClr val="888888"/>
                </a:solidFill>
              </a:defRPr>
            </a:lvl2pPr>
            <a:lvl3pPr lvl="2" algn="ctr">
              <a:lnSpc>
                <a:spcPct val="100000"/>
              </a:lnSpc>
              <a:spcBef>
                <a:spcPts val="1640"/>
              </a:spcBef>
              <a:spcAft>
                <a:spcPts val="0"/>
              </a:spcAft>
              <a:buClr>
                <a:srgbClr val="888888"/>
              </a:buClr>
              <a:buSzPts val="8200"/>
              <a:buNone/>
              <a:defRPr>
                <a:solidFill>
                  <a:srgbClr val="888888"/>
                </a:solidFill>
              </a:defRPr>
            </a:lvl3pPr>
            <a:lvl4pPr lvl="3" algn="ctr">
              <a:lnSpc>
                <a:spcPct val="100000"/>
              </a:lnSpc>
              <a:spcBef>
                <a:spcPts val="1380"/>
              </a:spcBef>
              <a:spcAft>
                <a:spcPts val="0"/>
              </a:spcAft>
              <a:buClr>
                <a:srgbClr val="888888"/>
              </a:buClr>
              <a:buSzPts val="6900"/>
              <a:buNone/>
              <a:defRPr>
                <a:solidFill>
                  <a:srgbClr val="888888"/>
                </a:solidFill>
              </a:defRPr>
            </a:lvl4pPr>
            <a:lvl5pPr lvl="4" algn="ctr">
              <a:lnSpc>
                <a:spcPct val="100000"/>
              </a:lnSpc>
              <a:spcBef>
                <a:spcPts val="1380"/>
              </a:spcBef>
              <a:spcAft>
                <a:spcPts val="0"/>
              </a:spcAft>
              <a:buClr>
                <a:srgbClr val="888888"/>
              </a:buClr>
              <a:buSzPts val="6900"/>
              <a:buNone/>
              <a:defRPr>
                <a:solidFill>
                  <a:srgbClr val="888888"/>
                </a:solidFill>
              </a:defRPr>
            </a:lvl5pPr>
            <a:lvl6pPr lvl="5" algn="ctr">
              <a:lnSpc>
                <a:spcPct val="100000"/>
              </a:lnSpc>
              <a:spcBef>
                <a:spcPts val="1380"/>
              </a:spcBef>
              <a:spcAft>
                <a:spcPts val="0"/>
              </a:spcAft>
              <a:buClr>
                <a:srgbClr val="888888"/>
              </a:buClr>
              <a:buSzPts val="6900"/>
              <a:buNone/>
              <a:defRPr>
                <a:solidFill>
                  <a:srgbClr val="888888"/>
                </a:solidFill>
              </a:defRPr>
            </a:lvl6pPr>
            <a:lvl7pPr lvl="6" algn="ctr">
              <a:lnSpc>
                <a:spcPct val="100000"/>
              </a:lnSpc>
              <a:spcBef>
                <a:spcPts val="1380"/>
              </a:spcBef>
              <a:spcAft>
                <a:spcPts val="0"/>
              </a:spcAft>
              <a:buClr>
                <a:srgbClr val="888888"/>
              </a:buClr>
              <a:buSzPts val="6900"/>
              <a:buNone/>
              <a:defRPr>
                <a:solidFill>
                  <a:srgbClr val="888888"/>
                </a:solidFill>
              </a:defRPr>
            </a:lvl7pPr>
            <a:lvl8pPr lvl="7" algn="ctr">
              <a:lnSpc>
                <a:spcPct val="100000"/>
              </a:lnSpc>
              <a:spcBef>
                <a:spcPts val="1380"/>
              </a:spcBef>
              <a:spcAft>
                <a:spcPts val="0"/>
              </a:spcAft>
              <a:buClr>
                <a:srgbClr val="888888"/>
              </a:buClr>
              <a:buSzPts val="6900"/>
              <a:buNone/>
              <a:defRPr>
                <a:solidFill>
                  <a:srgbClr val="888888"/>
                </a:solidFill>
              </a:defRPr>
            </a:lvl8pPr>
            <a:lvl9pPr lvl="8" algn="ctr">
              <a:lnSpc>
                <a:spcPct val="100000"/>
              </a:lnSpc>
              <a:spcBef>
                <a:spcPts val="1380"/>
              </a:spcBef>
              <a:spcAft>
                <a:spcPts val="0"/>
              </a:spcAft>
              <a:buClr>
                <a:srgbClr val="888888"/>
              </a:buClr>
              <a:buSzPts val="6900"/>
              <a:buNone/>
              <a:defRPr>
                <a:solidFill>
                  <a:srgbClr val="888888"/>
                </a:solidFill>
              </a:defRPr>
            </a:lvl9pPr>
          </a:lstStyle>
          <a:p/>
        </p:txBody>
      </p:sp>
      <p:sp>
        <p:nvSpPr>
          <p:cNvPr id="18" name="Google Shape;18;p3"/>
          <p:cNvSpPr txBox="1"/>
          <p:nvPr>
            <p:ph idx="10" type="dt"/>
          </p:nvPr>
        </p:nvSpPr>
        <p:spPr>
          <a:xfrm>
            <a:off x="1646238" y="20340638"/>
            <a:ext cx="7680325" cy="1168400"/>
          </a:xfrm>
          <a:prstGeom prst="rect">
            <a:avLst/>
          </a:prstGeom>
          <a:noFill/>
          <a:ln>
            <a:noFill/>
          </a:ln>
        </p:spPr>
        <p:txBody>
          <a:bodyPr anchorCtr="0" anchor="ctr" bIns="156725" lIns="313475" spcFirstLastPara="1" rIns="313475" wrap="square" tIns="1567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1" type="ftr"/>
          </p:nvPr>
        </p:nvSpPr>
        <p:spPr>
          <a:xfrm>
            <a:off x="11247438" y="20340638"/>
            <a:ext cx="10423525" cy="1168400"/>
          </a:xfrm>
          <a:prstGeom prst="rect">
            <a:avLst/>
          </a:prstGeom>
          <a:noFill/>
          <a:ln>
            <a:noFill/>
          </a:ln>
        </p:spPr>
        <p:txBody>
          <a:bodyPr anchorCtr="0" anchor="ctr" bIns="156725" lIns="313475" spcFirstLastPara="1" rIns="313475" wrap="square" tIns="1567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
          <p:cNvSpPr txBox="1"/>
          <p:nvPr>
            <p:ph idx="12" type="sldNum"/>
          </p:nvPr>
        </p:nvSpPr>
        <p:spPr>
          <a:xfrm>
            <a:off x="23591838" y="20340638"/>
            <a:ext cx="7680325" cy="1168400"/>
          </a:xfrm>
          <a:prstGeom prst="rect">
            <a:avLst/>
          </a:prstGeom>
          <a:noFill/>
          <a:ln>
            <a:noFill/>
          </a:ln>
        </p:spPr>
        <p:txBody>
          <a:bodyPr anchorCtr="0" anchor="ctr" bIns="156725" lIns="313475" spcFirstLastPara="1" rIns="313475" wrap="square" tIns="156725">
            <a:noAutofit/>
          </a:bodyPr>
          <a:lstStyle>
            <a:lvl1pPr indent="0" lvl="0"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1646238" y="879475"/>
            <a:ext cx="29625924" cy="3657600"/>
          </a:xfrm>
          <a:prstGeom prst="rect">
            <a:avLst/>
          </a:prstGeom>
          <a:noFill/>
          <a:ln>
            <a:noFill/>
          </a:ln>
        </p:spPr>
        <p:txBody>
          <a:bodyPr anchorCtr="0" anchor="ctr" bIns="156725" lIns="313475" spcFirstLastPara="1" rIns="313475" wrap="square" tIns="1567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3" name="Google Shape;23;p4"/>
          <p:cNvSpPr txBox="1"/>
          <p:nvPr>
            <p:ph idx="1" type="body"/>
          </p:nvPr>
        </p:nvSpPr>
        <p:spPr>
          <a:xfrm>
            <a:off x="1646238" y="5121275"/>
            <a:ext cx="29625924" cy="14482763"/>
          </a:xfrm>
          <a:prstGeom prst="rect">
            <a:avLst/>
          </a:prstGeom>
          <a:noFill/>
          <a:ln>
            <a:noFill/>
          </a:ln>
        </p:spPr>
        <p:txBody>
          <a:bodyPr anchorCtr="0" anchor="t" bIns="156725" lIns="313475" spcFirstLastPara="1" rIns="313475" wrap="square" tIns="156725">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1646238" y="20340638"/>
            <a:ext cx="7680325" cy="1168400"/>
          </a:xfrm>
          <a:prstGeom prst="rect">
            <a:avLst/>
          </a:prstGeom>
          <a:noFill/>
          <a:ln>
            <a:noFill/>
          </a:ln>
        </p:spPr>
        <p:txBody>
          <a:bodyPr anchorCtr="0" anchor="ctr" bIns="156725" lIns="313475" spcFirstLastPara="1" rIns="313475" wrap="square" tIns="1567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
          <p:cNvSpPr txBox="1"/>
          <p:nvPr>
            <p:ph idx="11" type="ftr"/>
          </p:nvPr>
        </p:nvSpPr>
        <p:spPr>
          <a:xfrm>
            <a:off x="11247438" y="20340638"/>
            <a:ext cx="10423525" cy="1168400"/>
          </a:xfrm>
          <a:prstGeom prst="rect">
            <a:avLst/>
          </a:prstGeom>
          <a:noFill/>
          <a:ln>
            <a:noFill/>
          </a:ln>
        </p:spPr>
        <p:txBody>
          <a:bodyPr anchorCtr="0" anchor="ctr" bIns="156725" lIns="313475" spcFirstLastPara="1" rIns="313475" wrap="square" tIns="1567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
          <p:cNvSpPr txBox="1"/>
          <p:nvPr>
            <p:ph idx="12" type="sldNum"/>
          </p:nvPr>
        </p:nvSpPr>
        <p:spPr>
          <a:xfrm>
            <a:off x="23591838" y="20340638"/>
            <a:ext cx="7680325" cy="1168400"/>
          </a:xfrm>
          <a:prstGeom prst="rect">
            <a:avLst/>
          </a:prstGeom>
          <a:noFill/>
          <a:ln>
            <a:noFill/>
          </a:ln>
        </p:spPr>
        <p:txBody>
          <a:bodyPr anchorCtr="0" anchor="ctr" bIns="156725" lIns="313475" spcFirstLastPara="1" rIns="313475" wrap="square" tIns="156725">
            <a:noAutofit/>
          </a:bodyPr>
          <a:lstStyle>
            <a:lvl1pPr indent="0" lvl="0"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2600327" y="14102081"/>
            <a:ext cx="27980641" cy="4358640"/>
          </a:xfrm>
          <a:prstGeom prst="rect">
            <a:avLst/>
          </a:prstGeom>
          <a:noFill/>
          <a:ln>
            <a:noFill/>
          </a:ln>
        </p:spPr>
        <p:txBody>
          <a:bodyPr anchorCtr="0" anchor="t" bIns="156725" lIns="313475" spcFirstLastPara="1" rIns="313475" wrap="square" tIns="156725">
            <a:noAutofit/>
          </a:bodyPr>
          <a:lstStyle>
            <a:lvl1pPr lvl="0" algn="l">
              <a:lnSpc>
                <a:spcPct val="100000"/>
              </a:lnSpc>
              <a:spcBef>
                <a:spcPts val="0"/>
              </a:spcBef>
              <a:spcAft>
                <a:spcPts val="0"/>
              </a:spcAft>
              <a:buSzPts val="1400"/>
              <a:buNone/>
              <a:defRPr b="1" sz="137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9" name="Google Shape;29;p5"/>
          <p:cNvSpPr txBox="1"/>
          <p:nvPr>
            <p:ph idx="1" type="body"/>
          </p:nvPr>
        </p:nvSpPr>
        <p:spPr>
          <a:xfrm>
            <a:off x="2600327" y="9301483"/>
            <a:ext cx="27980641" cy="4800598"/>
          </a:xfrm>
          <a:prstGeom prst="rect">
            <a:avLst/>
          </a:prstGeom>
          <a:noFill/>
          <a:ln>
            <a:noFill/>
          </a:ln>
        </p:spPr>
        <p:txBody>
          <a:bodyPr anchorCtr="0" anchor="b" bIns="156725" lIns="313475" spcFirstLastPara="1" rIns="313475" wrap="square" tIns="156725">
            <a:noAutofit/>
          </a:bodyPr>
          <a:lstStyle>
            <a:lvl1pPr indent="-228600" lvl="0" marL="457200" algn="l">
              <a:lnSpc>
                <a:spcPct val="100000"/>
              </a:lnSpc>
              <a:spcBef>
                <a:spcPts val="1380"/>
              </a:spcBef>
              <a:spcAft>
                <a:spcPts val="0"/>
              </a:spcAft>
              <a:buClr>
                <a:srgbClr val="888888"/>
              </a:buClr>
              <a:buSzPts val="6900"/>
              <a:buNone/>
              <a:defRPr sz="6900">
                <a:solidFill>
                  <a:srgbClr val="888888"/>
                </a:solidFill>
              </a:defRPr>
            </a:lvl1pPr>
            <a:lvl2pPr indent="-228600" lvl="1" marL="914400" algn="l">
              <a:lnSpc>
                <a:spcPct val="100000"/>
              </a:lnSpc>
              <a:spcBef>
                <a:spcPts val="1240"/>
              </a:spcBef>
              <a:spcAft>
                <a:spcPts val="0"/>
              </a:spcAft>
              <a:buClr>
                <a:srgbClr val="888888"/>
              </a:buClr>
              <a:buSzPts val="6200"/>
              <a:buNone/>
              <a:defRPr sz="6200">
                <a:solidFill>
                  <a:srgbClr val="888888"/>
                </a:solidFill>
              </a:defRPr>
            </a:lvl2pPr>
            <a:lvl3pPr indent="-228600" lvl="2" marL="1371600" algn="l">
              <a:lnSpc>
                <a:spcPct val="100000"/>
              </a:lnSpc>
              <a:spcBef>
                <a:spcPts val="1100"/>
              </a:spcBef>
              <a:spcAft>
                <a:spcPts val="0"/>
              </a:spcAft>
              <a:buClr>
                <a:srgbClr val="888888"/>
              </a:buClr>
              <a:buSzPts val="5500"/>
              <a:buNone/>
              <a:defRPr sz="5500">
                <a:solidFill>
                  <a:srgbClr val="888888"/>
                </a:solidFill>
              </a:defRPr>
            </a:lvl3pPr>
            <a:lvl4pPr indent="-228600" lvl="3" marL="1828800" algn="l">
              <a:lnSpc>
                <a:spcPct val="100000"/>
              </a:lnSpc>
              <a:spcBef>
                <a:spcPts val="960"/>
              </a:spcBef>
              <a:spcAft>
                <a:spcPts val="0"/>
              </a:spcAft>
              <a:buClr>
                <a:srgbClr val="888888"/>
              </a:buClr>
              <a:buSzPts val="4800"/>
              <a:buNone/>
              <a:defRPr sz="4800">
                <a:solidFill>
                  <a:srgbClr val="888888"/>
                </a:solidFill>
              </a:defRPr>
            </a:lvl4pPr>
            <a:lvl5pPr indent="-228600" lvl="4" marL="2286000" algn="l">
              <a:lnSpc>
                <a:spcPct val="100000"/>
              </a:lnSpc>
              <a:spcBef>
                <a:spcPts val="960"/>
              </a:spcBef>
              <a:spcAft>
                <a:spcPts val="0"/>
              </a:spcAft>
              <a:buClr>
                <a:srgbClr val="888888"/>
              </a:buClr>
              <a:buSzPts val="4800"/>
              <a:buNone/>
              <a:defRPr sz="4800">
                <a:solidFill>
                  <a:srgbClr val="888888"/>
                </a:solidFill>
              </a:defRPr>
            </a:lvl5pPr>
            <a:lvl6pPr indent="-228600" lvl="5" marL="2743200" algn="l">
              <a:lnSpc>
                <a:spcPct val="100000"/>
              </a:lnSpc>
              <a:spcBef>
                <a:spcPts val="960"/>
              </a:spcBef>
              <a:spcAft>
                <a:spcPts val="0"/>
              </a:spcAft>
              <a:buClr>
                <a:srgbClr val="888888"/>
              </a:buClr>
              <a:buSzPts val="4800"/>
              <a:buNone/>
              <a:defRPr sz="4800">
                <a:solidFill>
                  <a:srgbClr val="888888"/>
                </a:solidFill>
              </a:defRPr>
            </a:lvl6pPr>
            <a:lvl7pPr indent="-228600" lvl="6" marL="3200400" algn="l">
              <a:lnSpc>
                <a:spcPct val="100000"/>
              </a:lnSpc>
              <a:spcBef>
                <a:spcPts val="960"/>
              </a:spcBef>
              <a:spcAft>
                <a:spcPts val="0"/>
              </a:spcAft>
              <a:buClr>
                <a:srgbClr val="888888"/>
              </a:buClr>
              <a:buSzPts val="4800"/>
              <a:buNone/>
              <a:defRPr sz="4800">
                <a:solidFill>
                  <a:srgbClr val="888888"/>
                </a:solidFill>
              </a:defRPr>
            </a:lvl7pPr>
            <a:lvl8pPr indent="-228600" lvl="7" marL="3657600" algn="l">
              <a:lnSpc>
                <a:spcPct val="100000"/>
              </a:lnSpc>
              <a:spcBef>
                <a:spcPts val="960"/>
              </a:spcBef>
              <a:spcAft>
                <a:spcPts val="0"/>
              </a:spcAft>
              <a:buClr>
                <a:srgbClr val="888888"/>
              </a:buClr>
              <a:buSzPts val="4800"/>
              <a:buNone/>
              <a:defRPr sz="4800">
                <a:solidFill>
                  <a:srgbClr val="888888"/>
                </a:solidFill>
              </a:defRPr>
            </a:lvl8pPr>
            <a:lvl9pPr indent="-228600" lvl="8" marL="4114800" algn="l">
              <a:lnSpc>
                <a:spcPct val="100000"/>
              </a:lnSpc>
              <a:spcBef>
                <a:spcPts val="960"/>
              </a:spcBef>
              <a:spcAft>
                <a:spcPts val="0"/>
              </a:spcAft>
              <a:buClr>
                <a:srgbClr val="888888"/>
              </a:buClr>
              <a:buSzPts val="4800"/>
              <a:buNone/>
              <a:defRPr sz="4800">
                <a:solidFill>
                  <a:srgbClr val="888888"/>
                </a:solidFill>
              </a:defRPr>
            </a:lvl9pPr>
          </a:lstStyle>
          <a:p/>
        </p:txBody>
      </p:sp>
      <p:sp>
        <p:nvSpPr>
          <p:cNvPr id="30" name="Google Shape;30;p5"/>
          <p:cNvSpPr txBox="1"/>
          <p:nvPr>
            <p:ph idx="10" type="dt"/>
          </p:nvPr>
        </p:nvSpPr>
        <p:spPr>
          <a:xfrm>
            <a:off x="1646238" y="20340638"/>
            <a:ext cx="7680325" cy="1168400"/>
          </a:xfrm>
          <a:prstGeom prst="rect">
            <a:avLst/>
          </a:prstGeom>
          <a:noFill/>
          <a:ln>
            <a:noFill/>
          </a:ln>
        </p:spPr>
        <p:txBody>
          <a:bodyPr anchorCtr="0" anchor="ctr" bIns="156725" lIns="313475" spcFirstLastPara="1" rIns="313475" wrap="square" tIns="1567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
          <p:cNvSpPr txBox="1"/>
          <p:nvPr>
            <p:ph idx="11" type="ftr"/>
          </p:nvPr>
        </p:nvSpPr>
        <p:spPr>
          <a:xfrm>
            <a:off x="11247438" y="20340638"/>
            <a:ext cx="10423525" cy="1168400"/>
          </a:xfrm>
          <a:prstGeom prst="rect">
            <a:avLst/>
          </a:prstGeom>
          <a:noFill/>
          <a:ln>
            <a:noFill/>
          </a:ln>
        </p:spPr>
        <p:txBody>
          <a:bodyPr anchorCtr="0" anchor="ctr" bIns="156725" lIns="313475" spcFirstLastPara="1" rIns="313475" wrap="square" tIns="1567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
          <p:cNvSpPr txBox="1"/>
          <p:nvPr>
            <p:ph idx="12" type="sldNum"/>
          </p:nvPr>
        </p:nvSpPr>
        <p:spPr>
          <a:xfrm>
            <a:off x="23591838" y="20340638"/>
            <a:ext cx="7680325" cy="1168400"/>
          </a:xfrm>
          <a:prstGeom prst="rect">
            <a:avLst/>
          </a:prstGeom>
          <a:noFill/>
          <a:ln>
            <a:noFill/>
          </a:ln>
        </p:spPr>
        <p:txBody>
          <a:bodyPr anchorCtr="0" anchor="ctr" bIns="156725" lIns="313475" spcFirstLastPara="1" rIns="313475" wrap="square" tIns="156725">
            <a:noAutofit/>
          </a:bodyPr>
          <a:lstStyle>
            <a:lvl1pPr indent="0" lvl="0"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1646238" y="879475"/>
            <a:ext cx="29625924" cy="3657600"/>
          </a:xfrm>
          <a:prstGeom prst="rect">
            <a:avLst/>
          </a:prstGeom>
          <a:noFill/>
          <a:ln>
            <a:noFill/>
          </a:ln>
        </p:spPr>
        <p:txBody>
          <a:bodyPr anchorCtr="0" anchor="ctr" bIns="156725" lIns="313475" spcFirstLastPara="1" rIns="313475" wrap="square" tIns="1567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5" name="Google Shape;35;p6"/>
          <p:cNvSpPr txBox="1"/>
          <p:nvPr>
            <p:ph idx="1" type="body"/>
          </p:nvPr>
        </p:nvSpPr>
        <p:spPr>
          <a:xfrm>
            <a:off x="1645920" y="5120641"/>
            <a:ext cx="14538960" cy="14483082"/>
          </a:xfrm>
          <a:prstGeom prst="rect">
            <a:avLst/>
          </a:prstGeom>
          <a:noFill/>
          <a:ln>
            <a:noFill/>
          </a:ln>
        </p:spPr>
        <p:txBody>
          <a:bodyPr anchorCtr="0" anchor="t" bIns="156725" lIns="313475" spcFirstLastPara="1" rIns="313475" wrap="square" tIns="156725">
            <a:noAutofit/>
          </a:bodyPr>
          <a:lstStyle>
            <a:lvl1pPr indent="-838200" lvl="0" marL="457200" algn="l">
              <a:lnSpc>
                <a:spcPct val="100000"/>
              </a:lnSpc>
              <a:spcBef>
                <a:spcPts val="1920"/>
              </a:spcBef>
              <a:spcAft>
                <a:spcPts val="0"/>
              </a:spcAft>
              <a:buClr>
                <a:schemeClr val="dk1"/>
              </a:buClr>
              <a:buSzPts val="9600"/>
              <a:buChar char="•"/>
              <a:defRPr sz="9600"/>
            </a:lvl1pPr>
            <a:lvl2pPr indent="-749300" lvl="1" marL="914400" algn="l">
              <a:lnSpc>
                <a:spcPct val="100000"/>
              </a:lnSpc>
              <a:spcBef>
                <a:spcPts val="1640"/>
              </a:spcBef>
              <a:spcAft>
                <a:spcPts val="0"/>
              </a:spcAft>
              <a:buClr>
                <a:schemeClr val="dk1"/>
              </a:buClr>
              <a:buSzPts val="8200"/>
              <a:buChar char="–"/>
              <a:defRPr sz="8200"/>
            </a:lvl2pPr>
            <a:lvl3pPr indent="-666750" lvl="2" marL="1371600" algn="l">
              <a:lnSpc>
                <a:spcPct val="100000"/>
              </a:lnSpc>
              <a:spcBef>
                <a:spcPts val="1380"/>
              </a:spcBef>
              <a:spcAft>
                <a:spcPts val="0"/>
              </a:spcAft>
              <a:buClr>
                <a:schemeClr val="dk1"/>
              </a:buClr>
              <a:buSzPts val="6900"/>
              <a:buChar char="•"/>
              <a:defRPr sz="6900"/>
            </a:lvl3pPr>
            <a:lvl4pPr indent="-622300" lvl="3" marL="1828800" algn="l">
              <a:lnSpc>
                <a:spcPct val="100000"/>
              </a:lnSpc>
              <a:spcBef>
                <a:spcPts val="1240"/>
              </a:spcBef>
              <a:spcAft>
                <a:spcPts val="0"/>
              </a:spcAft>
              <a:buClr>
                <a:schemeClr val="dk1"/>
              </a:buClr>
              <a:buSzPts val="6200"/>
              <a:buChar char="–"/>
              <a:defRPr sz="6200"/>
            </a:lvl4pPr>
            <a:lvl5pPr indent="-622300" lvl="4" marL="2286000" algn="l">
              <a:lnSpc>
                <a:spcPct val="100000"/>
              </a:lnSpc>
              <a:spcBef>
                <a:spcPts val="1240"/>
              </a:spcBef>
              <a:spcAft>
                <a:spcPts val="0"/>
              </a:spcAft>
              <a:buClr>
                <a:schemeClr val="dk1"/>
              </a:buClr>
              <a:buSzPts val="6200"/>
              <a:buChar char="»"/>
              <a:defRPr sz="6200"/>
            </a:lvl5pPr>
            <a:lvl6pPr indent="-622300" lvl="5" marL="2743200" algn="l">
              <a:lnSpc>
                <a:spcPct val="100000"/>
              </a:lnSpc>
              <a:spcBef>
                <a:spcPts val="1240"/>
              </a:spcBef>
              <a:spcAft>
                <a:spcPts val="0"/>
              </a:spcAft>
              <a:buClr>
                <a:schemeClr val="dk1"/>
              </a:buClr>
              <a:buSzPts val="6200"/>
              <a:buChar char="•"/>
              <a:defRPr sz="6200"/>
            </a:lvl6pPr>
            <a:lvl7pPr indent="-622300" lvl="6" marL="3200400" algn="l">
              <a:lnSpc>
                <a:spcPct val="100000"/>
              </a:lnSpc>
              <a:spcBef>
                <a:spcPts val="1240"/>
              </a:spcBef>
              <a:spcAft>
                <a:spcPts val="0"/>
              </a:spcAft>
              <a:buClr>
                <a:schemeClr val="dk1"/>
              </a:buClr>
              <a:buSzPts val="6200"/>
              <a:buChar char="•"/>
              <a:defRPr sz="6200"/>
            </a:lvl7pPr>
            <a:lvl8pPr indent="-622300" lvl="7" marL="3657600" algn="l">
              <a:lnSpc>
                <a:spcPct val="100000"/>
              </a:lnSpc>
              <a:spcBef>
                <a:spcPts val="1240"/>
              </a:spcBef>
              <a:spcAft>
                <a:spcPts val="0"/>
              </a:spcAft>
              <a:buClr>
                <a:schemeClr val="dk1"/>
              </a:buClr>
              <a:buSzPts val="6200"/>
              <a:buChar char="•"/>
              <a:defRPr sz="6200"/>
            </a:lvl8pPr>
            <a:lvl9pPr indent="-622300" lvl="8" marL="4114800" algn="l">
              <a:lnSpc>
                <a:spcPct val="100000"/>
              </a:lnSpc>
              <a:spcBef>
                <a:spcPts val="1240"/>
              </a:spcBef>
              <a:spcAft>
                <a:spcPts val="0"/>
              </a:spcAft>
              <a:buClr>
                <a:schemeClr val="dk1"/>
              </a:buClr>
              <a:buSzPts val="6200"/>
              <a:buChar char="•"/>
              <a:defRPr sz="6200"/>
            </a:lvl9pPr>
          </a:lstStyle>
          <a:p/>
        </p:txBody>
      </p:sp>
      <p:sp>
        <p:nvSpPr>
          <p:cNvPr id="36" name="Google Shape;36;p6"/>
          <p:cNvSpPr txBox="1"/>
          <p:nvPr>
            <p:ph idx="2" type="body"/>
          </p:nvPr>
        </p:nvSpPr>
        <p:spPr>
          <a:xfrm>
            <a:off x="16733520" y="5120641"/>
            <a:ext cx="14538960" cy="14483082"/>
          </a:xfrm>
          <a:prstGeom prst="rect">
            <a:avLst/>
          </a:prstGeom>
          <a:noFill/>
          <a:ln>
            <a:noFill/>
          </a:ln>
        </p:spPr>
        <p:txBody>
          <a:bodyPr anchorCtr="0" anchor="t" bIns="156725" lIns="313475" spcFirstLastPara="1" rIns="313475" wrap="square" tIns="156725">
            <a:noAutofit/>
          </a:bodyPr>
          <a:lstStyle>
            <a:lvl1pPr indent="-838200" lvl="0" marL="457200" algn="l">
              <a:lnSpc>
                <a:spcPct val="100000"/>
              </a:lnSpc>
              <a:spcBef>
                <a:spcPts val="1920"/>
              </a:spcBef>
              <a:spcAft>
                <a:spcPts val="0"/>
              </a:spcAft>
              <a:buClr>
                <a:schemeClr val="dk1"/>
              </a:buClr>
              <a:buSzPts val="9600"/>
              <a:buChar char="•"/>
              <a:defRPr sz="9600"/>
            </a:lvl1pPr>
            <a:lvl2pPr indent="-749300" lvl="1" marL="914400" algn="l">
              <a:lnSpc>
                <a:spcPct val="100000"/>
              </a:lnSpc>
              <a:spcBef>
                <a:spcPts val="1640"/>
              </a:spcBef>
              <a:spcAft>
                <a:spcPts val="0"/>
              </a:spcAft>
              <a:buClr>
                <a:schemeClr val="dk1"/>
              </a:buClr>
              <a:buSzPts val="8200"/>
              <a:buChar char="–"/>
              <a:defRPr sz="8200"/>
            </a:lvl2pPr>
            <a:lvl3pPr indent="-666750" lvl="2" marL="1371600" algn="l">
              <a:lnSpc>
                <a:spcPct val="100000"/>
              </a:lnSpc>
              <a:spcBef>
                <a:spcPts val="1380"/>
              </a:spcBef>
              <a:spcAft>
                <a:spcPts val="0"/>
              </a:spcAft>
              <a:buClr>
                <a:schemeClr val="dk1"/>
              </a:buClr>
              <a:buSzPts val="6900"/>
              <a:buChar char="•"/>
              <a:defRPr sz="6900"/>
            </a:lvl3pPr>
            <a:lvl4pPr indent="-622300" lvl="3" marL="1828800" algn="l">
              <a:lnSpc>
                <a:spcPct val="100000"/>
              </a:lnSpc>
              <a:spcBef>
                <a:spcPts val="1240"/>
              </a:spcBef>
              <a:spcAft>
                <a:spcPts val="0"/>
              </a:spcAft>
              <a:buClr>
                <a:schemeClr val="dk1"/>
              </a:buClr>
              <a:buSzPts val="6200"/>
              <a:buChar char="–"/>
              <a:defRPr sz="6200"/>
            </a:lvl4pPr>
            <a:lvl5pPr indent="-622300" lvl="4" marL="2286000" algn="l">
              <a:lnSpc>
                <a:spcPct val="100000"/>
              </a:lnSpc>
              <a:spcBef>
                <a:spcPts val="1240"/>
              </a:spcBef>
              <a:spcAft>
                <a:spcPts val="0"/>
              </a:spcAft>
              <a:buClr>
                <a:schemeClr val="dk1"/>
              </a:buClr>
              <a:buSzPts val="6200"/>
              <a:buChar char="»"/>
              <a:defRPr sz="6200"/>
            </a:lvl5pPr>
            <a:lvl6pPr indent="-622300" lvl="5" marL="2743200" algn="l">
              <a:lnSpc>
                <a:spcPct val="100000"/>
              </a:lnSpc>
              <a:spcBef>
                <a:spcPts val="1240"/>
              </a:spcBef>
              <a:spcAft>
                <a:spcPts val="0"/>
              </a:spcAft>
              <a:buClr>
                <a:schemeClr val="dk1"/>
              </a:buClr>
              <a:buSzPts val="6200"/>
              <a:buChar char="•"/>
              <a:defRPr sz="6200"/>
            </a:lvl6pPr>
            <a:lvl7pPr indent="-622300" lvl="6" marL="3200400" algn="l">
              <a:lnSpc>
                <a:spcPct val="100000"/>
              </a:lnSpc>
              <a:spcBef>
                <a:spcPts val="1240"/>
              </a:spcBef>
              <a:spcAft>
                <a:spcPts val="0"/>
              </a:spcAft>
              <a:buClr>
                <a:schemeClr val="dk1"/>
              </a:buClr>
              <a:buSzPts val="6200"/>
              <a:buChar char="•"/>
              <a:defRPr sz="6200"/>
            </a:lvl7pPr>
            <a:lvl8pPr indent="-622300" lvl="7" marL="3657600" algn="l">
              <a:lnSpc>
                <a:spcPct val="100000"/>
              </a:lnSpc>
              <a:spcBef>
                <a:spcPts val="1240"/>
              </a:spcBef>
              <a:spcAft>
                <a:spcPts val="0"/>
              </a:spcAft>
              <a:buClr>
                <a:schemeClr val="dk1"/>
              </a:buClr>
              <a:buSzPts val="6200"/>
              <a:buChar char="•"/>
              <a:defRPr sz="6200"/>
            </a:lvl8pPr>
            <a:lvl9pPr indent="-622300" lvl="8" marL="4114800" algn="l">
              <a:lnSpc>
                <a:spcPct val="100000"/>
              </a:lnSpc>
              <a:spcBef>
                <a:spcPts val="1240"/>
              </a:spcBef>
              <a:spcAft>
                <a:spcPts val="0"/>
              </a:spcAft>
              <a:buClr>
                <a:schemeClr val="dk1"/>
              </a:buClr>
              <a:buSzPts val="6200"/>
              <a:buChar char="•"/>
              <a:defRPr sz="6200"/>
            </a:lvl9pPr>
          </a:lstStyle>
          <a:p/>
        </p:txBody>
      </p:sp>
      <p:sp>
        <p:nvSpPr>
          <p:cNvPr id="37" name="Google Shape;37;p6"/>
          <p:cNvSpPr txBox="1"/>
          <p:nvPr>
            <p:ph idx="10" type="dt"/>
          </p:nvPr>
        </p:nvSpPr>
        <p:spPr>
          <a:xfrm>
            <a:off x="1646238" y="20340638"/>
            <a:ext cx="7680325" cy="1168400"/>
          </a:xfrm>
          <a:prstGeom prst="rect">
            <a:avLst/>
          </a:prstGeom>
          <a:noFill/>
          <a:ln>
            <a:noFill/>
          </a:ln>
        </p:spPr>
        <p:txBody>
          <a:bodyPr anchorCtr="0" anchor="ctr" bIns="156725" lIns="313475" spcFirstLastPara="1" rIns="313475" wrap="square" tIns="1567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
          <p:cNvSpPr txBox="1"/>
          <p:nvPr>
            <p:ph idx="11" type="ftr"/>
          </p:nvPr>
        </p:nvSpPr>
        <p:spPr>
          <a:xfrm>
            <a:off x="11247438" y="20340638"/>
            <a:ext cx="10423525" cy="1168400"/>
          </a:xfrm>
          <a:prstGeom prst="rect">
            <a:avLst/>
          </a:prstGeom>
          <a:noFill/>
          <a:ln>
            <a:noFill/>
          </a:ln>
        </p:spPr>
        <p:txBody>
          <a:bodyPr anchorCtr="0" anchor="ctr" bIns="156725" lIns="313475" spcFirstLastPara="1" rIns="313475" wrap="square" tIns="1567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
          <p:cNvSpPr txBox="1"/>
          <p:nvPr>
            <p:ph idx="12" type="sldNum"/>
          </p:nvPr>
        </p:nvSpPr>
        <p:spPr>
          <a:xfrm>
            <a:off x="23591838" y="20340638"/>
            <a:ext cx="7680325" cy="1168400"/>
          </a:xfrm>
          <a:prstGeom prst="rect">
            <a:avLst/>
          </a:prstGeom>
          <a:noFill/>
          <a:ln>
            <a:noFill/>
          </a:ln>
        </p:spPr>
        <p:txBody>
          <a:bodyPr anchorCtr="0" anchor="ctr" bIns="156725" lIns="313475" spcFirstLastPara="1" rIns="313475" wrap="square" tIns="156725">
            <a:noAutofit/>
          </a:bodyPr>
          <a:lstStyle>
            <a:lvl1pPr indent="0" lvl="0"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1646238" y="879475"/>
            <a:ext cx="29625924" cy="3657600"/>
          </a:xfrm>
          <a:prstGeom prst="rect">
            <a:avLst/>
          </a:prstGeom>
          <a:noFill/>
          <a:ln>
            <a:noFill/>
          </a:ln>
        </p:spPr>
        <p:txBody>
          <a:bodyPr anchorCtr="0" anchor="ctr" bIns="156725" lIns="313475" spcFirstLastPara="1" rIns="313475" wrap="square" tIns="1567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2" name="Google Shape;42;p7"/>
          <p:cNvSpPr txBox="1"/>
          <p:nvPr>
            <p:ph idx="1" type="body"/>
          </p:nvPr>
        </p:nvSpPr>
        <p:spPr>
          <a:xfrm>
            <a:off x="1645920" y="4912362"/>
            <a:ext cx="14544677" cy="2047238"/>
          </a:xfrm>
          <a:prstGeom prst="rect">
            <a:avLst/>
          </a:prstGeom>
          <a:noFill/>
          <a:ln>
            <a:noFill/>
          </a:ln>
        </p:spPr>
        <p:txBody>
          <a:bodyPr anchorCtr="0" anchor="b" bIns="156725" lIns="313475" spcFirstLastPara="1" rIns="313475" wrap="square" tIns="156725">
            <a:noAutofit/>
          </a:bodyPr>
          <a:lstStyle>
            <a:lvl1pPr indent="-228600" lvl="0" marL="457200" algn="l">
              <a:lnSpc>
                <a:spcPct val="100000"/>
              </a:lnSpc>
              <a:spcBef>
                <a:spcPts val="1640"/>
              </a:spcBef>
              <a:spcAft>
                <a:spcPts val="0"/>
              </a:spcAft>
              <a:buClr>
                <a:schemeClr val="dk1"/>
              </a:buClr>
              <a:buSzPts val="8200"/>
              <a:buNone/>
              <a:defRPr b="1" sz="8200"/>
            </a:lvl1pPr>
            <a:lvl2pPr indent="-228600" lvl="1" marL="914400" algn="l">
              <a:lnSpc>
                <a:spcPct val="100000"/>
              </a:lnSpc>
              <a:spcBef>
                <a:spcPts val="1380"/>
              </a:spcBef>
              <a:spcAft>
                <a:spcPts val="0"/>
              </a:spcAft>
              <a:buClr>
                <a:schemeClr val="dk1"/>
              </a:buClr>
              <a:buSzPts val="6900"/>
              <a:buNone/>
              <a:defRPr b="1" sz="6900"/>
            </a:lvl2pPr>
            <a:lvl3pPr indent="-228600" lvl="2" marL="1371600" algn="l">
              <a:lnSpc>
                <a:spcPct val="100000"/>
              </a:lnSpc>
              <a:spcBef>
                <a:spcPts val="1240"/>
              </a:spcBef>
              <a:spcAft>
                <a:spcPts val="0"/>
              </a:spcAft>
              <a:buClr>
                <a:schemeClr val="dk1"/>
              </a:buClr>
              <a:buSzPts val="6200"/>
              <a:buNone/>
              <a:defRPr b="1" sz="6200"/>
            </a:lvl3pPr>
            <a:lvl4pPr indent="-228600" lvl="3" marL="1828800" algn="l">
              <a:lnSpc>
                <a:spcPct val="100000"/>
              </a:lnSpc>
              <a:spcBef>
                <a:spcPts val="1100"/>
              </a:spcBef>
              <a:spcAft>
                <a:spcPts val="0"/>
              </a:spcAft>
              <a:buClr>
                <a:schemeClr val="dk1"/>
              </a:buClr>
              <a:buSzPts val="5500"/>
              <a:buNone/>
              <a:defRPr b="1" sz="5500"/>
            </a:lvl4pPr>
            <a:lvl5pPr indent="-228600" lvl="4" marL="2286000" algn="l">
              <a:lnSpc>
                <a:spcPct val="100000"/>
              </a:lnSpc>
              <a:spcBef>
                <a:spcPts val="1100"/>
              </a:spcBef>
              <a:spcAft>
                <a:spcPts val="0"/>
              </a:spcAft>
              <a:buClr>
                <a:schemeClr val="dk1"/>
              </a:buClr>
              <a:buSzPts val="5500"/>
              <a:buNone/>
              <a:defRPr b="1" sz="5500"/>
            </a:lvl5pPr>
            <a:lvl6pPr indent="-228600" lvl="5" marL="2743200" algn="l">
              <a:lnSpc>
                <a:spcPct val="100000"/>
              </a:lnSpc>
              <a:spcBef>
                <a:spcPts val="1100"/>
              </a:spcBef>
              <a:spcAft>
                <a:spcPts val="0"/>
              </a:spcAft>
              <a:buClr>
                <a:schemeClr val="dk1"/>
              </a:buClr>
              <a:buSzPts val="5500"/>
              <a:buNone/>
              <a:defRPr b="1" sz="5500"/>
            </a:lvl6pPr>
            <a:lvl7pPr indent="-228600" lvl="6" marL="3200400" algn="l">
              <a:lnSpc>
                <a:spcPct val="100000"/>
              </a:lnSpc>
              <a:spcBef>
                <a:spcPts val="1100"/>
              </a:spcBef>
              <a:spcAft>
                <a:spcPts val="0"/>
              </a:spcAft>
              <a:buClr>
                <a:schemeClr val="dk1"/>
              </a:buClr>
              <a:buSzPts val="5500"/>
              <a:buNone/>
              <a:defRPr b="1" sz="5500"/>
            </a:lvl7pPr>
            <a:lvl8pPr indent="-228600" lvl="7" marL="3657600" algn="l">
              <a:lnSpc>
                <a:spcPct val="100000"/>
              </a:lnSpc>
              <a:spcBef>
                <a:spcPts val="1100"/>
              </a:spcBef>
              <a:spcAft>
                <a:spcPts val="0"/>
              </a:spcAft>
              <a:buClr>
                <a:schemeClr val="dk1"/>
              </a:buClr>
              <a:buSzPts val="5500"/>
              <a:buNone/>
              <a:defRPr b="1" sz="5500"/>
            </a:lvl8pPr>
            <a:lvl9pPr indent="-228600" lvl="8" marL="4114800" algn="l">
              <a:lnSpc>
                <a:spcPct val="100000"/>
              </a:lnSpc>
              <a:spcBef>
                <a:spcPts val="1100"/>
              </a:spcBef>
              <a:spcAft>
                <a:spcPts val="0"/>
              </a:spcAft>
              <a:buClr>
                <a:schemeClr val="dk1"/>
              </a:buClr>
              <a:buSzPts val="5500"/>
              <a:buNone/>
              <a:defRPr b="1" sz="5500"/>
            </a:lvl9pPr>
          </a:lstStyle>
          <a:p/>
        </p:txBody>
      </p:sp>
      <p:sp>
        <p:nvSpPr>
          <p:cNvPr id="43" name="Google Shape;43;p7"/>
          <p:cNvSpPr txBox="1"/>
          <p:nvPr>
            <p:ph idx="2" type="body"/>
          </p:nvPr>
        </p:nvSpPr>
        <p:spPr>
          <a:xfrm>
            <a:off x="1645920" y="6959600"/>
            <a:ext cx="14544677" cy="12644122"/>
          </a:xfrm>
          <a:prstGeom prst="rect">
            <a:avLst/>
          </a:prstGeom>
          <a:noFill/>
          <a:ln>
            <a:noFill/>
          </a:ln>
        </p:spPr>
        <p:txBody>
          <a:bodyPr anchorCtr="0" anchor="t" bIns="156725" lIns="313475" spcFirstLastPara="1" rIns="313475" wrap="square" tIns="156725">
            <a:noAutofit/>
          </a:bodyPr>
          <a:lstStyle>
            <a:lvl1pPr indent="-749300" lvl="0" marL="457200" algn="l">
              <a:lnSpc>
                <a:spcPct val="100000"/>
              </a:lnSpc>
              <a:spcBef>
                <a:spcPts val="1640"/>
              </a:spcBef>
              <a:spcAft>
                <a:spcPts val="0"/>
              </a:spcAft>
              <a:buClr>
                <a:schemeClr val="dk1"/>
              </a:buClr>
              <a:buSzPts val="8200"/>
              <a:buChar char="•"/>
              <a:defRPr sz="8200"/>
            </a:lvl1pPr>
            <a:lvl2pPr indent="-666750" lvl="1" marL="914400" algn="l">
              <a:lnSpc>
                <a:spcPct val="100000"/>
              </a:lnSpc>
              <a:spcBef>
                <a:spcPts val="1380"/>
              </a:spcBef>
              <a:spcAft>
                <a:spcPts val="0"/>
              </a:spcAft>
              <a:buClr>
                <a:schemeClr val="dk1"/>
              </a:buClr>
              <a:buSzPts val="6900"/>
              <a:buChar char="–"/>
              <a:defRPr sz="6900"/>
            </a:lvl2pPr>
            <a:lvl3pPr indent="-622300" lvl="2" marL="1371600" algn="l">
              <a:lnSpc>
                <a:spcPct val="100000"/>
              </a:lnSpc>
              <a:spcBef>
                <a:spcPts val="1240"/>
              </a:spcBef>
              <a:spcAft>
                <a:spcPts val="0"/>
              </a:spcAft>
              <a:buClr>
                <a:schemeClr val="dk1"/>
              </a:buClr>
              <a:buSzPts val="6200"/>
              <a:buChar char="•"/>
              <a:defRPr sz="6200"/>
            </a:lvl3pPr>
            <a:lvl4pPr indent="-577850" lvl="3" marL="1828800" algn="l">
              <a:lnSpc>
                <a:spcPct val="100000"/>
              </a:lnSpc>
              <a:spcBef>
                <a:spcPts val="1100"/>
              </a:spcBef>
              <a:spcAft>
                <a:spcPts val="0"/>
              </a:spcAft>
              <a:buClr>
                <a:schemeClr val="dk1"/>
              </a:buClr>
              <a:buSzPts val="5500"/>
              <a:buChar char="–"/>
              <a:defRPr sz="5500"/>
            </a:lvl4pPr>
            <a:lvl5pPr indent="-577850" lvl="4" marL="2286000" algn="l">
              <a:lnSpc>
                <a:spcPct val="100000"/>
              </a:lnSpc>
              <a:spcBef>
                <a:spcPts val="1100"/>
              </a:spcBef>
              <a:spcAft>
                <a:spcPts val="0"/>
              </a:spcAft>
              <a:buClr>
                <a:schemeClr val="dk1"/>
              </a:buClr>
              <a:buSzPts val="5500"/>
              <a:buChar char="»"/>
              <a:defRPr sz="5500"/>
            </a:lvl5pPr>
            <a:lvl6pPr indent="-577850" lvl="5" marL="2743200" algn="l">
              <a:lnSpc>
                <a:spcPct val="100000"/>
              </a:lnSpc>
              <a:spcBef>
                <a:spcPts val="1100"/>
              </a:spcBef>
              <a:spcAft>
                <a:spcPts val="0"/>
              </a:spcAft>
              <a:buClr>
                <a:schemeClr val="dk1"/>
              </a:buClr>
              <a:buSzPts val="5500"/>
              <a:buChar char="•"/>
              <a:defRPr sz="5500"/>
            </a:lvl6pPr>
            <a:lvl7pPr indent="-577850" lvl="6" marL="3200400" algn="l">
              <a:lnSpc>
                <a:spcPct val="100000"/>
              </a:lnSpc>
              <a:spcBef>
                <a:spcPts val="1100"/>
              </a:spcBef>
              <a:spcAft>
                <a:spcPts val="0"/>
              </a:spcAft>
              <a:buClr>
                <a:schemeClr val="dk1"/>
              </a:buClr>
              <a:buSzPts val="5500"/>
              <a:buChar char="•"/>
              <a:defRPr sz="5500"/>
            </a:lvl7pPr>
            <a:lvl8pPr indent="-577850" lvl="7" marL="3657600" algn="l">
              <a:lnSpc>
                <a:spcPct val="100000"/>
              </a:lnSpc>
              <a:spcBef>
                <a:spcPts val="1100"/>
              </a:spcBef>
              <a:spcAft>
                <a:spcPts val="0"/>
              </a:spcAft>
              <a:buClr>
                <a:schemeClr val="dk1"/>
              </a:buClr>
              <a:buSzPts val="5500"/>
              <a:buChar char="•"/>
              <a:defRPr sz="5500"/>
            </a:lvl8pPr>
            <a:lvl9pPr indent="-577850" lvl="8" marL="4114800" algn="l">
              <a:lnSpc>
                <a:spcPct val="100000"/>
              </a:lnSpc>
              <a:spcBef>
                <a:spcPts val="1100"/>
              </a:spcBef>
              <a:spcAft>
                <a:spcPts val="0"/>
              </a:spcAft>
              <a:buClr>
                <a:schemeClr val="dk1"/>
              </a:buClr>
              <a:buSzPts val="5500"/>
              <a:buChar char="•"/>
              <a:defRPr sz="5500"/>
            </a:lvl9pPr>
          </a:lstStyle>
          <a:p/>
        </p:txBody>
      </p:sp>
      <p:sp>
        <p:nvSpPr>
          <p:cNvPr id="44" name="Google Shape;44;p7"/>
          <p:cNvSpPr txBox="1"/>
          <p:nvPr>
            <p:ph idx="3" type="body"/>
          </p:nvPr>
        </p:nvSpPr>
        <p:spPr>
          <a:xfrm>
            <a:off x="16722092" y="4912362"/>
            <a:ext cx="14550390" cy="2047238"/>
          </a:xfrm>
          <a:prstGeom prst="rect">
            <a:avLst/>
          </a:prstGeom>
          <a:noFill/>
          <a:ln>
            <a:noFill/>
          </a:ln>
        </p:spPr>
        <p:txBody>
          <a:bodyPr anchorCtr="0" anchor="b" bIns="156725" lIns="313475" spcFirstLastPara="1" rIns="313475" wrap="square" tIns="156725">
            <a:noAutofit/>
          </a:bodyPr>
          <a:lstStyle>
            <a:lvl1pPr indent="-228600" lvl="0" marL="457200" algn="l">
              <a:lnSpc>
                <a:spcPct val="100000"/>
              </a:lnSpc>
              <a:spcBef>
                <a:spcPts val="1640"/>
              </a:spcBef>
              <a:spcAft>
                <a:spcPts val="0"/>
              </a:spcAft>
              <a:buClr>
                <a:schemeClr val="dk1"/>
              </a:buClr>
              <a:buSzPts val="8200"/>
              <a:buNone/>
              <a:defRPr b="1" sz="8200"/>
            </a:lvl1pPr>
            <a:lvl2pPr indent="-228600" lvl="1" marL="914400" algn="l">
              <a:lnSpc>
                <a:spcPct val="100000"/>
              </a:lnSpc>
              <a:spcBef>
                <a:spcPts val="1380"/>
              </a:spcBef>
              <a:spcAft>
                <a:spcPts val="0"/>
              </a:spcAft>
              <a:buClr>
                <a:schemeClr val="dk1"/>
              </a:buClr>
              <a:buSzPts val="6900"/>
              <a:buNone/>
              <a:defRPr b="1" sz="6900"/>
            </a:lvl2pPr>
            <a:lvl3pPr indent="-228600" lvl="2" marL="1371600" algn="l">
              <a:lnSpc>
                <a:spcPct val="100000"/>
              </a:lnSpc>
              <a:spcBef>
                <a:spcPts val="1240"/>
              </a:spcBef>
              <a:spcAft>
                <a:spcPts val="0"/>
              </a:spcAft>
              <a:buClr>
                <a:schemeClr val="dk1"/>
              </a:buClr>
              <a:buSzPts val="6200"/>
              <a:buNone/>
              <a:defRPr b="1" sz="6200"/>
            </a:lvl3pPr>
            <a:lvl4pPr indent="-228600" lvl="3" marL="1828800" algn="l">
              <a:lnSpc>
                <a:spcPct val="100000"/>
              </a:lnSpc>
              <a:spcBef>
                <a:spcPts val="1100"/>
              </a:spcBef>
              <a:spcAft>
                <a:spcPts val="0"/>
              </a:spcAft>
              <a:buClr>
                <a:schemeClr val="dk1"/>
              </a:buClr>
              <a:buSzPts val="5500"/>
              <a:buNone/>
              <a:defRPr b="1" sz="5500"/>
            </a:lvl4pPr>
            <a:lvl5pPr indent="-228600" lvl="4" marL="2286000" algn="l">
              <a:lnSpc>
                <a:spcPct val="100000"/>
              </a:lnSpc>
              <a:spcBef>
                <a:spcPts val="1100"/>
              </a:spcBef>
              <a:spcAft>
                <a:spcPts val="0"/>
              </a:spcAft>
              <a:buClr>
                <a:schemeClr val="dk1"/>
              </a:buClr>
              <a:buSzPts val="5500"/>
              <a:buNone/>
              <a:defRPr b="1" sz="5500"/>
            </a:lvl5pPr>
            <a:lvl6pPr indent="-228600" lvl="5" marL="2743200" algn="l">
              <a:lnSpc>
                <a:spcPct val="100000"/>
              </a:lnSpc>
              <a:spcBef>
                <a:spcPts val="1100"/>
              </a:spcBef>
              <a:spcAft>
                <a:spcPts val="0"/>
              </a:spcAft>
              <a:buClr>
                <a:schemeClr val="dk1"/>
              </a:buClr>
              <a:buSzPts val="5500"/>
              <a:buNone/>
              <a:defRPr b="1" sz="5500"/>
            </a:lvl6pPr>
            <a:lvl7pPr indent="-228600" lvl="6" marL="3200400" algn="l">
              <a:lnSpc>
                <a:spcPct val="100000"/>
              </a:lnSpc>
              <a:spcBef>
                <a:spcPts val="1100"/>
              </a:spcBef>
              <a:spcAft>
                <a:spcPts val="0"/>
              </a:spcAft>
              <a:buClr>
                <a:schemeClr val="dk1"/>
              </a:buClr>
              <a:buSzPts val="5500"/>
              <a:buNone/>
              <a:defRPr b="1" sz="5500"/>
            </a:lvl7pPr>
            <a:lvl8pPr indent="-228600" lvl="7" marL="3657600" algn="l">
              <a:lnSpc>
                <a:spcPct val="100000"/>
              </a:lnSpc>
              <a:spcBef>
                <a:spcPts val="1100"/>
              </a:spcBef>
              <a:spcAft>
                <a:spcPts val="0"/>
              </a:spcAft>
              <a:buClr>
                <a:schemeClr val="dk1"/>
              </a:buClr>
              <a:buSzPts val="5500"/>
              <a:buNone/>
              <a:defRPr b="1" sz="5500"/>
            </a:lvl8pPr>
            <a:lvl9pPr indent="-228600" lvl="8" marL="4114800" algn="l">
              <a:lnSpc>
                <a:spcPct val="100000"/>
              </a:lnSpc>
              <a:spcBef>
                <a:spcPts val="1100"/>
              </a:spcBef>
              <a:spcAft>
                <a:spcPts val="0"/>
              </a:spcAft>
              <a:buClr>
                <a:schemeClr val="dk1"/>
              </a:buClr>
              <a:buSzPts val="5500"/>
              <a:buNone/>
              <a:defRPr b="1" sz="5500"/>
            </a:lvl9pPr>
          </a:lstStyle>
          <a:p/>
        </p:txBody>
      </p:sp>
      <p:sp>
        <p:nvSpPr>
          <p:cNvPr id="45" name="Google Shape;45;p7"/>
          <p:cNvSpPr txBox="1"/>
          <p:nvPr>
            <p:ph idx="4" type="body"/>
          </p:nvPr>
        </p:nvSpPr>
        <p:spPr>
          <a:xfrm>
            <a:off x="16722092" y="6959600"/>
            <a:ext cx="14550390" cy="12644122"/>
          </a:xfrm>
          <a:prstGeom prst="rect">
            <a:avLst/>
          </a:prstGeom>
          <a:noFill/>
          <a:ln>
            <a:noFill/>
          </a:ln>
        </p:spPr>
        <p:txBody>
          <a:bodyPr anchorCtr="0" anchor="t" bIns="156725" lIns="313475" spcFirstLastPara="1" rIns="313475" wrap="square" tIns="156725">
            <a:noAutofit/>
          </a:bodyPr>
          <a:lstStyle>
            <a:lvl1pPr indent="-749300" lvl="0" marL="457200" algn="l">
              <a:lnSpc>
                <a:spcPct val="100000"/>
              </a:lnSpc>
              <a:spcBef>
                <a:spcPts val="1640"/>
              </a:spcBef>
              <a:spcAft>
                <a:spcPts val="0"/>
              </a:spcAft>
              <a:buClr>
                <a:schemeClr val="dk1"/>
              </a:buClr>
              <a:buSzPts val="8200"/>
              <a:buChar char="•"/>
              <a:defRPr sz="8200"/>
            </a:lvl1pPr>
            <a:lvl2pPr indent="-666750" lvl="1" marL="914400" algn="l">
              <a:lnSpc>
                <a:spcPct val="100000"/>
              </a:lnSpc>
              <a:spcBef>
                <a:spcPts val="1380"/>
              </a:spcBef>
              <a:spcAft>
                <a:spcPts val="0"/>
              </a:spcAft>
              <a:buClr>
                <a:schemeClr val="dk1"/>
              </a:buClr>
              <a:buSzPts val="6900"/>
              <a:buChar char="–"/>
              <a:defRPr sz="6900"/>
            </a:lvl2pPr>
            <a:lvl3pPr indent="-622300" lvl="2" marL="1371600" algn="l">
              <a:lnSpc>
                <a:spcPct val="100000"/>
              </a:lnSpc>
              <a:spcBef>
                <a:spcPts val="1240"/>
              </a:spcBef>
              <a:spcAft>
                <a:spcPts val="0"/>
              </a:spcAft>
              <a:buClr>
                <a:schemeClr val="dk1"/>
              </a:buClr>
              <a:buSzPts val="6200"/>
              <a:buChar char="•"/>
              <a:defRPr sz="6200"/>
            </a:lvl3pPr>
            <a:lvl4pPr indent="-577850" lvl="3" marL="1828800" algn="l">
              <a:lnSpc>
                <a:spcPct val="100000"/>
              </a:lnSpc>
              <a:spcBef>
                <a:spcPts val="1100"/>
              </a:spcBef>
              <a:spcAft>
                <a:spcPts val="0"/>
              </a:spcAft>
              <a:buClr>
                <a:schemeClr val="dk1"/>
              </a:buClr>
              <a:buSzPts val="5500"/>
              <a:buChar char="–"/>
              <a:defRPr sz="5500"/>
            </a:lvl4pPr>
            <a:lvl5pPr indent="-577850" lvl="4" marL="2286000" algn="l">
              <a:lnSpc>
                <a:spcPct val="100000"/>
              </a:lnSpc>
              <a:spcBef>
                <a:spcPts val="1100"/>
              </a:spcBef>
              <a:spcAft>
                <a:spcPts val="0"/>
              </a:spcAft>
              <a:buClr>
                <a:schemeClr val="dk1"/>
              </a:buClr>
              <a:buSzPts val="5500"/>
              <a:buChar char="»"/>
              <a:defRPr sz="5500"/>
            </a:lvl5pPr>
            <a:lvl6pPr indent="-577850" lvl="5" marL="2743200" algn="l">
              <a:lnSpc>
                <a:spcPct val="100000"/>
              </a:lnSpc>
              <a:spcBef>
                <a:spcPts val="1100"/>
              </a:spcBef>
              <a:spcAft>
                <a:spcPts val="0"/>
              </a:spcAft>
              <a:buClr>
                <a:schemeClr val="dk1"/>
              </a:buClr>
              <a:buSzPts val="5500"/>
              <a:buChar char="•"/>
              <a:defRPr sz="5500"/>
            </a:lvl6pPr>
            <a:lvl7pPr indent="-577850" lvl="6" marL="3200400" algn="l">
              <a:lnSpc>
                <a:spcPct val="100000"/>
              </a:lnSpc>
              <a:spcBef>
                <a:spcPts val="1100"/>
              </a:spcBef>
              <a:spcAft>
                <a:spcPts val="0"/>
              </a:spcAft>
              <a:buClr>
                <a:schemeClr val="dk1"/>
              </a:buClr>
              <a:buSzPts val="5500"/>
              <a:buChar char="•"/>
              <a:defRPr sz="5500"/>
            </a:lvl7pPr>
            <a:lvl8pPr indent="-577850" lvl="7" marL="3657600" algn="l">
              <a:lnSpc>
                <a:spcPct val="100000"/>
              </a:lnSpc>
              <a:spcBef>
                <a:spcPts val="1100"/>
              </a:spcBef>
              <a:spcAft>
                <a:spcPts val="0"/>
              </a:spcAft>
              <a:buClr>
                <a:schemeClr val="dk1"/>
              </a:buClr>
              <a:buSzPts val="5500"/>
              <a:buChar char="•"/>
              <a:defRPr sz="5500"/>
            </a:lvl8pPr>
            <a:lvl9pPr indent="-577850" lvl="8" marL="4114800" algn="l">
              <a:lnSpc>
                <a:spcPct val="100000"/>
              </a:lnSpc>
              <a:spcBef>
                <a:spcPts val="1100"/>
              </a:spcBef>
              <a:spcAft>
                <a:spcPts val="0"/>
              </a:spcAft>
              <a:buClr>
                <a:schemeClr val="dk1"/>
              </a:buClr>
              <a:buSzPts val="5500"/>
              <a:buChar char="•"/>
              <a:defRPr sz="5500"/>
            </a:lvl9pPr>
          </a:lstStyle>
          <a:p/>
        </p:txBody>
      </p:sp>
      <p:sp>
        <p:nvSpPr>
          <p:cNvPr id="46" name="Google Shape;46;p7"/>
          <p:cNvSpPr txBox="1"/>
          <p:nvPr>
            <p:ph idx="10" type="dt"/>
          </p:nvPr>
        </p:nvSpPr>
        <p:spPr>
          <a:xfrm>
            <a:off x="1646238" y="20340638"/>
            <a:ext cx="7680325" cy="1168400"/>
          </a:xfrm>
          <a:prstGeom prst="rect">
            <a:avLst/>
          </a:prstGeom>
          <a:noFill/>
          <a:ln>
            <a:noFill/>
          </a:ln>
        </p:spPr>
        <p:txBody>
          <a:bodyPr anchorCtr="0" anchor="ctr" bIns="156725" lIns="313475" spcFirstLastPara="1" rIns="313475" wrap="square" tIns="1567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7"/>
          <p:cNvSpPr txBox="1"/>
          <p:nvPr>
            <p:ph idx="11" type="ftr"/>
          </p:nvPr>
        </p:nvSpPr>
        <p:spPr>
          <a:xfrm>
            <a:off x="11247438" y="20340638"/>
            <a:ext cx="10423525" cy="1168400"/>
          </a:xfrm>
          <a:prstGeom prst="rect">
            <a:avLst/>
          </a:prstGeom>
          <a:noFill/>
          <a:ln>
            <a:noFill/>
          </a:ln>
        </p:spPr>
        <p:txBody>
          <a:bodyPr anchorCtr="0" anchor="ctr" bIns="156725" lIns="313475" spcFirstLastPara="1" rIns="313475" wrap="square" tIns="1567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7"/>
          <p:cNvSpPr txBox="1"/>
          <p:nvPr>
            <p:ph idx="12" type="sldNum"/>
          </p:nvPr>
        </p:nvSpPr>
        <p:spPr>
          <a:xfrm>
            <a:off x="23591838" y="20340638"/>
            <a:ext cx="7680325" cy="1168400"/>
          </a:xfrm>
          <a:prstGeom prst="rect">
            <a:avLst/>
          </a:prstGeom>
          <a:noFill/>
          <a:ln>
            <a:noFill/>
          </a:ln>
        </p:spPr>
        <p:txBody>
          <a:bodyPr anchorCtr="0" anchor="ctr" bIns="156725" lIns="313475" spcFirstLastPara="1" rIns="313475" wrap="square" tIns="156725">
            <a:noAutofit/>
          </a:bodyPr>
          <a:lstStyle>
            <a:lvl1pPr indent="0" lvl="0"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1646238" y="879475"/>
            <a:ext cx="29625924" cy="3657600"/>
          </a:xfrm>
          <a:prstGeom prst="rect">
            <a:avLst/>
          </a:prstGeom>
          <a:noFill/>
          <a:ln>
            <a:noFill/>
          </a:ln>
        </p:spPr>
        <p:txBody>
          <a:bodyPr anchorCtr="0" anchor="ctr" bIns="156725" lIns="313475" spcFirstLastPara="1" rIns="313475" wrap="square" tIns="1567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1" name="Google Shape;51;p8"/>
          <p:cNvSpPr txBox="1"/>
          <p:nvPr>
            <p:ph idx="10" type="dt"/>
          </p:nvPr>
        </p:nvSpPr>
        <p:spPr>
          <a:xfrm>
            <a:off x="1646238" y="20340638"/>
            <a:ext cx="7680325" cy="1168400"/>
          </a:xfrm>
          <a:prstGeom prst="rect">
            <a:avLst/>
          </a:prstGeom>
          <a:noFill/>
          <a:ln>
            <a:noFill/>
          </a:ln>
        </p:spPr>
        <p:txBody>
          <a:bodyPr anchorCtr="0" anchor="ctr" bIns="156725" lIns="313475" spcFirstLastPara="1" rIns="313475" wrap="square" tIns="1567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8"/>
          <p:cNvSpPr txBox="1"/>
          <p:nvPr>
            <p:ph idx="11" type="ftr"/>
          </p:nvPr>
        </p:nvSpPr>
        <p:spPr>
          <a:xfrm>
            <a:off x="11247438" y="20340638"/>
            <a:ext cx="10423525" cy="1168400"/>
          </a:xfrm>
          <a:prstGeom prst="rect">
            <a:avLst/>
          </a:prstGeom>
          <a:noFill/>
          <a:ln>
            <a:noFill/>
          </a:ln>
        </p:spPr>
        <p:txBody>
          <a:bodyPr anchorCtr="0" anchor="ctr" bIns="156725" lIns="313475" spcFirstLastPara="1" rIns="313475" wrap="square" tIns="1567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8"/>
          <p:cNvSpPr txBox="1"/>
          <p:nvPr>
            <p:ph idx="12" type="sldNum"/>
          </p:nvPr>
        </p:nvSpPr>
        <p:spPr>
          <a:xfrm>
            <a:off x="23591838" y="20340638"/>
            <a:ext cx="7680325" cy="1168400"/>
          </a:xfrm>
          <a:prstGeom prst="rect">
            <a:avLst/>
          </a:prstGeom>
          <a:noFill/>
          <a:ln>
            <a:noFill/>
          </a:ln>
        </p:spPr>
        <p:txBody>
          <a:bodyPr anchorCtr="0" anchor="ctr" bIns="156725" lIns="313475" spcFirstLastPara="1" rIns="313475" wrap="square" tIns="156725">
            <a:noAutofit/>
          </a:bodyPr>
          <a:lstStyle>
            <a:lvl1pPr indent="0" lvl="0"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9"/>
          <p:cNvSpPr txBox="1"/>
          <p:nvPr>
            <p:ph idx="10" type="dt"/>
          </p:nvPr>
        </p:nvSpPr>
        <p:spPr>
          <a:xfrm>
            <a:off x="1646238" y="20340638"/>
            <a:ext cx="7680325" cy="1168400"/>
          </a:xfrm>
          <a:prstGeom prst="rect">
            <a:avLst/>
          </a:prstGeom>
          <a:noFill/>
          <a:ln>
            <a:noFill/>
          </a:ln>
        </p:spPr>
        <p:txBody>
          <a:bodyPr anchorCtr="0" anchor="ctr" bIns="156725" lIns="313475" spcFirstLastPara="1" rIns="313475" wrap="square" tIns="1567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1" type="ftr"/>
          </p:nvPr>
        </p:nvSpPr>
        <p:spPr>
          <a:xfrm>
            <a:off x="11247438" y="20340638"/>
            <a:ext cx="10423525" cy="1168400"/>
          </a:xfrm>
          <a:prstGeom prst="rect">
            <a:avLst/>
          </a:prstGeom>
          <a:noFill/>
          <a:ln>
            <a:noFill/>
          </a:ln>
        </p:spPr>
        <p:txBody>
          <a:bodyPr anchorCtr="0" anchor="ctr" bIns="156725" lIns="313475" spcFirstLastPara="1" rIns="313475" wrap="square" tIns="1567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2" type="sldNum"/>
          </p:nvPr>
        </p:nvSpPr>
        <p:spPr>
          <a:xfrm>
            <a:off x="23591838" y="20340638"/>
            <a:ext cx="7680325" cy="1168400"/>
          </a:xfrm>
          <a:prstGeom prst="rect">
            <a:avLst/>
          </a:prstGeom>
          <a:noFill/>
          <a:ln>
            <a:noFill/>
          </a:ln>
        </p:spPr>
        <p:txBody>
          <a:bodyPr anchorCtr="0" anchor="ctr" bIns="156725" lIns="313475" spcFirstLastPara="1" rIns="313475" wrap="square" tIns="156725">
            <a:noAutofit/>
          </a:bodyPr>
          <a:lstStyle>
            <a:lvl1pPr indent="0" lvl="0"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1645922" y="873760"/>
            <a:ext cx="10829927" cy="3718560"/>
          </a:xfrm>
          <a:prstGeom prst="rect">
            <a:avLst/>
          </a:prstGeom>
          <a:noFill/>
          <a:ln>
            <a:noFill/>
          </a:ln>
        </p:spPr>
        <p:txBody>
          <a:bodyPr anchorCtr="0" anchor="b" bIns="156725" lIns="313475" spcFirstLastPara="1" rIns="313475" wrap="square" tIns="156725">
            <a:noAutofit/>
          </a:bodyPr>
          <a:lstStyle>
            <a:lvl1pPr lvl="0" algn="l">
              <a:lnSpc>
                <a:spcPct val="100000"/>
              </a:lnSpc>
              <a:spcBef>
                <a:spcPts val="0"/>
              </a:spcBef>
              <a:spcAft>
                <a:spcPts val="0"/>
              </a:spcAft>
              <a:buSzPts val="1400"/>
              <a:buNone/>
              <a:defRPr b="1" sz="69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0" name="Google Shape;60;p10"/>
          <p:cNvSpPr txBox="1"/>
          <p:nvPr>
            <p:ph idx="1" type="body"/>
          </p:nvPr>
        </p:nvSpPr>
        <p:spPr>
          <a:xfrm>
            <a:off x="12870180" y="873761"/>
            <a:ext cx="18402300" cy="18729961"/>
          </a:xfrm>
          <a:prstGeom prst="rect">
            <a:avLst/>
          </a:prstGeom>
          <a:noFill/>
          <a:ln>
            <a:noFill/>
          </a:ln>
        </p:spPr>
        <p:txBody>
          <a:bodyPr anchorCtr="0" anchor="t" bIns="156725" lIns="313475" spcFirstLastPara="1" rIns="313475" wrap="square" tIns="156725">
            <a:noAutofit/>
          </a:bodyPr>
          <a:lstStyle>
            <a:lvl1pPr indent="-927100" lvl="0" marL="457200" algn="l">
              <a:lnSpc>
                <a:spcPct val="100000"/>
              </a:lnSpc>
              <a:spcBef>
                <a:spcPts val="2200"/>
              </a:spcBef>
              <a:spcAft>
                <a:spcPts val="0"/>
              </a:spcAft>
              <a:buClr>
                <a:schemeClr val="dk1"/>
              </a:buClr>
              <a:buSzPts val="11000"/>
              <a:buChar char="•"/>
              <a:defRPr sz="11000"/>
            </a:lvl1pPr>
            <a:lvl2pPr indent="-838200" lvl="1" marL="914400" algn="l">
              <a:lnSpc>
                <a:spcPct val="100000"/>
              </a:lnSpc>
              <a:spcBef>
                <a:spcPts val="1920"/>
              </a:spcBef>
              <a:spcAft>
                <a:spcPts val="0"/>
              </a:spcAft>
              <a:buClr>
                <a:schemeClr val="dk1"/>
              </a:buClr>
              <a:buSzPts val="9600"/>
              <a:buChar char="–"/>
              <a:defRPr sz="9600"/>
            </a:lvl2pPr>
            <a:lvl3pPr indent="-749300" lvl="2" marL="1371600" algn="l">
              <a:lnSpc>
                <a:spcPct val="100000"/>
              </a:lnSpc>
              <a:spcBef>
                <a:spcPts val="1640"/>
              </a:spcBef>
              <a:spcAft>
                <a:spcPts val="0"/>
              </a:spcAft>
              <a:buClr>
                <a:schemeClr val="dk1"/>
              </a:buClr>
              <a:buSzPts val="8200"/>
              <a:buChar char="•"/>
              <a:defRPr sz="8200"/>
            </a:lvl3pPr>
            <a:lvl4pPr indent="-666750" lvl="3" marL="1828800" algn="l">
              <a:lnSpc>
                <a:spcPct val="100000"/>
              </a:lnSpc>
              <a:spcBef>
                <a:spcPts val="1380"/>
              </a:spcBef>
              <a:spcAft>
                <a:spcPts val="0"/>
              </a:spcAft>
              <a:buClr>
                <a:schemeClr val="dk1"/>
              </a:buClr>
              <a:buSzPts val="6900"/>
              <a:buChar char="–"/>
              <a:defRPr sz="6900"/>
            </a:lvl4pPr>
            <a:lvl5pPr indent="-666750" lvl="4" marL="2286000" algn="l">
              <a:lnSpc>
                <a:spcPct val="100000"/>
              </a:lnSpc>
              <a:spcBef>
                <a:spcPts val="1380"/>
              </a:spcBef>
              <a:spcAft>
                <a:spcPts val="0"/>
              </a:spcAft>
              <a:buClr>
                <a:schemeClr val="dk1"/>
              </a:buClr>
              <a:buSzPts val="6900"/>
              <a:buChar char="»"/>
              <a:defRPr sz="6900"/>
            </a:lvl5pPr>
            <a:lvl6pPr indent="-666750" lvl="5" marL="2743200" algn="l">
              <a:lnSpc>
                <a:spcPct val="100000"/>
              </a:lnSpc>
              <a:spcBef>
                <a:spcPts val="1380"/>
              </a:spcBef>
              <a:spcAft>
                <a:spcPts val="0"/>
              </a:spcAft>
              <a:buClr>
                <a:schemeClr val="dk1"/>
              </a:buClr>
              <a:buSzPts val="6900"/>
              <a:buChar char="•"/>
              <a:defRPr sz="6900"/>
            </a:lvl6pPr>
            <a:lvl7pPr indent="-666750" lvl="6" marL="3200400" algn="l">
              <a:lnSpc>
                <a:spcPct val="100000"/>
              </a:lnSpc>
              <a:spcBef>
                <a:spcPts val="1380"/>
              </a:spcBef>
              <a:spcAft>
                <a:spcPts val="0"/>
              </a:spcAft>
              <a:buClr>
                <a:schemeClr val="dk1"/>
              </a:buClr>
              <a:buSzPts val="6900"/>
              <a:buChar char="•"/>
              <a:defRPr sz="6900"/>
            </a:lvl7pPr>
            <a:lvl8pPr indent="-666750" lvl="7" marL="3657600" algn="l">
              <a:lnSpc>
                <a:spcPct val="100000"/>
              </a:lnSpc>
              <a:spcBef>
                <a:spcPts val="1380"/>
              </a:spcBef>
              <a:spcAft>
                <a:spcPts val="0"/>
              </a:spcAft>
              <a:buClr>
                <a:schemeClr val="dk1"/>
              </a:buClr>
              <a:buSzPts val="6900"/>
              <a:buChar char="•"/>
              <a:defRPr sz="6900"/>
            </a:lvl8pPr>
            <a:lvl9pPr indent="-666750" lvl="8" marL="4114800" algn="l">
              <a:lnSpc>
                <a:spcPct val="100000"/>
              </a:lnSpc>
              <a:spcBef>
                <a:spcPts val="1380"/>
              </a:spcBef>
              <a:spcAft>
                <a:spcPts val="0"/>
              </a:spcAft>
              <a:buClr>
                <a:schemeClr val="dk1"/>
              </a:buClr>
              <a:buSzPts val="6900"/>
              <a:buChar char="•"/>
              <a:defRPr sz="6900"/>
            </a:lvl9pPr>
          </a:lstStyle>
          <a:p/>
        </p:txBody>
      </p:sp>
      <p:sp>
        <p:nvSpPr>
          <p:cNvPr id="61" name="Google Shape;61;p10"/>
          <p:cNvSpPr txBox="1"/>
          <p:nvPr>
            <p:ph idx="2" type="body"/>
          </p:nvPr>
        </p:nvSpPr>
        <p:spPr>
          <a:xfrm>
            <a:off x="1645922" y="4592321"/>
            <a:ext cx="10829927" cy="15011403"/>
          </a:xfrm>
          <a:prstGeom prst="rect">
            <a:avLst/>
          </a:prstGeom>
          <a:noFill/>
          <a:ln>
            <a:noFill/>
          </a:ln>
        </p:spPr>
        <p:txBody>
          <a:bodyPr anchorCtr="0" anchor="t" bIns="156725" lIns="313475" spcFirstLastPara="1" rIns="313475" wrap="square" tIns="156725">
            <a:noAutofit/>
          </a:bodyPr>
          <a:lstStyle>
            <a:lvl1pPr indent="-228600" lvl="0" marL="457200" algn="l">
              <a:lnSpc>
                <a:spcPct val="100000"/>
              </a:lnSpc>
              <a:spcBef>
                <a:spcPts val="960"/>
              </a:spcBef>
              <a:spcAft>
                <a:spcPts val="0"/>
              </a:spcAft>
              <a:buClr>
                <a:schemeClr val="dk1"/>
              </a:buClr>
              <a:buSzPts val="4800"/>
              <a:buNone/>
              <a:defRPr sz="4800"/>
            </a:lvl1pPr>
            <a:lvl2pPr indent="-228600" lvl="1" marL="914400" algn="l">
              <a:lnSpc>
                <a:spcPct val="100000"/>
              </a:lnSpc>
              <a:spcBef>
                <a:spcPts val="820"/>
              </a:spcBef>
              <a:spcAft>
                <a:spcPts val="0"/>
              </a:spcAft>
              <a:buClr>
                <a:schemeClr val="dk1"/>
              </a:buClr>
              <a:buSzPts val="4100"/>
              <a:buNone/>
              <a:defRPr sz="4100"/>
            </a:lvl2pPr>
            <a:lvl3pPr indent="-228600" lvl="2" marL="1371600" algn="l">
              <a:lnSpc>
                <a:spcPct val="100000"/>
              </a:lnSpc>
              <a:spcBef>
                <a:spcPts val="680"/>
              </a:spcBef>
              <a:spcAft>
                <a:spcPts val="0"/>
              </a:spcAft>
              <a:buClr>
                <a:schemeClr val="dk1"/>
              </a:buClr>
              <a:buSzPts val="3400"/>
              <a:buNone/>
              <a:defRPr sz="3400"/>
            </a:lvl3pPr>
            <a:lvl4pPr indent="-228600" lvl="3" marL="1828800" algn="l">
              <a:lnSpc>
                <a:spcPct val="100000"/>
              </a:lnSpc>
              <a:spcBef>
                <a:spcPts val="620"/>
              </a:spcBef>
              <a:spcAft>
                <a:spcPts val="0"/>
              </a:spcAft>
              <a:buClr>
                <a:schemeClr val="dk1"/>
              </a:buClr>
              <a:buSzPts val="3100"/>
              <a:buNone/>
              <a:defRPr sz="3100"/>
            </a:lvl4pPr>
            <a:lvl5pPr indent="-228600" lvl="4" marL="2286000" algn="l">
              <a:lnSpc>
                <a:spcPct val="100000"/>
              </a:lnSpc>
              <a:spcBef>
                <a:spcPts val="620"/>
              </a:spcBef>
              <a:spcAft>
                <a:spcPts val="0"/>
              </a:spcAft>
              <a:buClr>
                <a:schemeClr val="dk1"/>
              </a:buClr>
              <a:buSzPts val="3100"/>
              <a:buNone/>
              <a:defRPr sz="3100"/>
            </a:lvl5pPr>
            <a:lvl6pPr indent="-228600" lvl="5" marL="2743200" algn="l">
              <a:lnSpc>
                <a:spcPct val="100000"/>
              </a:lnSpc>
              <a:spcBef>
                <a:spcPts val="620"/>
              </a:spcBef>
              <a:spcAft>
                <a:spcPts val="0"/>
              </a:spcAft>
              <a:buClr>
                <a:schemeClr val="dk1"/>
              </a:buClr>
              <a:buSzPts val="3100"/>
              <a:buNone/>
              <a:defRPr sz="3100"/>
            </a:lvl6pPr>
            <a:lvl7pPr indent="-228600" lvl="6" marL="3200400" algn="l">
              <a:lnSpc>
                <a:spcPct val="100000"/>
              </a:lnSpc>
              <a:spcBef>
                <a:spcPts val="620"/>
              </a:spcBef>
              <a:spcAft>
                <a:spcPts val="0"/>
              </a:spcAft>
              <a:buClr>
                <a:schemeClr val="dk1"/>
              </a:buClr>
              <a:buSzPts val="3100"/>
              <a:buNone/>
              <a:defRPr sz="3100"/>
            </a:lvl7pPr>
            <a:lvl8pPr indent="-228600" lvl="7" marL="3657600" algn="l">
              <a:lnSpc>
                <a:spcPct val="100000"/>
              </a:lnSpc>
              <a:spcBef>
                <a:spcPts val="620"/>
              </a:spcBef>
              <a:spcAft>
                <a:spcPts val="0"/>
              </a:spcAft>
              <a:buClr>
                <a:schemeClr val="dk1"/>
              </a:buClr>
              <a:buSzPts val="3100"/>
              <a:buNone/>
              <a:defRPr sz="3100"/>
            </a:lvl8pPr>
            <a:lvl9pPr indent="-228600" lvl="8" marL="4114800" algn="l">
              <a:lnSpc>
                <a:spcPct val="100000"/>
              </a:lnSpc>
              <a:spcBef>
                <a:spcPts val="620"/>
              </a:spcBef>
              <a:spcAft>
                <a:spcPts val="0"/>
              </a:spcAft>
              <a:buClr>
                <a:schemeClr val="dk1"/>
              </a:buClr>
              <a:buSzPts val="3100"/>
              <a:buNone/>
              <a:defRPr sz="3100"/>
            </a:lvl9pPr>
          </a:lstStyle>
          <a:p/>
        </p:txBody>
      </p:sp>
      <p:sp>
        <p:nvSpPr>
          <p:cNvPr id="62" name="Google Shape;62;p10"/>
          <p:cNvSpPr txBox="1"/>
          <p:nvPr>
            <p:ph idx="10" type="dt"/>
          </p:nvPr>
        </p:nvSpPr>
        <p:spPr>
          <a:xfrm>
            <a:off x="1646238" y="20340638"/>
            <a:ext cx="7680325" cy="1168400"/>
          </a:xfrm>
          <a:prstGeom prst="rect">
            <a:avLst/>
          </a:prstGeom>
          <a:noFill/>
          <a:ln>
            <a:noFill/>
          </a:ln>
        </p:spPr>
        <p:txBody>
          <a:bodyPr anchorCtr="0" anchor="ctr" bIns="156725" lIns="313475" spcFirstLastPara="1" rIns="313475" wrap="square" tIns="1567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txBox="1"/>
          <p:nvPr>
            <p:ph idx="11" type="ftr"/>
          </p:nvPr>
        </p:nvSpPr>
        <p:spPr>
          <a:xfrm>
            <a:off x="11247438" y="20340638"/>
            <a:ext cx="10423525" cy="1168400"/>
          </a:xfrm>
          <a:prstGeom prst="rect">
            <a:avLst/>
          </a:prstGeom>
          <a:noFill/>
          <a:ln>
            <a:noFill/>
          </a:ln>
        </p:spPr>
        <p:txBody>
          <a:bodyPr anchorCtr="0" anchor="ctr" bIns="156725" lIns="313475" spcFirstLastPara="1" rIns="313475" wrap="square" tIns="1567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0"/>
          <p:cNvSpPr txBox="1"/>
          <p:nvPr>
            <p:ph idx="12" type="sldNum"/>
          </p:nvPr>
        </p:nvSpPr>
        <p:spPr>
          <a:xfrm>
            <a:off x="23591838" y="20340638"/>
            <a:ext cx="7680325" cy="1168400"/>
          </a:xfrm>
          <a:prstGeom prst="rect">
            <a:avLst/>
          </a:prstGeom>
          <a:noFill/>
          <a:ln>
            <a:noFill/>
          </a:ln>
        </p:spPr>
        <p:txBody>
          <a:bodyPr anchorCtr="0" anchor="ctr" bIns="156725" lIns="313475" spcFirstLastPara="1" rIns="313475" wrap="square" tIns="156725">
            <a:noAutofit/>
          </a:bodyPr>
          <a:lstStyle>
            <a:lvl1pPr indent="0" lvl="0"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6452237" y="15361920"/>
            <a:ext cx="19751040" cy="1813562"/>
          </a:xfrm>
          <a:prstGeom prst="rect">
            <a:avLst/>
          </a:prstGeom>
          <a:noFill/>
          <a:ln>
            <a:noFill/>
          </a:ln>
        </p:spPr>
        <p:txBody>
          <a:bodyPr anchorCtr="0" anchor="b" bIns="156725" lIns="313475" spcFirstLastPara="1" rIns="313475" wrap="square" tIns="156725">
            <a:noAutofit/>
          </a:bodyPr>
          <a:lstStyle>
            <a:lvl1pPr lvl="0" algn="l">
              <a:lnSpc>
                <a:spcPct val="100000"/>
              </a:lnSpc>
              <a:spcBef>
                <a:spcPts val="0"/>
              </a:spcBef>
              <a:spcAft>
                <a:spcPts val="0"/>
              </a:spcAft>
              <a:buSzPts val="1400"/>
              <a:buNone/>
              <a:defRPr b="1" sz="69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7" name="Google Shape;67;p11"/>
          <p:cNvSpPr/>
          <p:nvPr>
            <p:ph idx="2" type="pic"/>
          </p:nvPr>
        </p:nvSpPr>
        <p:spPr>
          <a:xfrm>
            <a:off x="6452237" y="1960880"/>
            <a:ext cx="19751040" cy="13167360"/>
          </a:xfrm>
          <a:prstGeom prst="rect">
            <a:avLst/>
          </a:prstGeom>
          <a:noFill/>
          <a:ln>
            <a:noFill/>
          </a:ln>
        </p:spPr>
        <p:txBody>
          <a:bodyPr anchorCtr="0" anchor="t" bIns="156725" lIns="313475" spcFirstLastPara="1" rIns="313475" wrap="square" tIns="156725">
            <a:normAutofit/>
          </a:bodyPr>
          <a:lstStyle>
            <a:lvl1pPr lvl="0" marR="0" rtl="0" algn="l">
              <a:lnSpc>
                <a:spcPct val="100000"/>
              </a:lnSpc>
              <a:spcBef>
                <a:spcPts val="2200"/>
              </a:spcBef>
              <a:spcAft>
                <a:spcPts val="0"/>
              </a:spcAft>
              <a:buClr>
                <a:schemeClr val="dk1"/>
              </a:buClr>
              <a:buSzPts val="11000"/>
              <a:buFont typeface="Arial"/>
              <a:buNone/>
              <a:defRPr b="0" i="0" sz="11000" u="none" cap="none" strike="noStrike">
                <a:solidFill>
                  <a:schemeClr val="dk1"/>
                </a:solidFill>
                <a:latin typeface="Calibri"/>
                <a:ea typeface="Calibri"/>
                <a:cs typeface="Calibri"/>
                <a:sym typeface="Calibri"/>
              </a:defRPr>
            </a:lvl1pPr>
            <a:lvl2pPr lvl="1" marR="0" rtl="0" algn="l">
              <a:lnSpc>
                <a:spcPct val="100000"/>
              </a:lnSpc>
              <a:spcBef>
                <a:spcPts val="1920"/>
              </a:spcBef>
              <a:spcAft>
                <a:spcPts val="0"/>
              </a:spcAft>
              <a:buClr>
                <a:schemeClr val="dk1"/>
              </a:buClr>
              <a:buSzPts val="9600"/>
              <a:buFont typeface="Arial"/>
              <a:buNone/>
              <a:defRPr b="0" i="0" sz="9600" u="none" cap="none" strike="noStrike">
                <a:solidFill>
                  <a:schemeClr val="dk1"/>
                </a:solidFill>
                <a:latin typeface="Calibri"/>
                <a:ea typeface="Calibri"/>
                <a:cs typeface="Calibri"/>
                <a:sym typeface="Calibri"/>
              </a:defRPr>
            </a:lvl2pPr>
            <a:lvl3pPr lvl="2" marR="0" rtl="0" algn="l">
              <a:lnSpc>
                <a:spcPct val="100000"/>
              </a:lnSpc>
              <a:spcBef>
                <a:spcPts val="1640"/>
              </a:spcBef>
              <a:spcAft>
                <a:spcPts val="0"/>
              </a:spcAft>
              <a:buClr>
                <a:schemeClr val="dk1"/>
              </a:buClr>
              <a:buSzPts val="8200"/>
              <a:buFont typeface="Arial"/>
              <a:buNone/>
              <a:defRPr b="0" i="0" sz="8200" u="none" cap="none" strike="noStrike">
                <a:solidFill>
                  <a:schemeClr val="dk1"/>
                </a:solidFill>
                <a:latin typeface="Calibri"/>
                <a:ea typeface="Calibri"/>
                <a:cs typeface="Calibri"/>
                <a:sym typeface="Calibri"/>
              </a:defRPr>
            </a:lvl3pPr>
            <a:lvl4pPr lvl="3" marR="0" rtl="0" algn="l">
              <a:lnSpc>
                <a:spcPct val="100000"/>
              </a:lnSpc>
              <a:spcBef>
                <a:spcPts val="1380"/>
              </a:spcBef>
              <a:spcAft>
                <a:spcPts val="0"/>
              </a:spcAft>
              <a:buClr>
                <a:schemeClr val="dk1"/>
              </a:buClr>
              <a:buSzPts val="6900"/>
              <a:buFont typeface="Arial"/>
              <a:buNone/>
              <a:defRPr b="0" i="0" sz="6900" u="none" cap="none" strike="noStrike">
                <a:solidFill>
                  <a:schemeClr val="dk1"/>
                </a:solidFill>
                <a:latin typeface="Calibri"/>
                <a:ea typeface="Calibri"/>
                <a:cs typeface="Calibri"/>
                <a:sym typeface="Calibri"/>
              </a:defRPr>
            </a:lvl4pPr>
            <a:lvl5pPr lvl="4" marR="0" rtl="0" algn="l">
              <a:lnSpc>
                <a:spcPct val="100000"/>
              </a:lnSpc>
              <a:spcBef>
                <a:spcPts val="1380"/>
              </a:spcBef>
              <a:spcAft>
                <a:spcPts val="0"/>
              </a:spcAft>
              <a:buClr>
                <a:schemeClr val="dk1"/>
              </a:buClr>
              <a:buSzPts val="6900"/>
              <a:buFont typeface="Arial"/>
              <a:buNone/>
              <a:defRPr b="0" i="0" sz="6900" u="none" cap="none" strike="noStrike">
                <a:solidFill>
                  <a:schemeClr val="dk1"/>
                </a:solidFill>
                <a:latin typeface="Calibri"/>
                <a:ea typeface="Calibri"/>
                <a:cs typeface="Calibri"/>
                <a:sym typeface="Calibri"/>
              </a:defRPr>
            </a:lvl5pPr>
            <a:lvl6pPr lvl="5" marR="0" rtl="0" algn="l">
              <a:lnSpc>
                <a:spcPct val="100000"/>
              </a:lnSpc>
              <a:spcBef>
                <a:spcPts val="1380"/>
              </a:spcBef>
              <a:spcAft>
                <a:spcPts val="0"/>
              </a:spcAft>
              <a:buClr>
                <a:schemeClr val="dk1"/>
              </a:buClr>
              <a:buSzPts val="6900"/>
              <a:buFont typeface="Arial"/>
              <a:buNone/>
              <a:defRPr b="0" i="0" sz="6900" u="none" cap="none" strike="noStrike">
                <a:solidFill>
                  <a:schemeClr val="dk1"/>
                </a:solidFill>
                <a:latin typeface="Calibri"/>
                <a:ea typeface="Calibri"/>
                <a:cs typeface="Calibri"/>
                <a:sym typeface="Calibri"/>
              </a:defRPr>
            </a:lvl6pPr>
            <a:lvl7pPr lvl="6" marR="0" rtl="0" algn="l">
              <a:lnSpc>
                <a:spcPct val="100000"/>
              </a:lnSpc>
              <a:spcBef>
                <a:spcPts val="1380"/>
              </a:spcBef>
              <a:spcAft>
                <a:spcPts val="0"/>
              </a:spcAft>
              <a:buClr>
                <a:schemeClr val="dk1"/>
              </a:buClr>
              <a:buSzPts val="6900"/>
              <a:buFont typeface="Arial"/>
              <a:buNone/>
              <a:defRPr b="0" i="0" sz="6900" u="none" cap="none" strike="noStrike">
                <a:solidFill>
                  <a:schemeClr val="dk1"/>
                </a:solidFill>
                <a:latin typeface="Calibri"/>
                <a:ea typeface="Calibri"/>
                <a:cs typeface="Calibri"/>
                <a:sym typeface="Calibri"/>
              </a:defRPr>
            </a:lvl7pPr>
            <a:lvl8pPr lvl="7" marR="0" rtl="0" algn="l">
              <a:lnSpc>
                <a:spcPct val="100000"/>
              </a:lnSpc>
              <a:spcBef>
                <a:spcPts val="1380"/>
              </a:spcBef>
              <a:spcAft>
                <a:spcPts val="0"/>
              </a:spcAft>
              <a:buClr>
                <a:schemeClr val="dk1"/>
              </a:buClr>
              <a:buSzPts val="6900"/>
              <a:buFont typeface="Arial"/>
              <a:buNone/>
              <a:defRPr b="0" i="0" sz="6900" u="none" cap="none" strike="noStrike">
                <a:solidFill>
                  <a:schemeClr val="dk1"/>
                </a:solidFill>
                <a:latin typeface="Calibri"/>
                <a:ea typeface="Calibri"/>
                <a:cs typeface="Calibri"/>
                <a:sym typeface="Calibri"/>
              </a:defRPr>
            </a:lvl8pPr>
            <a:lvl9pPr lvl="8" marR="0" rtl="0" algn="l">
              <a:lnSpc>
                <a:spcPct val="100000"/>
              </a:lnSpc>
              <a:spcBef>
                <a:spcPts val="1380"/>
              </a:spcBef>
              <a:spcAft>
                <a:spcPts val="0"/>
              </a:spcAft>
              <a:buClr>
                <a:schemeClr val="dk1"/>
              </a:buClr>
              <a:buSzPts val="6900"/>
              <a:buFont typeface="Arial"/>
              <a:buNone/>
              <a:defRPr b="0" i="0" sz="6900" u="none" cap="none" strike="noStrike">
                <a:solidFill>
                  <a:schemeClr val="dk1"/>
                </a:solidFill>
                <a:latin typeface="Calibri"/>
                <a:ea typeface="Calibri"/>
                <a:cs typeface="Calibri"/>
                <a:sym typeface="Calibri"/>
              </a:defRPr>
            </a:lvl9pPr>
          </a:lstStyle>
          <a:p/>
        </p:txBody>
      </p:sp>
      <p:sp>
        <p:nvSpPr>
          <p:cNvPr id="68" name="Google Shape;68;p11"/>
          <p:cNvSpPr txBox="1"/>
          <p:nvPr>
            <p:ph idx="1" type="body"/>
          </p:nvPr>
        </p:nvSpPr>
        <p:spPr>
          <a:xfrm>
            <a:off x="6452237" y="17175481"/>
            <a:ext cx="19751040" cy="2575558"/>
          </a:xfrm>
          <a:prstGeom prst="rect">
            <a:avLst/>
          </a:prstGeom>
          <a:noFill/>
          <a:ln>
            <a:noFill/>
          </a:ln>
        </p:spPr>
        <p:txBody>
          <a:bodyPr anchorCtr="0" anchor="t" bIns="156725" lIns="313475" spcFirstLastPara="1" rIns="313475" wrap="square" tIns="156725">
            <a:noAutofit/>
          </a:bodyPr>
          <a:lstStyle>
            <a:lvl1pPr indent="-228600" lvl="0" marL="457200" algn="l">
              <a:lnSpc>
                <a:spcPct val="100000"/>
              </a:lnSpc>
              <a:spcBef>
                <a:spcPts val="960"/>
              </a:spcBef>
              <a:spcAft>
                <a:spcPts val="0"/>
              </a:spcAft>
              <a:buClr>
                <a:schemeClr val="dk1"/>
              </a:buClr>
              <a:buSzPts val="4800"/>
              <a:buNone/>
              <a:defRPr sz="4800"/>
            </a:lvl1pPr>
            <a:lvl2pPr indent="-228600" lvl="1" marL="914400" algn="l">
              <a:lnSpc>
                <a:spcPct val="100000"/>
              </a:lnSpc>
              <a:spcBef>
                <a:spcPts val="820"/>
              </a:spcBef>
              <a:spcAft>
                <a:spcPts val="0"/>
              </a:spcAft>
              <a:buClr>
                <a:schemeClr val="dk1"/>
              </a:buClr>
              <a:buSzPts val="4100"/>
              <a:buNone/>
              <a:defRPr sz="4100"/>
            </a:lvl2pPr>
            <a:lvl3pPr indent="-228600" lvl="2" marL="1371600" algn="l">
              <a:lnSpc>
                <a:spcPct val="100000"/>
              </a:lnSpc>
              <a:spcBef>
                <a:spcPts val="680"/>
              </a:spcBef>
              <a:spcAft>
                <a:spcPts val="0"/>
              </a:spcAft>
              <a:buClr>
                <a:schemeClr val="dk1"/>
              </a:buClr>
              <a:buSzPts val="3400"/>
              <a:buNone/>
              <a:defRPr sz="3400"/>
            </a:lvl3pPr>
            <a:lvl4pPr indent="-228600" lvl="3" marL="1828800" algn="l">
              <a:lnSpc>
                <a:spcPct val="100000"/>
              </a:lnSpc>
              <a:spcBef>
                <a:spcPts val="620"/>
              </a:spcBef>
              <a:spcAft>
                <a:spcPts val="0"/>
              </a:spcAft>
              <a:buClr>
                <a:schemeClr val="dk1"/>
              </a:buClr>
              <a:buSzPts val="3100"/>
              <a:buNone/>
              <a:defRPr sz="3100"/>
            </a:lvl4pPr>
            <a:lvl5pPr indent="-228600" lvl="4" marL="2286000" algn="l">
              <a:lnSpc>
                <a:spcPct val="100000"/>
              </a:lnSpc>
              <a:spcBef>
                <a:spcPts val="620"/>
              </a:spcBef>
              <a:spcAft>
                <a:spcPts val="0"/>
              </a:spcAft>
              <a:buClr>
                <a:schemeClr val="dk1"/>
              </a:buClr>
              <a:buSzPts val="3100"/>
              <a:buNone/>
              <a:defRPr sz="3100"/>
            </a:lvl5pPr>
            <a:lvl6pPr indent="-228600" lvl="5" marL="2743200" algn="l">
              <a:lnSpc>
                <a:spcPct val="100000"/>
              </a:lnSpc>
              <a:spcBef>
                <a:spcPts val="620"/>
              </a:spcBef>
              <a:spcAft>
                <a:spcPts val="0"/>
              </a:spcAft>
              <a:buClr>
                <a:schemeClr val="dk1"/>
              </a:buClr>
              <a:buSzPts val="3100"/>
              <a:buNone/>
              <a:defRPr sz="3100"/>
            </a:lvl6pPr>
            <a:lvl7pPr indent="-228600" lvl="6" marL="3200400" algn="l">
              <a:lnSpc>
                <a:spcPct val="100000"/>
              </a:lnSpc>
              <a:spcBef>
                <a:spcPts val="620"/>
              </a:spcBef>
              <a:spcAft>
                <a:spcPts val="0"/>
              </a:spcAft>
              <a:buClr>
                <a:schemeClr val="dk1"/>
              </a:buClr>
              <a:buSzPts val="3100"/>
              <a:buNone/>
              <a:defRPr sz="3100"/>
            </a:lvl7pPr>
            <a:lvl8pPr indent="-228600" lvl="7" marL="3657600" algn="l">
              <a:lnSpc>
                <a:spcPct val="100000"/>
              </a:lnSpc>
              <a:spcBef>
                <a:spcPts val="620"/>
              </a:spcBef>
              <a:spcAft>
                <a:spcPts val="0"/>
              </a:spcAft>
              <a:buClr>
                <a:schemeClr val="dk1"/>
              </a:buClr>
              <a:buSzPts val="3100"/>
              <a:buNone/>
              <a:defRPr sz="3100"/>
            </a:lvl8pPr>
            <a:lvl9pPr indent="-228600" lvl="8" marL="4114800" algn="l">
              <a:lnSpc>
                <a:spcPct val="100000"/>
              </a:lnSpc>
              <a:spcBef>
                <a:spcPts val="620"/>
              </a:spcBef>
              <a:spcAft>
                <a:spcPts val="0"/>
              </a:spcAft>
              <a:buClr>
                <a:schemeClr val="dk1"/>
              </a:buClr>
              <a:buSzPts val="3100"/>
              <a:buNone/>
              <a:defRPr sz="3100"/>
            </a:lvl9pPr>
          </a:lstStyle>
          <a:p/>
        </p:txBody>
      </p:sp>
      <p:sp>
        <p:nvSpPr>
          <p:cNvPr id="69" name="Google Shape;69;p11"/>
          <p:cNvSpPr txBox="1"/>
          <p:nvPr>
            <p:ph idx="10" type="dt"/>
          </p:nvPr>
        </p:nvSpPr>
        <p:spPr>
          <a:xfrm>
            <a:off x="1646238" y="20340638"/>
            <a:ext cx="7680325" cy="1168400"/>
          </a:xfrm>
          <a:prstGeom prst="rect">
            <a:avLst/>
          </a:prstGeom>
          <a:noFill/>
          <a:ln>
            <a:noFill/>
          </a:ln>
        </p:spPr>
        <p:txBody>
          <a:bodyPr anchorCtr="0" anchor="ctr" bIns="156725" lIns="313475" spcFirstLastPara="1" rIns="313475" wrap="square" tIns="1567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1" type="ftr"/>
          </p:nvPr>
        </p:nvSpPr>
        <p:spPr>
          <a:xfrm>
            <a:off x="11247438" y="20340638"/>
            <a:ext cx="10423525" cy="1168400"/>
          </a:xfrm>
          <a:prstGeom prst="rect">
            <a:avLst/>
          </a:prstGeom>
          <a:noFill/>
          <a:ln>
            <a:noFill/>
          </a:ln>
        </p:spPr>
        <p:txBody>
          <a:bodyPr anchorCtr="0" anchor="ctr" bIns="156725" lIns="313475" spcFirstLastPara="1" rIns="313475" wrap="square" tIns="1567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1"/>
          <p:cNvSpPr txBox="1"/>
          <p:nvPr>
            <p:ph idx="12" type="sldNum"/>
          </p:nvPr>
        </p:nvSpPr>
        <p:spPr>
          <a:xfrm>
            <a:off x="23591838" y="20340638"/>
            <a:ext cx="7680325" cy="1168400"/>
          </a:xfrm>
          <a:prstGeom prst="rect">
            <a:avLst/>
          </a:prstGeom>
          <a:noFill/>
          <a:ln>
            <a:noFill/>
          </a:ln>
        </p:spPr>
        <p:txBody>
          <a:bodyPr anchorCtr="0" anchor="ctr" bIns="156725" lIns="313475" spcFirstLastPara="1" rIns="313475" wrap="square" tIns="156725">
            <a:noAutofit/>
          </a:bodyPr>
          <a:lstStyle>
            <a:lvl1pPr indent="0" lvl="0"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2"/>
          <p:cNvSpPr txBox="1"/>
          <p:nvPr>
            <p:ph type="title"/>
          </p:nvPr>
        </p:nvSpPr>
        <p:spPr>
          <a:xfrm>
            <a:off x="1646238" y="879475"/>
            <a:ext cx="29625924" cy="3657600"/>
          </a:xfrm>
          <a:prstGeom prst="rect">
            <a:avLst/>
          </a:prstGeom>
          <a:noFill/>
          <a:ln>
            <a:noFill/>
          </a:ln>
        </p:spPr>
        <p:txBody>
          <a:bodyPr anchorCtr="0" anchor="ctr" bIns="156725" lIns="313475" spcFirstLastPara="1" rIns="313475" wrap="square" tIns="1567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4" name="Google Shape;74;p12"/>
          <p:cNvSpPr txBox="1"/>
          <p:nvPr>
            <p:ph idx="1" type="body"/>
          </p:nvPr>
        </p:nvSpPr>
        <p:spPr>
          <a:xfrm rot="5400000">
            <a:off x="9217819" y="-2450306"/>
            <a:ext cx="14482763" cy="29625924"/>
          </a:xfrm>
          <a:prstGeom prst="rect">
            <a:avLst/>
          </a:prstGeom>
          <a:noFill/>
          <a:ln>
            <a:noFill/>
          </a:ln>
        </p:spPr>
        <p:txBody>
          <a:bodyPr anchorCtr="0" anchor="t" bIns="156725" lIns="313475" spcFirstLastPara="1" rIns="313475" wrap="square" tIns="156725">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12"/>
          <p:cNvSpPr txBox="1"/>
          <p:nvPr>
            <p:ph idx="10" type="dt"/>
          </p:nvPr>
        </p:nvSpPr>
        <p:spPr>
          <a:xfrm>
            <a:off x="1646238" y="20340638"/>
            <a:ext cx="7680325" cy="1168400"/>
          </a:xfrm>
          <a:prstGeom prst="rect">
            <a:avLst/>
          </a:prstGeom>
          <a:noFill/>
          <a:ln>
            <a:noFill/>
          </a:ln>
        </p:spPr>
        <p:txBody>
          <a:bodyPr anchorCtr="0" anchor="ctr" bIns="156725" lIns="313475" spcFirstLastPara="1" rIns="313475" wrap="square" tIns="1567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1" type="ftr"/>
          </p:nvPr>
        </p:nvSpPr>
        <p:spPr>
          <a:xfrm>
            <a:off x="11247438" y="20340638"/>
            <a:ext cx="10423525" cy="1168400"/>
          </a:xfrm>
          <a:prstGeom prst="rect">
            <a:avLst/>
          </a:prstGeom>
          <a:noFill/>
          <a:ln>
            <a:noFill/>
          </a:ln>
        </p:spPr>
        <p:txBody>
          <a:bodyPr anchorCtr="0" anchor="ctr" bIns="156725" lIns="313475" spcFirstLastPara="1" rIns="313475" wrap="square" tIns="1567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2"/>
          <p:cNvSpPr txBox="1"/>
          <p:nvPr>
            <p:ph idx="12" type="sldNum"/>
          </p:nvPr>
        </p:nvSpPr>
        <p:spPr>
          <a:xfrm>
            <a:off x="23591838" y="20340638"/>
            <a:ext cx="7680325" cy="1168400"/>
          </a:xfrm>
          <a:prstGeom prst="rect">
            <a:avLst/>
          </a:prstGeom>
          <a:noFill/>
          <a:ln>
            <a:noFill/>
          </a:ln>
        </p:spPr>
        <p:txBody>
          <a:bodyPr anchorCtr="0" anchor="ctr" bIns="156725" lIns="313475" spcFirstLastPara="1" rIns="313475" wrap="square" tIns="156725">
            <a:noAutofit/>
          </a:bodyPr>
          <a:lstStyle>
            <a:lvl1pPr indent="0" lvl="0"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3"/>
          <p:cNvSpPr txBox="1"/>
          <p:nvPr>
            <p:ph type="title"/>
          </p:nvPr>
        </p:nvSpPr>
        <p:spPr>
          <a:xfrm rot="5400000">
            <a:off x="18206721" y="6537963"/>
            <a:ext cx="18724880" cy="7406640"/>
          </a:xfrm>
          <a:prstGeom prst="rect">
            <a:avLst/>
          </a:prstGeom>
          <a:noFill/>
          <a:ln>
            <a:noFill/>
          </a:ln>
        </p:spPr>
        <p:txBody>
          <a:bodyPr anchorCtr="0" anchor="ctr" bIns="156725" lIns="313475" spcFirstLastPara="1" rIns="313475" wrap="square" tIns="156725">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0" name="Google Shape;80;p13"/>
          <p:cNvSpPr txBox="1"/>
          <p:nvPr>
            <p:ph idx="1" type="body"/>
          </p:nvPr>
        </p:nvSpPr>
        <p:spPr>
          <a:xfrm rot="5400000">
            <a:off x="3119120" y="-594357"/>
            <a:ext cx="18724880" cy="21671280"/>
          </a:xfrm>
          <a:prstGeom prst="rect">
            <a:avLst/>
          </a:prstGeom>
          <a:noFill/>
          <a:ln>
            <a:noFill/>
          </a:ln>
        </p:spPr>
        <p:txBody>
          <a:bodyPr anchorCtr="0" anchor="t" bIns="156725" lIns="313475" spcFirstLastPara="1" rIns="313475" wrap="square" tIns="156725">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13"/>
          <p:cNvSpPr txBox="1"/>
          <p:nvPr>
            <p:ph idx="10" type="dt"/>
          </p:nvPr>
        </p:nvSpPr>
        <p:spPr>
          <a:xfrm>
            <a:off x="1646238" y="20340638"/>
            <a:ext cx="7680325" cy="1168400"/>
          </a:xfrm>
          <a:prstGeom prst="rect">
            <a:avLst/>
          </a:prstGeom>
          <a:noFill/>
          <a:ln>
            <a:noFill/>
          </a:ln>
        </p:spPr>
        <p:txBody>
          <a:bodyPr anchorCtr="0" anchor="ctr" bIns="156725" lIns="313475" spcFirstLastPara="1" rIns="313475" wrap="square" tIns="156725">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1" type="ftr"/>
          </p:nvPr>
        </p:nvSpPr>
        <p:spPr>
          <a:xfrm>
            <a:off x="11247438" y="20340638"/>
            <a:ext cx="10423525" cy="1168400"/>
          </a:xfrm>
          <a:prstGeom prst="rect">
            <a:avLst/>
          </a:prstGeom>
          <a:noFill/>
          <a:ln>
            <a:noFill/>
          </a:ln>
        </p:spPr>
        <p:txBody>
          <a:bodyPr anchorCtr="0" anchor="ctr" bIns="156725" lIns="313475" spcFirstLastPara="1" rIns="313475" wrap="square" tIns="156725">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3"/>
          <p:cNvSpPr txBox="1"/>
          <p:nvPr>
            <p:ph idx="12" type="sldNum"/>
          </p:nvPr>
        </p:nvSpPr>
        <p:spPr>
          <a:xfrm>
            <a:off x="23591838" y="20340638"/>
            <a:ext cx="7680325" cy="1168400"/>
          </a:xfrm>
          <a:prstGeom prst="rect">
            <a:avLst/>
          </a:prstGeom>
          <a:noFill/>
          <a:ln>
            <a:noFill/>
          </a:ln>
        </p:spPr>
        <p:txBody>
          <a:bodyPr anchorCtr="0" anchor="ctr" bIns="156725" lIns="313475" spcFirstLastPara="1" rIns="313475" wrap="square" tIns="156725">
            <a:noAutofit/>
          </a:bodyPr>
          <a:lstStyle>
            <a:lvl1pPr indent="0" lvl="0"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1646238" y="879475"/>
            <a:ext cx="29625924" cy="3657600"/>
          </a:xfrm>
          <a:prstGeom prst="rect">
            <a:avLst/>
          </a:prstGeom>
          <a:noFill/>
          <a:ln>
            <a:noFill/>
          </a:ln>
        </p:spPr>
        <p:txBody>
          <a:bodyPr anchorCtr="0" anchor="ctr" bIns="156725" lIns="313475" spcFirstLastPara="1" rIns="313475" wrap="square" tIns="156725">
            <a:noAutofit/>
          </a:bodyPr>
          <a:lstStyle>
            <a:lvl1pPr lvl="0" marR="0" rtl="0" algn="ctr">
              <a:lnSpc>
                <a:spcPct val="100000"/>
              </a:lnSpc>
              <a:spcBef>
                <a:spcPts val="0"/>
              </a:spcBef>
              <a:spcAft>
                <a:spcPts val="0"/>
              </a:spcAft>
              <a:buClr>
                <a:srgbClr val="000000"/>
              </a:buClr>
              <a:buSzPts val="1400"/>
              <a:buFont typeface="Arial"/>
              <a:buNone/>
              <a:defRPr b="0" i="0" sz="151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151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151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151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151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151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151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151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15100" u="none" cap="none" strike="noStrike">
                <a:solidFill>
                  <a:schemeClr val="dk1"/>
                </a:solidFill>
                <a:latin typeface="Calibri"/>
                <a:ea typeface="Calibri"/>
                <a:cs typeface="Calibri"/>
                <a:sym typeface="Calibri"/>
              </a:defRPr>
            </a:lvl9pPr>
          </a:lstStyle>
          <a:p/>
        </p:txBody>
      </p:sp>
      <p:sp>
        <p:nvSpPr>
          <p:cNvPr id="11" name="Google Shape;11;p2"/>
          <p:cNvSpPr txBox="1"/>
          <p:nvPr>
            <p:ph idx="1" type="body"/>
          </p:nvPr>
        </p:nvSpPr>
        <p:spPr>
          <a:xfrm>
            <a:off x="1646238" y="5121275"/>
            <a:ext cx="29625924" cy="14482763"/>
          </a:xfrm>
          <a:prstGeom prst="rect">
            <a:avLst/>
          </a:prstGeom>
          <a:noFill/>
          <a:ln>
            <a:noFill/>
          </a:ln>
        </p:spPr>
        <p:txBody>
          <a:bodyPr anchorCtr="0" anchor="t" bIns="156725" lIns="313475" spcFirstLastPara="1" rIns="313475" wrap="square" tIns="156725">
            <a:noAutofit/>
          </a:bodyPr>
          <a:lstStyle>
            <a:lvl1pPr indent="-927100" lvl="0" marL="457200" marR="0" rtl="0" algn="l">
              <a:lnSpc>
                <a:spcPct val="100000"/>
              </a:lnSpc>
              <a:spcBef>
                <a:spcPts val="2200"/>
              </a:spcBef>
              <a:spcAft>
                <a:spcPts val="0"/>
              </a:spcAft>
              <a:buClr>
                <a:schemeClr val="dk1"/>
              </a:buClr>
              <a:buSzPts val="11000"/>
              <a:buFont typeface="Arial"/>
              <a:buChar char="•"/>
              <a:defRPr b="0" i="0" sz="11000" u="none" cap="none" strike="noStrike">
                <a:solidFill>
                  <a:schemeClr val="dk1"/>
                </a:solidFill>
                <a:latin typeface="Calibri"/>
                <a:ea typeface="Calibri"/>
                <a:cs typeface="Calibri"/>
                <a:sym typeface="Calibri"/>
              </a:defRPr>
            </a:lvl1pPr>
            <a:lvl2pPr indent="-838200" lvl="1" marL="914400" marR="0" rtl="0" algn="l">
              <a:lnSpc>
                <a:spcPct val="100000"/>
              </a:lnSpc>
              <a:spcBef>
                <a:spcPts val="1920"/>
              </a:spcBef>
              <a:spcAft>
                <a:spcPts val="0"/>
              </a:spcAft>
              <a:buClr>
                <a:schemeClr val="dk1"/>
              </a:buClr>
              <a:buSzPts val="9600"/>
              <a:buFont typeface="Arial"/>
              <a:buChar char="–"/>
              <a:defRPr b="0" i="0" sz="9600" u="none" cap="none" strike="noStrike">
                <a:solidFill>
                  <a:schemeClr val="dk1"/>
                </a:solidFill>
                <a:latin typeface="Calibri"/>
                <a:ea typeface="Calibri"/>
                <a:cs typeface="Calibri"/>
                <a:sym typeface="Calibri"/>
              </a:defRPr>
            </a:lvl2pPr>
            <a:lvl3pPr indent="-749300" lvl="2" marL="1371600" marR="0" rtl="0" algn="l">
              <a:lnSpc>
                <a:spcPct val="100000"/>
              </a:lnSpc>
              <a:spcBef>
                <a:spcPts val="1640"/>
              </a:spcBef>
              <a:spcAft>
                <a:spcPts val="0"/>
              </a:spcAft>
              <a:buClr>
                <a:schemeClr val="dk1"/>
              </a:buClr>
              <a:buSzPts val="8200"/>
              <a:buFont typeface="Arial"/>
              <a:buChar char="•"/>
              <a:defRPr b="0" i="0" sz="8200" u="none" cap="none" strike="noStrike">
                <a:solidFill>
                  <a:schemeClr val="dk1"/>
                </a:solidFill>
                <a:latin typeface="Calibri"/>
                <a:ea typeface="Calibri"/>
                <a:cs typeface="Calibri"/>
                <a:sym typeface="Calibri"/>
              </a:defRPr>
            </a:lvl3pPr>
            <a:lvl4pPr indent="-666750" lvl="3" marL="1828800" marR="0" rtl="0" algn="l">
              <a:lnSpc>
                <a:spcPct val="100000"/>
              </a:lnSpc>
              <a:spcBef>
                <a:spcPts val="1380"/>
              </a:spcBef>
              <a:spcAft>
                <a:spcPts val="0"/>
              </a:spcAft>
              <a:buClr>
                <a:schemeClr val="dk1"/>
              </a:buClr>
              <a:buSzPts val="6900"/>
              <a:buFont typeface="Arial"/>
              <a:buChar char="–"/>
              <a:defRPr b="0" i="0" sz="6900" u="none" cap="none" strike="noStrike">
                <a:solidFill>
                  <a:schemeClr val="dk1"/>
                </a:solidFill>
                <a:latin typeface="Calibri"/>
                <a:ea typeface="Calibri"/>
                <a:cs typeface="Calibri"/>
                <a:sym typeface="Calibri"/>
              </a:defRPr>
            </a:lvl4pPr>
            <a:lvl5pPr indent="-666750" lvl="4" marL="2286000" marR="0" rtl="0" algn="l">
              <a:lnSpc>
                <a:spcPct val="100000"/>
              </a:lnSpc>
              <a:spcBef>
                <a:spcPts val="1380"/>
              </a:spcBef>
              <a:spcAft>
                <a:spcPts val="0"/>
              </a:spcAft>
              <a:buClr>
                <a:schemeClr val="dk1"/>
              </a:buClr>
              <a:buSzPts val="6900"/>
              <a:buFont typeface="Arial"/>
              <a:buChar char="»"/>
              <a:defRPr b="0" i="0" sz="6900" u="none" cap="none" strike="noStrike">
                <a:solidFill>
                  <a:schemeClr val="dk1"/>
                </a:solidFill>
                <a:latin typeface="Calibri"/>
                <a:ea typeface="Calibri"/>
                <a:cs typeface="Calibri"/>
                <a:sym typeface="Calibri"/>
              </a:defRPr>
            </a:lvl5pPr>
            <a:lvl6pPr indent="-666750" lvl="5" marL="2743200" marR="0" rtl="0" algn="l">
              <a:lnSpc>
                <a:spcPct val="100000"/>
              </a:lnSpc>
              <a:spcBef>
                <a:spcPts val="1380"/>
              </a:spcBef>
              <a:spcAft>
                <a:spcPts val="0"/>
              </a:spcAft>
              <a:buClr>
                <a:schemeClr val="dk1"/>
              </a:buClr>
              <a:buSzPts val="6900"/>
              <a:buFont typeface="Arial"/>
              <a:buChar char="•"/>
              <a:defRPr b="0" i="0" sz="6900" u="none" cap="none" strike="noStrike">
                <a:solidFill>
                  <a:schemeClr val="dk1"/>
                </a:solidFill>
                <a:latin typeface="Calibri"/>
                <a:ea typeface="Calibri"/>
                <a:cs typeface="Calibri"/>
                <a:sym typeface="Calibri"/>
              </a:defRPr>
            </a:lvl6pPr>
            <a:lvl7pPr indent="-666750" lvl="6" marL="3200400" marR="0" rtl="0" algn="l">
              <a:lnSpc>
                <a:spcPct val="100000"/>
              </a:lnSpc>
              <a:spcBef>
                <a:spcPts val="1380"/>
              </a:spcBef>
              <a:spcAft>
                <a:spcPts val="0"/>
              </a:spcAft>
              <a:buClr>
                <a:schemeClr val="dk1"/>
              </a:buClr>
              <a:buSzPts val="6900"/>
              <a:buFont typeface="Arial"/>
              <a:buChar char="•"/>
              <a:defRPr b="0" i="0" sz="6900" u="none" cap="none" strike="noStrike">
                <a:solidFill>
                  <a:schemeClr val="dk1"/>
                </a:solidFill>
                <a:latin typeface="Calibri"/>
                <a:ea typeface="Calibri"/>
                <a:cs typeface="Calibri"/>
                <a:sym typeface="Calibri"/>
              </a:defRPr>
            </a:lvl7pPr>
            <a:lvl8pPr indent="-666750" lvl="7" marL="3657600" marR="0" rtl="0" algn="l">
              <a:lnSpc>
                <a:spcPct val="100000"/>
              </a:lnSpc>
              <a:spcBef>
                <a:spcPts val="1380"/>
              </a:spcBef>
              <a:spcAft>
                <a:spcPts val="0"/>
              </a:spcAft>
              <a:buClr>
                <a:schemeClr val="dk1"/>
              </a:buClr>
              <a:buSzPts val="6900"/>
              <a:buFont typeface="Arial"/>
              <a:buChar char="•"/>
              <a:defRPr b="0" i="0" sz="6900" u="none" cap="none" strike="noStrike">
                <a:solidFill>
                  <a:schemeClr val="dk1"/>
                </a:solidFill>
                <a:latin typeface="Calibri"/>
                <a:ea typeface="Calibri"/>
                <a:cs typeface="Calibri"/>
                <a:sym typeface="Calibri"/>
              </a:defRPr>
            </a:lvl8pPr>
            <a:lvl9pPr indent="-666750" lvl="8" marL="4114800" marR="0" rtl="0" algn="l">
              <a:lnSpc>
                <a:spcPct val="100000"/>
              </a:lnSpc>
              <a:spcBef>
                <a:spcPts val="1380"/>
              </a:spcBef>
              <a:spcAft>
                <a:spcPts val="0"/>
              </a:spcAft>
              <a:buClr>
                <a:schemeClr val="dk1"/>
              </a:buClr>
              <a:buSzPts val="6900"/>
              <a:buFont typeface="Arial"/>
              <a:buChar char="•"/>
              <a:defRPr b="0" i="0" sz="6900" u="none" cap="none" strike="noStrike">
                <a:solidFill>
                  <a:schemeClr val="dk1"/>
                </a:solidFill>
                <a:latin typeface="Calibri"/>
                <a:ea typeface="Calibri"/>
                <a:cs typeface="Calibri"/>
                <a:sym typeface="Calibri"/>
              </a:defRPr>
            </a:lvl9pPr>
          </a:lstStyle>
          <a:p/>
        </p:txBody>
      </p:sp>
      <p:sp>
        <p:nvSpPr>
          <p:cNvPr id="12" name="Google Shape;12;p2"/>
          <p:cNvSpPr txBox="1"/>
          <p:nvPr>
            <p:ph idx="10" type="dt"/>
          </p:nvPr>
        </p:nvSpPr>
        <p:spPr>
          <a:xfrm>
            <a:off x="1646238" y="20340638"/>
            <a:ext cx="7680325" cy="1168400"/>
          </a:xfrm>
          <a:prstGeom prst="rect">
            <a:avLst/>
          </a:prstGeom>
          <a:noFill/>
          <a:ln>
            <a:noFill/>
          </a:ln>
        </p:spPr>
        <p:txBody>
          <a:bodyPr anchorCtr="0" anchor="ctr" bIns="156725" lIns="313475" spcFirstLastPara="1" rIns="313475" wrap="square" tIns="156725">
            <a:noAutofit/>
          </a:bodyPr>
          <a:lstStyle>
            <a:lvl1pPr lvl="0" marR="0" rtl="0" algn="l">
              <a:lnSpc>
                <a:spcPct val="100000"/>
              </a:lnSpc>
              <a:spcBef>
                <a:spcPts val="0"/>
              </a:spcBef>
              <a:spcAft>
                <a:spcPts val="0"/>
              </a:spcAft>
              <a:buClr>
                <a:srgbClr val="000000"/>
              </a:buClr>
              <a:buSzPts val="1400"/>
              <a:buFont typeface="Arial"/>
              <a:buNone/>
              <a:defRPr b="0" i="0" sz="41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9pPr>
          </a:lstStyle>
          <a:p/>
        </p:txBody>
      </p:sp>
      <p:sp>
        <p:nvSpPr>
          <p:cNvPr id="13" name="Google Shape;13;p2"/>
          <p:cNvSpPr txBox="1"/>
          <p:nvPr>
            <p:ph idx="11" type="ftr"/>
          </p:nvPr>
        </p:nvSpPr>
        <p:spPr>
          <a:xfrm>
            <a:off x="11247438" y="20340638"/>
            <a:ext cx="10423525" cy="1168400"/>
          </a:xfrm>
          <a:prstGeom prst="rect">
            <a:avLst/>
          </a:prstGeom>
          <a:noFill/>
          <a:ln>
            <a:noFill/>
          </a:ln>
        </p:spPr>
        <p:txBody>
          <a:bodyPr anchorCtr="0" anchor="ctr" bIns="156725" lIns="313475" spcFirstLastPara="1" rIns="313475" wrap="square" tIns="156725">
            <a:noAutofit/>
          </a:bodyPr>
          <a:lstStyle>
            <a:lvl1pPr lvl="0" marR="0" rtl="0" algn="ctr">
              <a:lnSpc>
                <a:spcPct val="100000"/>
              </a:lnSpc>
              <a:spcBef>
                <a:spcPts val="0"/>
              </a:spcBef>
              <a:spcAft>
                <a:spcPts val="0"/>
              </a:spcAft>
              <a:buClr>
                <a:srgbClr val="000000"/>
              </a:buClr>
              <a:buSzPts val="1400"/>
              <a:buFont typeface="Arial"/>
              <a:buNone/>
              <a:defRPr b="0" i="0" sz="41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6200" u="none" cap="none" strike="noStrike">
                <a:solidFill>
                  <a:schemeClr val="dk1"/>
                </a:solidFill>
                <a:latin typeface="Arial"/>
                <a:ea typeface="Arial"/>
                <a:cs typeface="Arial"/>
                <a:sym typeface="Arial"/>
              </a:defRPr>
            </a:lvl9pPr>
          </a:lstStyle>
          <a:p/>
        </p:txBody>
      </p:sp>
      <p:sp>
        <p:nvSpPr>
          <p:cNvPr id="14" name="Google Shape;14;p2"/>
          <p:cNvSpPr txBox="1"/>
          <p:nvPr>
            <p:ph idx="12" type="sldNum"/>
          </p:nvPr>
        </p:nvSpPr>
        <p:spPr>
          <a:xfrm>
            <a:off x="23591838" y="20340638"/>
            <a:ext cx="7680325" cy="1168400"/>
          </a:xfrm>
          <a:prstGeom prst="rect">
            <a:avLst/>
          </a:prstGeom>
          <a:noFill/>
          <a:ln>
            <a:noFill/>
          </a:ln>
        </p:spPr>
        <p:txBody>
          <a:bodyPr anchorCtr="0" anchor="ctr" bIns="156725" lIns="313475" spcFirstLastPara="1" rIns="313475" wrap="square" tIns="156725">
            <a:noAutofit/>
          </a:bodyPr>
          <a:lstStyle>
            <a:lvl1pPr indent="0" lvl="0" marL="0" marR="0" rtl="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4100"/>
              <a:buFont typeface="Arial"/>
              <a:buNone/>
              <a:defRPr b="0" i="0" sz="41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3.png"/><Relationship Id="rId7" Type="http://schemas.openxmlformats.org/officeDocument/2006/relationships/image" Target="../media/image7.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b="0" l="0" r="0" t="0"/>
          <a:stretch/>
        </p:blipFill>
        <p:spPr>
          <a:xfrm>
            <a:off x="15147055" y="7788642"/>
            <a:ext cx="10608545" cy="4083547"/>
          </a:xfrm>
          <a:prstGeom prst="rect">
            <a:avLst/>
          </a:prstGeom>
          <a:noFill/>
          <a:ln>
            <a:noFill/>
          </a:ln>
        </p:spPr>
      </p:pic>
      <p:pic>
        <p:nvPicPr>
          <p:cNvPr id="90" name="Google Shape;90;p1"/>
          <p:cNvPicPr preferRelativeResize="0"/>
          <p:nvPr/>
        </p:nvPicPr>
        <p:blipFill rotWithShape="1">
          <a:blip r:embed="rId4">
            <a:alphaModFix/>
          </a:blip>
          <a:srcRect b="0" l="0" r="0" t="0"/>
          <a:stretch/>
        </p:blipFill>
        <p:spPr>
          <a:xfrm>
            <a:off x="1941119" y="7940943"/>
            <a:ext cx="7973538" cy="971686"/>
          </a:xfrm>
          <a:prstGeom prst="rect">
            <a:avLst/>
          </a:prstGeom>
          <a:noFill/>
          <a:ln>
            <a:noFill/>
          </a:ln>
        </p:spPr>
      </p:pic>
      <p:sp>
        <p:nvSpPr>
          <p:cNvPr id="91" name="Google Shape;91;p1"/>
          <p:cNvSpPr/>
          <p:nvPr/>
        </p:nvSpPr>
        <p:spPr>
          <a:xfrm>
            <a:off x="0" y="63500"/>
            <a:ext cx="32918401" cy="4022700"/>
          </a:xfrm>
          <a:prstGeom prst="rect">
            <a:avLst/>
          </a:prstGeom>
          <a:solidFill>
            <a:srgbClr val="C00000"/>
          </a:solidFill>
          <a:ln cap="flat" cmpd="sng" w="25400">
            <a:solidFill>
              <a:srgbClr val="395E89"/>
            </a:solidFill>
            <a:prstDash val="solid"/>
            <a:round/>
            <a:headEnd len="sm" w="sm" type="none"/>
            <a:tailEnd len="sm" w="sm" type="none"/>
          </a:ln>
        </p:spPr>
        <p:txBody>
          <a:bodyPr anchorCtr="0" anchor="ctr" bIns="39175" lIns="78350" spcFirstLastPara="1" rIns="78350" wrap="square" tIns="39175">
            <a:noAutofit/>
          </a:bodyPr>
          <a:lstStyle/>
          <a:p>
            <a:pPr indent="0" lvl="0" marL="0" marR="0" rtl="0" algn="ctr">
              <a:lnSpc>
                <a:spcPct val="100000"/>
              </a:lnSpc>
              <a:spcBef>
                <a:spcPts val="0"/>
              </a:spcBef>
              <a:spcAft>
                <a:spcPts val="0"/>
              </a:spcAft>
              <a:buClr>
                <a:srgbClr val="000000"/>
              </a:buClr>
              <a:buSzPts val="8200"/>
              <a:buFont typeface="Arial"/>
              <a:buNone/>
            </a:pPr>
            <a:r>
              <a:rPr b="0" i="0" lang="en-US" sz="8200" u="none" cap="none" strike="noStrike">
                <a:solidFill>
                  <a:srgbClr val="FFFFFF"/>
                </a:solidFill>
                <a:latin typeface="Helvetica Neue"/>
                <a:ea typeface="Helvetica Neue"/>
                <a:cs typeface="Helvetica Neue"/>
                <a:sym typeface="Helvetica Neue"/>
              </a:rPr>
              <a:t>Learned Propagation Model for Holographic Displays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5100"/>
              <a:buFont typeface="Arial"/>
              <a:buNone/>
            </a:pPr>
            <a:r>
              <a:rPr b="0" i="0" lang="en-US" sz="5100" u="none" cap="none" strike="noStrike">
                <a:solidFill>
                  <a:srgbClr val="FFFFFF"/>
                </a:solidFill>
                <a:latin typeface="Helvetica Neue"/>
                <a:ea typeface="Helvetica Neue"/>
                <a:cs typeface="Helvetica Neue"/>
                <a:sym typeface="Helvetica Neue"/>
              </a:rPr>
              <a:t>Manu Gopakumar, Bryan Chiang</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100"/>
              <a:buFont typeface="Arial"/>
              <a:buNone/>
            </a:pPr>
            <a:r>
              <a:rPr b="0" i="0" lang="en-US" sz="4100" u="none" cap="none" strike="noStrike">
                <a:solidFill>
                  <a:srgbClr val="FFFFFF"/>
                </a:solidFill>
                <a:latin typeface="Helvetica Neue"/>
                <a:ea typeface="Helvetica Neue"/>
                <a:cs typeface="Helvetica Neue"/>
                <a:sym typeface="Helvetica Neue"/>
              </a:rPr>
              <a:t>Stanford University</a:t>
            </a:r>
            <a:endParaRPr b="0" i="0" sz="4100" u="none" cap="none" strike="noStrike">
              <a:solidFill>
                <a:srgbClr val="FFFFFF"/>
              </a:solidFill>
              <a:latin typeface="Helvetica Neue"/>
              <a:ea typeface="Helvetica Neue"/>
              <a:cs typeface="Helvetica Neue"/>
              <a:sym typeface="Helvetica Neue"/>
            </a:endParaRPr>
          </a:p>
        </p:txBody>
      </p:sp>
      <p:sp>
        <p:nvSpPr>
          <p:cNvPr id="92" name="Google Shape;92;p1"/>
          <p:cNvSpPr/>
          <p:nvPr/>
        </p:nvSpPr>
        <p:spPr>
          <a:xfrm>
            <a:off x="411163" y="4511675"/>
            <a:ext cx="12069762" cy="8229600"/>
          </a:xfrm>
          <a:prstGeom prst="roundRect">
            <a:avLst>
              <a:gd fmla="val 3786" name="adj"/>
            </a:avLst>
          </a:prstGeom>
          <a:noFill/>
          <a:ln cap="flat" cmpd="sng" w="57150">
            <a:solidFill>
              <a:srgbClr val="C00000"/>
            </a:solidFill>
            <a:prstDash val="solid"/>
            <a:round/>
            <a:headEnd len="sm" w="sm" type="none"/>
            <a:tailEnd len="sm" w="sm" type="none"/>
          </a:ln>
        </p:spPr>
        <p:txBody>
          <a:bodyPr anchorCtr="0" anchor="ctr" bIns="39175" lIns="78350" spcFirstLastPara="1" rIns="78350" wrap="square" tIns="39175">
            <a:noAutofit/>
          </a:bodyPr>
          <a:lstStyle/>
          <a:p>
            <a:pPr indent="0" lvl="0" marL="0" marR="0" rtl="0" algn="ctr">
              <a:lnSpc>
                <a:spcPct val="100000"/>
              </a:lnSpc>
              <a:spcBef>
                <a:spcPts val="0"/>
              </a:spcBef>
              <a:spcAft>
                <a:spcPts val="0"/>
              </a:spcAft>
              <a:buClr>
                <a:srgbClr val="000000"/>
              </a:buClr>
              <a:buSzPts val="6200"/>
              <a:buFont typeface="Arial"/>
              <a:buNone/>
            </a:pPr>
            <a:r>
              <a:t/>
            </a:r>
            <a:endParaRPr b="0" i="0" sz="6200" u="none" cap="none" strike="noStrike">
              <a:solidFill>
                <a:srgbClr val="FFFFFF"/>
              </a:solidFill>
              <a:latin typeface="Helvetica Neue"/>
              <a:ea typeface="Helvetica Neue"/>
              <a:cs typeface="Helvetica Neue"/>
              <a:sym typeface="Helvetica Neue"/>
            </a:endParaRPr>
          </a:p>
        </p:txBody>
      </p:sp>
      <p:sp>
        <p:nvSpPr>
          <p:cNvPr id="93" name="Google Shape;93;p1"/>
          <p:cNvSpPr/>
          <p:nvPr/>
        </p:nvSpPr>
        <p:spPr>
          <a:xfrm>
            <a:off x="12961938" y="4526750"/>
            <a:ext cx="19476900" cy="8229600"/>
          </a:xfrm>
          <a:prstGeom prst="roundRect">
            <a:avLst>
              <a:gd fmla="val 3786" name="adj"/>
            </a:avLst>
          </a:prstGeom>
          <a:noFill/>
          <a:ln cap="flat" cmpd="sng" w="57150">
            <a:solidFill>
              <a:srgbClr val="C00000"/>
            </a:solidFill>
            <a:prstDash val="solid"/>
            <a:round/>
            <a:headEnd len="sm" w="sm" type="none"/>
            <a:tailEnd len="sm" w="sm" type="none"/>
          </a:ln>
        </p:spPr>
        <p:txBody>
          <a:bodyPr anchorCtr="0" anchor="ctr" bIns="39175" lIns="78350" spcFirstLastPara="1" rIns="78350" wrap="square" tIns="39175">
            <a:noAutofit/>
          </a:bodyPr>
          <a:lstStyle/>
          <a:p>
            <a:pPr indent="0" lvl="0" marL="0" marR="0" rtl="0" algn="ctr">
              <a:lnSpc>
                <a:spcPct val="100000"/>
              </a:lnSpc>
              <a:spcBef>
                <a:spcPts val="0"/>
              </a:spcBef>
              <a:spcAft>
                <a:spcPts val="0"/>
              </a:spcAft>
              <a:buClr>
                <a:srgbClr val="000000"/>
              </a:buClr>
              <a:buSzPts val="6200"/>
              <a:buFont typeface="Arial"/>
              <a:buNone/>
            </a:pPr>
            <a:r>
              <a:t/>
            </a:r>
            <a:endParaRPr b="0" i="0" sz="6200" u="none" cap="none" strike="noStrike">
              <a:solidFill>
                <a:srgbClr val="FFFFFF"/>
              </a:solidFill>
              <a:latin typeface="Helvetica Neue"/>
              <a:ea typeface="Helvetica Neue"/>
              <a:cs typeface="Helvetica Neue"/>
              <a:sym typeface="Helvetica Neue"/>
            </a:endParaRPr>
          </a:p>
        </p:txBody>
      </p:sp>
      <p:sp>
        <p:nvSpPr>
          <p:cNvPr id="94" name="Google Shape;94;p1"/>
          <p:cNvSpPr txBox="1"/>
          <p:nvPr/>
        </p:nvSpPr>
        <p:spPr>
          <a:xfrm>
            <a:off x="549275" y="4572000"/>
            <a:ext cx="11726863" cy="863600"/>
          </a:xfrm>
          <a:prstGeom prst="rect">
            <a:avLst/>
          </a:prstGeom>
          <a:noFill/>
          <a:ln>
            <a:noFill/>
          </a:ln>
        </p:spPr>
        <p:txBody>
          <a:bodyPr anchorCtr="0" anchor="t" bIns="39175" lIns="78350" spcFirstLastPara="1" rIns="78350" wrap="square" tIns="39175">
            <a:spAutoFit/>
          </a:bodyPr>
          <a:lstStyle/>
          <a:p>
            <a:pPr indent="0" lvl="0" marL="0" marR="0" rtl="0" algn="ctr">
              <a:lnSpc>
                <a:spcPct val="100000"/>
              </a:lnSpc>
              <a:spcBef>
                <a:spcPts val="0"/>
              </a:spcBef>
              <a:spcAft>
                <a:spcPts val="0"/>
              </a:spcAft>
              <a:buClr>
                <a:srgbClr val="000000"/>
              </a:buClr>
              <a:buSzPts val="5100"/>
              <a:buFont typeface="Arial"/>
              <a:buNone/>
            </a:pPr>
            <a:r>
              <a:rPr b="1" i="0" lang="en-US" sz="5100" u="none" cap="none" strike="noStrike">
                <a:solidFill>
                  <a:schemeClr val="dk1"/>
                </a:solidFill>
                <a:latin typeface="Helvetica Neue"/>
                <a:ea typeface="Helvetica Neue"/>
                <a:cs typeface="Helvetica Neue"/>
                <a:sym typeface="Helvetica Neue"/>
              </a:rPr>
              <a:t>Motivation</a:t>
            </a:r>
            <a:endParaRPr b="1" i="0" sz="5100" u="none" cap="none" strike="noStrike">
              <a:solidFill>
                <a:schemeClr val="dk1"/>
              </a:solidFill>
              <a:latin typeface="Helvetica Neue"/>
              <a:ea typeface="Helvetica Neue"/>
              <a:cs typeface="Helvetica Neue"/>
              <a:sym typeface="Helvetica Neue"/>
            </a:endParaRPr>
          </a:p>
        </p:txBody>
      </p:sp>
      <p:sp>
        <p:nvSpPr>
          <p:cNvPr id="95" name="Google Shape;95;p1"/>
          <p:cNvSpPr txBox="1"/>
          <p:nvPr/>
        </p:nvSpPr>
        <p:spPr>
          <a:xfrm>
            <a:off x="13373100" y="4572000"/>
            <a:ext cx="18927763" cy="863600"/>
          </a:xfrm>
          <a:prstGeom prst="rect">
            <a:avLst/>
          </a:prstGeom>
          <a:noFill/>
          <a:ln>
            <a:noFill/>
          </a:ln>
        </p:spPr>
        <p:txBody>
          <a:bodyPr anchorCtr="0" anchor="t" bIns="39175" lIns="78350" spcFirstLastPara="1" rIns="78350" wrap="square" tIns="39175">
            <a:spAutoFit/>
          </a:bodyPr>
          <a:lstStyle/>
          <a:p>
            <a:pPr indent="0" lvl="0" marL="0" marR="0" rtl="0" algn="ctr">
              <a:lnSpc>
                <a:spcPct val="100000"/>
              </a:lnSpc>
              <a:spcBef>
                <a:spcPts val="0"/>
              </a:spcBef>
              <a:spcAft>
                <a:spcPts val="0"/>
              </a:spcAft>
              <a:buClr>
                <a:srgbClr val="000000"/>
              </a:buClr>
              <a:buSzPts val="5100"/>
              <a:buFont typeface="Arial"/>
              <a:buNone/>
            </a:pPr>
            <a:r>
              <a:rPr b="1" i="0" lang="en-US" sz="5100" u="none" cap="none" strike="noStrike">
                <a:solidFill>
                  <a:schemeClr val="dk1"/>
                </a:solidFill>
                <a:latin typeface="Helvetica Neue"/>
                <a:ea typeface="Helvetica Neue"/>
                <a:cs typeface="Helvetica Neue"/>
                <a:sym typeface="Helvetica Neue"/>
              </a:rPr>
              <a:t>Learned Propagation Model with Complex Convolutions</a:t>
            </a:r>
            <a:endParaRPr b="1" i="0" sz="5100" u="none" cap="none" strike="noStrike">
              <a:solidFill>
                <a:schemeClr val="dk1"/>
              </a:solidFill>
              <a:latin typeface="Helvetica Neue"/>
              <a:ea typeface="Helvetica Neue"/>
              <a:cs typeface="Helvetica Neue"/>
              <a:sym typeface="Helvetica Neue"/>
            </a:endParaRPr>
          </a:p>
        </p:txBody>
      </p:sp>
      <p:sp>
        <p:nvSpPr>
          <p:cNvPr id="96" name="Google Shape;96;p1"/>
          <p:cNvSpPr/>
          <p:nvPr/>
        </p:nvSpPr>
        <p:spPr>
          <a:xfrm>
            <a:off x="411163" y="13166725"/>
            <a:ext cx="12069762" cy="5578475"/>
          </a:xfrm>
          <a:prstGeom prst="roundRect">
            <a:avLst>
              <a:gd fmla="val 3786" name="adj"/>
            </a:avLst>
          </a:prstGeom>
          <a:noFill/>
          <a:ln cap="flat" cmpd="sng" w="57150">
            <a:solidFill>
              <a:srgbClr val="C00000"/>
            </a:solidFill>
            <a:prstDash val="solid"/>
            <a:round/>
            <a:headEnd len="sm" w="sm" type="none"/>
            <a:tailEnd len="sm" w="sm" type="none"/>
          </a:ln>
        </p:spPr>
        <p:txBody>
          <a:bodyPr anchorCtr="0" anchor="ctr" bIns="39175" lIns="78350" spcFirstLastPara="1" rIns="78350" wrap="square" tIns="39175">
            <a:noAutofit/>
          </a:bodyPr>
          <a:lstStyle/>
          <a:p>
            <a:pPr indent="0" lvl="0" marL="0" marR="0" rtl="0" algn="ctr">
              <a:lnSpc>
                <a:spcPct val="100000"/>
              </a:lnSpc>
              <a:spcBef>
                <a:spcPts val="0"/>
              </a:spcBef>
              <a:spcAft>
                <a:spcPts val="0"/>
              </a:spcAft>
              <a:buClr>
                <a:srgbClr val="000000"/>
              </a:buClr>
              <a:buSzPts val="6200"/>
              <a:buFont typeface="Arial"/>
              <a:buNone/>
            </a:pPr>
            <a:r>
              <a:t/>
            </a:r>
            <a:endParaRPr b="0" i="0" sz="6200" u="none" cap="none" strike="noStrike">
              <a:solidFill>
                <a:srgbClr val="FFFFFF"/>
              </a:solidFill>
              <a:latin typeface="Helvetica Neue"/>
              <a:ea typeface="Helvetica Neue"/>
              <a:cs typeface="Helvetica Neue"/>
              <a:sym typeface="Helvetica Neue"/>
            </a:endParaRPr>
          </a:p>
        </p:txBody>
      </p:sp>
      <p:sp>
        <p:nvSpPr>
          <p:cNvPr id="97" name="Google Shape;97;p1"/>
          <p:cNvSpPr txBox="1"/>
          <p:nvPr/>
        </p:nvSpPr>
        <p:spPr>
          <a:xfrm>
            <a:off x="617538" y="13208000"/>
            <a:ext cx="11726862" cy="863600"/>
          </a:xfrm>
          <a:prstGeom prst="rect">
            <a:avLst/>
          </a:prstGeom>
          <a:noFill/>
          <a:ln>
            <a:noFill/>
          </a:ln>
        </p:spPr>
        <p:txBody>
          <a:bodyPr anchorCtr="0" anchor="t" bIns="39175" lIns="78350" spcFirstLastPara="1" rIns="78350" wrap="square" tIns="39175">
            <a:spAutoFit/>
          </a:bodyPr>
          <a:lstStyle/>
          <a:p>
            <a:pPr indent="0" lvl="0" marL="0" marR="0" rtl="0" algn="ctr">
              <a:lnSpc>
                <a:spcPct val="100000"/>
              </a:lnSpc>
              <a:spcBef>
                <a:spcPts val="0"/>
              </a:spcBef>
              <a:spcAft>
                <a:spcPts val="0"/>
              </a:spcAft>
              <a:buClr>
                <a:srgbClr val="000000"/>
              </a:buClr>
              <a:buSzPts val="5100"/>
              <a:buFont typeface="Arial"/>
              <a:buNone/>
            </a:pPr>
            <a:r>
              <a:rPr b="1" i="0" lang="en-US" sz="5100" u="none" cap="none" strike="noStrike">
                <a:solidFill>
                  <a:schemeClr val="dk1"/>
                </a:solidFill>
                <a:latin typeface="Helvetica Neue"/>
                <a:ea typeface="Helvetica Neue"/>
                <a:cs typeface="Helvetica Neue"/>
                <a:sym typeface="Helvetica Neue"/>
              </a:rPr>
              <a:t>Related Work</a:t>
            </a:r>
            <a:endParaRPr b="1" i="0" sz="5100" u="none" cap="none" strike="noStrike">
              <a:solidFill>
                <a:schemeClr val="dk1"/>
              </a:solidFill>
              <a:latin typeface="Helvetica Neue"/>
              <a:ea typeface="Helvetica Neue"/>
              <a:cs typeface="Helvetica Neue"/>
              <a:sym typeface="Helvetica Neue"/>
            </a:endParaRPr>
          </a:p>
        </p:txBody>
      </p:sp>
      <p:sp>
        <p:nvSpPr>
          <p:cNvPr id="98" name="Google Shape;98;p1"/>
          <p:cNvSpPr/>
          <p:nvPr/>
        </p:nvSpPr>
        <p:spPr>
          <a:xfrm>
            <a:off x="12961938" y="13196888"/>
            <a:ext cx="19477037" cy="8229600"/>
          </a:xfrm>
          <a:prstGeom prst="roundRect">
            <a:avLst>
              <a:gd fmla="val 3786" name="adj"/>
            </a:avLst>
          </a:prstGeom>
          <a:noFill/>
          <a:ln cap="flat" cmpd="sng" w="57150">
            <a:solidFill>
              <a:srgbClr val="C00000"/>
            </a:solidFill>
            <a:prstDash val="solid"/>
            <a:round/>
            <a:headEnd len="sm" w="sm" type="none"/>
            <a:tailEnd len="sm" w="sm" type="none"/>
          </a:ln>
        </p:spPr>
        <p:txBody>
          <a:bodyPr anchorCtr="0" anchor="ctr" bIns="39175" lIns="78350" spcFirstLastPara="1" rIns="78350" wrap="square" tIns="39175">
            <a:noAutofit/>
          </a:bodyPr>
          <a:lstStyle/>
          <a:p>
            <a:pPr indent="0" lvl="0" marL="0" marR="0" rtl="0" algn="ctr">
              <a:lnSpc>
                <a:spcPct val="100000"/>
              </a:lnSpc>
              <a:spcBef>
                <a:spcPts val="0"/>
              </a:spcBef>
              <a:spcAft>
                <a:spcPts val="0"/>
              </a:spcAft>
              <a:buClr>
                <a:srgbClr val="000000"/>
              </a:buClr>
              <a:buSzPts val="6200"/>
              <a:buFont typeface="Arial"/>
              <a:buNone/>
            </a:pPr>
            <a:r>
              <a:t/>
            </a:r>
            <a:endParaRPr b="0" i="0" sz="6200" u="none" cap="none" strike="noStrike">
              <a:solidFill>
                <a:srgbClr val="FFFFFF"/>
              </a:solidFill>
              <a:latin typeface="Helvetica Neue"/>
              <a:ea typeface="Helvetica Neue"/>
              <a:cs typeface="Helvetica Neue"/>
              <a:sym typeface="Helvetica Neue"/>
            </a:endParaRPr>
          </a:p>
        </p:txBody>
      </p:sp>
      <p:sp>
        <p:nvSpPr>
          <p:cNvPr id="99" name="Google Shape;99;p1"/>
          <p:cNvSpPr txBox="1"/>
          <p:nvPr/>
        </p:nvSpPr>
        <p:spPr>
          <a:xfrm>
            <a:off x="13373100" y="13257213"/>
            <a:ext cx="18927763" cy="863600"/>
          </a:xfrm>
          <a:prstGeom prst="rect">
            <a:avLst/>
          </a:prstGeom>
          <a:noFill/>
          <a:ln>
            <a:noFill/>
          </a:ln>
        </p:spPr>
        <p:txBody>
          <a:bodyPr anchorCtr="0" anchor="t" bIns="39175" lIns="78350" spcFirstLastPara="1" rIns="78350" wrap="square" tIns="39175">
            <a:spAutoFit/>
          </a:bodyPr>
          <a:lstStyle/>
          <a:p>
            <a:pPr indent="0" lvl="0" marL="0" marR="0" rtl="0" algn="ctr">
              <a:lnSpc>
                <a:spcPct val="100000"/>
              </a:lnSpc>
              <a:spcBef>
                <a:spcPts val="0"/>
              </a:spcBef>
              <a:spcAft>
                <a:spcPts val="0"/>
              </a:spcAft>
              <a:buClr>
                <a:srgbClr val="000000"/>
              </a:buClr>
              <a:buSzPts val="5100"/>
              <a:buFont typeface="Arial"/>
              <a:buNone/>
            </a:pPr>
            <a:r>
              <a:rPr b="1" i="0" lang="en-US" sz="5100" u="none" cap="none" strike="noStrike">
                <a:solidFill>
                  <a:schemeClr val="dk1"/>
                </a:solidFill>
                <a:latin typeface="Helvetica Neue"/>
                <a:ea typeface="Helvetica Neue"/>
                <a:cs typeface="Helvetica Neue"/>
                <a:sym typeface="Helvetica Neue"/>
              </a:rPr>
              <a:t>Experimental Results</a:t>
            </a:r>
            <a:endParaRPr b="1" i="0" sz="5100" u="none" cap="none" strike="noStrike">
              <a:solidFill>
                <a:schemeClr val="dk1"/>
              </a:solidFill>
              <a:latin typeface="Helvetica Neue"/>
              <a:ea typeface="Helvetica Neue"/>
              <a:cs typeface="Helvetica Neue"/>
              <a:sym typeface="Helvetica Neue"/>
            </a:endParaRPr>
          </a:p>
        </p:txBody>
      </p:sp>
      <p:sp>
        <p:nvSpPr>
          <p:cNvPr id="100" name="Google Shape;100;p1"/>
          <p:cNvSpPr txBox="1"/>
          <p:nvPr/>
        </p:nvSpPr>
        <p:spPr>
          <a:xfrm>
            <a:off x="762000" y="14267795"/>
            <a:ext cx="11514138" cy="4401205"/>
          </a:xfrm>
          <a:prstGeom prst="rect">
            <a:avLst/>
          </a:prstGeom>
          <a:noFill/>
          <a:ln>
            <a:noFill/>
          </a:ln>
        </p:spPr>
        <p:txBody>
          <a:bodyPr anchorCtr="0" anchor="t" bIns="45700" lIns="91425" spcFirstLastPara="1" rIns="91425" wrap="square" tIns="45700">
            <a:spAutoFit/>
          </a:bodyPr>
          <a:lstStyle/>
          <a:p>
            <a:pPr indent="-857250" lvl="0" marL="857250" marR="0" rtl="0" algn="l">
              <a:lnSpc>
                <a:spcPct val="100000"/>
              </a:lnSpc>
              <a:spcBef>
                <a:spcPts val="0"/>
              </a:spcBef>
              <a:spcAft>
                <a:spcPts val="0"/>
              </a:spcAft>
              <a:buClr>
                <a:schemeClr val="dk1"/>
              </a:buClr>
              <a:buSzPts val="4000"/>
              <a:buFont typeface="Arial"/>
              <a:buChar char="•"/>
            </a:pPr>
            <a:r>
              <a:rPr b="0" i="0" lang="en-US" sz="4000" u="none" cap="none" strike="noStrike">
                <a:solidFill>
                  <a:schemeClr val="dk1"/>
                </a:solidFill>
                <a:latin typeface="Arial"/>
                <a:ea typeface="Arial"/>
                <a:cs typeface="Arial"/>
                <a:sym typeface="Arial"/>
              </a:rPr>
              <a:t>Recent work introduced learned terms that explicitly model physical phenomena such as undiffracted light and phase non-linearities [1].</a:t>
            </a:r>
            <a:endParaRPr b="0" i="0" sz="1400" u="none" cap="none" strike="noStrike">
              <a:solidFill>
                <a:srgbClr val="000000"/>
              </a:solidFill>
              <a:latin typeface="Arial"/>
              <a:ea typeface="Arial"/>
              <a:cs typeface="Arial"/>
              <a:sym typeface="Arial"/>
            </a:endParaRPr>
          </a:p>
          <a:p>
            <a:pPr indent="-857250" lvl="0" marL="857250" marR="0" rtl="0" algn="l">
              <a:lnSpc>
                <a:spcPct val="100000"/>
              </a:lnSpc>
              <a:spcBef>
                <a:spcPts val="0"/>
              </a:spcBef>
              <a:spcAft>
                <a:spcPts val="0"/>
              </a:spcAft>
              <a:buClr>
                <a:schemeClr val="dk1"/>
              </a:buClr>
              <a:buSzPts val="4000"/>
              <a:buFont typeface="Arial"/>
              <a:buChar char="•"/>
            </a:pPr>
            <a:r>
              <a:rPr b="0" i="0" lang="en-US" sz="4000" u="none" cap="none" strike="noStrike">
                <a:solidFill>
                  <a:schemeClr val="dk1"/>
                </a:solidFill>
                <a:latin typeface="Arial"/>
                <a:ea typeface="Arial"/>
                <a:cs typeface="Arial"/>
                <a:sym typeface="Arial"/>
              </a:rPr>
              <a:t>Other prior work has adopted the strategies of machine learning image-to-image translation to learn the physical deviation from the simulation model [2].</a:t>
            </a:r>
            <a:endParaRPr b="0" i="0" sz="1400" u="none" cap="none" strike="noStrike">
              <a:solidFill>
                <a:srgbClr val="000000"/>
              </a:solidFill>
              <a:latin typeface="Arial"/>
              <a:ea typeface="Arial"/>
              <a:cs typeface="Arial"/>
              <a:sym typeface="Arial"/>
            </a:endParaRPr>
          </a:p>
        </p:txBody>
      </p:sp>
      <p:sp>
        <p:nvSpPr>
          <p:cNvPr id="101" name="Google Shape;101;p1"/>
          <p:cNvSpPr/>
          <p:nvPr/>
        </p:nvSpPr>
        <p:spPr>
          <a:xfrm>
            <a:off x="425450" y="19050000"/>
            <a:ext cx="12069763" cy="2393950"/>
          </a:xfrm>
          <a:prstGeom prst="roundRect">
            <a:avLst>
              <a:gd fmla="val 3786" name="adj"/>
            </a:avLst>
          </a:prstGeom>
          <a:noFill/>
          <a:ln cap="flat" cmpd="sng" w="57150">
            <a:solidFill>
              <a:srgbClr val="C00000"/>
            </a:solidFill>
            <a:prstDash val="solid"/>
            <a:round/>
            <a:headEnd len="sm" w="sm" type="none"/>
            <a:tailEnd len="sm" w="sm" type="none"/>
          </a:ln>
        </p:spPr>
        <p:txBody>
          <a:bodyPr anchorCtr="0" anchor="ctr" bIns="39175" lIns="78350" spcFirstLastPara="1" rIns="78350" wrap="square" tIns="39175">
            <a:noAutofit/>
          </a:bodyPr>
          <a:lstStyle/>
          <a:p>
            <a:pPr indent="0" lvl="0" marL="0" marR="0" rtl="0" algn="ctr">
              <a:lnSpc>
                <a:spcPct val="100000"/>
              </a:lnSpc>
              <a:spcBef>
                <a:spcPts val="0"/>
              </a:spcBef>
              <a:spcAft>
                <a:spcPts val="0"/>
              </a:spcAft>
              <a:buClr>
                <a:srgbClr val="000000"/>
              </a:buClr>
              <a:buSzPts val="6200"/>
              <a:buFont typeface="Arial"/>
              <a:buNone/>
            </a:pPr>
            <a:r>
              <a:t/>
            </a:r>
            <a:endParaRPr b="0" i="0" sz="6200" u="none" cap="none" strike="noStrike">
              <a:solidFill>
                <a:srgbClr val="FFFFFF"/>
              </a:solidFill>
              <a:latin typeface="Helvetica Neue"/>
              <a:ea typeface="Helvetica Neue"/>
              <a:cs typeface="Helvetica Neue"/>
              <a:sym typeface="Helvetica Neue"/>
            </a:endParaRPr>
          </a:p>
        </p:txBody>
      </p:sp>
      <p:sp>
        <p:nvSpPr>
          <p:cNvPr id="102" name="Google Shape;102;p1"/>
          <p:cNvSpPr txBox="1"/>
          <p:nvPr/>
        </p:nvSpPr>
        <p:spPr>
          <a:xfrm>
            <a:off x="570057" y="19734073"/>
            <a:ext cx="11774343" cy="166199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[1] Y. Peng, S. Choi, N. Padmanaban, J. Kim, and G. Wetzstein. Neural holography. In ACM SIGGRAPH 2020 Emerging Technologies, pages 1–2. 2020.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[2] P. Chakravarthula, E. Tseng, T. Srivastava, H. Fuchs, and F. Heide. Learned hardware-in-the-loop phase retrieval for holographic near-eye displays. ACM Transactions on Graphics (TOG), 39(6):1–18, 2020.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Arial"/>
                <a:ea typeface="Arial"/>
                <a:cs typeface="Arial"/>
                <a:sym typeface="Arial"/>
              </a:rPr>
              <a:t>[3] Arjovsky, Martin, Amar Shah, and Yoshua Bengio. "Unitary evolution recurrent neural networks." International Conference on Machine Learning. PMLR, 2016.</a:t>
            </a:r>
            <a:endParaRPr b="0" i="0" sz="1400" u="none" cap="none" strike="noStrike">
              <a:solidFill>
                <a:srgbClr val="000000"/>
              </a:solidFill>
              <a:latin typeface="Arial"/>
              <a:ea typeface="Arial"/>
              <a:cs typeface="Arial"/>
              <a:sym typeface="Arial"/>
            </a:endParaRPr>
          </a:p>
        </p:txBody>
      </p:sp>
      <p:sp>
        <p:nvSpPr>
          <p:cNvPr id="103" name="Google Shape;103;p1"/>
          <p:cNvSpPr txBox="1"/>
          <p:nvPr/>
        </p:nvSpPr>
        <p:spPr>
          <a:xfrm>
            <a:off x="609600" y="19050000"/>
            <a:ext cx="11726863" cy="863600"/>
          </a:xfrm>
          <a:prstGeom prst="rect">
            <a:avLst/>
          </a:prstGeom>
          <a:noFill/>
          <a:ln>
            <a:noFill/>
          </a:ln>
        </p:spPr>
        <p:txBody>
          <a:bodyPr anchorCtr="0" anchor="t" bIns="39175" lIns="78350" spcFirstLastPara="1" rIns="78350" wrap="square" tIns="39175">
            <a:spAutoFit/>
          </a:bodyPr>
          <a:lstStyle/>
          <a:p>
            <a:pPr indent="0" lvl="0" marL="0" marR="0" rtl="0" algn="ctr">
              <a:lnSpc>
                <a:spcPct val="100000"/>
              </a:lnSpc>
              <a:spcBef>
                <a:spcPts val="0"/>
              </a:spcBef>
              <a:spcAft>
                <a:spcPts val="0"/>
              </a:spcAft>
              <a:buClr>
                <a:srgbClr val="000000"/>
              </a:buClr>
              <a:buSzPts val="5100"/>
              <a:buFont typeface="Arial"/>
              <a:buNone/>
            </a:pPr>
            <a:r>
              <a:rPr b="1" i="0" lang="en-US" sz="5100" u="none" cap="none" strike="noStrike">
                <a:solidFill>
                  <a:schemeClr val="dk1"/>
                </a:solidFill>
                <a:latin typeface="Helvetica Neue"/>
                <a:ea typeface="Helvetica Neue"/>
                <a:cs typeface="Helvetica Neue"/>
                <a:sym typeface="Helvetica Neue"/>
              </a:rPr>
              <a:t>References</a:t>
            </a:r>
            <a:endParaRPr b="1" i="0" sz="5100" u="none" cap="none" strike="noStrike">
              <a:solidFill>
                <a:schemeClr val="dk1"/>
              </a:solidFill>
              <a:latin typeface="Helvetica Neue"/>
              <a:ea typeface="Helvetica Neue"/>
              <a:cs typeface="Helvetica Neue"/>
              <a:sym typeface="Helvetica Neue"/>
            </a:endParaRPr>
          </a:p>
        </p:txBody>
      </p:sp>
      <p:sp>
        <p:nvSpPr>
          <p:cNvPr id="104" name="Google Shape;104;p1"/>
          <p:cNvSpPr txBox="1"/>
          <p:nvPr/>
        </p:nvSpPr>
        <p:spPr>
          <a:xfrm>
            <a:off x="13258800" y="14630400"/>
            <a:ext cx="18973801" cy="1938952"/>
          </a:xfrm>
          <a:prstGeom prst="rect">
            <a:avLst/>
          </a:prstGeom>
          <a:noFill/>
          <a:ln>
            <a:noFill/>
          </a:ln>
        </p:spPr>
        <p:txBody>
          <a:bodyPr anchorCtr="0" anchor="t" bIns="45700" lIns="91425" spcFirstLastPara="1" rIns="91425" wrap="square" tIns="45700">
            <a:spAutoFit/>
          </a:bodyPr>
          <a:lstStyle/>
          <a:p>
            <a:pPr indent="-857250" lvl="0" marL="857250" marR="0" rtl="0" algn="l">
              <a:lnSpc>
                <a:spcPct val="100000"/>
              </a:lnSpc>
              <a:spcBef>
                <a:spcPts val="0"/>
              </a:spcBef>
              <a:spcAft>
                <a:spcPts val="0"/>
              </a:spcAft>
              <a:buClr>
                <a:schemeClr val="dk1"/>
              </a:buClr>
              <a:buSzPts val="4000"/>
              <a:buFont typeface="Arial"/>
              <a:buChar char="•"/>
            </a:pPr>
            <a:r>
              <a:rPr b="0" i="0" lang="en-US" sz="4000" u="none" cap="none" strike="noStrike">
                <a:solidFill>
                  <a:schemeClr val="dk1"/>
                </a:solidFill>
                <a:latin typeface="Arial"/>
                <a:ea typeface="Arial"/>
                <a:cs typeface="Arial"/>
                <a:sym typeface="Arial"/>
              </a:rPr>
              <a:t>Our method as well as prior approaches were trained and evaluated on a dataset of 10,200 phase and target intensity pairs captured on a holographic display prototype setup as described in [1].</a:t>
            </a:r>
            <a:endParaRPr b="0" i="0" sz="1400" u="none" cap="none" strike="noStrike">
              <a:solidFill>
                <a:srgbClr val="000000"/>
              </a:solidFill>
              <a:latin typeface="Arial"/>
              <a:ea typeface="Arial"/>
              <a:cs typeface="Arial"/>
              <a:sym typeface="Arial"/>
            </a:endParaRPr>
          </a:p>
        </p:txBody>
      </p:sp>
      <p:pic>
        <p:nvPicPr>
          <p:cNvPr id="105" name="Google Shape;105;p1"/>
          <p:cNvPicPr preferRelativeResize="0"/>
          <p:nvPr/>
        </p:nvPicPr>
        <p:blipFill rotWithShape="1">
          <a:blip r:embed="rId5">
            <a:alphaModFix/>
          </a:blip>
          <a:srcRect b="0" l="0" r="0" t="0"/>
          <a:stretch/>
        </p:blipFill>
        <p:spPr>
          <a:xfrm>
            <a:off x="3581400" y="8731586"/>
            <a:ext cx="5738393" cy="2895601"/>
          </a:xfrm>
          <a:prstGeom prst="rect">
            <a:avLst/>
          </a:prstGeom>
          <a:noFill/>
          <a:ln>
            <a:noFill/>
          </a:ln>
        </p:spPr>
      </p:pic>
      <p:sp>
        <p:nvSpPr>
          <p:cNvPr id="106" name="Google Shape;106;p1"/>
          <p:cNvSpPr txBox="1"/>
          <p:nvPr/>
        </p:nvSpPr>
        <p:spPr>
          <a:xfrm>
            <a:off x="457200" y="11709737"/>
            <a:ext cx="11887200"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dk1"/>
                </a:solidFill>
                <a:latin typeface="Arial"/>
                <a:ea typeface="Arial"/>
                <a:cs typeface="Arial"/>
                <a:sym typeface="Arial"/>
              </a:rPr>
              <a:t>Optical components of holographic display prototype which produce deviations from free space propagation [1]</a:t>
            </a:r>
            <a:endParaRPr b="0" i="0" sz="1400" u="none" cap="none" strike="noStrike">
              <a:solidFill>
                <a:srgbClr val="000000"/>
              </a:solidFill>
              <a:latin typeface="Arial"/>
              <a:ea typeface="Arial"/>
              <a:cs typeface="Arial"/>
              <a:sym typeface="Arial"/>
            </a:endParaRPr>
          </a:p>
        </p:txBody>
      </p:sp>
      <p:sp>
        <p:nvSpPr>
          <p:cNvPr id="107" name="Google Shape;107;p1"/>
          <p:cNvSpPr txBox="1"/>
          <p:nvPr/>
        </p:nvSpPr>
        <p:spPr>
          <a:xfrm>
            <a:off x="570057" y="5571797"/>
            <a:ext cx="11506200" cy="3785652"/>
          </a:xfrm>
          <a:prstGeom prst="rect">
            <a:avLst/>
          </a:prstGeom>
          <a:noFill/>
          <a:ln>
            <a:noFill/>
          </a:ln>
        </p:spPr>
        <p:txBody>
          <a:bodyPr anchorCtr="0" anchor="t" bIns="45700" lIns="91425" spcFirstLastPara="1" rIns="91425" wrap="square" tIns="45700">
            <a:spAutoFit/>
          </a:bodyPr>
          <a:lstStyle/>
          <a:p>
            <a:pPr indent="-857250" lvl="0" marL="857250" marR="0" rtl="0" algn="l">
              <a:lnSpc>
                <a:spcPct val="100000"/>
              </a:lnSpc>
              <a:spcBef>
                <a:spcPts val="0"/>
              </a:spcBef>
              <a:spcAft>
                <a:spcPts val="0"/>
              </a:spcAft>
              <a:buClr>
                <a:schemeClr val="dk1"/>
              </a:buClr>
              <a:buSzPts val="4000"/>
              <a:buFont typeface="Arial"/>
              <a:buChar char="•"/>
            </a:pPr>
            <a:r>
              <a:rPr b="0" i="0" lang="en-US" sz="4000" u="none" cap="none" strike="noStrike">
                <a:solidFill>
                  <a:schemeClr val="dk1"/>
                </a:solidFill>
                <a:latin typeface="Arial"/>
                <a:ea typeface="Arial"/>
                <a:cs typeface="Arial"/>
                <a:sym typeface="Arial"/>
              </a:rPr>
              <a:t>Holographic displays use phase modulation and coherent light to produce interference patterns that form images</a:t>
            </a:r>
            <a:endParaRPr b="0" i="0" sz="1400" u="none" cap="none" strike="noStrike">
              <a:solidFill>
                <a:srgbClr val="000000"/>
              </a:solidFill>
              <a:latin typeface="Arial"/>
              <a:ea typeface="Arial"/>
              <a:cs typeface="Arial"/>
              <a:sym typeface="Arial"/>
            </a:endParaRPr>
          </a:p>
          <a:p>
            <a:pPr indent="-857250" lvl="0" marL="857250" marR="0" rtl="0" algn="l">
              <a:lnSpc>
                <a:spcPct val="100000"/>
              </a:lnSpc>
              <a:spcBef>
                <a:spcPts val="0"/>
              </a:spcBef>
              <a:spcAft>
                <a:spcPts val="0"/>
              </a:spcAft>
              <a:buClr>
                <a:schemeClr val="dk1"/>
              </a:buClr>
              <a:buSzPts val="4000"/>
              <a:buFont typeface="Arial"/>
              <a:buChar char="•"/>
            </a:pPr>
            <a:r>
              <a:rPr b="0" i="0" lang="en-US" sz="4000" u="none" cap="none" strike="noStrike">
                <a:solidFill>
                  <a:schemeClr val="dk1"/>
                </a:solidFill>
                <a:latin typeface="Arial"/>
                <a:ea typeface="Arial"/>
                <a:cs typeface="Arial"/>
                <a:sym typeface="Arial"/>
              </a:rPr>
              <a:t>ASM propagation in frequency domain:</a:t>
            </a:r>
            <a:endParaRPr b="0" i="0" sz="1400" u="none" cap="none" strike="noStrike">
              <a:solidFill>
                <a:srgbClr val="000000"/>
              </a:solidFill>
              <a:latin typeface="Arial"/>
              <a:ea typeface="Arial"/>
              <a:cs typeface="Arial"/>
              <a:sym typeface="Arial"/>
            </a:endParaRPr>
          </a:p>
          <a:p>
            <a:pPr indent="-254000" lvl="2" marL="1143000" marR="0" rtl="0" algn="l">
              <a:lnSpc>
                <a:spcPct val="100000"/>
              </a:lnSpc>
              <a:spcBef>
                <a:spcPts val="0"/>
              </a:spcBef>
              <a:spcAft>
                <a:spcPts val="0"/>
              </a:spcAft>
              <a:buClr>
                <a:schemeClr val="dk1"/>
              </a:buClr>
              <a:buSzPts val="4000"/>
              <a:buFont typeface="Arial"/>
              <a:buChar char="•"/>
            </a:pPr>
            <a:r>
              <a:rPr b="0" i="0" lang="en-US" sz="4000" u="none" cap="none" strike="noStrike">
                <a:solidFill>
                  <a:schemeClr val="dk1"/>
                </a:solidFill>
                <a:latin typeface="Arial"/>
                <a:ea typeface="Arial"/>
                <a:cs typeface="Arial"/>
                <a:sym typeface="Arial"/>
              </a:rPr>
              <a:t>                </a:t>
            </a:r>
            <a:r>
              <a:rPr b="0" i="0" lang="en-US" sz="4000" u="none" cap="none" strike="noStrike">
                <a:solidFill>
                  <a:schemeClr val="lt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t/>
            </a:r>
            <a:endParaRPr b="0" i="0" sz="4000" u="none" cap="none" strike="noStrike">
              <a:solidFill>
                <a:schemeClr val="dk1"/>
              </a:solidFill>
              <a:latin typeface="Arial"/>
              <a:ea typeface="Arial"/>
              <a:cs typeface="Arial"/>
              <a:sym typeface="Arial"/>
            </a:endParaRPr>
          </a:p>
        </p:txBody>
      </p:sp>
      <p:sp>
        <p:nvSpPr>
          <p:cNvPr id="108" name="Google Shape;108;p1"/>
          <p:cNvSpPr txBox="1"/>
          <p:nvPr/>
        </p:nvSpPr>
        <p:spPr>
          <a:xfrm>
            <a:off x="13388975" y="11772286"/>
            <a:ext cx="13425488"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dk1"/>
                </a:solidFill>
                <a:latin typeface="Arial"/>
                <a:ea typeface="Arial"/>
                <a:cs typeface="Arial"/>
                <a:sym typeface="Arial"/>
              </a:rPr>
              <a:t>Our simulation pipeline incorporating ASM propagation and learned complex operator on target wavefront </a:t>
            </a:r>
            <a:endParaRPr b="0" i="0" sz="1400" u="none" cap="none" strike="noStrike">
              <a:solidFill>
                <a:srgbClr val="000000"/>
              </a:solidFill>
              <a:latin typeface="Arial"/>
              <a:ea typeface="Arial"/>
              <a:cs typeface="Arial"/>
              <a:sym typeface="Arial"/>
            </a:endParaRPr>
          </a:p>
        </p:txBody>
      </p:sp>
      <p:sp>
        <p:nvSpPr>
          <p:cNvPr id="109" name="Google Shape;109;p1"/>
          <p:cNvSpPr txBox="1"/>
          <p:nvPr/>
        </p:nvSpPr>
        <p:spPr>
          <a:xfrm>
            <a:off x="20349477" y="20846753"/>
            <a:ext cx="12035525" cy="55395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dk1"/>
                </a:solidFill>
                <a:latin typeface="Arial"/>
                <a:ea typeface="Arial"/>
                <a:cs typeface="Arial"/>
                <a:sym typeface="Arial"/>
              </a:rPr>
              <a:t>(Left to Right) Ideal, Predicted, and Captured Intensity at Target Plane</a:t>
            </a:r>
            <a:endParaRPr b="0" i="0" sz="1400" u="none" cap="none" strike="noStrike">
              <a:solidFill>
                <a:srgbClr val="000000"/>
              </a:solidFill>
              <a:latin typeface="Arial"/>
              <a:ea typeface="Arial"/>
              <a:cs typeface="Arial"/>
              <a:sym typeface="Arial"/>
            </a:endParaRPr>
          </a:p>
        </p:txBody>
      </p:sp>
      <p:pic>
        <p:nvPicPr>
          <p:cNvPr descr="Chart, bar chart&#10;&#10;Description automatically generated" id="110" name="Google Shape;110;p1"/>
          <p:cNvPicPr preferRelativeResize="0"/>
          <p:nvPr/>
        </p:nvPicPr>
        <p:blipFill rotWithShape="1">
          <a:blip r:embed="rId6">
            <a:alphaModFix/>
          </a:blip>
          <a:srcRect b="0" l="0" r="0" t="0"/>
          <a:stretch/>
        </p:blipFill>
        <p:spPr>
          <a:xfrm>
            <a:off x="26884756" y="7817264"/>
            <a:ext cx="5263262" cy="4119075"/>
          </a:xfrm>
          <a:prstGeom prst="rect">
            <a:avLst/>
          </a:prstGeom>
          <a:noFill/>
          <a:ln>
            <a:noFill/>
          </a:ln>
        </p:spPr>
      </p:pic>
      <p:sp>
        <p:nvSpPr>
          <p:cNvPr id="111" name="Google Shape;111;p1"/>
          <p:cNvSpPr txBox="1"/>
          <p:nvPr/>
        </p:nvSpPr>
        <p:spPr>
          <a:xfrm>
            <a:off x="25755600" y="11671638"/>
            <a:ext cx="752157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dk1"/>
                </a:solidFill>
                <a:latin typeface="Arial"/>
                <a:ea typeface="Arial"/>
                <a:cs typeface="Arial"/>
                <a:sym typeface="Arial"/>
              </a:rPr>
              <a:t>Modulation of activation functions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chemeClr val="dk1"/>
                </a:solidFill>
                <a:latin typeface="Arial"/>
                <a:ea typeface="Arial"/>
                <a:cs typeface="Arial"/>
                <a:sym typeface="Arial"/>
              </a:rPr>
              <a:t>over complex plane</a:t>
            </a:r>
            <a:endParaRPr b="0" i="0" sz="1400" u="none" cap="none" strike="noStrike">
              <a:solidFill>
                <a:srgbClr val="000000"/>
              </a:solidFill>
              <a:latin typeface="Arial"/>
              <a:ea typeface="Arial"/>
              <a:cs typeface="Arial"/>
              <a:sym typeface="Arial"/>
            </a:endParaRPr>
          </a:p>
        </p:txBody>
      </p:sp>
      <p:sp>
        <p:nvSpPr>
          <p:cNvPr id="112" name="Google Shape;112;p1"/>
          <p:cNvSpPr txBox="1"/>
          <p:nvPr/>
        </p:nvSpPr>
        <p:spPr>
          <a:xfrm>
            <a:off x="13258800" y="5334000"/>
            <a:ext cx="18973801" cy="2554545"/>
          </a:xfrm>
          <a:prstGeom prst="rect">
            <a:avLst/>
          </a:prstGeom>
          <a:noFill/>
          <a:ln>
            <a:noFill/>
          </a:ln>
        </p:spPr>
        <p:txBody>
          <a:bodyPr anchorCtr="0" anchor="t" bIns="45700" lIns="91425" spcFirstLastPara="1" rIns="91425" wrap="square" tIns="45700">
            <a:spAutoFit/>
          </a:bodyPr>
          <a:lstStyle/>
          <a:p>
            <a:pPr indent="-857250" lvl="0" marL="857250" marR="0" rtl="0" algn="l">
              <a:lnSpc>
                <a:spcPct val="100000"/>
              </a:lnSpc>
              <a:spcBef>
                <a:spcPts val="0"/>
              </a:spcBef>
              <a:spcAft>
                <a:spcPts val="0"/>
              </a:spcAft>
              <a:buClr>
                <a:schemeClr val="dk1"/>
              </a:buClr>
              <a:buSzPts val="4000"/>
              <a:buFont typeface="Arial"/>
              <a:buChar char="•"/>
            </a:pPr>
            <a:r>
              <a:rPr b="0" i="0" lang="en-US" sz="4000" u="none" cap="none" strike="noStrike">
                <a:solidFill>
                  <a:schemeClr val="dk1"/>
                </a:solidFill>
                <a:latin typeface="Arial"/>
                <a:ea typeface="Arial"/>
                <a:cs typeface="Arial"/>
                <a:sym typeface="Arial"/>
              </a:rPr>
              <a:t>Our learned propagation model introduces physical aberrations to the simulated wavefront at target plane.</a:t>
            </a:r>
            <a:endParaRPr b="0" i="0" sz="1400" u="none" cap="none" strike="noStrike">
              <a:solidFill>
                <a:srgbClr val="000000"/>
              </a:solidFill>
              <a:latin typeface="Arial"/>
              <a:ea typeface="Arial"/>
              <a:cs typeface="Arial"/>
              <a:sym typeface="Arial"/>
            </a:endParaRPr>
          </a:p>
          <a:p>
            <a:pPr indent="-857250" lvl="0" marL="857250" marR="0" rtl="0" algn="l">
              <a:lnSpc>
                <a:spcPct val="100000"/>
              </a:lnSpc>
              <a:spcBef>
                <a:spcPts val="0"/>
              </a:spcBef>
              <a:spcAft>
                <a:spcPts val="0"/>
              </a:spcAft>
              <a:buClr>
                <a:schemeClr val="dk1"/>
              </a:buClr>
              <a:buSzPts val="4000"/>
              <a:buFont typeface="Arial"/>
              <a:buChar char="•"/>
            </a:pPr>
            <a:r>
              <a:rPr b="0" i="0" lang="en-US" sz="4000" u="none" cap="none" strike="noStrike">
                <a:solidFill>
                  <a:schemeClr val="dk1"/>
                </a:solidFill>
                <a:latin typeface="Arial"/>
                <a:ea typeface="Arial"/>
                <a:cs typeface="Arial"/>
                <a:sym typeface="Arial"/>
              </a:rPr>
              <a:t>This method has the flexibility of the prior machine learning approach but uses the complex valued support of JAX to operate directly on the target wavefront.</a:t>
            </a:r>
            <a:endParaRPr b="0" i="0" sz="1400" u="none" cap="none" strike="noStrike">
              <a:solidFill>
                <a:srgbClr val="000000"/>
              </a:solidFill>
              <a:latin typeface="Arial"/>
              <a:ea typeface="Arial"/>
              <a:cs typeface="Arial"/>
              <a:sym typeface="Arial"/>
            </a:endParaRPr>
          </a:p>
        </p:txBody>
      </p:sp>
      <p:graphicFrame>
        <p:nvGraphicFramePr>
          <p:cNvPr id="113" name="Google Shape;113;p1"/>
          <p:cNvGraphicFramePr/>
          <p:nvPr/>
        </p:nvGraphicFramePr>
        <p:xfrm>
          <a:off x="13075839" y="16616294"/>
          <a:ext cx="3000000" cy="3000000"/>
        </p:xfrm>
        <a:graphic>
          <a:graphicData uri="http://schemas.openxmlformats.org/drawingml/2006/table">
            <a:tbl>
              <a:tblPr bandRow="1" firstRow="1">
                <a:noFill/>
                <a:tableStyleId>{D1BE8403-74C9-435A-AF9F-6277C4132398}</a:tableStyleId>
              </a:tblPr>
              <a:tblGrid>
                <a:gridCol w="3865425"/>
                <a:gridCol w="1745675"/>
                <a:gridCol w="1662550"/>
              </a:tblGrid>
              <a:tr h="1071275">
                <a:tc>
                  <a:txBody>
                    <a:bodyPr/>
                    <a:lstStyle/>
                    <a:p>
                      <a:pPr indent="0" lvl="0" marL="0" marR="0" rtl="0" algn="ctr">
                        <a:lnSpc>
                          <a:spcPct val="100000"/>
                        </a:lnSpc>
                        <a:spcBef>
                          <a:spcPts val="0"/>
                        </a:spcBef>
                        <a:spcAft>
                          <a:spcPts val="0"/>
                        </a:spcAft>
                        <a:buNone/>
                      </a:pPr>
                      <a:r>
                        <a:rPr lang="en-US" sz="3000" u="none" cap="none" strike="noStrike"/>
                        <a:t>Network Architecture</a:t>
                      </a:r>
                      <a:endParaRPr/>
                    </a:p>
                  </a:txBody>
                  <a:tcPr marT="45725" marB="45725" marR="91450" marL="91450"/>
                </a:tc>
                <a:tc>
                  <a:txBody>
                    <a:bodyPr/>
                    <a:lstStyle/>
                    <a:p>
                      <a:pPr indent="0" lvl="0" marL="0" marR="0" rtl="0" algn="ctr">
                        <a:lnSpc>
                          <a:spcPct val="100000"/>
                        </a:lnSpc>
                        <a:spcBef>
                          <a:spcPts val="0"/>
                        </a:spcBef>
                        <a:spcAft>
                          <a:spcPts val="0"/>
                        </a:spcAft>
                        <a:buNone/>
                      </a:pPr>
                      <a:r>
                        <a:rPr lang="en-US" sz="3000" u="none" cap="none" strike="noStrike"/>
                        <a:t>Train PSNR</a:t>
                      </a:r>
                      <a:endParaRPr/>
                    </a:p>
                  </a:txBody>
                  <a:tcPr marT="45725" marB="45725" marR="91450" marL="91450"/>
                </a:tc>
                <a:tc>
                  <a:txBody>
                    <a:bodyPr/>
                    <a:lstStyle/>
                    <a:p>
                      <a:pPr indent="0" lvl="0" marL="0" marR="0" rtl="0" algn="ctr">
                        <a:lnSpc>
                          <a:spcPct val="100000"/>
                        </a:lnSpc>
                        <a:spcBef>
                          <a:spcPts val="0"/>
                        </a:spcBef>
                        <a:spcAft>
                          <a:spcPts val="0"/>
                        </a:spcAft>
                        <a:buNone/>
                      </a:pPr>
                      <a:r>
                        <a:rPr lang="en-US" sz="3000" u="none" cap="none" strike="noStrike"/>
                        <a:t>Test PSNR</a:t>
                      </a:r>
                      <a:endParaRPr/>
                    </a:p>
                  </a:txBody>
                  <a:tcPr marT="45725" marB="45725" marR="91450" marL="91450"/>
                </a:tc>
              </a:tr>
              <a:tr h="274325">
                <a:tc>
                  <a:txBody>
                    <a:bodyPr/>
                    <a:lstStyle/>
                    <a:p>
                      <a:pPr indent="0" lvl="0" marL="0" marR="0" rtl="0" algn="ctr">
                        <a:lnSpc>
                          <a:spcPct val="100000"/>
                        </a:lnSpc>
                        <a:spcBef>
                          <a:spcPts val="0"/>
                        </a:spcBef>
                        <a:spcAft>
                          <a:spcPts val="0"/>
                        </a:spcAft>
                        <a:buNone/>
                      </a:pPr>
                      <a:r>
                        <a:rPr lang="en-US" sz="3000" u="none" cap="none" strike="noStrike"/>
                        <a:t>ASM</a:t>
                      </a:r>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Arial"/>
                          <a:ea typeface="Arial"/>
                          <a:cs typeface="Arial"/>
                          <a:sym typeface="Arial"/>
                        </a:rPr>
                        <a:t>20.6 dB</a:t>
                      </a:r>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Arial"/>
                          <a:ea typeface="Arial"/>
                          <a:cs typeface="Arial"/>
                          <a:sym typeface="Arial"/>
                        </a:rPr>
                        <a:t>20.7 dB</a:t>
                      </a:r>
                      <a:endParaRPr/>
                    </a:p>
                  </a:txBody>
                  <a:tcPr marT="45725" marB="45725" marR="91450" marL="91450"/>
                </a:tc>
              </a:tr>
              <a:tr h="274325">
                <a:tc>
                  <a:txBody>
                    <a:bodyPr/>
                    <a:lstStyle/>
                    <a:p>
                      <a:pPr indent="0" lvl="0" marL="0" marR="0" rtl="0" algn="ctr">
                        <a:lnSpc>
                          <a:spcPct val="100000"/>
                        </a:lnSpc>
                        <a:spcBef>
                          <a:spcPts val="0"/>
                        </a:spcBef>
                        <a:spcAft>
                          <a:spcPts val="0"/>
                        </a:spcAft>
                        <a:buNone/>
                      </a:pPr>
                      <a:r>
                        <a:rPr lang="en-US" sz="3000" u="none" cap="none" strike="noStrike"/>
                        <a:t>Neural Holography[1]</a:t>
                      </a:r>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Arial"/>
                          <a:ea typeface="Arial"/>
                          <a:cs typeface="Arial"/>
                          <a:sym typeface="Arial"/>
                        </a:rPr>
                        <a:t>29.3 dB</a:t>
                      </a:r>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Arial"/>
                          <a:ea typeface="Arial"/>
                          <a:cs typeface="Arial"/>
                          <a:sym typeface="Arial"/>
                        </a:rPr>
                        <a:t>29.2 dB</a:t>
                      </a:r>
                      <a:endParaRPr/>
                    </a:p>
                  </a:txBody>
                  <a:tcPr marT="45725" marB="45725" marR="91450" marL="91450"/>
                </a:tc>
              </a:tr>
              <a:tr h="289375">
                <a:tc>
                  <a:txBody>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Arial"/>
                          <a:ea typeface="Arial"/>
                          <a:cs typeface="Arial"/>
                          <a:sym typeface="Arial"/>
                        </a:rPr>
                        <a:t>HIL Holography [2]</a:t>
                      </a:r>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Arial"/>
                          <a:ea typeface="Arial"/>
                          <a:cs typeface="Arial"/>
                          <a:sym typeface="Arial"/>
                        </a:rPr>
                        <a:t>29.7 dB</a:t>
                      </a:r>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Arial"/>
                          <a:ea typeface="Arial"/>
                          <a:cs typeface="Arial"/>
                          <a:sym typeface="Arial"/>
                        </a:rPr>
                        <a:t>29.6 dB</a:t>
                      </a:r>
                      <a:endParaRPr/>
                    </a:p>
                  </a:txBody>
                  <a:tcPr marT="45725" marB="45725" marR="91450" marL="91450"/>
                </a:tc>
              </a:tr>
              <a:tr h="274325">
                <a:tc>
                  <a:txBody>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Arial"/>
                          <a:ea typeface="Arial"/>
                          <a:cs typeface="Arial"/>
                          <a:sym typeface="Arial"/>
                        </a:rPr>
                        <a:t>ComplexCNNc</a:t>
                      </a:r>
                      <a:endParaRPr b="0" i="0" sz="3000" u="none" cap="none" strike="noStrike">
                        <a:solidFill>
                          <a:srgbClr val="000000"/>
                        </a:solidFill>
                        <a:latin typeface="Arial"/>
                        <a:ea typeface="Arial"/>
                        <a:cs typeface="Arial"/>
                        <a:sym typeface="Arial"/>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Arial"/>
                          <a:ea typeface="Arial"/>
                          <a:cs typeface="Arial"/>
                          <a:sym typeface="Arial"/>
                        </a:rPr>
                        <a:t>28.9 dB</a:t>
                      </a:r>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Arial"/>
                          <a:ea typeface="Arial"/>
                          <a:cs typeface="Arial"/>
                          <a:sym typeface="Arial"/>
                        </a:rPr>
                        <a:t>28.8 dB</a:t>
                      </a:r>
                      <a:endParaRPr/>
                    </a:p>
                  </a:txBody>
                  <a:tcPr marT="45725" marB="45725" marR="91450" marL="91450"/>
                </a:tc>
              </a:tr>
              <a:tr h="274325">
                <a:tc>
                  <a:txBody>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Arial"/>
                          <a:ea typeface="Arial"/>
                          <a:cs typeface="Arial"/>
                          <a:sym typeface="Arial"/>
                        </a:rPr>
                        <a:t>StackedCNNc</a:t>
                      </a:r>
                      <a:endParaRPr b="0" i="0" sz="3000" u="none" cap="none" strike="noStrike">
                        <a:solidFill>
                          <a:srgbClr val="000000"/>
                        </a:solidFill>
                        <a:latin typeface="Arial"/>
                        <a:ea typeface="Arial"/>
                        <a:cs typeface="Arial"/>
                        <a:sym typeface="Arial"/>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Arial"/>
                          <a:ea typeface="Arial"/>
                          <a:cs typeface="Arial"/>
                          <a:sym typeface="Arial"/>
                        </a:rPr>
                        <a:t>33.7 dB</a:t>
                      </a:r>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Arial"/>
                          <a:ea typeface="Arial"/>
                          <a:cs typeface="Arial"/>
                          <a:sym typeface="Arial"/>
                        </a:rPr>
                        <a:t>32.9 dB</a:t>
                      </a:r>
                      <a:endParaRPr/>
                    </a:p>
                  </a:txBody>
                  <a:tcPr marT="45725" marB="45725" marR="91450" marL="91450"/>
                </a:tc>
              </a:tr>
            </a:tbl>
          </a:graphicData>
        </a:graphic>
      </p:graphicFrame>
      <p:pic>
        <p:nvPicPr>
          <p:cNvPr descr="A drawing of a cat&#10;&#10;Description automatically generated with low confidence" id="114" name="Google Shape;114;p1"/>
          <p:cNvPicPr preferRelativeResize="0"/>
          <p:nvPr/>
        </p:nvPicPr>
        <p:blipFill rotWithShape="1">
          <a:blip r:embed="rId7">
            <a:alphaModFix/>
          </a:blip>
          <a:srcRect b="0" l="0" r="0" t="0"/>
          <a:stretch/>
        </p:blipFill>
        <p:spPr>
          <a:xfrm flipH="1" rot="10800000">
            <a:off x="28441178" y="16575701"/>
            <a:ext cx="3927579" cy="2160169"/>
          </a:xfrm>
          <a:prstGeom prst="rect">
            <a:avLst/>
          </a:prstGeom>
          <a:noFill/>
          <a:ln>
            <a:noFill/>
          </a:ln>
        </p:spPr>
      </p:pic>
      <p:pic>
        <p:nvPicPr>
          <p:cNvPr descr="A close up of a tiger&#10;&#10;Description automatically generated with medium confidence" id="115" name="Google Shape;115;p1"/>
          <p:cNvPicPr preferRelativeResize="0"/>
          <p:nvPr/>
        </p:nvPicPr>
        <p:blipFill rotWithShape="1">
          <a:blip r:embed="rId8">
            <a:alphaModFix/>
          </a:blip>
          <a:srcRect b="0" l="0" r="0" t="0"/>
          <a:stretch/>
        </p:blipFill>
        <p:spPr>
          <a:xfrm flipH="1" rot="10800000">
            <a:off x="20419695" y="16588854"/>
            <a:ext cx="3927579" cy="2160169"/>
          </a:xfrm>
          <a:prstGeom prst="rect">
            <a:avLst/>
          </a:prstGeom>
          <a:noFill/>
          <a:ln>
            <a:noFill/>
          </a:ln>
        </p:spPr>
      </p:pic>
      <p:pic>
        <p:nvPicPr>
          <p:cNvPr descr="A drawing of a cat&#10;&#10;Description automatically generated with low confidence" id="116" name="Google Shape;116;p1"/>
          <p:cNvPicPr preferRelativeResize="0"/>
          <p:nvPr/>
        </p:nvPicPr>
        <p:blipFill rotWithShape="1">
          <a:blip r:embed="rId9">
            <a:alphaModFix/>
          </a:blip>
          <a:srcRect b="0" l="0" r="0" t="0"/>
          <a:stretch/>
        </p:blipFill>
        <p:spPr>
          <a:xfrm flipH="1" rot="10800000">
            <a:off x="24430436" y="16588854"/>
            <a:ext cx="3927579" cy="2160169"/>
          </a:xfrm>
          <a:prstGeom prst="rect">
            <a:avLst/>
          </a:prstGeom>
          <a:noFill/>
          <a:ln>
            <a:noFill/>
          </a:ln>
        </p:spPr>
      </p:pic>
      <p:pic>
        <p:nvPicPr>
          <p:cNvPr descr="A drawing of a cat&#10;&#10;Description automatically generated with low confidence" id="117" name="Google Shape;117;p1"/>
          <p:cNvPicPr preferRelativeResize="0"/>
          <p:nvPr/>
        </p:nvPicPr>
        <p:blipFill rotWithShape="1">
          <a:blip r:embed="rId7">
            <a:alphaModFix/>
          </a:blip>
          <a:srcRect b="16754" l="65908" r="0" t="46089"/>
          <a:stretch/>
        </p:blipFill>
        <p:spPr>
          <a:xfrm flipH="1" rot="10800000">
            <a:off x="28701356" y="18789729"/>
            <a:ext cx="3407218" cy="2042408"/>
          </a:xfrm>
          <a:prstGeom prst="rect">
            <a:avLst/>
          </a:prstGeom>
          <a:noFill/>
          <a:ln>
            <a:noFill/>
          </a:ln>
        </p:spPr>
      </p:pic>
      <p:pic>
        <p:nvPicPr>
          <p:cNvPr descr="A close up of a tiger&#10;&#10;Description automatically generated with medium confidence" id="118" name="Google Shape;118;p1"/>
          <p:cNvPicPr preferRelativeResize="0"/>
          <p:nvPr/>
        </p:nvPicPr>
        <p:blipFill rotWithShape="1">
          <a:blip r:embed="rId8">
            <a:alphaModFix/>
          </a:blip>
          <a:srcRect b="17084" l="65908" r="0" t="45758"/>
          <a:stretch/>
        </p:blipFill>
        <p:spPr>
          <a:xfrm flipH="1" rot="10800000">
            <a:off x="20653758" y="18775112"/>
            <a:ext cx="3459452" cy="2073719"/>
          </a:xfrm>
          <a:prstGeom prst="rect">
            <a:avLst/>
          </a:prstGeom>
          <a:noFill/>
          <a:ln>
            <a:noFill/>
          </a:ln>
        </p:spPr>
      </p:pic>
      <p:pic>
        <p:nvPicPr>
          <p:cNvPr descr="A drawing of a cat&#10;&#10;Description automatically generated with low confidence" id="119" name="Google Shape;119;p1"/>
          <p:cNvPicPr preferRelativeResize="0"/>
          <p:nvPr/>
        </p:nvPicPr>
        <p:blipFill rotWithShape="1">
          <a:blip r:embed="rId9">
            <a:alphaModFix/>
          </a:blip>
          <a:srcRect b="16754" l="65908" r="0" t="46089"/>
          <a:stretch/>
        </p:blipFill>
        <p:spPr>
          <a:xfrm flipH="1" rot="10800000">
            <a:off x="24663184" y="18775240"/>
            <a:ext cx="3459452" cy="207371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2009-03-08T16:20:38Z</dcterms:created>
  <dc:creator>EE368</dc:creator>
</cp:coreProperties>
</file>