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7" r:id="rId28"/>
    <p:sldId id="285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7" r:id="rId48"/>
    <p:sldId id="306" r:id="rId49"/>
    <p:sldId id="308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9EC6AA-78BB-D347-9C8F-FC60B0278771}" v="156" dt="2019-02-17T02:46:11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0"/>
    <p:restoredTop sz="94757"/>
  </p:normalViewPr>
  <p:slideViewPr>
    <p:cSldViewPr snapToGrid="0" snapToObjects="1">
      <p:cViewPr varScale="1">
        <p:scale>
          <a:sx n="104" d="100"/>
          <a:sy n="104" d="100"/>
        </p:scale>
        <p:origin x="10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ubham Chandak" userId="b035a771-818a-454f-91f6-2deaedf67a50" providerId="ADAL" clId="{0D9EC6AA-78BB-D347-9C8F-FC60B0278771}"/>
    <pc:docChg chg="modSld">
      <pc:chgData name="Shubham Chandak" userId="b035a771-818a-454f-91f6-2deaedf67a50" providerId="ADAL" clId="{0D9EC6AA-78BB-D347-9C8F-FC60B0278771}" dt="2019-02-17T02:46:11.996" v="4" actId="20577"/>
      <pc:docMkLst>
        <pc:docMk/>
      </pc:docMkLst>
      <pc:sldChg chg="modSp">
        <pc:chgData name="Shubham Chandak" userId="b035a771-818a-454f-91f6-2deaedf67a50" providerId="ADAL" clId="{0D9EC6AA-78BB-D347-9C8F-FC60B0278771}" dt="2019-02-17T02:46:11.996" v="4" actId="20577"/>
        <pc:sldMkLst>
          <pc:docMk/>
          <pc:sldMk cId="2857968072" sldId="308"/>
        </pc:sldMkLst>
        <pc:spChg chg="mod">
          <ac:chgData name="Shubham Chandak" userId="b035a771-818a-454f-91f6-2deaedf67a50" providerId="ADAL" clId="{0D9EC6AA-78BB-D347-9C8F-FC60B0278771}" dt="2019-02-17T02:46:11.996" v="4" actId="20577"/>
          <ac:spMkLst>
            <pc:docMk/>
            <pc:sldMk cId="2857968072" sldId="308"/>
            <ac:spMk id="3" creationId="{6DBA435F-B6D5-1D4F-B04E-4D3B10ABB4A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BEFB-9EA7-4440-9DAA-2ABDFFAF6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E379B-838C-724F-9974-4C697D194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180FC-CC0A-A049-8821-D956A6B13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F71C4-4595-9149-A1C6-19336EBFC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DEA58-3A3F-2D40-8B7E-EAE84A77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97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8921-5A66-D841-B058-DDBD1592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CEC7F-A569-CD4A-8BD2-1A048E723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3DDF9-E2B8-6A4D-96F0-F94E4F2C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86092-BAAD-F049-8A5A-9D5685F4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09B7B-93EB-E04A-8E19-22584582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34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D350-7BE2-5849-BA07-DE3C571C7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9C40-3053-174E-81BF-E9DFB01CE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D2D3B-F13B-F146-9D93-3A73F31BB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4242A-6B39-C640-BA32-413B04F51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7008C-E72B-1F41-99D3-73455B2D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2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5612B-7C53-1D40-8C9A-453B2C578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C381B-E852-1849-8DBD-D8399DE38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834D4-093F-D745-B0E1-C3D2ACB57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9C302-0AD5-3F43-ACE9-D7A27352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30055-1365-834D-BFED-5710A5195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59FED-9C31-664C-98C0-AA1CEFBE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8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93353-65C7-7D4A-9281-39688254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4F6F7-5D00-E249-A60A-319D4EDCE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02732-2BBB-DB40-B2EB-96E5A95F5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2C7543-1130-0348-8872-4CE1E465B8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00DCBE-A4C8-9B43-8744-C6283A361B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2E32E-83D9-904A-9271-D5A662367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C2E80B-A4A7-814E-8914-251884030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71BA3-7420-0644-B62E-90108BCF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6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4C295-6503-794F-A78C-060DB2191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D551B-3B6E-6445-A881-269207CD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973B2-6D0A-784A-99A2-109223BC7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84294-6E83-474B-8020-425442DE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0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5AD493-31E7-8041-A892-AD1F8397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BC3B87-33F2-AF4A-903B-A8E27043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EE56F-81B0-7847-92E3-B6431C0E5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2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F648B-1A08-6D4C-8FC0-C39332C7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09CED-CB12-7A48-BED0-4A22C1C60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77F53-A080-364B-920A-BBEDF1D95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E5C38-97DF-1E43-951E-32194036F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E44A5-FA6A-7D4F-AAF2-2EDD7129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E6786-811A-FB46-8B73-FC85898C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44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3AF3E-2660-234E-BA8C-A61688DB6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7C887-BEF2-F747-BD90-7CCC95749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511DF-C62A-6647-8ED8-DFA571902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3E54B-52DD-E742-B993-28D12B1FD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97FE9-8FCC-514B-9842-59B5C75D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E5376-F63B-D746-9613-62FCA6DA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46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C638D-A9FC-1C49-B3F2-B3A0AA7A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A5963F-5811-EC4D-AF05-B60EF1727F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E7000-9A97-0949-BB43-C9A053AEC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504B5-9B8D-AA4C-995C-A8924BFC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20D03-BC7E-0048-AB45-0755D26EC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9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28B3F-D7A8-B94E-B79F-1E6266EB5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FA530-5CEF-6149-9828-2DD05693C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BC4AE-81E8-C744-AE69-EC2DFA97D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31F5F-49E4-9948-AAC4-40D02B48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7C60E-4D37-5248-8731-0E239010C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ABC0F-C701-504E-9224-9456725EC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BCDAB-3EC5-5849-A8D0-D5D65333D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BE14B-926F-F147-B926-4FB27D01F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E1F6D-DBE1-E848-B0DD-61768D36980C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FF69B-764A-114B-A78D-2E5221167D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8A55F-D8B2-4841-ACF8-AAFF97625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5E589-2E8E-3C49-BA8A-FBB205F6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9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ieeexplore.ieee.org/document/705530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1AFC5-9BEF-2849-A63B-32F91DB4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 code successive cancellation decoding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AC555-7BA9-5849-9DE8-01598AB3B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BEC</a:t>
            </a:r>
          </a:p>
          <a:p>
            <a:r>
              <a:rPr lang="en-US" dirty="0"/>
              <a:t>Block length = 8</a:t>
            </a:r>
          </a:p>
          <a:p>
            <a:r>
              <a:rPr lang="en-US" dirty="0"/>
              <a:t>Rate = ½</a:t>
            </a:r>
          </a:p>
          <a:p>
            <a:r>
              <a:rPr lang="en-US" dirty="0"/>
              <a:t>Each step is the 2x2 decoding you saw in class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85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47347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/>
          <p:nvPr/>
        </p:nvCxnSpPr>
        <p:spPr>
          <a:xfrm>
            <a:off x="6351373" y="827903"/>
            <a:ext cx="2113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/>
          <p:nvPr/>
        </p:nvCxnSpPr>
        <p:spPr>
          <a:xfrm>
            <a:off x="6351373" y="3908854"/>
            <a:ext cx="2113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7850660" y="827904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0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/>
          <p:nvPr/>
        </p:nvCxnSpPr>
        <p:spPr>
          <a:xfrm>
            <a:off x="6351373" y="827903"/>
            <a:ext cx="2113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/>
          <p:nvPr/>
        </p:nvCxnSpPr>
        <p:spPr>
          <a:xfrm>
            <a:off x="6351373" y="3908854"/>
            <a:ext cx="2113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7850660" y="827904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99232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5975358" y="1614116"/>
            <a:ext cx="2467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5975358" y="4695067"/>
            <a:ext cx="24764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7474645" y="1614117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7955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5975358" y="1614116"/>
            <a:ext cx="24678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5975358" y="4695067"/>
            <a:ext cx="24764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7474645" y="1614117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73958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6024785" y="2374691"/>
            <a:ext cx="24099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6024785" y="5455642"/>
            <a:ext cx="24270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7072993" y="2374692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236054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6024785" y="2374691"/>
            <a:ext cx="24099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6024785" y="5455642"/>
            <a:ext cx="24270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7072993" y="2374692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2253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6033331" y="3135267"/>
            <a:ext cx="24099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6033331" y="6216218"/>
            <a:ext cx="24270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6696978" y="3135268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4307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6033331" y="3135267"/>
            <a:ext cx="24099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6033331" y="6216218"/>
            <a:ext cx="24270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6696978" y="3135268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3012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5366759" y="840203"/>
            <a:ext cx="11964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5366759" y="2379483"/>
            <a:ext cx="121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5919312" y="840203"/>
            <a:ext cx="0" cy="1564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70639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5366759" y="840203"/>
            <a:ext cx="11964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5366759" y="2379483"/>
            <a:ext cx="121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5919312" y="840203"/>
            <a:ext cx="0" cy="1564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956F9A-331B-7246-A0B4-0D46A70A4BE2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61811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4990744" y="1614114"/>
            <a:ext cx="11964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4990744" y="3153394"/>
            <a:ext cx="121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5543297" y="1614114"/>
            <a:ext cx="0" cy="1564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49276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4990744" y="1614114"/>
            <a:ext cx="11964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4990744" y="3153394"/>
            <a:ext cx="121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5543297" y="1614114"/>
            <a:ext cx="0" cy="1564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8643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4177383" y="840091"/>
            <a:ext cx="1009914" cy="1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4153256" y="1614114"/>
            <a:ext cx="103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4774175" y="827903"/>
            <a:ext cx="0" cy="786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2713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7E600-CA88-1942-B870-C3E37E244A43}"/>
              </a:ext>
            </a:extLst>
          </p:cNvPr>
          <p:cNvCxnSpPr>
            <a:cxnSpLocks/>
          </p:cNvCxnSpPr>
          <p:nvPr/>
        </p:nvCxnSpPr>
        <p:spPr>
          <a:xfrm>
            <a:off x="4177383" y="840091"/>
            <a:ext cx="1009914" cy="1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A9355F-C681-5445-96D9-3360AF1C7559}"/>
              </a:ext>
            </a:extLst>
          </p:cNvPr>
          <p:cNvCxnSpPr>
            <a:cxnSpLocks/>
          </p:cNvCxnSpPr>
          <p:nvPr/>
        </p:nvCxnSpPr>
        <p:spPr>
          <a:xfrm>
            <a:off x="4153256" y="1614114"/>
            <a:ext cx="103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F25A09-F224-7D4B-8744-E7DDE4104E9D}"/>
              </a:ext>
            </a:extLst>
          </p:cNvPr>
          <p:cNvCxnSpPr>
            <a:cxnSpLocks/>
          </p:cNvCxnSpPr>
          <p:nvPr/>
        </p:nvCxnSpPr>
        <p:spPr>
          <a:xfrm flipV="1">
            <a:off x="4774175" y="827903"/>
            <a:ext cx="0" cy="786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9870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5855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4032" y="50662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09723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2324" y="1311375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90807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2324" y="1311375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0C1E7C-10B5-DE40-B7CB-78EF9D0D7319}"/>
              </a:ext>
            </a:extLst>
          </p:cNvPr>
          <p:cNvCxnSpPr>
            <a:cxnSpLocks/>
          </p:cNvCxnSpPr>
          <p:nvPr/>
        </p:nvCxnSpPr>
        <p:spPr>
          <a:xfrm>
            <a:off x="4177383" y="840091"/>
            <a:ext cx="1009914" cy="1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942394-6B03-7A46-8218-5D6E05B70314}"/>
              </a:ext>
            </a:extLst>
          </p:cNvPr>
          <p:cNvCxnSpPr>
            <a:cxnSpLocks/>
          </p:cNvCxnSpPr>
          <p:nvPr/>
        </p:nvCxnSpPr>
        <p:spPr>
          <a:xfrm>
            <a:off x="4153256" y="1614114"/>
            <a:ext cx="103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E5A56B-1EE8-B540-928F-A6EB12F0F4C8}"/>
              </a:ext>
            </a:extLst>
          </p:cNvPr>
          <p:cNvCxnSpPr>
            <a:cxnSpLocks/>
          </p:cNvCxnSpPr>
          <p:nvPr/>
        </p:nvCxnSpPr>
        <p:spPr>
          <a:xfrm flipV="1">
            <a:off x="4774175" y="827903"/>
            <a:ext cx="0" cy="786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543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2324" y="1311375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0C1E7C-10B5-DE40-B7CB-78EF9D0D7319}"/>
              </a:ext>
            </a:extLst>
          </p:cNvPr>
          <p:cNvCxnSpPr>
            <a:cxnSpLocks/>
          </p:cNvCxnSpPr>
          <p:nvPr/>
        </p:nvCxnSpPr>
        <p:spPr>
          <a:xfrm>
            <a:off x="4177383" y="840091"/>
            <a:ext cx="1009914" cy="1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942394-6B03-7A46-8218-5D6E05B70314}"/>
              </a:ext>
            </a:extLst>
          </p:cNvPr>
          <p:cNvCxnSpPr>
            <a:cxnSpLocks/>
          </p:cNvCxnSpPr>
          <p:nvPr/>
        </p:nvCxnSpPr>
        <p:spPr>
          <a:xfrm>
            <a:off x="4153256" y="1614114"/>
            <a:ext cx="103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E5A56B-1EE8-B540-928F-A6EB12F0F4C8}"/>
              </a:ext>
            </a:extLst>
          </p:cNvPr>
          <p:cNvCxnSpPr>
            <a:cxnSpLocks/>
          </p:cNvCxnSpPr>
          <p:nvPr/>
        </p:nvCxnSpPr>
        <p:spPr>
          <a:xfrm flipV="1">
            <a:off x="4774175" y="827903"/>
            <a:ext cx="0" cy="786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31096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2324" y="1311375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28883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226153-E051-A345-955E-A07B172B66DC}"/>
              </a:ext>
            </a:extLst>
          </p:cNvPr>
          <p:cNvSpPr/>
          <p:nvPr/>
        </p:nvSpPr>
        <p:spPr>
          <a:xfrm>
            <a:off x="3532324" y="1311375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14600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661CBD-9D2C-3645-BE9B-CDAC50758CE8}"/>
              </a:ext>
            </a:extLst>
          </p:cNvPr>
          <p:cNvCxnSpPr/>
          <p:nvPr/>
        </p:nvCxnSpPr>
        <p:spPr>
          <a:xfrm>
            <a:off x="4458329" y="614363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41E0319-0C09-BB41-ADDE-F83977EC9553}"/>
              </a:ext>
            </a:extLst>
          </p:cNvPr>
          <p:cNvCxnSpPr/>
          <p:nvPr/>
        </p:nvCxnSpPr>
        <p:spPr>
          <a:xfrm>
            <a:off x="4458329" y="1429447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527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661CBD-9D2C-3645-BE9B-CDAC50758CE8}"/>
              </a:ext>
            </a:extLst>
          </p:cNvPr>
          <p:cNvCxnSpPr/>
          <p:nvPr/>
        </p:nvCxnSpPr>
        <p:spPr>
          <a:xfrm>
            <a:off x="4458329" y="614363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41E0319-0C09-BB41-ADDE-F83977EC9553}"/>
              </a:ext>
            </a:extLst>
          </p:cNvPr>
          <p:cNvCxnSpPr/>
          <p:nvPr/>
        </p:nvCxnSpPr>
        <p:spPr>
          <a:xfrm>
            <a:off x="4458329" y="1429447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818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722520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65587-39E6-F44F-8274-62383BBC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a few steps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4BE27-3F27-554B-A6C6-A56A2FF22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48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8B9E7D-CCAE-E04B-85FB-463960C48A8A}"/>
              </a:ext>
            </a:extLst>
          </p:cNvPr>
          <p:cNvSpPr/>
          <p:nvPr/>
        </p:nvSpPr>
        <p:spPr>
          <a:xfrm>
            <a:off x="3575875" y="284274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07AF212-95EC-A64A-BD9F-951143323349}"/>
              </a:ext>
            </a:extLst>
          </p:cNvPr>
          <p:cNvCxnSpPr>
            <a:cxnSpLocks/>
          </p:cNvCxnSpPr>
          <p:nvPr/>
        </p:nvCxnSpPr>
        <p:spPr>
          <a:xfrm>
            <a:off x="4177911" y="2376069"/>
            <a:ext cx="1009914" cy="1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2BC1A42-A989-D64C-A660-EC1203157732}"/>
              </a:ext>
            </a:extLst>
          </p:cNvPr>
          <p:cNvCxnSpPr>
            <a:cxnSpLocks/>
          </p:cNvCxnSpPr>
          <p:nvPr/>
        </p:nvCxnSpPr>
        <p:spPr>
          <a:xfrm>
            <a:off x="4153784" y="3150092"/>
            <a:ext cx="103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65E60B1-4676-974A-A037-DB285EEA894E}"/>
              </a:ext>
            </a:extLst>
          </p:cNvPr>
          <p:cNvCxnSpPr>
            <a:cxnSpLocks/>
          </p:cNvCxnSpPr>
          <p:nvPr/>
        </p:nvCxnSpPr>
        <p:spPr>
          <a:xfrm flipV="1">
            <a:off x="4774703" y="2363881"/>
            <a:ext cx="0" cy="786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925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8B9E7D-CCAE-E04B-85FB-463960C48A8A}"/>
              </a:ext>
            </a:extLst>
          </p:cNvPr>
          <p:cNvSpPr/>
          <p:nvPr/>
        </p:nvSpPr>
        <p:spPr>
          <a:xfrm>
            <a:off x="3575875" y="2842747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07AF212-95EC-A64A-BD9F-951143323349}"/>
              </a:ext>
            </a:extLst>
          </p:cNvPr>
          <p:cNvCxnSpPr>
            <a:cxnSpLocks/>
          </p:cNvCxnSpPr>
          <p:nvPr/>
        </p:nvCxnSpPr>
        <p:spPr>
          <a:xfrm>
            <a:off x="4177911" y="2376069"/>
            <a:ext cx="1009914" cy="1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2BC1A42-A989-D64C-A660-EC1203157732}"/>
              </a:ext>
            </a:extLst>
          </p:cNvPr>
          <p:cNvCxnSpPr>
            <a:cxnSpLocks/>
          </p:cNvCxnSpPr>
          <p:nvPr/>
        </p:nvCxnSpPr>
        <p:spPr>
          <a:xfrm>
            <a:off x="4153784" y="3150092"/>
            <a:ext cx="10340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65E60B1-4676-974A-A037-DB285EEA894E}"/>
              </a:ext>
            </a:extLst>
          </p:cNvPr>
          <p:cNvCxnSpPr>
            <a:cxnSpLocks/>
          </p:cNvCxnSpPr>
          <p:nvPr/>
        </p:nvCxnSpPr>
        <p:spPr>
          <a:xfrm flipV="1">
            <a:off x="4774703" y="2363881"/>
            <a:ext cx="0" cy="7862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09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47335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318B8A-1B2D-304B-8C56-EB11D0BACEAE}"/>
              </a:ext>
            </a:extLst>
          </p:cNvPr>
          <p:cNvCxnSpPr/>
          <p:nvPr/>
        </p:nvCxnSpPr>
        <p:spPr>
          <a:xfrm>
            <a:off x="4482635" y="2140764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D2BC80-FD4C-7F4F-ABA3-C8AA7981AD78}"/>
              </a:ext>
            </a:extLst>
          </p:cNvPr>
          <p:cNvCxnSpPr/>
          <p:nvPr/>
        </p:nvCxnSpPr>
        <p:spPr>
          <a:xfrm>
            <a:off x="4482635" y="2955848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209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318B8A-1B2D-304B-8C56-EB11D0BACEAE}"/>
              </a:ext>
            </a:extLst>
          </p:cNvPr>
          <p:cNvCxnSpPr/>
          <p:nvPr/>
        </p:nvCxnSpPr>
        <p:spPr>
          <a:xfrm>
            <a:off x="4482635" y="2140764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D2BC80-FD4C-7F4F-ABA3-C8AA7981AD78}"/>
              </a:ext>
            </a:extLst>
          </p:cNvPr>
          <p:cNvCxnSpPr/>
          <p:nvPr/>
        </p:nvCxnSpPr>
        <p:spPr>
          <a:xfrm>
            <a:off x="4482635" y="2955848"/>
            <a:ext cx="61636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975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318B8A-1B2D-304B-8C56-EB11D0BACEAE}"/>
              </a:ext>
            </a:extLst>
          </p:cNvPr>
          <p:cNvCxnSpPr>
            <a:cxnSpLocks/>
          </p:cNvCxnSpPr>
          <p:nvPr/>
        </p:nvCxnSpPr>
        <p:spPr>
          <a:xfrm>
            <a:off x="5376377" y="621975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D2BC80-FD4C-7F4F-ABA3-C8AA7981AD78}"/>
              </a:ext>
            </a:extLst>
          </p:cNvPr>
          <p:cNvCxnSpPr>
            <a:cxnSpLocks/>
          </p:cNvCxnSpPr>
          <p:nvPr/>
        </p:nvCxnSpPr>
        <p:spPr>
          <a:xfrm>
            <a:off x="5376377" y="2148313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046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318B8A-1B2D-304B-8C56-EB11D0BACEAE}"/>
              </a:ext>
            </a:extLst>
          </p:cNvPr>
          <p:cNvCxnSpPr>
            <a:cxnSpLocks/>
          </p:cNvCxnSpPr>
          <p:nvPr/>
        </p:nvCxnSpPr>
        <p:spPr>
          <a:xfrm>
            <a:off x="5376377" y="621975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D2BC80-FD4C-7F4F-ABA3-C8AA7981AD78}"/>
              </a:ext>
            </a:extLst>
          </p:cNvPr>
          <p:cNvCxnSpPr>
            <a:cxnSpLocks/>
          </p:cNvCxnSpPr>
          <p:nvPr/>
        </p:nvCxnSpPr>
        <p:spPr>
          <a:xfrm>
            <a:off x="5376377" y="2148313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194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318B8A-1B2D-304B-8C56-EB11D0BACEAE}"/>
              </a:ext>
            </a:extLst>
          </p:cNvPr>
          <p:cNvCxnSpPr>
            <a:cxnSpLocks/>
          </p:cNvCxnSpPr>
          <p:nvPr/>
        </p:nvCxnSpPr>
        <p:spPr>
          <a:xfrm>
            <a:off x="5376377" y="1401536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D2BC80-FD4C-7F4F-ABA3-C8AA7981AD78}"/>
              </a:ext>
            </a:extLst>
          </p:cNvPr>
          <p:cNvCxnSpPr>
            <a:cxnSpLocks/>
          </p:cNvCxnSpPr>
          <p:nvPr/>
        </p:nvCxnSpPr>
        <p:spPr>
          <a:xfrm>
            <a:off x="5376377" y="2955848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81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318B8A-1B2D-304B-8C56-EB11D0BACEAE}"/>
              </a:ext>
            </a:extLst>
          </p:cNvPr>
          <p:cNvCxnSpPr>
            <a:cxnSpLocks/>
          </p:cNvCxnSpPr>
          <p:nvPr/>
        </p:nvCxnSpPr>
        <p:spPr>
          <a:xfrm>
            <a:off x="5376377" y="1401536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ED2BC80-FD4C-7F4F-ABA3-C8AA7981AD78}"/>
              </a:ext>
            </a:extLst>
          </p:cNvPr>
          <p:cNvCxnSpPr>
            <a:cxnSpLocks/>
          </p:cNvCxnSpPr>
          <p:nvPr/>
        </p:nvCxnSpPr>
        <p:spPr>
          <a:xfrm>
            <a:off x="5376377" y="2955848"/>
            <a:ext cx="8222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83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655675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C40D-1FEA-D542-B9F5-4A369799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you get it (hopefully), so we’ll be quicker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B6472-71A1-CD43-B985-06C870CE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2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386BB8-1356-4D4B-BC1A-D03A3932D3C1}"/>
              </a:ext>
            </a:extLst>
          </p:cNvPr>
          <p:cNvCxnSpPr/>
          <p:nvPr/>
        </p:nvCxnSpPr>
        <p:spPr>
          <a:xfrm>
            <a:off x="6355577" y="844994"/>
            <a:ext cx="2113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F9BC19-EECF-9E4A-B26D-0C971CD0E724}"/>
              </a:ext>
            </a:extLst>
          </p:cNvPr>
          <p:cNvCxnSpPr/>
          <p:nvPr/>
        </p:nvCxnSpPr>
        <p:spPr>
          <a:xfrm>
            <a:off x="6355577" y="3925945"/>
            <a:ext cx="2113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DAF826-49A7-A64B-BD80-B10714EC5970}"/>
              </a:ext>
            </a:extLst>
          </p:cNvPr>
          <p:cNvCxnSpPr>
            <a:cxnSpLocks/>
          </p:cNvCxnSpPr>
          <p:nvPr/>
        </p:nvCxnSpPr>
        <p:spPr>
          <a:xfrm flipV="1">
            <a:off x="7854864" y="844995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64769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386BB8-1356-4D4B-BC1A-D03A3932D3C1}"/>
              </a:ext>
            </a:extLst>
          </p:cNvPr>
          <p:cNvCxnSpPr>
            <a:cxnSpLocks/>
          </p:cNvCxnSpPr>
          <p:nvPr/>
        </p:nvCxnSpPr>
        <p:spPr>
          <a:xfrm>
            <a:off x="6272613" y="1614113"/>
            <a:ext cx="21791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F9BC19-EECF-9E4A-B26D-0C971CD0E724}"/>
              </a:ext>
            </a:extLst>
          </p:cNvPr>
          <p:cNvCxnSpPr>
            <a:cxnSpLocks/>
          </p:cNvCxnSpPr>
          <p:nvPr/>
        </p:nvCxnSpPr>
        <p:spPr>
          <a:xfrm>
            <a:off x="6366617" y="4695063"/>
            <a:ext cx="20766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DAF826-49A7-A64B-BD80-B10714EC5970}"/>
              </a:ext>
            </a:extLst>
          </p:cNvPr>
          <p:cNvCxnSpPr>
            <a:cxnSpLocks/>
          </p:cNvCxnSpPr>
          <p:nvPr/>
        </p:nvCxnSpPr>
        <p:spPr>
          <a:xfrm flipV="1">
            <a:off x="7478849" y="1614113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16604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386BB8-1356-4D4B-BC1A-D03A3932D3C1}"/>
              </a:ext>
            </a:extLst>
          </p:cNvPr>
          <p:cNvCxnSpPr>
            <a:cxnSpLocks/>
          </p:cNvCxnSpPr>
          <p:nvPr/>
        </p:nvCxnSpPr>
        <p:spPr>
          <a:xfrm>
            <a:off x="6264068" y="2379969"/>
            <a:ext cx="21791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F9BC19-EECF-9E4A-B26D-0C971CD0E724}"/>
              </a:ext>
            </a:extLst>
          </p:cNvPr>
          <p:cNvCxnSpPr>
            <a:cxnSpLocks/>
          </p:cNvCxnSpPr>
          <p:nvPr/>
        </p:nvCxnSpPr>
        <p:spPr>
          <a:xfrm>
            <a:off x="6358072" y="5460919"/>
            <a:ext cx="20766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DAF826-49A7-A64B-BD80-B10714EC5970}"/>
              </a:ext>
            </a:extLst>
          </p:cNvPr>
          <p:cNvCxnSpPr>
            <a:cxnSpLocks/>
          </p:cNvCxnSpPr>
          <p:nvPr/>
        </p:nvCxnSpPr>
        <p:spPr>
          <a:xfrm flipV="1">
            <a:off x="7077197" y="2379969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240015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386BB8-1356-4D4B-BC1A-D03A3932D3C1}"/>
              </a:ext>
            </a:extLst>
          </p:cNvPr>
          <p:cNvCxnSpPr>
            <a:cxnSpLocks/>
          </p:cNvCxnSpPr>
          <p:nvPr/>
        </p:nvCxnSpPr>
        <p:spPr>
          <a:xfrm>
            <a:off x="6264068" y="3149091"/>
            <a:ext cx="21791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F9BC19-EECF-9E4A-B26D-0C971CD0E724}"/>
              </a:ext>
            </a:extLst>
          </p:cNvPr>
          <p:cNvCxnSpPr>
            <a:cxnSpLocks/>
          </p:cNvCxnSpPr>
          <p:nvPr/>
        </p:nvCxnSpPr>
        <p:spPr>
          <a:xfrm>
            <a:off x="6358072" y="6230041"/>
            <a:ext cx="20766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DAF826-49A7-A64B-BD80-B10714EC5970}"/>
              </a:ext>
            </a:extLst>
          </p:cNvPr>
          <p:cNvCxnSpPr>
            <a:cxnSpLocks/>
          </p:cNvCxnSpPr>
          <p:nvPr/>
        </p:nvCxnSpPr>
        <p:spPr>
          <a:xfrm flipV="1">
            <a:off x="6701182" y="3149091"/>
            <a:ext cx="0" cy="3080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490AC5-4BC5-1045-A733-CA13F7586FE7}"/>
              </a:ext>
            </a:extLst>
          </p:cNvPr>
          <p:cNvSpPr txBox="1"/>
          <p:nvPr/>
        </p:nvSpPr>
        <p:spPr>
          <a:xfrm>
            <a:off x="6207229" y="586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17005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490AC5-4BC5-1045-A733-CA13F7586FE7}"/>
              </a:ext>
            </a:extLst>
          </p:cNvPr>
          <p:cNvSpPr txBox="1"/>
          <p:nvPr/>
        </p:nvSpPr>
        <p:spPr>
          <a:xfrm>
            <a:off x="6207229" y="586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B6AC9C-BA70-7041-95FC-7A21F1A36EEE}"/>
              </a:ext>
            </a:extLst>
          </p:cNvPr>
          <p:cNvCxnSpPr>
            <a:cxnSpLocks/>
          </p:cNvCxnSpPr>
          <p:nvPr/>
        </p:nvCxnSpPr>
        <p:spPr>
          <a:xfrm>
            <a:off x="5367831" y="3910875"/>
            <a:ext cx="11964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295EF0-D1CB-B846-8B58-8ED11FFDAD5E}"/>
              </a:ext>
            </a:extLst>
          </p:cNvPr>
          <p:cNvCxnSpPr>
            <a:cxnSpLocks/>
          </p:cNvCxnSpPr>
          <p:nvPr/>
        </p:nvCxnSpPr>
        <p:spPr>
          <a:xfrm>
            <a:off x="5367831" y="5450155"/>
            <a:ext cx="121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BD19C69-64B4-B243-97C6-F0943C446DCF}"/>
              </a:ext>
            </a:extLst>
          </p:cNvPr>
          <p:cNvCxnSpPr>
            <a:cxnSpLocks/>
          </p:cNvCxnSpPr>
          <p:nvPr/>
        </p:nvCxnSpPr>
        <p:spPr>
          <a:xfrm flipV="1">
            <a:off x="5920384" y="3910875"/>
            <a:ext cx="0" cy="1564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6784E4C-7BE4-0A4B-85CC-3BE538FDEF62}"/>
              </a:ext>
            </a:extLst>
          </p:cNvPr>
          <p:cNvSpPr txBox="1"/>
          <p:nvPr/>
        </p:nvSpPr>
        <p:spPr>
          <a:xfrm>
            <a:off x="5099015" y="35674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303214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490AC5-4BC5-1045-A733-CA13F7586FE7}"/>
              </a:ext>
            </a:extLst>
          </p:cNvPr>
          <p:cNvSpPr txBox="1"/>
          <p:nvPr/>
        </p:nvSpPr>
        <p:spPr>
          <a:xfrm>
            <a:off x="6207229" y="586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B6AC9C-BA70-7041-95FC-7A21F1A36EEE}"/>
              </a:ext>
            </a:extLst>
          </p:cNvPr>
          <p:cNvCxnSpPr>
            <a:cxnSpLocks/>
          </p:cNvCxnSpPr>
          <p:nvPr/>
        </p:nvCxnSpPr>
        <p:spPr>
          <a:xfrm>
            <a:off x="4991816" y="4690272"/>
            <a:ext cx="11964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295EF0-D1CB-B846-8B58-8ED11FFDAD5E}"/>
              </a:ext>
            </a:extLst>
          </p:cNvPr>
          <p:cNvCxnSpPr>
            <a:cxnSpLocks/>
          </p:cNvCxnSpPr>
          <p:nvPr/>
        </p:nvCxnSpPr>
        <p:spPr>
          <a:xfrm>
            <a:off x="4991816" y="6229552"/>
            <a:ext cx="12135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BD19C69-64B4-B243-97C6-F0943C446DCF}"/>
              </a:ext>
            </a:extLst>
          </p:cNvPr>
          <p:cNvCxnSpPr>
            <a:cxnSpLocks/>
          </p:cNvCxnSpPr>
          <p:nvPr/>
        </p:nvCxnSpPr>
        <p:spPr>
          <a:xfrm flipV="1">
            <a:off x="5544369" y="4690272"/>
            <a:ext cx="0" cy="1564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6784E4C-7BE4-0A4B-85CC-3BE538FDEF62}"/>
              </a:ext>
            </a:extLst>
          </p:cNvPr>
          <p:cNvSpPr txBox="1"/>
          <p:nvPr/>
        </p:nvSpPr>
        <p:spPr>
          <a:xfrm>
            <a:off x="5099015" y="35674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63BC10-42B1-1B4A-85D3-3B8D6D4515C3}"/>
              </a:ext>
            </a:extLst>
          </p:cNvPr>
          <p:cNvSpPr txBox="1"/>
          <p:nvPr/>
        </p:nvSpPr>
        <p:spPr>
          <a:xfrm>
            <a:off x="5097057" y="43204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68869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63270" y="3623204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490AC5-4BC5-1045-A733-CA13F7586FE7}"/>
              </a:ext>
            </a:extLst>
          </p:cNvPr>
          <p:cNvSpPr txBox="1"/>
          <p:nvPr/>
        </p:nvSpPr>
        <p:spPr>
          <a:xfrm>
            <a:off x="6207229" y="586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B6AC9C-BA70-7041-95FC-7A21F1A36EEE}"/>
              </a:ext>
            </a:extLst>
          </p:cNvPr>
          <p:cNvCxnSpPr>
            <a:cxnSpLocks/>
            <a:endCxn id="43" idx="2"/>
          </p:cNvCxnSpPr>
          <p:nvPr/>
        </p:nvCxnSpPr>
        <p:spPr>
          <a:xfrm>
            <a:off x="4212638" y="3919653"/>
            <a:ext cx="1037220" cy="170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295EF0-D1CB-B846-8B58-8ED11FFDAD5E}"/>
              </a:ext>
            </a:extLst>
          </p:cNvPr>
          <p:cNvCxnSpPr>
            <a:cxnSpLocks/>
          </p:cNvCxnSpPr>
          <p:nvPr/>
        </p:nvCxnSpPr>
        <p:spPr>
          <a:xfrm>
            <a:off x="4212638" y="4689784"/>
            <a:ext cx="10088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BD19C69-64B4-B243-97C6-F0943C446DCF}"/>
              </a:ext>
            </a:extLst>
          </p:cNvPr>
          <p:cNvCxnSpPr>
            <a:cxnSpLocks/>
          </p:cNvCxnSpPr>
          <p:nvPr/>
        </p:nvCxnSpPr>
        <p:spPr>
          <a:xfrm flipV="1">
            <a:off x="4775247" y="3907325"/>
            <a:ext cx="0" cy="7824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6784E4C-7BE4-0A4B-85CC-3BE538FDEF62}"/>
              </a:ext>
            </a:extLst>
          </p:cNvPr>
          <p:cNvSpPr txBox="1"/>
          <p:nvPr/>
        </p:nvSpPr>
        <p:spPr>
          <a:xfrm>
            <a:off x="5099015" y="35674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63BC10-42B1-1B4A-85D3-3B8D6D4515C3}"/>
              </a:ext>
            </a:extLst>
          </p:cNvPr>
          <p:cNvSpPr txBox="1"/>
          <p:nvPr/>
        </p:nvSpPr>
        <p:spPr>
          <a:xfrm>
            <a:off x="5097057" y="43204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1796B6-DEB8-3E41-B79A-1C091F129D59}"/>
              </a:ext>
            </a:extLst>
          </p:cNvPr>
          <p:cNvSpPr txBox="1"/>
          <p:nvPr/>
        </p:nvSpPr>
        <p:spPr>
          <a:xfrm>
            <a:off x="4192257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479485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2DB-2E28-5B48-995C-5B8DBF266741}"/>
              </a:ext>
            </a:extLst>
          </p:cNvPr>
          <p:cNvSpPr/>
          <p:nvPr/>
        </p:nvSpPr>
        <p:spPr>
          <a:xfrm>
            <a:off x="3556449" y="4341611"/>
            <a:ext cx="580768" cy="6054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490AC5-4BC5-1045-A733-CA13F7586FE7}"/>
              </a:ext>
            </a:extLst>
          </p:cNvPr>
          <p:cNvSpPr txBox="1"/>
          <p:nvPr/>
        </p:nvSpPr>
        <p:spPr>
          <a:xfrm>
            <a:off x="6207229" y="586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B6AC9C-BA70-7041-95FC-7A21F1A36EEE}"/>
              </a:ext>
            </a:extLst>
          </p:cNvPr>
          <p:cNvCxnSpPr>
            <a:cxnSpLocks/>
            <a:endCxn id="43" idx="2"/>
          </p:cNvCxnSpPr>
          <p:nvPr/>
        </p:nvCxnSpPr>
        <p:spPr>
          <a:xfrm>
            <a:off x="4212638" y="3919653"/>
            <a:ext cx="1037220" cy="170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295EF0-D1CB-B846-8B58-8ED11FFDAD5E}"/>
              </a:ext>
            </a:extLst>
          </p:cNvPr>
          <p:cNvCxnSpPr>
            <a:cxnSpLocks/>
          </p:cNvCxnSpPr>
          <p:nvPr/>
        </p:nvCxnSpPr>
        <p:spPr>
          <a:xfrm>
            <a:off x="4212638" y="4689784"/>
            <a:ext cx="10088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BD19C69-64B4-B243-97C6-F0943C446DCF}"/>
              </a:ext>
            </a:extLst>
          </p:cNvPr>
          <p:cNvCxnSpPr>
            <a:cxnSpLocks/>
          </p:cNvCxnSpPr>
          <p:nvPr/>
        </p:nvCxnSpPr>
        <p:spPr>
          <a:xfrm flipV="1">
            <a:off x="4775247" y="3907325"/>
            <a:ext cx="0" cy="7824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6784E4C-7BE4-0A4B-85CC-3BE538FDEF62}"/>
              </a:ext>
            </a:extLst>
          </p:cNvPr>
          <p:cNvSpPr txBox="1"/>
          <p:nvPr/>
        </p:nvSpPr>
        <p:spPr>
          <a:xfrm>
            <a:off x="5099015" y="35674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63BC10-42B1-1B4A-85D3-3B8D6D4515C3}"/>
              </a:ext>
            </a:extLst>
          </p:cNvPr>
          <p:cNvSpPr txBox="1"/>
          <p:nvPr/>
        </p:nvSpPr>
        <p:spPr>
          <a:xfrm>
            <a:off x="5097057" y="43204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1796B6-DEB8-3E41-B79A-1C091F129D59}"/>
              </a:ext>
            </a:extLst>
          </p:cNvPr>
          <p:cNvSpPr txBox="1"/>
          <p:nvPr/>
        </p:nvSpPr>
        <p:spPr>
          <a:xfrm>
            <a:off x="4192257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A3298F-0747-1B4B-8C80-D185808A1E1E}"/>
              </a:ext>
            </a:extLst>
          </p:cNvPr>
          <p:cNvSpPr txBox="1"/>
          <p:nvPr/>
        </p:nvSpPr>
        <p:spPr>
          <a:xfrm>
            <a:off x="4192116" y="42934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877403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641A-FF9F-A84B-A263-23F52D2F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so on until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A435F-B6D5-1D4F-B04E-4D3B10ABB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453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0B555-D6E8-2A46-83C6-B9D1A823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03200"/>
            <a:ext cx="7277100" cy="645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CACD26-11E1-3346-996E-791ED3559B64}"/>
              </a:ext>
            </a:extLst>
          </p:cNvPr>
          <p:cNvSpPr txBox="1"/>
          <p:nvPr/>
        </p:nvSpPr>
        <p:spPr>
          <a:xfrm>
            <a:off x="2306607" y="614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346F1-018F-124E-A0B9-3BEB9A6F01C7}"/>
              </a:ext>
            </a:extLst>
          </p:cNvPr>
          <p:cNvSpPr txBox="1"/>
          <p:nvPr/>
        </p:nvSpPr>
        <p:spPr>
          <a:xfrm>
            <a:off x="2306607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A7C3A-1420-214D-9DA4-89823596AFF7}"/>
              </a:ext>
            </a:extLst>
          </p:cNvPr>
          <p:cNvSpPr txBox="1"/>
          <p:nvPr/>
        </p:nvSpPr>
        <p:spPr>
          <a:xfrm>
            <a:off x="228600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08041-4220-8647-96F1-8DD7D028943B}"/>
              </a:ext>
            </a:extLst>
          </p:cNvPr>
          <p:cNvSpPr txBox="1"/>
          <p:nvPr/>
        </p:nvSpPr>
        <p:spPr>
          <a:xfrm>
            <a:off x="228600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08B71-9476-334C-A83B-99D696BEA635}"/>
              </a:ext>
            </a:extLst>
          </p:cNvPr>
          <p:cNvSpPr txBox="1"/>
          <p:nvPr/>
        </p:nvSpPr>
        <p:spPr>
          <a:xfrm>
            <a:off x="9734550" y="61436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363B93-CF5F-B64F-8389-DC952CE0730B}"/>
              </a:ext>
            </a:extLst>
          </p:cNvPr>
          <p:cNvSpPr txBox="1"/>
          <p:nvPr/>
        </p:nvSpPr>
        <p:spPr>
          <a:xfrm>
            <a:off x="9734550" y="1394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A75E6-FD5D-B646-A6EA-5F2A1E81599B}"/>
              </a:ext>
            </a:extLst>
          </p:cNvPr>
          <p:cNvSpPr txBox="1"/>
          <p:nvPr/>
        </p:nvSpPr>
        <p:spPr>
          <a:xfrm>
            <a:off x="9734550" y="21753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DDD78-AD6F-F449-B41D-466E75442821}"/>
              </a:ext>
            </a:extLst>
          </p:cNvPr>
          <p:cNvSpPr txBox="1"/>
          <p:nvPr/>
        </p:nvSpPr>
        <p:spPr>
          <a:xfrm>
            <a:off x="9734550" y="295584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BFFEC5-E55F-CD46-A54E-A0A90EC1EFB0}"/>
              </a:ext>
            </a:extLst>
          </p:cNvPr>
          <p:cNvSpPr txBox="1"/>
          <p:nvPr/>
        </p:nvSpPr>
        <p:spPr>
          <a:xfrm>
            <a:off x="9734550" y="37077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AA2CD-7F52-434C-9C86-68E6A8E835E8}"/>
              </a:ext>
            </a:extLst>
          </p:cNvPr>
          <p:cNvSpPr txBox="1"/>
          <p:nvPr/>
        </p:nvSpPr>
        <p:spPr>
          <a:xfrm>
            <a:off x="9734550" y="445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08E71-9AA9-3248-B7E9-02CE53299DA7}"/>
              </a:ext>
            </a:extLst>
          </p:cNvPr>
          <p:cNvSpPr txBox="1"/>
          <p:nvPr/>
        </p:nvSpPr>
        <p:spPr>
          <a:xfrm>
            <a:off x="9734550" y="521160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B48C5-6107-5B42-8EF5-8451B68EAE7E}"/>
              </a:ext>
            </a:extLst>
          </p:cNvPr>
          <p:cNvSpPr txBox="1"/>
          <p:nvPr/>
        </p:nvSpPr>
        <p:spPr>
          <a:xfrm>
            <a:off x="9734550" y="60095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1C30F-FF43-E043-AD80-D799A1D24981}"/>
              </a:ext>
            </a:extLst>
          </p:cNvPr>
          <p:cNvSpPr txBox="1"/>
          <p:nvPr/>
        </p:nvSpPr>
        <p:spPr>
          <a:xfrm>
            <a:off x="6200530" y="45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C9B59-94DB-3043-ABE0-0854F3659CBC}"/>
              </a:ext>
            </a:extLst>
          </p:cNvPr>
          <p:cNvSpPr txBox="1"/>
          <p:nvPr/>
        </p:nvSpPr>
        <p:spPr>
          <a:xfrm>
            <a:off x="6198659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7F148-B960-CD46-A227-8CA2C7A23F8A}"/>
              </a:ext>
            </a:extLst>
          </p:cNvPr>
          <p:cNvSpPr txBox="1"/>
          <p:nvPr/>
        </p:nvSpPr>
        <p:spPr>
          <a:xfrm>
            <a:off x="6198659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089468-707C-C640-8849-2D378238F39F}"/>
              </a:ext>
            </a:extLst>
          </p:cNvPr>
          <p:cNvSpPr txBox="1"/>
          <p:nvPr/>
        </p:nvSpPr>
        <p:spPr>
          <a:xfrm>
            <a:off x="6198659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D7E29-01E4-1448-B096-03EBA600D5C6}"/>
              </a:ext>
            </a:extLst>
          </p:cNvPr>
          <p:cNvSpPr txBox="1"/>
          <p:nvPr/>
        </p:nvSpPr>
        <p:spPr>
          <a:xfrm>
            <a:off x="5074691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A1FB48-5F2E-694F-B974-4ABBEFB90A8B}"/>
              </a:ext>
            </a:extLst>
          </p:cNvPr>
          <p:cNvSpPr txBox="1"/>
          <p:nvPr/>
        </p:nvSpPr>
        <p:spPr>
          <a:xfrm>
            <a:off x="5074691" y="12447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8C229-AF4A-3E4F-8497-15EFA330FA5B}"/>
              </a:ext>
            </a:extLst>
          </p:cNvPr>
          <p:cNvSpPr txBox="1"/>
          <p:nvPr/>
        </p:nvSpPr>
        <p:spPr>
          <a:xfrm>
            <a:off x="4156643" y="471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AC083-A1C9-F94D-AF7D-DC87F4D64761}"/>
              </a:ext>
            </a:extLst>
          </p:cNvPr>
          <p:cNvSpPr txBox="1"/>
          <p:nvPr/>
        </p:nvSpPr>
        <p:spPr>
          <a:xfrm>
            <a:off x="4156643" y="12447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2A3BE3-9991-544E-A923-8CEFD3234E46}"/>
              </a:ext>
            </a:extLst>
          </p:cNvPr>
          <p:cNvSpPr txBox="1"/>
          <p:nvPr/>
        </p:nvSpPr>
        <p:spPr>
          <a:xfrm>
            <a:off x="4156643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049C0A-E9C5-C94F-86D8-8A902F2F66B0}"/>
              </a:ext>
            </a:extLst>
          </p:cNvPr>
          <p:cNvSpPr txBox="1"/>
          <p:nvPr/>
        </p:nvSpPr>
        <p:spPr>
          <a:xfrm>
            <a:off x="5074691" y="19906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8ACCCC-B398-0440-8D67-824285687EBD}"/>
              </a:ext>
            </a:extLst>
          </p:cNvPr>
          <p:cNvSpPr txBox="1"/>
          <p:nvPr/>
        </p:nvSpPr>
        <p:spPr>
          <a:xfrm>
            <a:off x="5074691" y="27365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695F9A-E3B7-F142-A3B5-E26825659AB5}"/>
              </a:ext>
            </a:extLst>
          </p:cNvPr>
          <p:cNvSpPr txBox="1"/>
          <p:nvPr/>
        </p:nvSpPr>
        <p:spPr>
          <a:xfrm>
            <a:off x="4180949" y="27586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AE1753-FA70-024E-B6C9-B09967323DEA}"/>
              </a:ext>
            </a:extLst>
          </p:cNvPr>
          <p:cNvSpPr txBox="1"/>
          <p:nvPr/>
        </p:nvSpPr>
        <p:spPr>
          <a:xfrm>
            <a:off x="6198748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53E7CE-6BC5-134F-AF3C-4AA921F0FC9A}"/>
              </a:ext>
            </a:extLst>
          </p:cNvPr>
          <p:cNvSpPr txBox="1"/>
          <p:nvPr/>
        </p:nvSpPr>
        <p:spPr>
          <a:xfrm>
            <a:off x="6198659" y="43209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F59E-9D12-7C4C-9788-73B242273428}"/>
              </a:ext>
            </a:extLst>
          </p:cNvPr>
          <p:cNvSpPr txBox="1"/>
          <p:nvPr/>
        </p:nvSpPr>
        <p:spPr>
          <a:xfrm>
            <a:off x="6198659" y="5046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490AC5-4BC5-1045-A733-CA13F7586FE7}"/>
              </a:ext>
            </a:extLst>
          </p:cNvPr>
          <p:cNvSpPr txBox="1"/>
          <p:nvPr/>
        </p:nvSpPr>
        <p:spPr>
          <a:xfrm>
            <a:off x="6207229" y="58607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6784E4C-7BE4-0A4B-85CC-3BE538FDEF62}"/>
              </a:ext>
            </a:extLst>
          </p:cNvPr>
          <p:cNvSpPr txBox="1"/>
          <p:nvPr/>
        </p:nvSpPr>
        <p:spPr>
          <a:xfrm>
            <a:off x="5099015" y="35674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63BC10-42B1-1B4A-85D3-3B8D6D4515C3}"/>
              </a:ext>
            </a:extLst>
          </p:cNvPr>
          <p:cNvSpPr txBox="1"/>
          <p:nvPr/>
        </p:nvSpPr>
        <p:spPr>
          <a:xfrm>
            <a:off x="5097057" y="43204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1796B6-DEB8-3E41-B79A-1C091F129D59}"/>
              </a:ext>
            </a:extLst>
          </p:cNvPr>
          <p:cNvSpPr txBox="1"/>
          <p:nvPr/>
        </p:nvSpPr>
        <p:spPr>
          <a:xfrm>
            <a:off x="4192257" y="3551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A3298F-0747-1B4B-8C80-D185808A1E1E}"/>
              </a:ext>
            </a:extLst>
          </p:cNvPr>
          <p:cNvSpPr txBox="1"/>
          <p:nvPr/>
        </p:nvSpPr>
        <p:spPr>
          <a:xfrm>
            <a:off x="4192116" y="42934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501915E-57E8-E74A-8AFC-3EE0BDDEEE71}"/>
              </a:ext>
            </a:extLst>
          </p:cNvPr>
          <p:cNvSpPr txBox="1"/>
          <p:nvPr/>
        </p:nvSpPr>
        <p:spPr>
          <a:xfrm>
            <a:off x="5099015" y="510124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4588F52-4D23-524E-B365-2B14A4F3BC65}"/>
              </a:ext>
            </a:extLst>
          </p:cNvPr>
          <p:cNvSpPr txBox="1"/>
          <p:nvPr/>
        </p:nvSpPr>
        <p:spPr>
          <a:xfrm>
            <a:off x="5097057" y="58542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5FC15B-50FD-E44B-90B6-2A736363961C}"/>
              </a:ext>
            </a:extLst>
          </p:cNvPr>
          <p:cNvSpPr txBox="1"/>
          <p:nvPr/>
        </p:nvSpPr>
        <p:spPr>
          <a:xfrm>
            <a:off x="4192257" y="50849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7727F6-BD5F-5842-A13F-DA0F33C55A41}"/>
              </a:ext>
            </a:extLst>
          </p:cNvPr>
          <p:cNvSpPr txBox="1"/>
          <p:nvPr/>
        </p:nvSpPr>
        <p:spPr>
          <a:xfrm>
            <a:off x="4192116" y="58273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358886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641A-FF9F-A84B-A263-23F52D2F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so we succeed!!!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BA435F-B6D5-1D4F-B04E-4D3B10ABB4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If we fail to decode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for some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we declare failure as we can’t go ahead.</a:t>
                </a:r>
              </a:p>
              <a:p>
                <a:r>
                  <a:rPr lang="en-US" dirty="0"/>
                  <a:t>Note that this can be suboptimal because some of the upcoming bits might be frozen and hence useful for decoding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 But we assumed all the bits yet to come are random when we decoded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That being said, SC decoding can be shown to achieve capacity.</a:t>
                </a:r>
              </a:p>
              <a:p>
                <a:r>
                  <a:rPr lang="en-US" dirty="0"/>
                  <a:t>Situation for other channels like BSC is slightly more complicated but the basic concepts remain the same.</a:t>
                </a:r>
              </a:p>
              <a:p>
                <a:r>
                  <a:rPr lang="en-US" dirty="0"/>
                  <a:t>For short block lengths, we can do better, e.g., using list decoding and CRCs (see </a:t>
                </a:r>
                <a:r>
                  <a:rPr lang="en-US" dirty="0">
                    <a:hlinkClick r:id="rId2"/>
                  </a:rPr>
                  <a:t>https://ieeexplore.ieee.org/document/7055304</a:t>
                </a:r>
                <a:r>
                  <a:rPr lang="en-US" dirty="0"/>
                  <a:t>). These are one of the best codes at short block lengths and are part of 5G standards.</a:t>
                </a:r>
              </a:p>
              <a:p>
                <a:r>
                  <a:rPr lang="en-US" dirty="0"/>
                  <a:t>Note that a lot of computation is reused and hence the complexity of decoding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block length (so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vertical height in the previous figures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/>
                  <a:t>horizontal width).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BA435F-B6D5-1D4F-B04E-4D3B10ABB4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4" t="-3801" r="-1327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7968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1163</Words>
  <Application>Microsoft Macintosh PowerPoint</Application>
  <PresentationFormat>Widescreen</PresentationFormat>
  <Paragraphs>943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Office Theme</vt:lpstr>
      <vt:lpstr>Polar code successive cancellation decoding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After a few steps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you get it (hopefully), so we’ll be quicker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so on until</vt:lpstr>
      <vt:lpstr>PowerPoint Presentation</vt:lpstr>
      <vt:lpstr>And so we succeed!!!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 code successive cancellation decoding</dc:title>
  <dc:creator>Shubham Chandak</dc:creator>
  <cp:lastModifiedBy>Shubham Chandak</cp:lastModifiedBy>
  <cp:revision>6</cp:revision>
  <cp:lastPrinted>2019-02-17T02:34:58Z</cp:lastPrinted>
  <dcterms:created xsi:type="dcterms:W3CDTF">2019-02-17T01:37:29Z</dcterms:created>
  <dcterms:modified xsi:type="dcterms:W3CDTF">2019-02-17T02:46:12Z</dcterms:modified>
</cp:coreProperties>
</file>