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notesSlides/notesSlide20.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7.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40.xml" ContentType="application/vnd.openxmlformats-officedocument.presentationml.notesSlide+xml"/>
  <Override PartName="/ppt/charts/chart11.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3"/>
  </p:notesMasterIdLst>
  <p:handoutMasterIdLst>
    <p:handoutMasterId r:id="rId64"/>
  </p:handoutMasterIdLst>
  <p:sldIdLst>
    <p:sldId id="550" r:id="rId2"/>
    <p:sldId id="676" r:id="rId3"/>
    <p:sldId id="677" r:id="rId4"/>
    <p:sldId id="678" r:id="rId5"/>
    <p:sldId id="675" r:id="rId6"/>
    <p:sldId id="683" r:id="rId7"/>
    <p:sldId id="687" r:id="rId8"/>
    <p:sldId id="679" r:id="rId9"/>
    <p:sldId id="680" r:id="rId10"/>
    <p:sldId id="685" r:id="rId11"/>
    <p:sldId id="723" r:id="rId12"/>
    <p:sldId id="681" r:id="rId13"/>
    <p:sldId id="661" r:id="rId14"/>
    <p:sldId id="674" r:id="rId15"/>
    <p:sldId id="601" r:id="rId16"/>
    <p:sldId id="686" r:id="rId17"/>
    <p:sldId id="648" r:id="rId18"/>
    <p:sldId id="672" r:id="rId19"/>
    <p:sldId id="562" r:id="rId20"/>
    <p:sldId id="563" r:id="rId21"/>
    <p:sldId id="564" r:id="rId22"/>
    <p:sldId id="599" r:id="rId23"/>
    <p:sldId id="566" r:id="rId24"/>
    <p:sldId id="567" r:id="rId25"/>
    <p:sldId id="568" r:id="rId26"/>
    <p:sldId id="569" r:id="rId27"/>
    <p:sldId id="570" r:id="rId28"/>
    <p:sldId id="571" r:id="rId29"/>
    <p:sldId id="663" r:id="rId30"/>
    <p:sldId id="608" r:id="rId31"/>
    <p:sldId id="572" r:id="rId32"/>
    <p:sldId id="574" r:id="rId33"/>
    <p:sldId id="658" r:id="rId34"/>
    <p:sldId id="653" r:id="rId35"/>
    <p:sldId id="612" r:id="rId36"/>
    <p:sldId id="724" r:id="rId37"/>
    <p:sldId id="688" r:id="rId38"/>
    <p:sldId id="689" r:id="rId39"/>
    <p:sldId id="690" r:id="rId40"/>
    <p:sldId id="691" r:id="rId41"/>
    <p:sldId id="713" r:id="rId42"/>
    <p:sldId id="714" r:id="rId43"/>
    <p:sldId id="715" r:id="rId44"/>
    <p:sldId id="716" r:id="rId45"/>
    <p:sldId id="717" r:id="rId46"/>
    <p:sldId id="718" r:id="rId47"/>
    <p:sldId id="719" r:id="rId48"/>
    <p:sldId id="720" r:id="rId49"/>
    <p:sldId id="721" r:id="rId50"/>
    <p:sldId id="722" r:id="rId51"/>
    <p:sldId id="625" r:id="rId52"/>
    <p:sldId id="626" r:id="rId53"/>
    <p:sldId id="630" r:id="rId54"/>
    <p:sldId id="665" r:id="rId55"/>
    <p:sldId id="666" r:id="rId56"/>
    <p:sldId id="667" r:id="rId57"/>
    <p:sldId id="673" r:id="rId58"/>
    <p:sldId id="668" r:id="rId59"/>
    <p:sldId id="669" r:id="rId60"/>
    <p:sldId id="670" r:id="rId61"/>
    <p:sldId id="671" r:id="rId62"/>
  </p:sldIdLst>
  <p:sldSz cx="9144000" cy="5143500" type="screen16x9"/>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extLst>
    <p:ext uri="{EFAFB233-063F-42B5-8137-9DF3F51BA10A}">
      <p15:sldGuideLst xmlns="" xmlns:p15="http://schemas.microsoft.com/office/powerpoint/2012/main">
        <p15:guide id="1" orient="horz" pos="2160">
          <p15:clr>
            <a:srgbClr val="A4A3A4"/>
          </p15:clr>
        </p15:guide>
        <p15:guide id="2" pos="316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ghes, Christopher J" initials="HCJ" lastIdx="11" clrIdx="0">
    <p:extLst/>
  </p:cmAuthor>
  <p:cmAuthor id="2" name="Satish, Nadathur Rajagopalan" initials="SNR" lastIdx="3" clrIdx="1">
    <p:extLst/>
  </p:cmAuthor>
  <p:cmAuthor id="3" name="Xiangyao Yu"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6666"/>
    <a:srgbClr val="CCFF66"/>
    <a:srgbClr val="FF8000"/>
    <a:srgbClr val="858585"/>
    <a:srgbClr val="6A6A6A"/>
    <a:srgbClr val="959595"/>
    <a:srgbClr val="8F8F8F"/>
    <a:srgbClr val="CC66FF"/>
    <a:srgbClr val="ADE0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84" autoAdjust="0"/>
    <p:restoredTop sz="70982" autoAdjust="0"/>
  </p:normalViewPr>
  <p:slideViewPr>
    <p:cSldViewPr snapToGrid="0" snapToObjects="1">
      <p:cViewPr varScale="1">
        <p:scale>
          <a:sx n="66" d="100"/>
          <a:sy n="66" d="100"/>
        </p:scale>
        <p:origin x="-1048" y="-112"/>
      </p:cViewPr>
      <p:guideLst>
        <p:guide orient="horz" pos="1620"/>
        <p:guide pos="3168"/>
      </p:guideLst>
    </p:cSldViewPr>
  </p:slideViewPr>
  <p:outlineViewPr>
    <p:cViewPr>
      <p:scale>
        <a:sx n="33" d="100"/>
        <a:sy n="33" d="100"/>
      </p:scale>
      <p:origin x="0" y="3336"/>
    </p:cViewPr>
  </p:outlin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notesMaster" Target="notesMasters/notesMaster1.xml"/><Relationship Id="rId64" Type="http://schemas.openxmlformats.org/officeDocument/2006/relationships/handoutMaster" Target="handoutMasters/handoutMaster1.xml"/><Relationship Id="rId65" Type="http://schemas.openxmlformats.org/officeDocument/2006/relationships/printerSettings" Target="printerSettings/printerSettings1.bin"/><Relationship Id="rId66" Type="http://schemas.openxmlformats.org/officeDocument/2006/relationships/commentAuthors" Target="commentAuthors.xml"/><Relationship Id="rId67" Type="http://schemas.openxmlformats.org/officeDocument/2006/relationships/presProps" Target="presProps.xml"/><Relationship Id="rId68" Type="http://schemas.openxmlformats.org/officeDocument/2006/relationships/viewProps" Target="viewProps.xml"/><Relationship Id="rId69" Type="http://schemas.openxmlformats.org/officeDocument/2006/relationships/theme" Target="theme/theme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cel:sct:trunk:books:cilk:figs:0-hardware-trends.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cel:sct:trunk:books:cilk:figs:0-hardware-trend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yxy:research:talks:school%20visit%202016:data.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yxy:research:talks:school%20visit%202016:data.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yxy:research:talks:school%20visit%202016:data.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yxy:research:talks:school%20visit%202016:data.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yxy:research:talks:SIGMOD2016:result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yxy:research:talks:NEDB16:data.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yxy:research:talks:NEDB16:data.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yxy:research:talks:NEDB16:data.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yxy:research:talks:school%20visit%202016: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774748435624"/>
          <c:y val="0.0385966314336864"/>
          <c:w val="0.831325825198984"/>
          <c:h val="0.860465659107555"/>
        </c:manualLayout>
      </c:layout>
      <c:scatterChart>
        <c:scatterStyle val="lineMarker"/>
        <c:varyColors val="0"/>
        <c:ser>
          <c:idx val="0"/>
          <c:order val="0"/>
          <c:tx>
            <c:strRef>
              <c:f>export!$C$1</c:f>
              <c:strCache>
                <c:ptCount val="1"/>
                <c:pt idx="0">
                  <c:v>Transistors (Thousands)</c:v>
                </c:pt>
              </c:strCache>
            </c:strRef>
          </c:tx>
          <c:spPr>
            <a:ln w="28575">
              <a:noFill/>
            </a:ln>
            <a:effectLst/>
          </c:spPr>
          <c:marker>
            <c:symbol val="diamond"/>
            <c:size val="12"/>
            <c:spPr>
              <a:solidFill>
                <a:srgbClr val="0000FF"/>
              </a:solidFill>
              <a:ln>
                <a:solidFill>
                  <a:srgbClr val="000080"/>
                </a:solidFill>
                <a:prstDash val="solid"/>
              </a:ln>
              <a:effectLst/>
            </c:spPr>
          </c:marker>
          <c:trendline>
            <c:spPr>
              <a:ln w="25400">
                <a:solidFill>
                  <a:srgbClr val="0000FF"/>
                </a:solidFill>
                <a:prstDash val="solid"/>
              </a:ln>
            </c:spPr>
            <c:trendlineType val="exp"/>
            <c:dispRSqr val="0"/>
            <c:dispEq val="0"/>
          </c:trendline>
          <c:xVal>
            <c:numRef>
              <c:f>export!$A$3:$A$85</c:f>
              <c:numCache>
                <c:formatCode>General</c:formatCode>
                <c:ptCount val="81"/>
                <c:pt idx="0" formatCode="@">
                  <c:v>1971.0</c:v>
                </c:pt>
                <c:pt idx="1">
                  <c:v>1972.0</c:v>
                </c:pt>
                <c:pt idx="2">
                  <c:v>1974.0</c:v>
                </c:pt>
                <c:pt idx="3">
                  <c:v>1979.0</c:v>
                </c:pt>
                <c:pt idx="4">
                  <c:v>1982.0</c:v>
                </c:pt>
                <c:pt idx="5">
                  <c:v>1985.0</c:v>
                </c:pt>
                <c:pt idx="6">
                  <c:v>1986.0</c:v>
                </c:pt>
                <c:pt idx="7">
                  <c:v>1988.0</c:v>
                </c:pt>
                <c:pt idx="8">
                  <c:v>1989.0</c:v>
                </c:pt>
                <c:pt idx="9">
                  <c:v>1990.0</c:v>
                </c:pt>
                <c:pt idx="10">
                  <c:v>1992.0</c:v>
                </c:pt>
                <c:pt idx="11">
                  <c:v>1992.0</c:v>
                </c:pt>
                <c:pt idx="12">
                  <c:v>1992.0</c:v>
                </c:pt>
                <c:pt idx="13">
                  <c:v>1992.0</c:v>
                </c:pt>
                <c:pt idx="14">
                  <c:v>1993.0</c:v>
                </c:pt>
                <c:pt idx="15">
                  <c:v>1993.0</c:v>
                </c:pt>
                <c:pt idx="16">
                  <c:v>1994.0</c:v>
                </c:pt>
                <c:pt idx="17">
                  <c:v>1994.0</c:v>
                </c:pt>
                <c:pt idx="18">
                  <c:v>1995.0</c:v>
                </c:pt>
                <c:pt idx="19">
                  <c:v>1995.0</c:v>
                </c:pt>
                <c:pt idx="20">
                  <c:v>1995.0</c:v>
                </c:pt>
                <c:pt idx="21">
                  <c:v>1995.0</c:v>
                </c:pt>
                <c:pt idx="22">
                  <c:v>1996.0</c:v>
                </c:pt>
                <c:pt idx="23">
                  <c:v>1996.0</c:v>
                </c:pt>
                <c:pt idx="24">
                  <c:v>1996.0</c:v>
                </c:pt>
                <c:pt idx="25">
                  <c:v>1996.0</c:v>
                </c:pt>
                <c:pt idx="26">
                  <c:v>1997.0</c:v>
                </c:pt>
                <c:pt idx="27">
                  <c:v>1997.0</c:v>
                </c:pt>
                <c:pt idx="28">
                  <c:v>1997.0</c:v>
                </c:pt>
                <c:pt idx="29">
                  <c:v>1997.0</c:v>
                </c:pt>
                <c:pt idx="30">
                  <c:v>1998.0</c:v>
                </c:pt>
                <c:pt idx="31">
                  <c:v>1998.0</c:v>
                </c:pt>
                <c:pt idx="32">
                  <c:v>1998.0</c:v>
                </c:pt>
                <c:pt idx="33">
                  <c:v>1999.0</c:v>
                </c:pt>
                <c:pt idx="34">
                  <c:v>1999.0</c:v>
                </c:pt>
                <c:pt idx="35">
                  <c:v>1999.0</c:v>
                </c:pt>
                <c:pt idx="36">
                  <c:v>2000.0</c:v>
                </c:pt>
                <c:pt idx="37">
                  <c:v>2000.0</c:v>
                </c:pt>
                <c:pt idx="38">
                  <c:v>2000.0</c:v>
                </c:pt>
                <c:pt idx="39">
                  <c:v>2000.0</c:v>
                </c:pt>
                <c:pt idx="40">
                  <c:v>2001.0</c:v>
                </c:pt>
                <c:pt idx="41">
                  <c:v>2001.0</c:v>
                </c:pt>
                <c:pt idx="42">
                  <c:v>2002.0</c:v>
                </c:pt>
                <c:pt idx="43">
                  <c:v>2002.0</c:v>
                </c:pt>
                <c:pt idx="44">
                  <c:v>2002.0</c:v>
                </c:pt>
                <c:pt idx="45">
                  <c:v>2003.0</c:v>
                </c:pt>
                <c:pt idx="46">
                  <c:v>2003.0</c:v>
                </c:pt>
                <c:pt idx="47">
                  <c:v>2003.0</c:v>
                </c:pt>
                <c:pt idx="48">
                  <c:v>2004.0</c:v>
                </c:pt>
                <c:pt idx="49">
                  <c:v>2004.0</c:v>
                </c:pt>
                <c:pt idx="50">
                  <c:v>2004.0</c:v>
                </c:pt>
                <c:pt idx="51">
                  <c:v>2005.0</c:v>
                </c:pt>
                <c:pt idx="52">
                  <c:v>2005.0</c:v>
                </c:pt>
                <c:pt idx="53">
                  <c:v>2005.0</c:v>
                </c:pt>
                <c:pt idx="54">
                  <c:v>2005.0</c:v>
                </c:pt>
                <c:pt idx="55">
                  <c:v>2006.0</c:v>
                </c:pt>
                <c:pt idx="56">
                  <c:v>2006.0</c:v>
                </c:pt>
                <c:pt idx="57">
                  <c:v>2006.0</c:v>
                </c:pt>
                <c:pt idx="58">
                  <c:v>2006.0</c:v>
                </c:pt>
                <c:pt idx="59">
                  <c:v>2006.0</c:v>
                </c:pt>
                <c:pt idx="60">
                  <c:v>2006.0</c:v>
                </c:pt>
                <c:pt idx="61">
                  <c:v>2007.0</c:v>
                </c:pt>
                <c:pt idx="62">
                  <c:v>2007.0</c:v>
                </c:pt>
                <c:pt idx="63">
                  <c:v>2007.0</c:v>
                </c:pt>
                <c:pt idx="64">
                  <c:v>2007.0</c:v>
                </c:pt>
                <c:pt idx="65">
                  <c:v>2007.0</c:v>
                </c:pt>
                <c:pt idx="66">
                  <c:v>2007.0</c:v>
                </c:pt>
                <c:pt idx="67">
                  <c:v>2007.0</c:v>
                </c:pt>
                <c:pt idx="68">
                  <c:v>2008.0</c:v>
                </c:pt>
                <c:pt idx="69">
                  <c:v>2008.0</c:v>
                </c:pt>
                <c:pt idx="70">
                  <c:v>2008.0</c:v>
                </c:pt>
                <c:pt idx="71">
                  <c:v>2009.0</c:v>
                </c:pt>
                <c:pt idx="72">
                  <c:v>2009.0</c:v>
                </c:pt>
                <c:pt idx="73">
                  <c:v>2009.0</c:v>
                </c:pt>
                <c:pt idx="74">
                  <c:v>2010.0</c:v>
                </c:pt>
                <c:pt idx="75">
                  <c:v>2010.0</c:v>
                </c:pt>
                <c:pt idx="76">
                  <c:v>2010.0</c:v>
                </c:pt>
                <c:pt idx="77">
                  <c:v>2011.0</c:v>
                </c:pt>
                <c:pt idx="78">
                  <c:v>2011.0</c:v>
                </c:pt>
                <c:pt idx="79">
                  <c:v>2011.0</c:v>
                </c:pt>
                <c:pt idx="80">
                  <c:v>2011.0</c:v>
                </c:pt>
              </c:numCache>
            </c:numRef>
          </c:xVal>
          <c:yVal>
            <c:numRef>
              <c:f>export!$C$3:$C$85</c:f>
              <c:numCache>
                <c:formatCode>General</c:formatCode>
                <c:ptCount val="81"/>
                <c:pt idx="0">
                  <c:v>2.3</c:v>
                </c:pt>
                <c:pt idx="1">
                  <c:v>3.5</c:v>
                </c:pt>
                <c:pt idx="2">
                  <c:v>6.0</c:v>
                </c:pt>
                <c:pt idx="3">
                  <c:v>29.0</c:v>
                </c:pt>
                <c:pt idx="4">
                  <c:v>134.0</c:v>
                </c:pt>
                <c:pt idx="5">
                  <c:v>275.0</c:v>
                </c:pt>
                <c:pt idx="6">
                  <c:v>110.0</c:v>
                </c:pt>
                <c:pt idx="7">
                  <c:v>120.0</c:v>
                </c:pt>
                <c:pt idx="8">
                  <c:v>1200.0</c:v>
                </c:pt>
                <c:pt idx="9">
                  <c:v>1200.0</c:v>
                </c:pt>
                <c:pt idx="10">
                  <c:v>1200.0</c:v>
                </c:pt>
                <c:pt idx="11">
                  <c:v>1100.0</c:v>
                </c:pt>
                <c:pt idx="12">
                  <c:v>3100.0</c:v>
                </c:pt>
                <c:pt idx="13">
                  <c:v>1700.0</c:v>
                </c:pt>
                <c:pt idx="14">
                  <c:v>930.0</c:v>
                </c:pt>
                <c:pt idx="15">
                  <c:v>3100.0</c:v>
                </c:pt>
                <c:pt idx="16">
                  <c:v>2800.0</c:v>
                </c:pt>
                <c:pt idx="17">
                  <c:v>1900.0</c:v>
                </c:pt>
                <c:pt idx="18">
                  <c:v>9670.0</c:v>
                </c:pt>
                <c:pt idx="19">
                  <c:v>3100.0</c:v>
                </c:pt>
                <c:pt idx="20">
                  <c:v>5500.0</c:v>
                </c:pt>
                <c:pt idx="21">
                  <c:v>5200.0</c:v>
                </c:pt>
                <c:pt idx="22">
                  <c:v>3600.0</c:v>
                </c:pt>
                <c:pt idx="23">
                  <c:v>6800.0</c:v>
                </c:pt>
                <c:pt idx="24">
                  <c:v>4300.0</c:v>
                </c:pt>
                <c:pt idx="25">
                  <c:v>9670.0</c:v>
                </c:pt>
                <c:pt idx="26">
                  <c:v>5400.0</c:v>
                </c:pt>
                <c:pt idx="27">
                  <c:v>3500.0</c:v>
                </c:pt>
                <c:pt idx="28">
                  <c:v>8800.0</c:v>
                </c:pt>
                <c:pt idx="29">
                  <c:v>7500.0</c:v>
                </c:pt>
                <c:pt idx="30">
                  <c:v>15200.0</c:v>
                </c:pt>
                <c:pt idx="31">
                  <c:v>9300.0</c:v>
                </c:pt>
                <c:pt idx="32">
                  <c:v>6900.0</c:v>
                </c:pt>
                <c:pt idx="33">
                  <c:v>21300.0</c:v>
                </c:pt>
                <c:pt idx="34">
                  <c:v>9500.0</c:v>
                </c:pt>
                <c:pt idx="35">
                  <c:v>22000.0</c:v>
                </c:pt>
                <c:pt idx="36">
                  <c:v>37000.0</c:v>
                </c:pt>
                <c:pt idx="37">
                  <c:v>28000.0</c:v>
                </c:pt>
                <c:pt idx="38">
                  <c:v>29000.0</c:v>
                </c:pt>
                <c:pt idx="39">
                  <c:v>42000.0</c:v>
                </c:pt>
                <c:pt idx="40">
                  <c:v>25000.0</c:v>
                </c:pt>
                <c:pt idx="41">
                  <c:v>37000.0</c:v>
                </c:pt>
                <c:pt idx="42">
                  <c:v>55000.0</c:v>
                </c:pt>
                <c:pt idx="43">
                  <c:v>37200.0</c:v>
                </c:pt>
                <c:pt idx="44">
                  <c:v>221000.0</c:v>
                </c:pt>
                <c:pt idx="45">
                  <c:v>152000.0</c:v>
                </c:pt>
                <c:pt idx="46">
                  <c:v>54300.0</c:v>
                </c:pt>
                <c:pt idx="47">
                  <c:v>106000.0</c:v>
                </c:pt>
                <c:pt idx="48">
                  <c:v>106000.0</c:v>
                </c:pt>
                <c:pt idx="49">
                  <c:v>276000.0</c:v>
                </c:pt>
                <c:pt idx="50">
                  <c:v>125000.0</c:v>
                </c:pt>
                <c:pt idx="51">
                  <c:v>230000.0</c:v>
                </c:pt>
                <c:pt idx="52">
                  <c:v>114000.0</c:v>
                </c:pt>
                <c:pt idx="53">
                  <c:v>300000.0</c:v>
                </c:pt>
                <c:pt idx="54">
                  <c:v>114000.0</c:v>
                </c:pt>
                <c:pt idx="55">
                  <c:v>154000.0</c:v>
                </c:pt>
                <c:pt idx="56">
                  <c:v>376000.0</c:v>
                </c:pt>
                <c:pt idx="57">
                  <c:v>243000.0</c:v>
                </c:pt>
                <c:pt idx="58">
                  <c:v>582000.0</c:v>
                </c:pt>
                <c:pt idx="59">
                  <c:v>291000.0</c:v>
                </c:pt>
                <c:pt idx="60">
                  <c:v>152000.0</c:v>
                </c:pt>
                <c:pt idx="61">
                  <c:v>582000.0</c:v>
                </c:pt>
                <c:pt idx="62">
                  <c:v>790000.0</c:v>
                </c:pt>
                <c:pt idx="63">
                  <c:v>234000.0</c:v>
                </c:pt>
                <c:pt idx="64">
                  <c:v>114000.0</c:v>
                </c:pt>
                <c:pt idx="65">
                  <c:v>503000.0</c:v>
                </c:pt>
                <c:pt idx="66">
                  <c:v>463000.0</c:v>
                </c:pt>
                <c:pt idx="67">
                  <c:v>450000.0</c:v>
                </c:pt>
                <c:pt idx="68">
                  <c:v>410000.0</c:v>
                </c:pt>
                <c:pt idx="69">
                  <c:v>450000.0</c:v>
                </c:pt>
                <c:pt idx="70">
                  <c:v>731000.0</c:v>
                </c:pt>
                <c:pt idx="71">
                  <c:v>1.9E6</c:v>
                </c:pt>
                <c:pt idx="72">
                  <c:v>2.3E6</c:v>
                </c:pt>
                <c:pt idx="73">
                  <c:v>410000.0</c:v>
                </c:pt>
                <c:pt idx="74">
                  <c:v>1.2E6</c:v>
                </c:pt>
                <c:pt idx="75">
                  <c:v>2.3E6</c:v>
                </c:pt>
                <c:pt idx="76">
                  <c:v>2.0E6</c:v>
                </c:pt>
                <c:pt idx="77">
                  <c:v>1.17E6</c:v>
                </c:pt>
                <c:pt idx="78">
                  <c:v>1.17E6</c:v>
                </c:pt>
                <c:pt idx="79">
                  <c:v>855000.0</c:v>
                </c:pt>
                <c:pt idx="80">
                  <c:v>1.2E6</c:v>
                </c:pt>
              </c:numCache>
            </c:numRef>
          </c:yVal>
          <c:smooth val="0"/>
        </c:ser>
        <c:ser>
          <c:idx val="1"/>
          <c:order val="1"/>
          <c:tx>
            <c:strRef>
              <c:f>export!$D$1</c:f>
              <c:strCache>
                <c:ptCount val="1"/>
                <c:pt idx="0">
                  <c:v>Frequency (MHz)</c:v>
                </c:pt>
              </c:strCache>
            </c:strRef>
          </c:tx>
          <c:spPr>
            <a:ln w="28575">
              <a:noFill/>
            </a:ln>
            <a:effectLst/>
          </c:spPr>
          <c:marker>
            <c:symbol val="square"/>
            <c:size val="8"/>
            <c:spPr>
              <a:solidFill>
                <a:srgbClr val="FF0000"/>
              </a:solidFill>
              <a:ln>
                <a:solidFill>
                  <a:srgbClr val="FF0000"/>
                </a:solidFill>
                <a:prstDash val="solid"/>
              </a:ln>
              <a:effectLst/>
            </c:spPr>
          </c:marker>
          <c:trendline>
            <c:spPr>
              <a:ln w="25400">
                <a:solidFill>
                  <a:srgbClr val="FF0000"/>
                </a:solidFill>
                <a:prstDash val="solid"/>
              </a:ln>
            </c:spPr>
            <c:trendlineType val="exp"/>
            <c:dispRSqr val="0"/>
            <c:dispEq val="0"/>
          </c:trendline>
          <c:xVal>
            <c:numRef>
              <c:f>export!$A$3:$A$50</c:f>
              <c:numCache>
                <c:formatCode>General</c:formatCode>
                <c:ptCount val="48"/>
                <c:pt idx="0" formatCode="@">
                  <c:v>1971.0</c:v>
                </c:pt>
                <c:pt idx="1">
                  <c:v>1972.0</c:v>
                </c:pt>
                <c:pt idx="2">
                  <c:v>1974.0</c:v>
                </c:pt>
                <c:pt idx="3">
                  <c:v>1979.0</c:v>
                </c:pt>
                <c:pt idx="4">
                  <c:v>1982.0</c:v>
                </c:pt>
                <c:pt idx="5">
                  <c:v>1985.0</c:v>
                </c:pt>
                <c:pt idx="6">
                  <c:v>1986.0</c:v>
                </c:pt>
                <c:pt idx="7">
                  <c:v>1988.0</c:v>
                </c:pt>
                <c:pt idx="8">
                  <c:v>1989.0</c:v>
                </c:pt>
                <c:pt idx="9">
                  <c:v>1990.0</c:v>
                </c:pt>
                <c:pt idx="10">
                  <c:v>1992.0</c:v>
                </c:pt>
                <c:pt idx="11">
                  <c:v>1992.0</c:v>
                </c:pt>
                <c:pt idx="12">
                  <c:v>1992.0</c:v>
                </c:pt>
                <c:pt idx="13">
                  <c:v>1992.0</c:v>
                </c:pt>
                <c:pt idx="14">
                  <c:v>1993.0</c:v>
                </c:pt>
                <c:pt idx="15">
                  <c:v>1993.0</c:v>
                </c:pt>
                <c:pt idx="16">
                  <c:v>1994.0</c:v>
                </c:pt>
                <c:pt idx="17">
                  <c:v>1994.0</c:v>
                </c:pt>
                <c:pt idx="18">
                  <c:v>1995.0</c:v>
                </c:pt>
                <c:pt idx="19">
                  <c:v>1995.0</c:v>
                </c:pt>
                <c:pt idx="20">
                  <c:v>1995.0</c:v>
                </c:pt>
                <c:pt idx="21">
                  <c:v>1995.0</c:v>
                </c:pt>
                <c:pt idx="22">
                  <c:v>1996.0</c:v>
                </c:pt>
                <c:pt idx="23">
                  <c:v>1996.0</c:v>
                </c:pt>
                <c:pt idx="24">
                  <c:v>1996.0</c:v>
                </c:pt>
                <c:pt idx="25">
                  <c:v>1996.0</c:v>
                </c:pt>
                <c:pt idx="26">
                  <c:v>1997.0</c:v>
                </c:pt>
                <c:pt idx="27">
                  <c:v>1997.0</c:v>
                </c:pt>
                <c:pt idx="28">
                  <c:v>1997.0</c:v>
                </c:pt>
                <c:pt idx="29">
                  <c:v>1997.0</c:v>
                </c:pt>
                <c:pt idx="30">
                  <c:v>1998.0</c:v>
                </c:pt>
                <c:pt idx="31">
                  <c:v>1998.0</c:v>
                </c:pt>
                <c:pt idx="32">
                  <c:v>1998.0</c:v>
                </c:pt>
                <c:pt idx="33">
                  <c:v>1999.0</c:v>
                </c:pt>
                <c:pt idx="34">
                  <c:v>1999.0</c:v>
                </c:pt>
                <c:pt idx="35">
                  <c:v>1999.0</c:v>
                </c:pt>
                <c:pt idx="36">
                  <c:v>2000.0</c:v>
                </c:pt>
                <c:pt idx="37">
                  <c:v>2000.0</c:v>
                </c:pt>
                <c:pt idx="38">
                  <c:v>2000.0</c:v>
                </c:pt>
                <c:pt idx="39">
                  <c:v>2000.0</c:v>
                </c:pt>
                <c:pt idx="40">
                  <c:v>2001.0</c:v>
                </c:pt>
                <c:pt idx="41">
                  <c:v>2001.0</c:v>
                </c:pt>
                <c:pt idx="42">
                  <c:v>2002.0</c:v>
                </c:pt>
                <c:pt idx="43">
                  <c:v>2002.0</c:v>
                </c:pt>
                <c:pt idx="44">
                  <c:v>2002.0</c:v>
                </c:pt>
                <c:pt idx="45">
                  <c:v>2003.0</c:v>
                </c:pt>
                <c:pt idx="46">
                  <c:v>2003.0</c:v>
                </c:pt>
                <c:pt idx="47">
                  <c:v>2003.0</c:v>
                </c:pt>
              </c:numCache>
            </c:numRef>
          </c:xVal>
          <c:yVal>
            <c:numRef>
              <c:f>export!$D$3:$D$50</c:f>
              <c:numCache>
                <c:formatCode>General</c:formatCode>
                <c:ptCount val="48"/>
                <c:pt idx="0">
                  <c:v>0.7</c:v>
                </c:pt>
                <c:pt idx="1">
                  <c:v>0.5</c:v>
                </c:pt>
                <c:pt idx="2">
                  <c:v>2.0</c:v>
                </c:pt>
                <c:pt idx="3">
                  <c:v>5.0</c:v>
                </c:pt>
                <c:pt idx="4">
                  <c:v>6.0</c:v>
                </c:pt>
                <c:pt idx="5">
                  <c:v>16.0</c:v>
                </c:pt>
                <c:pt idx="6">
                  <c:v>16.0</c:v>
                </c:pt>
                <c:pt idx="7">
                  <c:v>40.0</c:v>
                </c:pt>
                <c:pt idx="8">
                  <c:v>25.0</c:v>
                </c:pt>
                <c:pt idx="9">
                  <c:v>33.0</c:v>
                </c:pt>
                <c:pt idx="10">
                  <c:v>66.0</c:v>
                </c:pt>
                <c:pt idx="11">
                  <c:v>100.0</c:v>
                </c:pt>
                <c:pt idx="12">
                  <c:v>60.0</c:v>
                </c:pt>
                <c:pt idx="13">
                  <c:v>200.0</c:v>
                </c:pt>
                <c:pt idx="14">
                  <c:v>40.0</c:v>
                </c:pt>
                <c:pt idx="15">
                  <c:v>66.0</c:v>
                </c:pt>
                <c:pt idx="16">
                  <c:v>300.0</c:v>
                </c:pt>
                <c:pt idx="17">
                  <c:v>150.0</c:v>
                </c:pt>
                <c:pt idx="18">
                  <c:v>300.0</c:v>
                </c:pt>
                <c:pt idx="19">
                  <c:v>90.0</c:v>
                </c:pt>
                <c:pt idx="20">
                  <c:v>200.0</c:v>
                </c:pt>
                <c:pt idx="21">
                  <c:v>200.0</c:v>
                </c:pt>
                <c:pt idx="22">
                  <c:v>200.0</c:v>
                </c:pt>
                <c:pt idx="23">
                  <c:v>200.0</c:v>
                </c:pt>
                <c:pt idx="24">
                  <c:v>90.0</c:v>
                </c:pt>
                <c:pt idx="25">
                  <c:v>500.0</c:v>
                </c:pt>
                <c:pt idx="26">
                  <c:v>250.0</c:v>
                </c:pt>
                <c:pt idx="27">
                  <c:v>533.0</c:v>
                </c:pt>
                <c:pt idx="28">
                  <c:v>233.0</c:v>
                </c:pt>
                <c:pt idx="29">
                  <c:v>300.0</c:v>
                </c:pt>
                <c:pt idx="30">
                  <c:v>500.0</c:v>
                </c:pt>
                <c:pt idx="31">
                  <c:v>400.0</c:v>
                </c:pt>
                <c:pt idx="32">
                  <c:v>300.0</c:v>
                </c:pt>
                <c:pt idx="33">
                  <c:v>450.0</c:v>
                </c:pt>
                <c:pt idx="34">
                  <c:v>500.0</c:v>
                </c:pt>
                <c:pt idx="35">
                  <c:v>750.0</c:v>
                </c:pt>
                <c:pt idx="36">
                  <c:v>1000.0</c:v>
                </c:pt>
                <c:pt idx="37">
                  <c:v>1000.0</c:v>
                </c:pt>
                <c:pt idx="38">
                  <c:v>900.0</c:v>
                </c:pt>
                <c:pt idx="39">
                  <c:v>2000.0</c:v>
                </c:pt>
                <c:pt idx="40">
                  <c:v>800.0</c:v>
                </c:pt>
                <c:pt idx="41">
                  <c:v>1400.0</c:v>
                </c:pt>
                <c:pt idx="42">
                  <c:v>2200.0</c:v>
                </c:pt>
                <c:pt idx="43">
                  <c:v>1800.0</c:v>
                </c:pt>
                <c:pt idx="44">
                  <c:v>1000.0</c:v>
                </c:pt>
                <c:pt idx="45">
                  <c:v>1150.0</c:v>
                </c:pt>
                <c:pt idx="46">
                  <c:v>2160.0</c:v>
                </c:pt>
                <c:pt idx="47">
                  <c:v>1800.0</c:v>
                </c:pt>
              </c:numCache>
            </c:numRef>
          </c:yVal>
          <c:smooth val="0"/>
        </c:ser>
        <c:ser>
          <c:idx val="2"/>
          <c:order val="2"/>
          <c:tx>
            <c:strRef>
              <c:f>export!$E$1</c:f>
              <c:strCache>
                <c:ptCount val="1"/>
                <c:pt idx="0">
                  <c:v>Power (W)</c:v>
                </c:pt>
              </c:strCache>
            </c:strRef>
          </c:tx>
          <c:spPr>
            <a:ln w="28575">
              <a:noFill/>
            </a:ln>
            <a:effectLst/>
          </c:spPr>
          <c:marker>
            <c:symbol val="triangle"/>
            <c:size val="10"/>
            <c:spPr>
              <a:solidFill>
                <a:srgbClr val="660066"/>
              </a:solidFill>
              <a:ln>
                <a:solidFill>
                  <a:srgbClr val="660066"/>
                </a:solidFill>
                <a:prstDash val="solid"/>
              </a:ln>
              <a:effectLst/>
            </c:spPr>
          </c:marker>
          <c:trendline>
            <c:spPr>
              <a:ln w="25400">
                <a:solidFill>
                  <a:srgbClr val="660066"/>
                </a:solidFill>
                <a:prstDash val="solid"/>
              </a:ln>
            </c:spPr>
            <c:trendlineType val="exp"/>
            <c:dispRSqr val="0"/>
            <c:dispEq val="0"/>
          </c:trendline>
          <c:xVal>
            <c:numRef>
              <c:f>export!$A$3:$A$50</c:f>
              <c:numCache>
                <c:formatCode>General</c:formatCode>
                <c:ptCount val="48"/>
                <c:pt idx="0" formatCode="@">
                  <c:v>1971.0</c:v>
                </c:pt>
                <c:pt idx="1">
                  <c:v>1972.0</c:v>
                </c:pt>
                <c:pt idx="2">
                  <c:v>1974.0</c:v>
                </c:pt>
                <c:pt idx="3">
                  <c:v>1979.0</c:v>
                </c:pt>
                <c:pt idx="4">
                  <c:v>1982.0</c:v>
                </c:pt>
                <c:pt idx="5">
                  <c:v>1985.0</c:v>
                </c:pt>
                <c:pt idx="6">
                  <c:v>1986.0</c:v>
                </c:pt>
                <c:pt idx="7">
                  <c:v>1988.0</c:v>
                </c:pt>
                <c:pt idx="8">
                  <c:v>1989.0</c:v>
                </c:pt>
                <c:pt idx="9">
                  <c:v>1990.0</c:v>
                </c:pt>
                <c:pt idx="10">
                  <c:v>1992.0</c:v>
                </c:pt>
                <c:pt idx="11">
                  <c:v>1992.0</c:v>
                </c:pt>
                <c:pt idx="12">
                  <c:v>1992.0</c:v>
                </c:pt>
                <c:pt idx="13">
                  <c:v>1992.0</c:v>
                </c:pt>
                <c:pt idx="14">
                  <c:v>1993.0</c:v>
                </c:pt>
                <c:pt idx="15">
                  <c:v>1993.0</c:v>
                </c:pt>
                <c:pt idx="16">
                  <c:v>1994.0</c:v>
                </c:pt>
                <c:pt idx="17">
                  <c:v>1994.0</c:v>
                </c:pt>
                <c:pt idx="18">
                  <c:v>1995.0</c:v>
                </c:pt>
                <c:pt idx="19">
                  <c:v>1995.0</c:v>
                </c:pt>
                <c:pt idx="20">
                  <c:v>1995.0</c:v>
                </c:pt>
                <c:pt idx="21">
                  <c:v>1995.0</c:v>
                </c:pt>
                <c:pt idx="22">
                  <c:v>1996.0</c:v>
                </c:pt>
                <c:pt idx="23">
                  <c:v>1996.0</c:v>
                </c:pt>
                <c:pt idx="24">
                  <c:v>1996.0</c:v>
                </c:pt>
                <c:pt idx="25">
                  <c:v>1996.0</c:v>
                </c:pt>
                <c:pt idx="26">
                  <c:v>1997.0</c:v>
                </c:pt>
                <c:pt idx="27">
                  <c:v>1997.0</c:v>
                </c:pt>
                <c:pt idx="28">
                  <c:v>1997.0</c:v>
                </c:pt>
                <c:pt idx="29">
                  <c:v>1997.0</c:v>
                </c:pt>
                <c:pt idx="30">
                  <c:v>1998.0</c:v>
                </c:pt>
                <c:pt idx="31">
                  <c:v>1998.0</c:v>
                </c:pt>
                <c:pt idx="32">
                  <c:v>1998.0</c:v>
                </c:pt>
                <c:pt idx="33">
                  <c:v>1999.0</c:v>
                </c:pt>
                <c:pt idx="34">
                  <c:v>1999.0</c:v>
                </c:pt>
                <c:pt idx="35">
                  <c:v>1999.0</c:v>
                </c:pt>
                <c:pt idx="36">
                  <c:v>2000.0</c:v>
                </c:pt>
                <c:pt idx="37">
                  <c:v>2000.0</c:v>
                </c:pt>
                <c:pt idx="38">
                  <c:v>2000.0</c:v>
                </c:pt>
                <c:pt idx="39">
                  <c:v>2000.0</c:v>
                </c:pt>
                <c:pt idx="40">
                  <c:v>2001.0</c:v>
                </c:pt>
                <c:pt idx="41">
                  <c:v>2001.0</c:v>
                </c:pt>
                <c:pt idx="42">
                  <c:v>2002.0</c:v>
                </c:pt>
                <c:pt idx="43">
                  <c:v>2002.0</c:v>
                </c:pt>
                <c:pt idx="44">
                  <c:v>2002.0</c:v>
                </c:pt>
                <c:pt idx="45">
                  <c:v>2003.0</c:v>
                </c:pt>
                <c:pt idx="46">
                  <c:v>2003.0</c:v>
                </c:pt>
                <c:pt idx="47">
                  <c:v>2003.0</c:v>
                </c:pt>
              </c:numCache>
            </c:numRef>
          </c:xVal>
          <c:yVal>
            <c:numRef>
              <c:f>export!$E$3:$E$50</c:f>
              <c:numCache>
                <c:formatCode>General</c:formatCode>
                <c:ptCount val="48"/>
                <c:pt idx="0">
                  <c:v>0.45</c:v>
                </c:pt>
                <c:pt idx="1">
                  <c:v>0.42</c:v>
                </c:pt>
                <c:pt idx="2">
                  <c:v>0.92</c:v>
                </c:pt>
                <c:pt idx="3">
                  <c:v>1.7</c:v>
                </c:pt>
                <c:pt idx="4">
                  <c:v>3.0</c:v>
                </c:pt>
                <c:pt idx="5">
                  <c:v>1.5</c:v>
                </c:pt>
                <c:pt idx="6">
                  <c:v>3.0</c:v>
                </c:pt>
                <c:pt idx="7">
                  <c:v>4.0</c:v>
                </c:pt>
                <c:pt idx="8">
                  <c:v>2.75</c:v>
                </c:pt>
                <c:pt idx="9">
                  <c:v>3.5</c:v>
                </c:pt>
                <c:pt idx="10">
                  <c:v>5.8</c:v>
                </c:pt>
                <c:pt idx="11">
                  <c:v>15.0</c:v>
                </c:pt>
                <c:pt idx="12">
                  <c:v>14.2</c:v>
                </c:pt>
                <c:pt idx="13">
                  <c:v>35.0</c:v>
                </c:pt>
                <c:pt idx="14">
                  <c:v>3.0</c:v>
                </c:pt>
                <c:pt idx="15">
                  <c:v>13.0</c:v>
                </c:pt>
                <c:pt idx="16">
                  <c:v>28.0</c:v>
                </c:pt>
                <c:pt idx="17">
                  <c:v>3.0</c:v>
                </c:pt>
                <c:pt idx="18">
                  <c:v>50.0</c:v>
                </c:pt>
                <c:pt idx="19">
                  <c:v>16.0</c:v>
                </c:pt>
                <c:pt idx="20">
                  <c:v>32.6</c:v>
                </c:pt>
                <c:pt idx="21">
                  <c:v>30.0</c:v>
                </c:pt>
                <c:pt idx="22">
                  <c:v>10.0</c:v>
                </c:pt>
                <c:pt idx="23">
                  <c:v>30.0</c:v>
                </c:pt>
                <c:pt idx="24">
                  <c:v>11.0</c:v>
                </c:pt>
                <c:pt idx="25">
                  <c:v>43.0</c:v>
                </c:pt>
                <c:pt idx="26">
                  <c:v>25.0</c:v>
                </c:pt>
                <c:pt idx="27">
                  <c:v>36.0</c:v>
                </c:pt>
                <c:pt idx="28">
                  <c:v>17.0</c:v>
                </c:pt>
                <c:pt idx="29">
                  <c:v>32.0</c:v>
                </c:pt>
                <c:pt idx="30">
                  <c:v>91.0</c:v>
                </c:pt>
                <c:pt idx="31">
                  <c:v>14.0</c:v>
                </c:pt>
                <c:pt idx="32">
                  <c:v>30.0</c:v>
                </c:pt>
                <c:pt idx="33">
                  <c:v>17.0</c:v>
                </c:pt>
                <c:pt idx="34">
                  <c:v>21.0</c:v>
                </c:pt>
                <c:pt idx="35">
                  <c:v>35.0</c:v>
                </c:pt>
                <c:pt idx="36">
                  <c:v>49.0</c:v>
                </c:pt>
                <c:pt idx="37">
                  <c:v>20.0</c:v>
                </c:pt>
                <c:pt idx="38">
                  <c:v>70.0</c:v>
                </c:pt>
                <c:pt idx="39">
                  <c:v>72.0</c:v>
                </c:pt>
                <c:pt idx="40">
                  <c:v>98.0</c:v>
                </c:pt>
                <c:pt idx="41">
                  <c:v>56.0</c:v>
                </c:pt>
                <c:pt idx="42">
                  <c:v>48.0</c:v>
                </c:pt>
                <c:pt idx="43">
                  <c:v>62.0</c:v>
                </c:pt>
                <c:pt idx="44">
                  <c:v>98.0</c:v>
                </c:pt>
                <c:pt idx="45">
                  <c:v>155.0</c:v>
                </c:pt>
                <c:pt idx="46">
                  <c:v>74.0</c:v>
                </c:pt>
                <c:pt idx="47">
                  <c:v>89.0</c:v>
                </c:pt>
              </c:numCache>
            </c:numRef>
          </c:yVal>
          <c:smooth val="0"/>
        </c:ser>
        <c:ser>
          <c:idx val="4"/>
          <c:order val="3"/>
          <c:tx>
            <c:strRef>
              <c:f>export!$G$1</c:f>
              <c:strCache>
                <c:ptCount val="1"/>
                <c:pt idx="0">
                  <c:v>Cores</c:v>
                </c:pt>
              </c:strCache>
            </c:strRef>
          </c:tx>
          <c:spPr>
            <a:ln w="28575">
              <a:noFill/>
            </a:ln>
            <a:effectLst/>
          </c:spPr>
          <c:marker>
            <c:symbol val="circle"/>
            <c:size val="10"/>
            <c:spPr>
              <a:solidFill>
                <a:srgbClr val="008000"/>
              </a:solidFill>
              <a:ln>
                <a:solidFill>
                  <a:srgbClr val="008000"/>
                </a:solidFill>
                <a:prstDash val="solid"/>
              </a:ln>
              <a:effectLst/>
            </c:spPr>
          </c:marker>
          <c:trendline>
            <c:spPr>
              <a:ln w="25400">
                <a:solidFill>
                  <a:srgbClr val="008000"/>
                </a:solidFill>
                <a:prstDash val="solid"/>
              </a:ln>
              <a:effectLst/>
            </c:spPr>
            <c:trendlineType val="exp"/>
            <c:dispRSqr val="0"/>
            <c:dispEq val="0"/>
          </c:trendline>
          <c:xVal>
            <c:numRef>
              <c:f>export!$A$3:$A$50</c:f>
              <c:numCache>
                <c:formatCode>General</c:formatCode>
                <c:ptCount val="48"/>
                <c:pt idx="0" formatCode="@">
                  <c:v>1971.0</c:v>
                </c:pt>
                <c:pt idx="1">
                  <c:v>1972.0</c:v>
                </c:pt>
                <c:pt idx="2">
                  <c:v>1974.0</c:v>
                </c:pt>
                <c:pt idx="3">
                  <c:v>1979.0</c:v>
                </c:pt>
                <c:pt idx="4">
                  <c:v>1982.0</c:v>
                </c:pt>
                <c:pt idx="5">
                  <c:v>1985.0</c:v>
                </c:pt>
                <c:pt idx="6">
                  <c:v>1986.0</c:v>
                </c:pt>
                <c:pt idx="7">
                  <c:v>1988.0</c:v>
                </c:pt>
                <c:pt idx="8">
                  <c:v>1989.0</c:v>
                </c:pt>
                <c:pt idx="9">
                  <c:v>1990.0</c:v>
                </c:pt>
                <c:pt idx="10">
                  <c:v>1992.0</c:v>
                </c:pt>
                <c:pt idx="11">
                  <c:v>1992.0</c:v>
                </c:pt>
                <c:pt idx="12">
                  <c:v>1992.0</c:v>
                </c:pt>
                <c:pt idx="13">
                  <c:v>1992.0</c:v>
                </c:pt>
                <c:pt idx="14">
                  <c:v>1993.0</c:v>
                </c:pt>
                <c:pt idx="15">
                  <c:v>1993.0</c:v>
                </c:pt>
                <c:pt idx="16">
                  <c:v>1994.0</c:v>
                </c:pt>
                <c:pt idx="17">
                  <c:v>1994.0</c:v>
                </c:pt>
                <c:pt idx="18">
                  <c:v>1995.0</c:v>
                </c:pt>
                <c:pt idx="19">
                  <c:v>1995.0</c:v>
                </c:pt>
                <c:pt idx="20">
                  <c:v>1995.0</c:v>
                </c:pt>
                <c:pt idx="21">
                  <c:v>1995.0</c:v>
                </c:pt>
                <c:pt idx="22">
                  <c:v>1996.0</c:v>
                </c:pt>
                <c:pt idx="23">
                  <c:v>1996.0</c:v>
                </c:pt>
                <c:pt idx="24">
                  <c:v>1996.0</c:v>
                </c:pt>
                <c:pt idx="25">
                  <c:v>1996.0</c:v>
                </c:pt>
                <c:pt idx="26">
                  <c:v>1997.0</c:v>
                </c:pt>
                <c:pt idx="27">
                  <c:v>1997.0</c:v>
                </c:pt>
                <c:pt idx="28">
                  <c:v>1997.0</c:v>
                </c:pt>
                <c:pt idx="29">
                  <c:v>1997.0</c:v>
                </c:pt>
                <c:pt idx="30">
                  <c:v>1998.0</c:v>
                </c:pt>
                <c:pt idx="31">
                  <c:v>1998.0</c:v>
                </c:pt>
                <c:pt idx="32">
                  <c:v>1998.0</c:v>
                </c:pt>
                <c:pt idx="33">
                  <c:v>1999.0</c:v>
                </c:pt>
                <c:pt idx="34">
                  <c:v>1999.0</c:v>
                </c:pt>
                <c:pt idx="35">
                  <c:v>1999.0</c:v>
                </c:pt>
                <c:pt idx="36">
                  <c:v>2000.0</c:v>
                </c:pt>
                <c:pt idx="37">
                  <c:v>2000.0</c:v>
                </c:pt>
                <c:pt idx="38">
                  <c:v>2000.0</c:v>
                </c:pt>
                <c:pt idx="39">
                  <c:v>2000.0</c:v>
                </c:pt>
                <c:pt idx="40">
                  <c:v>2001.0</c:v>
                </c:pt>
                <c:pt idx="41">
                  <c:v>2001.0</c:v>
                </c:pt>
                <c:pt idx="42">
                  <c:v>2002.0</c:v>
                </c:pt>
                <c:pt idx="43">
                  <c:v>2002.0</c:v>
                </c:pt>
                <c:pt idx="44">
                  <c:v>2002.0</c:v>
                </c:pt>
                <c:pt idx="45">
                  <c:v>2003.0</c:v>
                </c:pt>
                <c:pt idx="46">
                  <c:v>2003.0</c:v>
                </c:pt>
                <c:pt idx="47">
                  <c:v>2003.0</c:v>
                </c:pt>
              </c:numCache>
            </c:numRef>
          </c:xVal>
          <c:yVal>
            <c:numRef>
              <c:f>export!$G$3:$G$50</c:f>
              <c:numCache>
                <c:formatCode>General</c:formatCode>
                <c:ptCount val="48"/>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numCache>
            </c:numRef>
          </c:yVal>
          <c:smooth val="0"/>
        </c:ser>
        <c:ser>
          <c:idx val="6"/>
          <c:order val="4"/>
          <c:spPr>
            <a:ln w="28575">
              <a:noFill/>
            </a:ln>
            <a:effectLst/>
          </c:spPr>
          <c:marker>
            <c:symbol val="square"/>
            <c:size val="8"/>
            <c:spPr>
              <a:solidFill>
                <a:srgbClr val="FF0000"/>
              </a:solidFill>
              <a:ln>
                <a:solidFill>
                  <a:srgbClr val="FF0000"/>
                </a:solidFill>
                <a:prstDash val="solid"/>
              </a:ln>
              <a:effectLst/>
            </c:spPr>
          </c:marker>
          <c:trendline>
            <c:spPr>
              <a:ln w="25400">
                <a:solidFill>
                  <a:srgbClr val="FF0000"/>
                </a:solidFill>
                <a:prstDash val="solid"/>
              </a:ln>
            </c:spPr>
            <c:trendlineType val="exp"/>
            <c:dispRSqr val="0"/>
            <c:dispEq val="0"/>
          </c:trendline>
          <c:xVal>
            <c:numRef>
              <c:f>export!$A$50:$A$85</c:f>
              <c:numCache>
                <c:formatCode>General</c:formatCode>
                <c:ptCount val="34"/>
                <c:pt idx="0">
                  <c:v>2003.0</c:v>
                </c:pt>
                <c:pt idx="1">
                  <c:v>2004.0</c:v>
                </c:pt>
                <c:pt idx="2">
                  <c:v>2004.0</c:v>
                </c:pt>
                <c:pt idx="3">
                  <c:v>2004.0</c:v>
                </c:pt>
                <c:pt idx="4">
                  <c:v>2005.0</c:v>
                </c:pt>
                <c:pt idx="5">
                  <c:v>2005.0</c:v>
                </c:pt>
                <c:pt idx="6">
                  <c:v>2005.0</c:v>
                </c:pt>
                <c:pt idx="7">
                  <c:v>2005.0</c:v>
                </c:pt>
                <c:pt idx="8">
                  <c:v>2006.0</c:v>
                </c:pt>
                <c:pt idx="9">
                  <c:v>2006.0</c:v>
                </c:pt>
                <c:pt idx="10">
                  <c:v>2006.0</c:v>
                </c:pt>
                <c:pt idx="11">
                  <c:v>2006.0</c:v>
                </c:pt>
                <c:pt idx="12">
                  <c:v>2006.0</c:v>
                </c:pt>
                <c:pt idx="13">
                  <c:v>2006.0</c:v>
                </c:pt>
                <c:pt idx="14">
                  <c:v>2007.0</c:v>
                </c:pt>
                <c:pt idx="15">
                  <c:v>2007.0</c:v>
                </c:pt>
                <c:pt idx="16">
                  <c:v>2007.0</c:v>
                </c:pt>
                <c:pt idx="17">
                  <c:v>2007.0</c:v>
                </c:pt>
                <c:pt idx="18">
                  <c:v>2007.0</c:v>
                </c:pt>
                <c:pt idx="19">
                  <c:v>2007.0</c:v>
                </c:pt>
                <c:pt idx="20">
                  <c:v>2007.0</c:v>
                </c:pt>
                <c:pt idx="21">
                  <c:v>2008.0</c:v>
                </c:pt>
                <c:pt idx="22">
                  <c:v>2008.0</c:v>
                </c:pt>
                <c:pt idx="23">
                  <c:v>2008.0</c:v>
                </c:pt>
                <c:pt idx="24">
                  <c:v>2009.0</c:v>
                </c:pt>
                <c:pt idx="25">
                  <c:v>2009.0</c:v>
                </c:pt>
                <c:pt idx="26">
                  <c:v>2009.0</c:v>
                </c:pt>
                <c:pt idx="27">
                  <c:v>2010.0</c:v>
                </c:pt>
                <c:pt idx="28">
                  <c:v>2010.0</c:v>
                </c:pt>
                <c:pt idx="29">
                  <c:v>2010.0</c:v>
                </c:pt>
                <c:pt idx="30">
                  <c:v>2011.0</c:v>
                </c:pt>
                <c:pt idx="31">
                  <c:v>2011.0</c:v>
                </c:pt>
                <c:pt idx="32">
                  <c:v>2011.0</c:v>
                </c:pt>
                <c:pt idx="33">
                  <c:v>2011.0</c:v>
                </c:pt>
              </c:numCache>
            </c:numRef>
          </c:xVal>
          <c:yVal>
            <c:numRef>
              <c:f>export!$D$50:$D$85</c:f>
              <c:numCache>
                <c:formatCode>General</c:formatCode>
                <c:ptCount val="34"/>
                <c:pt idx="0">
                  <c:v>1800.0</c:v>
                </c:pt>
                <c:pt idx="1">
                  <c:v>2600.0</c:v>
                </c:pt>
                <c:pt idx="2">
                  <c:v>1900.0</c:v>
                </c:pt>
                <c:pt idx="3">
                  <c:v>3600.0</c:v>
                </c:pt>
                <c:pt idx="4">
                  <c:v>3200.0</c:v>
                </c:pt>
                <c:pt idx="5">
                  <c:v>2800.0</c:v>
                </c:pt>
                <c:pt idx="6">
                  <c:v>1200.0</c:v>
                </c:pt>
                <c:pt idx="7">
                  <c:v>2200.0</c:v>
                </c:pt>
                <c:pt idx="8">
                  <c:v>2600.0</c:v>
                </c:pt>
                <c:pt idx="9">
                  <c:v>3600.0</c:v>
                </c:pt>
                <c:pt idx="10">
                  <c:v>2800.0</c:v>
                </c:pt>
                <c:pt idx="11">
                  <c:v>2660.0</c:v>
                </c:pt>
                <c:pt idx="12">
                  <c:v>2800.0</c:v>
                </c:pt>
                <c:pt idx="13">
                  <c:v>2330.0</c:v>
                </c:pt>
                <c:pt idx="14">
                  <c:v>2930.0</c:v>
                </c:pt>
                <c:pt idx="15">
                  <c:v>4700.0</c:v>
                </c:pt>
                <c:pt idx="16">
                  <c:v>4000.0</c:v>
                </c:pt>
                <c:pt idx="17">
                  <c:v>2000.0</c:v>
                </c:pt>
                <c:pt idx="18">
                  <c:v>1400.0</c:v>
                </c:pt>
                <c:pt idx="19">
                  <c:v>2000.0</c:v>
                </c:pt>
                <c:pt idx="20">
                  <c:v>2300.0</c:v>
                </c:pt>
                <c:pt idx="21">
                  <c:v>3000.0</c:v>
                </c:pt>
                <c:pt idx="22">
                  <c:v>2500.0</c:v>
                </c:pt>
                <c:pt idx="23">
                  <c:v>3200.0</c:v>
                </c:pt>
                <c:pt idx="24">
                  <c:v>2660.0</c:v>
                </c:pt>
                <c:pt idx="25">
                  <c:v>3200.0</c:v>
                </c:pt>
                <c:pt idx="26">
                  <c:v>2300.0</c:v>
                </c:pt>
                <c:pt idx="27">
                  <c:v>3500.0</c:v>
                </c:pt>
                <c:pt idx="28">
                  <c:v>2266.0</c:v>
                </c:pt>
                <c:pt idx="29">
                  <c:v>1660.0</c:v>
                </c:pt>
                <c:pt idx="30">
                  <c:v>2400.0</c:v>
                </c:pt>
                <c:pt idx="31">
                  <c:v>3330.0</c:v>
                </c:pt>
                <c:pt idx="32">
                  <c:v>3000.0</c:v>
                </c:pt>
                <c:pt idx="33">
                  <c:v>3600.0</c:v>
                </c:pt>
              </c:numCache>
            </c:numRef>
          </c:yVal>
          <c:smooth val="0"/>
        </c:ser>
        <c:ser>
          <c:idx val="7"/>
          <c:order val="5"/>
          <c:spPr>
            <a:ln w="28575">
              <a:noFill/>
            </a:ln>
          </c:spPr>
          <c:marker>
            <c:symbol val="triangle"/>
            <c:size val="10"/>
            <c:spPr>
              <a:solidFill>
                <a:srgbClr val="660066"/>
              </a:solidFill>
              <a:ln>
                <a:solidFill>
                  <a:srgbClr val="660066"/>
                </a:solidFill>
                <a:prstDash val="solid"/>
              </a:ln>
            </c:spPr>
          </c:marker>
          <c:trendline>
            <c:spPr>
              <a:ln w="25400">
                <a:solidFill>
                  <a:srgbClr val="993366"/>
                </a:solidFill>
                <a:prstDash val="solid"/>
              </a:ln>
            </c:spPr>
            <c:trendlineType val="exp"/>
            <c:dispRSqr val="0"/>
            <c:dispEq val="0"/>
          </c:trendline>
          <c:xVal>
            <c:numRef>
              <c:f>export!$A$50:$A$85</c:f>
              <c:numCache>
                <c:formatCode>General</c:formatCode>
                <c:ptCount val="34"/>
                <c:pt idx="0">
                  <c:v>2003.0</c:v>
                </c:pt>
                <c:pt idx="1">
                  <c:v>2004.0</c:v>
                </c:pt>
                <c:pt idx="2">
                  <c:v>2004.0</c:v>
                </c:pt>
                <c:pt idx="3">
                  <c:v>2004.0</c:v>
                </c:pt>
                <c:pt idx="4">
                  <c:v>2005.0</c:v>
                </c:pt>
                <c:pt idx="5">
                  <c:v>2005.0</c:v>
                </c:pt>
                <c:pt idx="6">
                  <c:v>2005.0</c:v>
                </c:pt>
                <c:pt idx="7">
                  <c:v>2005.0</c:v>
                </c:pt>
                <c:pt idx="8">
                  <c:v>2006.0</c:v>
                </c:pt>
                <c:pt idx="9">
                  <c:v>2006.0</c:v>
                </c:pt>
                <c:pt idx="10">
                  <c:v>2006.0</c:v>
                </c:pt>
                <c:pt idx="11">
                  <c:v>2006.0</c:v>
                </c:pt>
                <c:pt idx="12">
                  <c:v>2006.0</c:v>
                </c:pt>
                <c:pt idx="13">
                  <c:v>2006.0</c:v>
                </c:pt>
                <c:pt idx="14">
                  <c:v>2007.0</c:v>
                </c:pt>
                <c:pt idx="15">
                  <c:v>2007.0</c:v>
                </c:pt>
                <c:pt idx="16">
                  <c:v>2007.0</c:v>
                </c:pt>
                <c:pt idx="17">
                  <c:v>2007.0</c:v>
                </c:pt>
                <c:pt idx="18">
                  <c:v>2007.0</c:v>
                </c:pt>
                <c:pt idx="19">
                  <c:v>2007.0</c:v>
                </c:pt>
                <c:pt idx="20">
                  <c:v>2007.0</c:v>
                </c:pt>
                <c:pt idx="21">
                  <c:v>2008.0</c:v>
                </c:pt>
                <c:pt idx="22">
                  <c:v>2008.0</c:v>
                </c:pt>
                <c:pt idx="23">
                  <c:v>2008.0</c:v>
                </c:pt>
                <c:pt idx="24">
                  <c:v>2009.0</c:v>
                </c:pt>
                <c:pt idx="25">
                  <c:v>2009.0</c:v>
                </c:pt>
                <c:pt idx="26">
                  <c:v>2009.0</c:v>
                </c:pt>
                <c:pt idx="27">
                  <c:v>2010.0</c:v>
                </c:pt>
                <c:pt idx="28">
                  <c:v>2010.0</c:v>
                </c:pt>
                <c:pt idx="29">
                  <c:v>2010.0</c:v>
                </c:pt>
                <c:pt idx="30">
                  <c:v>2011.0</c:v>
                </c:pt>
                <c:pt idx="31">
                  <c:v>2011.0</c:v>
                </c:pt>
                <c:pt idx="32">
                  <c:v>2011.0</c:v>
                </c:pt>
                <c:pt idx="33">
                  <c:v>2011.0</c:v>
                </c:pt>
              </c:numCache>
            </c:numRef>
          </c:xVal>
          <c:yVal>
            <c:numRef>
              <c:f>export!$E$50:$E$85</c:f>
              <c:numCache>
                <c:formatCode>General</c:formatCode>
                <c:ptCount val="34"/>
                <c:pt idx="0">
                  <c:v>89.0</c:v>
                </c:pt>
                <c:pt idx="1">
                  <c:v>89.0</c:v>
                </c:pt>
                <c:pt idx="2">
                  <c:v>100.0</c:v>
                </c:pt>
                <c:pt idx="3">
                  <c:v>115.0</c:v>
                </c:pt>
                <c:pt idx="4">
                  <c:v>130.0</c:v>
                </c:pt>
                <c:pt idx="5">
                  <c:v>85.0</c:v>
                </c:pt>
                <c:pt idx="6">
                  <c:v>72.0</c:v>
                </c:pt>
                <c:pt idx="7">
                  <c:v>25.0</c:v>
                </c:pt>
                <c:pt idx="8">
                  <c:v>65.0</c:v>
                </c:pt>
                <c:pt idx="9">
                  <c:v>130.0</c:v>
                </c:pt>
                <c:pt idx="10">
                  <c:v>125.0</c:v>
                </c:pt>
                <c:pt idx="11">
                  <c:v>65.0</c:v>
                </c:pt>
                <c:pt idx="12">
                  <c:v>75.0</c:v>
                </c:pt>
                <c:pt idx="13">
                  <c:v>31.0</c:v>
                </c:pt>
                <c:pt idx="14">
                  <c:v>130.0</c:v>
                </c:pt>
                <c:pt idx="15">
                  <c:v>100.0</c:v>
                </c:pt>
                <c:pt idx="16">
                  <c:v>100.0</c:v>
                </c:pt>
                <c:pt idx="17">
                  <c:v>31.0</c:v>
                </c:pt>
                <c:pt idx="18">
                  <c:v>84.0</c:v>
                </c:pt>
                <c:pt idx="19">
                  <c:v>75.0</c:v>
                </c:pt>
                <c:pt idx="20">
                  <c:v>95.0</c:v>
                </c:pt>
                <c:pt idx="21">
                  <c:v>65.0</c:v>
                </c:pt>
                <c:pt idx="22">
                  <c:v>95.0</c:v>
                </c:pt>
                <c:pt idx="23">
                  <c:v>130.0</c:v>
                </c:pt>
                <c:pt idx="24">
                  <c:v>130.0</c:v>
                </c:pt>
                <c:pt idx="25">
                  <c:v>130.0</c:v>
                </c:pt>
                <c:pt idx="26">
                  <c:v>250.0</c:v>
                </c:pt>
                <c:pt idx="27">
                  <c:v>200.0</c:v>
                </c:pt>
                <c:pt idx="28">
                  <c:v>130.0</c:v>
                </c:pt>
                <c:pt idx="29">
                  <c:v>139.0</c:v>
                </c:pt>
                <c:pt idx="30">
                  <c:v>130.0</c:v>
                </c:pt>
                <c:pt idx="31">
                  <c:v>130.0</c:v>
                </c:pt>
                <c:pt idx="32">
                  <c:v>139.0</c:v>
                </c:pt>
                <c:pt idx="33">
                  <c:v>125.0</c:v>
                </c:pt>
              </c:numCache>
            </c:numRef>
          </c:yVal>
          <c:smooth val="0"/>
        </c:ser>
        <c:ser>
          <c:idx val="9"/>
          <c:order val="6"/>
          <c:spPr>
            <a:ln w="28575">
              <a:noFill/>
            </a:ln>
            <a:effectLst/>
          </c:spPr>
          <c:marker>
            <c:symbol val="circle"/>
            <c:size val="10"/>
            <c:spPr>
              <a:solidFill>
                <a:srgbClr val="008000"/>
              </a:solidFill>
              <a:ln>
                <a:solidFill>
                  <a:srgbClr val="008000"/>
                </a:solidFill>
                <a:prstDash val="solid"/>
              </a:ln>
              <a:effectLst/>
            </c:spPr>
          </c:marker>
          <c:trendline>
            <c:spPr>
              <a:ln w="25400">
                <a:solidFill>
                  <a:srgbClr val="008000"/>
                </a:solidFill>
                <a:prstDash val="solid"/>
              </a:ln>
            </c:spPr>
            <c:trendlineType val="exp"/>
            <c:dispRSqr val="0"/>
            <c:dispEq val="0"/>
          </c:trendline>
          <c:xVal>
            <c:numRef>
              <c:f>export!$A$50:$A$85</c:f>
              <c:numCache>
                <c:formatCode>General</c:formatCode>
                <c:ptCount val="34"/>
                <c:pt idx="0">
                  <c:v>2003.0</c:v>
                </c:pt>
                <c:pt idx="1">
                  <c:v>2004.0</c:v>
                </c:pt>
                <c:pt idx="2">
                  <c:v>2004.0</c:v>
                </c:pt>
                <c:pt idx="3">
                  <c:v>2004.0</c:v>
                </c:pt>
                <c:pt idx="4">
                  <c:v>2005.0</c:v>
                </c:pt>
                <c:pt idx="5">
                  <c:v>2005.0</c:v>
                </c:pt>
                <c:pt idx="6">
                  <c:v>2005.0</c:v>
                </c:pt>
                <c:pt idx="7">
                  <c:v>2005.0</c:v>
                </c:pt>
                <c:pt idx="8">
                  <c:v>2006.0</c:v>
                </c:pt>
                <c:pt idx="9">
                  <c:v>2006.0</c:v>
                </c:pt>
                <c:pt idx="10">
                  <c:v>2006.0</c:v>
                </c:pt>
                <c:pt idx="11">
                  <c:v>2006.0</c:v>
                </c:pt>
                <c:pt idx="12">
                  <c:v>2006.0</c:v>
                </c:pt>
                <c:pt idx="13">
                  <c:v>2006.0</c:v>
                </c:pt>
                <c:pt idx="14">
                  <c:v>2007.0</c:v>
                </c:pt>
                <c:pt idx="15">
                  <c:v>2007.0</c:v>
                </c:pt>
                <c:pt idx="16">
                  <c:v>2007.0</c:v>
                </c:pt>
                <c:pt idx="17">
                  <c:v>2007.0</c:v>
                </c:pt>
                <c:pt idx="18">
                  <c:v>2007.0</c:v>
                </c:pt>
                <c:pt idx="19">
                  <c:v>2007.0</c:v>
                </c:pt>
                <c:pt idx="20">
                  <c:v>2007.0</c:v>
                </c:pt>
                <c:pt idx="21">
                  <c:v>2008.0</c:v>
                </c:pt>
                <c:pt idx="22">
                  <c:v>2008.0</c:v>
                </c:pt>
                <c:pt idx="23">
                  <c:v>2008.0</c:v>
                </c:pt>
                <c:pt idx="24">
                  <c:v>2009.0</c:v>
                </c:pt>
                <c:pt idx="25">
                  <c:v>2009.0</c:v>
                </c:pt>
                <c:pt idx="26">
                  <c:v>2009.0</c:v>
                </c:pt>
                <c:pt idx="27">
                  <c:v>2010.0</c:v>
                </c:pt>
                <c:pt idx="28">
                  <c:v>2010.0</c:v>
                </c:pt>
                <c:pt idx="29">
                  <c:v>2010.0</c:v>
                </c:pt>
                <c:pt idx="30">
                  <c:v>2011.0</c:v>
                </c:pt>
                <c:pt idx="31">
                  <c:v>2011.0</c:v>
                </c:pt>
                <c:pt idx="32">
                  <c:v>2011.0</c:v>
                </c:pt>
                <c:pt idx="33">
                  <c:v>2011.0</c:v>
                </c:pt>
              </c:numCache>
            </c:numRef>
          </c:xVal>
          <c:yVal>
            <c:numRef>
              <c:f>export!$G$50:$G$85</c:f>
              <c:numCache>
                <c:formatCode>General</c:formatCode>
                <c:ptCount val="34"/>
                <c:pt idx="0">
                  <c:v>1.0</c:v>
                </c:pt>
                <c:pt idx="1">
                  <c:v>1.0</c:v>
                </c:pt>
                <c:pt idx="2">
                  <c:v>2.0</c:v>
                </c:pt>
                <c:pt idx="3">
                  <c:v>1.0</c:v>
                </c:pt>
                <c:pt idx="4">
                  <c:v>2.0</c:v>
                </c:pt>
                <c:pt idx="5">
                  <c:v>1.0</c:v>
                </c:pt>
                <c:pt idx="6">
                  <c:v>8.0</c:v>
                </c:pt>
                <c:pt idx="7">
                  <c:v>2.0</c:v>
                </c:pt>
                <c:pt idx="8">
                  <c:v>2.0</c:v>
                </c:pt>
                <c:pt idx="9">
                  <c:v>2.0</c:v>
                </c:pt>
                <c:pt idx="10">
                  <c:v>2.0</c:v>
                </c:pt>
                <c:pt idx="11">
                  <c:v>2.0</c:v>
                </c:pt>
                <c:pt idx="12">
                  <c:v>2.0</c:v>
                </c:pt>
                <c:pt idx="13">
                  <c:v>2.0</c:v>
                </c:pt>
                <c:pt idx="14">
                  <c:v>4.0</c:v>
                </c:pt>
                <c:pt idx="15">
                  <c:v>2.0</c:v>
                </c:pt>
                <c:pt idx="16">
                  <c:v>9.0</c:v>
                </c:pt>
                <c:pt idx="17">
                  <c:v>2.0</c:v>
                </c:pt>
                <c:pt idx="18">
                  <c:v>8.0</c:v>
                </c:pt>
                <c:pt idx="19">
                  <c:v>4.0</c:v>
                </c:pt>
                <c:pt idx="20">
                  <c:v>4.0</c:v>
                </c:pt>
                <c:pt idx="21">
                  <c:v>2.0</c:v>
                </c:pt>
                <c:pt idx="22">
                  <c:v>3.0</c:v>
                </c:pt>
                <c:pt idx="23">
                  <c:v>4.0</c:v>
                </c:pt>
                <c:pt idx="24">
                  <c:v>6.0</c:v>
                </c:pt>
                <c:pt idx="25">
                  <c:v>8.0</c:v>
                </c:pt>
                <c:pt idx="26">
                  <c:v>16.0</c:v>
                </c:pt>
                <c:pt idx="27">
                  <c:v>8.0</c:v>
                </c:pt>
                <c:pt idx="28">
                  <c:v>8.0</c:v>
                </c:pt>
                <c:pt idx="29">
                  <c:v>16.0</c:v>
                </c:pt>
                <c:pt idx="30">
                  <c:v>10.0</c:v>
                </c:pt>
                <c:pt idx="31">
                  <c:v>6.0</c:v>
                </c:pt>
                <c:pt idx="32">
                  <c:v>8.0</c:v>
                </c:pt>
                <c:pt idx="33">
                  <c:v>8.0</c:v>
                </c:pt>
              </c:numCache>
            </c:numRef>
          </c:yVal>
          <c:smooth val="0"/>
        </c:ser>
        <c:dLbls>
          <c:showLegendKey val="0"/>
          <c:showVal val="0"/>
          <c:showCatName val="0"/>
          <c:showSerName val="0"/>
          <c:showPercent val="0"/>
          <c:showBubbleSize val="0"/>
        </c:dLbls>
        <c:axId val="-2136315304"/>
        <c:axId val="-2136312088"/>
      </c:scatterChart>
      <c:valAx>
        <c:axId val="-2136315304"/>
        <c:scaling>
          <c:orientation val="minMax"/>
          <c:max val="2011.0"/>
          <c:min val="1970.0"/>
        </c:scaling>
        <c:delete val="0"/>
        <c:axPos val="b"/>
        <c:numFmt formatCode="@" sourceLinked="1"/>
        <c:majorTickMark val="out"/>
        <c:minorTickMark val="none"/>
        <c:tickLblPos val="nextTo"/>
        <c:spPr>
          <a:ln w="3175">
            <a:solidFill>
              <a:srgbClr val="000000"/>
            </a:solidFill>
            <a:prstDash val="solid"/>
          </a:ln>
        </c:spPr>
        <c:txPr>
          <a:bodyPr rot="0" vert="horz"/>
          <a:lstStyle/>
          <a:p>
            <a:pPr>
              <a:defRPr>
                <a:solidFill>
                  <a:srgbClr val="FFFFFF"/>
                </a:solidFill>
              </a:defRPr>
            </a:pPr>
            <a:endParaRPr lang="en-US"/>
          </a:p>
        </c:txPr>
        <c:crossAx val="-2136312088"/>
        <c:crossesAt val="0.1"/>
        <c:crossBetween val="midCat"/>
      </c:valAx>
      <c:valAx>
        <c:axId val="-2136312088"/>
        <c:scaling>
          <c:logBase val="10.0"/>
          <c:orientation val="minMax"/>
          <c:min val="0.1"/>
        </c:scaling>
        <c:delete val="0"/>
        <c:axPos val="l"/>
        <c:majorGridlines>
          <c:spPr>
            <a:ln w="3175">
              <a:solidFill>
                <a:srgbClr val="000000"/>
              </a:solidFill>
              <a:prstDash val="solid"/>
            </a:ln>
          </c:spPr>
        </c:majorGridlines>
        <c:numFmt formatCode="#,##0" sourceLinked="0"/>
        <c:majorTickMark val="none"/>
        <c:minorTickMark val="none"/>
        <c:tickLblPos val="nextTo"/>
        <c:spPr>
          <a:ln w="3175">
            <a:solidFill>
              <a:srgbClr val="000000"/>
            </a:solidFill>
            <a:prstDash val="solid"/>
          </a:ln>
        </c:spPr>
        <c:txPr>
          <a:bodyPr rot="0" vert="horz"/>
          <a:lstStyle/>
          <a:p>
            <a:pPr>
              <a:defRPr>
                <a:solidFill>
                  <a:schemeClr val="bg1"/>
                </a:solidFill>
              </a:defRPr>
            </a:pPr>
            <a:endParaRPr lang="en-US"/>
          </a:p>
        </c:txPr>
        <c:crossAx val="-2136315304"/>
        <c:crosses val="autoZero"/>
        <c:crossBetween val="midCat"/>
      </c:valAx>
      <c:spPr>
        <a:solidFill>
          <a:schemeClr val="bg2"/>
        </a:solidFill>
        <a:ln w="12700">
          <a:solidFill>
            <a:srgbClr val="808080"/>
          </a:solidFill>
          <a:prstDash val="solid"/>
        </a:ln>
      </c:spPr>
    </c:plotArea>
    <c:plotVisOnly val="1"/>
    <c:dispBlanksAs val="gap"/>
    <c:showDLblsOverMax val="0"/>
  </c:chart>
  <c:spPr>
    <a:noFill/>
    <a:ln w="3175">
      <a:noFill/>
      <a:prstDash val="solid"/>
    </a:ln>
  </c:spPr>
  <c:txPr>
    <a:bodyPr/>
    <a:lstStyle/>
    <a:p>
      <a:pPr>
        <a:defRPr sz="1800" b="0" i="0" u="none" strike="noStrike" baseline="0">
          <a:solidFill>
            <a:srgbClr val="000000"/>
          </a:solidFill>
          <a:latin typeface="Lucida Sans Unicode"/>
          <a:ea typeface="Verdana"/>
          <a:cs typeface="Verdana"/>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4991460325338"/>
          <c:y val="0.0516796191656189"/>
          <c:w val="0.831325825198984"/>
          <c:h val="0.860465659107555"/>
        </c:manualLayout>
      </c:layout>
      <c:scatterChart>
        <c:scatterStyle val="lineMarker"/>
        <c:varyColors val="0"/>
        <c:ser>
          <c:idx val="0"/>
          <c:order val="0"/>
          <c:tx>
            <c:strRef>
              <c:f>export!$C$1</c:f>
              <c:strCache>
                <c:ptCount val="1"/>
                <c:pt idx="0">
                  <c:v>Transistors (Thousands)</c:v>
                </c:pt>
              </c:strCache>
            </c:strRef>
          </c:tx>
          <c:spPr>
            <a:ln w="28575">
              <a:noFill/>
            </a:ln>
            <a:effectLst/>
          </c:spPr>
          <c:marker>
            <c:symbol val="diamond"/>
            <c:size val="12"/>
            <c:spPr>
              <a:solidFill>
                <a:srgbClr val="0000FF"/>
              </a:solidFill>
              <a:ln>
                <a:solidFill>
                  <a:srgbClr val="000080"/>
                </a:solidFill>
                <a:prstDash val="solid"/>
              </a:ln>
              <a:effectLst/>
            </c:spPr>
          </c:marker>
          <c:trendline>
            <c:spPr>
              <a:ln w="25400">
                <a:solidFill>
                  <a:srgbClr val="0000FF"/>
                </a:solidFill>
                <a:prstDash val="solid"/>
              </a:ln>
            </c:spPr>
            <c:trendlineType val="exp"/>
            <c:dispRSqr val="0"/>
            <c:dispEq val="0"/>
          </c:trendline>
          <c:xVal>
            <c:numRef>
              <c:f>export!$A$3:$A$85</c:f>
              <c:numCache>
                <c:formatCode>General</c:formatCode>
                <c:ptCount val="81"/>
                <c:pt idx="0" formatCode="@">
                  <c:v>1971.0</c:v>
                </c:pt>
                <c:pt idx="1">
                  <c:v>1972.0</c:v>
                </c:pt>
                <c:pt idx="2">
                  <c:v>1974.0</c:v>
                </c:pt>
                <c:pt idx="3">
                  <c:v>1979.0</c:v>
                </c:pt>
                <c:pt idx="4">
                  <c:v>1982.0</c:v>
                </c:pt>
                <c:pt idx="5">
                  <c:v>1985.0</c:v>
                </c:pt>
                <c:pt idx="6">
                  <c:v>1986.0</c:v>
                </c:pt>
                <c:pt idx="7">
                  <c:v>1988.0</c:v>
                </c:pt>
                <c:pt idx="8">
                  <c:v>1989.0</c:v>
                </c:pt>
                <c:pt idx="9">
                  <c:v>1990.0</c:v>
                </c:pt>
                <c:pt idx="10">
                  <c:v>1992.0</c:v>
                </c:pt>
                <c:pt idx="11">
                  <c:v>1992.0</c:v>
                </c:pt>
                <c:pt idx="12">
                  <c:v>1992.0</c:v>
                </c:pt>
                <c:pt idx="13">
                  <c:v>1992.0</c:v>
                </c:pt>
                <c:pt idx="14">
                  <c:v>1993.0</c:v>
                </c:pt>
                <c:pt idx="15">
                  <c:v>1993.0</c:v>
                </c:pt>
                <c:pt idx="16">
                  <c:v>1994.0</c:v>
                </c:pt>
                <c:pt idx="17">
                  <c:v>1994.0</c:v>
                </c:pt>
                <c:pt idx="18">
                  <c:v>1995.0</c:v>
                </c:pt>
                <c:pt idx="19">
                  <c:v>1995.0</c:v>
                </c:pt>
                <c:pt idx="20">
                  <c:v>1995.0</c:v>
                </c:pt>
                <c:pt idx="21">
                  <c:v>1995.0</c:v>
                </c:pt>
                <c:pt idx="22">
                  <c:v>1996.0</c:v>
                </c:pt>
                <c:pt idx="23">
                  <c:v>1996.0</c:v>
                </c:pt>
                <c:pt idx="24">
                  <c:v>1996.0</c:v>
                </c:pt>
                <c:pt idx="25">
                  <c:v>1996.0</c:v>
                </c:pt>
                <c:pt idx="26">
                  <c:v>1997.0</c:v>
                </c:pt>
                <c:pt idx="27">
                  <c:v>1997.0</c:v>
                </c:pt>
                <c:pt idx="28">
                  <c:v>1997.0</c:v>
                </c:pt>
                <c:pt idx="29">
                  <c:v>1997.0</c:v>
                </c:pt>
                <c:pt idx="30">
                  <c:v>1998.0</c:v>
                </c:pt>
                <c:pt idx="31">
                  <c:v>1998.0</c:v>
                </c:pt>
                <c:pt idx="32">
                  <c:v>1998.0</c:v>
                </c:pt>
                <c:pt idx="33">
                  <c:v>1999.0</c:v>
                </c:pt>
                <c:pt idx="34">
                  <c:v>1999.0</c:v>
                </c:pt>
                <c:pt idx="35">
                  <c:v>1999.0</c:v>
                </c:pt>
                <c:pt idx="36">
                  <c:v>2000.0</c:v>
                </c:pt>
                <c:pt idx="37">
                  <c:v>2000.0</c:v>
                </c:pt>
                <c:pt idx="38">
                  <c:v>2000.0</c:v>
                </c:pt>
                <c:pt idx="39">
                  <c:v>2000.0</c:v>
                </c:pt>
                <c:pt idx="40">
                  <c:v>2001.0</c:v>
                </c:pt>
                <c:pt idx="41">
                  <c:v>2001.0</c:v>
                </c:pt>
                <c:pt idx="42">
                  <c:v>2002.0</c:v>
                </c:pt>
                <c:pt idx="43">
                  <c:v>2002.0</c:v>
                </c:pt>
                <c:pt idx="44">
                  <c:v>2002.0</c:v>
                </c:pt>
                <c:pt idx="45">
                  <c:v>2003.0</c:v>
                </c:pt>
                <c:pt idx="46">
                  <c:v>2003.0</c:v>
                </c:pt>
                <c:pt idx="47">
                  <c:v>2003.0</c:v>
                </c:pt>
                <c:pt idx="48">
                  <c:v>2004.0</c:v>
                </c:pt>
                <c:pt idx="49">
                  <c:v>2004.0</c:v>
                </c:pt>
                <c:pt idx="50">
                  <c:v>2004.0</c:v>
                </c:pt>
                <c:pt idx="51">
                  <c:v>2005.0</c:v>
                </c:pt>
                <c:pt idx="52">
                  <c:v>2005.0</c:v>
                </c:pt>
                <c:pt idx="53">
                  <c:v>2005.0</c:v>
                </c:pt>
                <c:pt idx="54">
                  <c:v>2005.0</c:v>
                </c:pt>
                <c:pt idx="55">
                  <c:v>2006.0</c:v>
                </c:pt>
                <c:pt idx="56">
                  <c:v>2006.0</c:v>
                </c:pt>
                <c:pt idx="57">
                  <c:v>2006.0</c:v>
                </c:pt>
                <c:pt idx="58">
                  <c:v>2006.0</c:v>
                </c:pt>
                <c:pt idx="59">
                  <c:v>2006.0</c:v>
                </c:pt>
                <c:pt idx="60">
                  <c:v>2006.0</c:v>
                </c:pt>
                <c:pt idx="61">
                  <c:v>2007.0</c:v>
                </c:pt>
                <c:pt idx="62">
                  <c:v>2007.0</c:v>
                </c:pt>
                <c:pt idx="63">
                  <c:v>2007.0</c:v>
                </c:pt>
                <c:pt idx="64">
                  <c:v>2007.0</c:v>
                </c:pt>
                <c:pt idx="65">
                  <c:v>2007.0</c:v>
                </c:pt>
                <c:pt idx="66">
                  <c:v>2007.0</c:v>
                </c:pt>
                <c:pt idx="67">
                  <c:v>2007.0</c:v>
                </c:pt>
                <c:pt idx="68">
                  <c:v>2008.0</c:v>
                </c:pt>
                <c:pt idx="69">
                  <c:v>2008.0</c:v>
                </c:pt>
                <c:pt idx="70">
                  <c:v>2008.0</c:v>
                </c:pt>
                <c:pt idx="71">
                  <c:v>2009.0</c:v>
                </c:pt>
                <c:pt idx="72">
                  <c:v>2009.0</c:v>
                </c:pt>
                <c:pt idx="73">
                  <c:v>2009.0</c:v>
                </c:pt>
                <c:pt idx="74">
                  <c:v>2010.0</c:v>
                </c:pt>
                <c:pt idx="75">
                  <c:v>2010.0</c:v>
                </c:pt>
                <c:pt idx="76">
                  <c:v>2010.0</c:v>
                </c:pt>
                <c:pt idx="77">
                  <c:v>2011.0</c:v>
                </c:pt>
                <c:pt idx="78">
                  <c:v>2011.0</c:v>
                </c:pt>
                <c:pt idx="79">
                  <c:v>2011.0</c:v>
                </c:pt>
                <c:pt idx="80">
                  <c:v>2011.0</c:v>
                </c:pt>
              </c:numCache>
            </c:numRef>
          </c:xVal>
          <c:yVal>
            <c:numRef>
              <c:f>export!$C$3:$C$85</c:f>
              <c:numCache>
                <c:formatCode>General</c:formatCode>
                <c:ptCount val="81"/>
                <c:pt idx="0">
                  <c:v>2.3</c:v>
                </c:pt>
                <c:pt idx="1">
                  <c:v>3.5</c:v>
                </c:pt>
                <c:pt idx="2">
                  <c:v>6.0</c:v>
                </c:pt>
                <c:pt idx="3">
                  <c:v>29.0</c:v>
                </c:pt>
                <c:pt idx="4">
                  <c:v>134.0</c:v>
                </c:pt>
                <c:pt idx="5">
                  <c:v>275.0</c:v>
                </c:pt>
                <c:pt idx="6">
                  <c:v>110.0</c:v>
                </c:pt>
                <c:pt idx="7">
                  <c:v>120.0</c:v>
                </c:pt>
                <c:pt idx="8">
                  <c:v>1200.0</c:v>
                </c:pt>
                <c:pt idx="9">
                  <c:v>1200.0</c:v>
                </c:pt>
                <c:pt idx="10">
                  <c:v>1200.0</c:v>
                </c:pt>
                <c:pt idx="11">
                  <c:v>1100.0</c:v>
                </c:pt>
                <c:pt idx="12">
                  <c:v>3100.0</c:v>
                </c:pt>
                <c:pt idx="13">
                  <c:v>1700.0</c:v>
                </c:pt>
                <c:pt idx="14">
                  <c:v>930.0</c:v>
                </c:pt>
                <c:pt idx="15">
                  <c:v>3100.0</c:v>
                </c:pt>
                <c:pt idx="16">
                  <c:v>2800.0</c:v>
                </c:pt>
                <c:pt idx="17">
                  <c:v>1900.0</c:v>
                </c:pt>
                <c:pt idx="18">
                  <c:v>9670.0</c:v>
                </c:pt>
                <c:pt idx="19">
                  <c:v>3100.0</c:v>
                </c:pt>
                <c:pt idx="20">
                  <c:v>5500.0</c:v>
                </c:pt>
                <c:pt idx="21">
                  <c:v>5200.0</c:v>
                </c:pt>
                <c:pt idx="22">
                  <c:v>3600.0</c:v>
                </c:pt>
                <c:pt idx="23">
                  <c:v>6800.0</c:v>
                </c:pt>
                <c:pt idx="24">
                  <c:v>4300.0</c:v>
                </c:pt>
                <c:pt idx="25">
                  <c:v>9670.0</c:v>
                </c:pt>
                <c:pt idx="26">
                  <c:v>5400.0</c:v>
                </c:pt>
                <c:pt idx="27">
                  <c:v>3500.0</c:v>
                </c:pt>
                <c:pt idx="28">
                  <c:v>8800.0</c:v>
                </c:pt>
                <c:pt idx="29">
                  <c:v>7500.0</c:v>
                </c:pt>
                <c:pt idx="30">
                  <c:v>15200.0</c:v>
                </c:pt>
                <c:pt idx="31">
                  <c:v>9300.0</c:v>
                </c:pt>
                <c:pt idx="32">
                  <c:v>6900.0</c:v>
                </c:pt>
                <c:pt idx="33">
                  <c:v>21300.0</c:v>
                </c:pt>
                <c:pt idx="34">
                  <c:v>9500.0</c:v>
                </c:pt>
                <c:pt idx="35">
                  <c:v>22000.0</c:v>
                </c:pt>
                <c:pt idx="36">
                  <c:v>37000.0</c:v>
                </c:pt>
                <c:pt idx="37">
                  <c:v>28000.0</c:v>
                </c:pt>
                <c:pt idx="38">
                  <c:v>29000.0</c:v>
                </c:pt>
                <c:pt idx="39">
                  <c:v>42000.0</c:v>
                </c:pt>
                <c:pt idx="40">
                  <c:v>25000.0</c:v>
                </c:pt>
                <c:pt idx="41">
                  <c:v>37000.0</c:v>
                </c:pt>
                <c:pt idx="42">
                  <c:v>55000.0</c:v>
                </c:pt>
                <c:pt idx="43">
                  <c:v>37200.0</c:v>
                </c:pt>
                <c:pt idx="44">
                  <c:v>221000.0</c:v>
                </c:pt>
                <c:pt idx="45">
                  <c:v>152000.0</c:v>
                </c:pt>
                <c:pt idx="46">
                  <c:v>54300.0</c:v>
                </c:pt>
                <c:pt idx="47">
                  <c:v>106000.0</c:v>
                </c:pt>
                <c:pt idx="48">
                  <c:v>106000.0</c:v>
                </c:pt>
                <c:pt idx="49">
                  <c:v>276000.0</c:v>
                </c:pt>
                <c:pt idx="50">
                  <c:v>125000.0</c:v>
                </c:pt>
                <c:pt idx="51">
                  <c:v>230000.0</c:v>
                </c:pt>
                <c:pt idx="52">
                  <c:v>114000.0</c:v>
                </c:pt>
                <c:pt idx="53">
                  <c:v>300000.0</c:v>
                </c:pt>
                <c:pt idx="54">
                  <c:v>114000.0</c:v>
                </c:pt>
                <c:pt idx="55">
                  <c:v>154000.0</c:v>
                </c:pt>
                <c:pt idx="56">
                  <c:v>376000.0</c:v>
                </c:pt>
                <c:pt idx="57">
                  <c:v>243000.0</c:v>
                </c:pt>
                <c:pt idx="58">
                  <c:v>582000.0</c:v>
                </c:pt>
                <c:pt idx="59">
                  <c:v>291000.0</c:v>
                </c:pt>
                <c:pt idx="60">
                  <c:v>152000.0</c:v>
                </c:pt>
                <c:pt idx="61">
                  <c:v>582000.0</c:v>
                </c:pt>
                <c:pt idx="62">
                  <c:v>790000.0</c:v>
                </c:pt>
                <c:pt idx="63">
                  <c:v>234000.0</c:v>
                </c:pt>
                <c:pt idx="64">
                  <c:v>114000.0</c:v>
                </c:pt>
                <c:pt idx="65">
                  <c:v>503000.0</c:v>
                </c:pt>
                <c:pt idx="66">
                  <c:v>463000.0</c:v>
                </c:pt>
                <c:pt idx="67">
                  <c:v>450000.0</c:v>
                </c:pt>
                <c:pt idx="68">
                  <c:v>410000.0</c:v>
                </c:pt>
                <c:pt idx="69">
                  <c:v>450000.0</c:v>
                </c:pt>
                <c:pt idx="70">
                  <c:v>731000.0</c:v>
                </c:pt>
                <c:pt idx="71">
                  <c:v>1.9E6</c:v>
                </c:pt>
                <c:pt idx="72">
                  <c:v>2.3E6</c:v>
                </c:pt>
                <c:pt idx="73">
                  <c:v>410000.0</c:v>
                </c:pt>
                <c:pt idx="74">
                  <c:v>1.2E6</c:v>
                </c:pt>
                <c:pt idx="75">
                  <c:v>2.3E6</c:v>
                </c:pt>
                <c:pt idx="76">
                  <c:v>2.0E6</c:v>
                </c:pt>
                <c:pt idx="77">
                  <c:v>1.17E6</c:v>
                </c:pt>
                <c:pt idx="78">
                  <c:v>1.17E6</c:v>
                </c:pt>
                <c:pt idx="79">
                  <c:v>855000.0</c:v>
                </c:pt>
                <c:pt idx="80">
                  <c:v>1.2E6</c:v>
                </c:pt>
              </c:numCache>
            </c:numRef>
          </c:yVal>
          <c:smooth val="0"/>
        </c:ser>
        <c:ser>
          <c:idx val="1"/>
          <c:order val="1"/>
          <c:tx>
            <c:strRef>
              <c:f>export!$D$1</c:f>
              <c:strCache>
                <c:ptCount val="1"/>
                <c:pt idx="0">
                  <c:v>Frequency (MHz)</c:v>
                </c:pt>
              </c:strCache>
            </c:strRef>
          </c:tx>
          <c:spPr>
            <a:ln w="28575">
              <a:noFill/>
            </a:ln>
            <a:effectLst/>
          </c:spPr>
          <c:marker>
            <c:symbol val="square"/>
            <c:size val="8"/>
            <c:spPr>
              <a:solidFill>
                <a:srgbClr val="FF0000"/>
              </a:solidFill>
              <a:ln>
                <a:solidFill>
                  <a:srgbClr val="FF0000"/>
                </a:solidFill>
                <a:prstDash val="solid"/>
              </a:ln>
              <a:effectLst/>
            </c:spPr>
          </c:marker>
          <c:trendline>
            <c:spPr>
              <a:ln w="25400">
                <a:solidFill>
                  <a:srgbClr val="FF0000"/>
                </a:solidFill>
                <a:prstDash val="solid"/>
              </a:ln>
            </c:spPr>
            <c:trendlineType val="exp"/>
            <c:dispRSqr val="0"/>
            <c:dispEq val="0"/>
          </c:trendline>
          <c:xVal>
            <c:numRef>
              <c:f>export!$A$3:$A$50</c:f>
              <c:numCache>
                <c:formatCode>General</c:formatCode>
                <c:ptCount val="48"/>
                <c:pt idx="0" formatCode="@">
                  <c:v>1971.0</c:v>
                </c:pt>
                <c:pt idx="1">
                  <c:v>1972.0</c:v>
                </c:pt>
                <c:pt idx="2">
                  <c:v>1974.0</c:v>
                </c:pt>
                <c:pt idx="3">
                  <c:v>1979.0</c:v>
                </c:pt>
                <c:pt idx="4">
                  <c:v>1982.0</c:v>
                </c:pt>
                <c:pt idx="5">
                  <c:v>1985.0</c:v>
                </c:pt>
                <c:pt idx="6">
                  <c:v>1986.0</c:v>
                </c:pt>
                <c:pt idx="7">
                  <c:v>1988.0</c:v>
                </c:pt>
                <c:pt idx="8">
                  <c:v>1989.0</c:v>
                </c:pt>
                <c:pt idx="9">
                  <c:v>1990.0</c:v>
                </c:pt>
                <c:pt idx="10">
                  <c:v>1992.0</c:v>
                </c:pt>
                <c:pt idx="11">
                  <c:v>1992.0</c:v>
                </c:pt>
                <c:pt idx="12">
                  <c:v>1992.0</c:v>
                </c:pt>
                <c:pt idx="13">
                  <c:v>1992.0</c:v>
                </c:pt>
                <c:pt idx="14">
                  <c:v>1993.0</c:v>
                </c:pt>
                <c:pt idx="15">
                  <c:v>1993.0</c:v>
                </c:pt>
                <c:pt idx="16">
                  <c:v>1994.0</c:v>
                </c:pt>
                <c:pt idx="17">
                  <c:v>1994.0</c:v>
                </c:pt>
                <c:pt idx="18">
                  <c:v>1995.0</c:v>
                </c:pt>
                <c:pt idx="19">
                  <c:v>1995.0</c:v>
                </c:pt>
                <c:pt idx="20">
                  <c:v>1995.0</c:v>
                </c:pt>
                <c:pt idx="21">
                  <c:v>1995.0</c:v>
                </c:pt>
                <c:pt idx="22">
                  <c:v>1996.0</c:v>
                </c:pt>
                <c:pt idx="23">
                  <c:v>1996.0</c:v>
                </c:pt>
                <c:pt idx="24">
                  <c:v>1996.0</c:v>
                </c:pt>
                <c:pt idx="25">
                  <c:v>1996.0</c:v>
                </c:pt>
                <c:pt idx="26">
                  <c:v>1997.0</c:v>
                </c:pt>
                <c:pt idx="27">
                  <c:v>1997.0</c:v>
                </c:pt>
                <c:pt idx="28">
                  <c:v>1997.0</c:v>
                </c:pt>
                <c:pt idx="29">
                  <c:v>1997.0</c:v>
                </c:pt>
                <c:pt idx="30">
                  <c:v>1998.0</c:v>
                </c:pt>
                <c:pt idx="31">
                  <c:v>1998.0</c:v>
                </c:pt>
                <c:pt idx="32">
                  <c:v>1998.0</c:v>
                </c:pt>
                <c:pt idx="33">
                  <c:v>1999.0</c:v>
                </c:pt>
                <c:pt idx="34">
                  <c:v>1999.0</c:v>
                </c:pt>
                <c:pt idx="35">
                  <c:v>1999.0</c:v>
                </c:pt>
                <c:pt idx="36">
                  <c:v>2000.0</c:v>
                </c:pt>
                <c:pt idx="37">
                  <c:v>2000.0</c:v>
                </c:pt>
                <c:pt idx="38">
                  <c:v>2000.0</c:v>
                </c:pt>
                <c:pt idx="39">
                  <c:v>2000.0</c:v>
                </c:pt>
                <c:pt idx="40">
                  <c:v>2001.0</c:v>
                </c:pt>
                <c:pt idx="41">
                  <c:v>2001.0</c:v>
                </c:pt>
                <c:pt idx="42">
                  <c:v>2002.0</c:v>
                </c:pt>
                <c:pt idx="43">
                  <c:v>2002.0</c:v>
                </c:pt>
                <c:pt idx="44">
                  <c:v>2002.0</c:v>
                </c:pt>
                <c:pt idx="45">
                  <c:v>2003.0</c:v>
                </c:pt>
                <c:pt idx="46">
                  <c:v>2003.0</c:v>
                </c:pt>
                <c:pt idx="47">
                  <c:v>2003.0</c:v>
                </c:pt>
              </c:numCache>
            </c:numRef>
          </c:xVal>
          <c:yVal>
            <c:numRef>
              <c:f>export!$D$3:$D$50</c:f>
              <c:numCache>
                <c:formatCode>General</c:formatCode>
                <c:ptCount val="48"/>
                <c:pt idx="0">
                  <c:v>0.7</c:v>
                </c:pt>
                <c:pt idx="1">
                  <c:v>0.5</c:v>
                </c:pt>
                <c:pt idx="2">
                  <c:v>2.0</c:v>
                </c:pt>
                <c:pt idx="3">
                  <c:v>5.0</c:v>
                </c:pt>
                <c:pt idx="4">
                  <c:v>6.0</c:v>
                </c:pt>
                <c:pt idx="5">
                  <c:v>16.0</c:v>
                </c:pt>
                <c:pt idx="6">
                  <c:v>16.0</c:v>
                </c:pt>
                <c:pt idx="7">
                  <c:v>40.0</c:v>
                </c:pt>
                <c:pt idx="8">
                  <c:v>25.0</c:v>
                </c:pt>
                <c:pt idx="9">
                  <c:v>33.0</c:v>
                </c:pt>
                <c:pt idx="10">
                  <c:v>66.0</c:v>
                </c:pt>
                <c:pt idx="11">
                  <c:v>100.0</c:v>
                </c:pt>
                <c:pt idx="12">
                  <c:v>60.0</c:v>
                </c:pt>
                <c:pt idx="13">
                  <c:v>200.0</c:v>
                </c:pt>
                <c:pt idx="14">
                  <c:v>40.0</c:v>
                </c:pt>
                <c:pt idx="15">
                  <c:v>66.0</c:v>
                </c:pt>
                <c:pt idx="16">
                  <c:v>300.0</c:v>
                </c:pt>
                <c:pt idx="17">
                  <c:v>150.0</c:v>
                </c:pt>
                <c:pt idx="18">
                  <c:v>300.0</c:v>
                </c:pt>
                <c:pt idx="19">
                  <c:v>90.0</c:v>
                </c:pt>
                <c:pt idx="20">
                  <c:v>200.0</c:v>
                </c:pt>
                <c:pt idx="21">
                  <c:v>200.0</c:v>
                </c:pt>
                <c:pt idx="22">
                  <c:v>200.0</c:v>
                </c:pt>
                <c:pt idx="23">
                  <c:v>200.0</c:v>
                </c:pt>
                <c:pt idx="24">
                  <c:v>90.0</c:v>
                </c:pt>
                <c:pt idx="25">
                  <c:v>500.0</c:v>
                </c:pt>
                <c:pt idx="26">
                  <c:v>250.0</c:v>
                </c:pt>
                <c:pt idx="27">
                  <c:v>533.0</c:v>
                </c:pt>
                <c:pt idx="28">
                  <c:v>233.0</c:v>
                </c:pt>
                <c:pt idx="29">
                  <c:v>300.0</c:v>
                </c:pt>
                <c:pt idx="30">
                  <c:v>500.0</c:v>
                </c:pt>
                <c:pt idx="31">
                  <c:v>400.0</c:v>
                </c:pt>
                <c:pt idx="32">
                  <c:v>300.0</c:v>
                </c:pt>
                <c:pt idx="33">
                  <c:v>450.0</c:v>
                </c:pt>
                <c:pt idx="34">
                  <c:v>500.0</c:v>
                </c:pt>
                <c:pt idx="35">
                  <c:v>750.0</c:v>
                </c:pt>
                <c:pt idx="36">
                  <c:v>1000.0</c:v>
                </c:pt>
                <c:pt idx="37">
                  <c:v>1000.0</c:v>
                </c:pt>
                <c:pt idx="38">
                  <c:v>900.0</c:v>
                </c:pt>
                <c:pt idx="39">
                  <c:v>2000.0</c:v>
                </c:pt>
                <c:pt idx="40">
                  <c:v>800.0</c:v>
                </c:pt>
                <c:pt idx="41">
                  <c:v>1400.0</c:v>
                </c:pt>
                <c:pt idx="42">
                  <c:v>2200.0</c:v>
                </c:pt>
                <c:pt idx="43">
                  <c:v>1800.0</c:v>
                </c:pt>
                <c:pt idx="44">
                  <c:v>1000.0</c:v>
                </c:pt>
                <c:pt idx="45">
                  <c:v>1150.0</c:v>
                </c:pt>
                <c:pt idx="46">
                  <c:v>2160.0</c:v>
                </c:pt>
                <c:pt idx="47">
                  <c:v>1800.0</c:v>
                </c:pt>
              </c:numCache>
            </c:numRef>
          </c:yVal>
          <c:smooth val="0"/>
        </c:ser>
        <c:ser>
          <c:idx val="2"/>
          <c:order val="2"/>
          <c:tx>
            <c:strRef>
              <c:f>export!$E$1</c:f>
              <c:strCache>
                <c:ptCount val="1"/>
                <c:pt idx="0">
                  <c:v>Power (W)</c:v>
                </c:pt>
              </c:strCache>
            </c:strRef>
          </c:tx>
          <c:spPr>
            <a:ln w="28575">
              <a:noFill/>
            </a:ln>
            <a:effectLst/>
          </c:spPr>
          <c:marker>
            <c:symbol val="triangle"/>
            <c:size val="10"/>
            <c:spPr>
              <a:solidFill>
                <a:srgbClr val="660066"/>
              </a:solidFill>
              <a:ln>
                <a:solidFill>
                  <a:srgbClr val="660066"/>
                </a:solidFill>
                <a:prstDash val="solid"/>
              </a:ln>
              <a:effectLst/>
            </c:spPr>
          </c:marker>
          <c:trendline>
            <c:spPr>
              <a:ln w="25400">
                <a:solidFill>
                  <a:srgbClr val="660066"/>
                </a:solidFill>
                <a:prstDash val="solid"/>
              </a:ln>
            </c:spPr>
            <c:trendlineType val="exp"/>
            <c:dispRSqr val="0"/>
            <c:dispEq val="0"/>
          </c:trendline>
          <c:xVal>
            <c:numRef>
              <c:f>export!$A$3:$A$50</c:f>
              <c:numCache>
                <c:formatCode>General</c:formatCode>
                <c:ptCount val="48"/>
                <c:pt idx="0" formatCode="@">
                  <c:v>1971.0</c:v>
                </c:pt>
                <c:pt idx="1">
                  <c:v>1972.0</c:v>
                </c:pt>
                <c:pt idx="2">
                  <c:v>1974.0</c:v>
                </c:pt>
                <c:pt idx="3">
                  <c:v>1979.0</c:v>
                </c:pt>
                <c:pt idx="4">
                  <c:v>1982.0</c:v>
                </c:pt>
                <c:pt idx="5">
                  <c:v>1985.0</c:v>
                </c:pt>
                <c:pt idx="6">
                  <c:v>1986.0</c:v>
                </c:pt>
                <c:pt idx="7">
                  <c:v>1988.0</c:v>
                </c:pt>
                <c:pt idx="8">
                  <c:v>1989.0</c:v>
                </c:pt>
                <c:pt idx="9">
                  <c:v>1990.0</c:v>
                </c:pt>
                <c:pt idx="10">
                  <c:v>1992.0</c:v>
                </c:pt>
                <c:pt idx="11">
                  <c:v>1992.0</c:v>
                </c:pt>
                <c:pt idx="12">
                  <c:v>1992.0</c:v>
                </c:pt>
                <c:pt idx="13">
                  <c:v>1992.0</c:v>
                </c:pt>
                <c:pt idx="14">
                  <c:v>1993.0</c:v>
                </c:pt>
                <c:pt idx="15">
                  <c:v>1993.0</c:v>
                </c:pt>
                <c:pt idx="16">
                  <c:v>1994.0</c:v>
                </c:pt>
                <c:pt idx="17">
                  <c:v>1994.0</c:v>
                </c:pt>
                <c:pt idx="18">
                  <c:v>1995.0</c:v>
                </c:pt>
                <c:pt idx="19">
                  <c:v>1995.0</c:v>
                </c:pt>
                <c:pt idx="20">
                  <c:v>1995.0</c:v>
                </c:pt>
                <c:pt idx="21">
                  <c:v>1995.0</c:v>
                </c:pt>
                <c:pt idx="22">
                  <c:v>1996.0</c:v>
                </c:pt>
                <c:pt idx="23">
                  <c:v>1996.0</c:v>
                </c:pt>
                <c:pt idx="24">
                  <c:v>1996.0</c:v>
                </c:pt>
                <c:pt idx="25">
                  <c:v>1996.0</c:v>
                </c:pt>
                <c:pt idx="26">
                  <c:v>1997.0</c:v>
                </c:pt>
                <c:pt idx="27">
                  <c:v>1997.0</c:v>
                </c:pt>
                <c:pt idx="28">
                  <c:v>1997.0</c:v>
                </c:pt>
                <c:pt idx="29">
                  <c:v>1997.0</c:v>
                </c:pt>
                <c:pt idx="30">
                  <c:v>1998.0</c:v>
                </c:pt>
                <c:pt idx="31">
                  <c:v>1998.0</c:v>
                </c:pt>
                <c:pt idx="32">
                  <c:v>1998.0</c:v>
                </c:pt>
                <c:pt idx="33">
                  <c:v>1999.0</c:v>
                </c:pt>
                <c:pt idx="34">
                  <c:v>1999.0</c:v>
                </c:pt>
                <c:pt idx="35">
                  <c:v>1999.0</c:v>
                </c:pt>
                <c:pt idx="36">
                  <c:v>2000.0</c:v>
                </c:pt>
                <c:pt idx="37">
                  <c:v>2000.0</c:v>
                </c:pt>
                <c:pt idx="38">
                  <c:v>2000.0</c:v>
                </c:pt>
                <c:pt idx="39">
                  <c:v>2000.0</c:v>
                </c:pt>
                <c:pt idx="40">
                  <c:v>2001.0</c:v>
                </c:pt>
                <c:pt idx="41">
                  <c:v>2001.0</c:v>
                </c:pt>
                <c:pt idx="42">
                  <c:v>2002.0</c:v>
                </c:pt>
                <c:pt idx="43">
                  <c:v>2002.0</c:v>
                </c:pt>
                <c:pt idx="44">
                  <c:v>2002.0</c:v>
                </c:pt>
                <c:pt idx="45">
                  <c:v>2003.0</c:v>
                </c:pt>
                <c:pt idx="46">
                  <c:v>2003.0</c:v>
                </c:pt>
                <c:pt idx="47">
                  <c:v>2003.0</c:v>
                </c:pt>
              </c:numCache>
            </c:numRef>
          </c:xVal>
          <c:yVal>
            <c:numRef>
              <c:f>export!$E$3:$E$50</c:f>
              <c:numCache>
                <c:formatCode>General</c:formatCode>
                <c:ptCount val="48"/>
                <c:pt idx="0">
                  <c:v>0.45</c:v>
                </c:pt>
                <c:pt idx="1">
                  <c:v>0.42</c:v>
                </c:pt>
                <c:pt idx="2">
                  <c:v>0.92</c:v>
                </c:pt>
                <c:pt idx="3">
                  <c:v>1.7</c:v>
                </c:pt>
                <c:pt idx="4">
                  <c:v>3.0</c:v>
                </c:pt>
                <c:pt idx="5">
                  <c:v>1.5</c:v>
                </c:pt>
                <c:pt idx="6">
                  <c:v>3.0</c:v>
                </c:pt>
                <c:pt idx="7">
                  <c:v>4.0</c:v>
                </c:pt>
                <c:pt idx="8">
                  <c:v>2.75</c:v>
                </c:pt>
                <c:pt idx="9">
                  <c:v>3.5</c:v>
                </c:pt>
                <c:pt idx="10">
                  <c:v>5.8</c:v>
                </c:pt>
                <c:pt idx="11">
                  <c:v>15.0</c:v>
                </c:pt>
                <c:pt idx="12">
                  <c:v>14.2</c:v>
                </c:pt>
                <c:pt idx="13">
                  <c:v>35.0</c:v>
                </c:pt>
                <c:pt idx="14">
                  <c:v>3.0</c:v>
                </c:pt>
                <c:pt idx="15">
                  <c:v>13.0</c:v>
                </c:pt>
                <c:pt idx="16">
                  <c:v>28.0</c:v>
                </c:pt>
                <c:pt idx="17">
                  <c:v>3.0</c:v>
                </c:pt>
                <c:pt idx="18">
                  <c:v>50.0</c:v>
                </c:pt>
                <c:pt idx="19">
                  <c:v>16.0</c:v>
                </c:pt>
                <c:pt idx="20">
                  <c:v>32.6</c:v>
                </c:pt>
                <c:pt idx="21">
                  <c:v>30.0</c:v>
                </c:pt>
                <c:pt idx="22">
                  <c:v>10.0</c:v>
                </c:pt>
                <c:pt idx="23">
                  <c:v>30.0</c:v>
                </c:pt>
                <c:pt idx="24">
                  <c:v>11.0</c:v>
                </c:pt>
                <c:pt idx="25">
                  <c:v>43.0</c:v>
                </c:pt>
                <c:pt idx="26">
                  <c:v>25.0</c:v>
                </c:pt>
                <c:pt idx="27">
                  <c:v>36.0</c:v>
                </c:pt>
                <c:pt idx="28">
                  <c:v>17.0</c:v>
                </c:pt>
                <c:pt idx="29">
                  <c:v>32.0</c:v>
                </c:pt>
                <c:pt idx="30">
                  <c:v>91.0</c:v>
                </c:pt>
                <c:pt idx="31">
                  <c:v>14.0</c:v>
                </c:pt>
                <c:pt idx="32">
                  <c:v>30.0</c:v>
                </c:pt>
                <c:pt idx="33">
                  <c:v>17.0</c:v>
                </c:pt>
                <c:pt idx="34">
                  <c:v>21.0</c:v>
                </c:pt>
                <c:pt idx="35">
                  <c:v>35.0</c:v>
                </c:pt>
                <c:pt idx="36">
                  <c:v>49.0</c:v>
                </c:pt>
                <c:pt idx="37">
                  <c:v>20.0</c:v>
                </c:pt>
                <c:pt idx="38">
                  <c:v>70.0</c:v>
                </c:pt>
                <c:pt idx="39">
                  <c:v>72.0</c:v>
                </c:pt>
                <c:pt idx="40">
                  <c:v>98.0</c:v>
                </c:pt>
                <c:pt idx="41">
                  <c:v>56.0</c:v>
                </c:pt>
                <c:pt idx="42">
                  <c:v>48.0</c:v>
                </c:pt>
                <c:pt idx="43">
                  <c:v>62.0</c:v>
                </c:pt>
                <c:pt idx="44">
                  <c:v>98.0</c:v>
                </c:pt>
                <c:pt idx="45">
                  <c:v>155.0</c:v>
                </c:pt>
                <c:pt idx="46">
                  <c:v>74.0</c:v>
                </c:pt>
                <c:pt idx="47">
                  <c:v>89.0</c:v>
                </c:pt>
              </c:numCache>
            </c:numRef>
          </c:yVal>
          <c:smooth val="0"/>
        </c:ser>
        <c:ser>
          <c:idx val="4"/>
          <c:order val="3"/>
          <c:tx>
            <c:strRef>
              <c:f>export!$G$1</c:f>
              <c:strCache>
                <c:ptCount val="1"/>
                <c:pt idx="0">
                  <c:v>Cores</c:v>
                </c:pt>
              </c:strCache>
            </c:strRef>
          </c:tx>
          <c:spPr>
            <a:ln w="28575">
              <a:noFill/>
            </a:ln>
            <a:effectLst/>
          </c:spPr>
          <c:marker>
            <c:symbol val="circle"/>
            <c:size val="10"/>
            <c:spPr>
              <a:solidFill>
                <a:srgbClr val="008000"/>
              </a:solidFill>
              <a:ln>
                <a:solidFill>
                  <a:srgbClr val="008000"/>
                </a:solidFill>
                <a:prstDash val="solid"/>
              </a:ln>
              <a:effectLst/>
            </c:spPr>
          </c:marker>
          <c:trendline>
            <c:spPr>
              <a:ln w="25400">
                <a:solidFill>
                  <a:srgbClr val="008000"/>
                </a:solidFill>
                <a:prstDash val="solid"/>
              </a:ln>
              <a:effectLst/>
            </c:spPr>
            <c:trendlineType val="exp"/>
            <c:dispRSqr val="0"/>
            <c:dispEq val="0"/>
          </c:trendline>
          <c:xVal>
            <c:numRef>
              <c:f>export!$A$3:$A$50</c:f>
              <c:numCache>
                <c:formatCode>General</c:formatCode>
                <c:ptCount val="48"/>
                <c:pt idx="0" formatCode="@">
                  <c:v>1971.0</c:v>
                </c:pt>
                <c:pt idx="1">
                  <c:v>1972.0</c:v>
                </c:pt>
                <c:pt idx="2">
                  <c:v>1974.0</c:v>
                </c:pt>
                <c:pt idx="3">
                  <c:v>1979.0</c:v>
                </c:pt>
                <c:pt idx="4">
                  <c:v>1982.0</c:v>
                </c:pt>
                <c:pt idx="5">
                  <c:v>1985.0</c:v>
                </c:pt>
                <c:pt idx="6">
                  <c:v>1986.0</c:v>
                </c:pt>
                <c:pt idx="7">
                  <c:v>1988.0</c:v>
                </c:pt>
                <c:pt idx="8">
                  <c:v>1989.0</c:v>
                </c:pt>
                <c:pt idx="9">
                  <c:v>1990.0</c:v>
                </c:pt>
                <c:pt idx="10">
                  <c:v>1992.0</c:v>
                </c:pt>
                <c:pt idx="11">
                  <c:v>1992.0</c:v>
                </c:pt>
                <c:pt idx="12">
                  <c:v>1992.0</c:v>
                </c:pt>
                <c:pt idx="13">
                  <c:v>1992.0</c:v>
                </c:pt>
                <c:pt idx="14">
                  <c:v>1993.0</c:v>
                </c:pt>
                <c:pt idx="15">
                  <c:v>1993.0</c:v>
                </c:pt>
                <c:pt idx="16">
                  <c:v>1994.0</c:v>
                </c:pt>
                <c:pt idx="17">
                  <c:v>1994.0</c:v>
                </c:pt>
                <c:pt idx="18">
                  <c:v>1995.0</c:v>
                </c:pt>
                <c:pt idx="19">
                  <c:v>1995.0</c:v>
                </c:pt>
                <c:pt idx="20">
                  <c:v>1995.0</c:v>
                </c:pt>
                <c:pt idx="21">
                  <c:v>1995.0</c:v>
                </c:pt>
                <c:pt idx="22">
                  <c:v>1996.0</c:v>
                </c:pt>
                <c:pt idx="23">
                  <c:v>1996.0</c:v>
                </c:pt>
                <c:pt idx="24">
                  <c:v>1996.0</c:v>
                </c:pt>
                <c:pt idx="25">
                  <c:v>1996.0</c:v>
                </c:pt>
                <c:pt idx="26">
                  <c:v>1997.0</c:v>
                </c:pt>
                <c:pt idx="27">
                  <c:v>1997.0</c:v>
                </c:pt>
                <c:pt idx="28">
                  <c:v>1997.0</c:v>
                </c:pt>
                <c:pt idx="29">
                  <c:v>1997.0</c:v>
                </c:pt>
                <c:pt idx="30">
                  <c:v>1998.0</c:v>
                </c:pt>
                <c:pt idx="31">
                  <c:v>1998.0</c:v>
                </c:pt>
                <c:pt idx="32">
                  <c:v>1998.0</c:v>
                </c:pt>
                <c:pt idx="33">
                  <c:v>1999.0</c:v>
                </c:pt>
                <c:pt idx="34">
                  <c:v>1999.0</c:v>
                </c:pt>
                <c:pt idx="35">
                  <c:v>1999.0</c:v>
                </c:pt>
                <c:pt idx="36">
                  <c:v>2000.0</c:v>
                </c:pt>
                <c:pt idx="37">
                  <c:v>2000.0</c:v>
                </c:pt>
                <c:pt idx="38">
                  <c:v>2000.0</c:v>
                </c:pt>
                <c:pt idx="39">
                  <c:v>2000.0</c:v>
                </c:pt>
                <c:pt idx="40">
                  <c:v>2001.0</c:v>
                </c:pt>
                <c:pt idx="41">
                  <c:v>2001.0</c:v>
                </c:pt>
                <c:pt idx="42">
                  <c:v>2002.0</c:v>
                </c:pt>
                <c:pt idx="43">
                  <c:v>2002.0</c:v>
                </c:pt>
                <c:pt idx="44">
                  <c:v>2002.0</c:v>
                </c:pt>
                <c:pt idx="45">
                  <c:v>2003.0</c:v>
                </c:pt>
                <c:pt idx="46">
                  <c:v>2003.0</c:v>
                </c:pt>
                <c:pt idx="47">
                  <c:v>2003.0</c:v>
                </c:pt>
              </c:numCache>
            </c:numRef>
          </c:xVal>
          <c:yVal>
            <c:numRef>
              <c:f>export!$G$3:$G$50</c:f>
              <c:numCache>
                <c:formatCode>General</c:formatCode>
                <c:ptCount val="48"/>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numCache>
            </c:numRef>
          </c:yVal>
          <c:smooth val="0"/>
        </c:ser>
        <c:ser>
          <c:idx val="6"/>
          <c:order val="4"/>
          <c:spPr>
            <a:ln w="28575">
              <a:noFill/>
            </a:ln>
            <a:effectLst/>
          </c:spPr>
          <c:marker>
            <c:symbol val="square"/>
            <c:size val="8"/>
            <c:spPr>
              <a:solidFill>
                <a:srgbClr val="FF0000"/>
              </a:solidFill>
              <a:ln>
                <a:solidFill>
                  <a:srgbClr val="FF0000"/>
                </a:solidFill>
                <a:prstDash val="solid"/>
              </a:ln>
              <a:effectLst/>
            </c:spPr>
          </c:marker>
          <c:trendline>
            <c:spPr>
              <a:ln w="25400">
                <a:solidFill>
                  <a:srgbClr val="FF0000"/>
                </a:solidFill>
                <a:prstDash val="solid"/>
              </a:ln>
            </c:spPr>
            <c:trendlineType val="exp"/>
            <c:dispRSqr val="0"/>
            <c:dispEq val="0"/>
          </c:trendline>
          <c:xVal>
            <c:numRef>
              <c:f>export!$A$50:$A$85</c:f>
              <c:numCache>
                <c:formatCode>General</c:formatCode>
                <c:ptCount val="34"/>
                <c:pt idx="0">
                  <c:v>2003.0</c:v>
                </c:pt>
                <c:pt idx="1">
                  <c:v>2004.0</c:v>
                </c:pt>
                <c:pt idx="2">
                  <c:v>2004.0</c:v>
                </c:pt>
                <c:pt idx="3">
                  <c:v>2004.0</c:v>
                </c:pt>
                <c:pt idx="4">
                  <c:v>2005.0</c:v>
                </c:pt>
                <c:pt idx="5">
                  <c:v>2005.0</c:v>
                </c:pt>
                <c:pt idx="6">
                  <c:v>2005.0</c:v>
                </c:pt>
                <c:pt idx="7">
                  <c:v>2005.0</c:v>
                </c:pt>
                <c:pt idx="8">
                  <c:v>2006.0</c:v>
                </c:pt>
                <c:pt idx="9">
                  <c:v>2006.0</c:v>
                </c:pt>
                <c:pt idx="10">
                  <c:v>2006.0</c:v>
                </c:pt>
                <c:pt idx="11">
                  <c:v>2006.0</c:v>
                </c:pt>
                <c:pt idx="12">
                  <c:v>2006.0</c:v>
                </c:pt>
                <c:pt idx="13">
                  <c:v>2006.0</c:v>
                </c:pt>
                <c:pt idx="14">
                  <c:v>2007.0</c:v>
                </c:pt>
                <c:pt idx="15">
                  <c:v>2007.0</c:v>
                </c:pt>
                <c:pt idx="16">
                  <c:v>2007.0</c:v>
                </c:pt>
                <c:pt idx="17">
                  <c:v>2007.0</c:v>
                </c:pt>
                <c:pt idx="18">
                  <c:v>2007.0</c:v>
                </c:pt>
                <c:pt idx="19">
                  <c:v>2007.0</c:v>
                </c:pt>
                <c:pt idx="20">
                  <c:v>2007.0</c:v>
                </c:pt>
                <c:pt idx="21">
                  <c:v>2008.0</c:v>
                </c:pt>
                <c:pt idx="22">
                  <c:v>2008.0</c:v>
                </c:pt>
                <c:pt idx="23">
                  <c:v>2008.0</c:v>
                </c:pt>
                <c:pt idx="24">
                  <c:v>2009.0</c:v>
                </c:pt>
                <c:pt idx="25">
                  <c:v>2009.0</c:v>
                </c:pt>
                <c:pt idx="26">
                  <c:v>2009.0</c:v>
                </c:pt>
                <c:pt idx="27">
                  <c:v>2010.0</c:v>
                </c:pt>
                <c:pt idx="28">
                  <c:v>2010.0</c:v>
                </c:pt>
                <c:pt idx="29">
                  <c:v>2010.0</c:v>
                </c:pt>
                <c:pt idx="30">
                  <c:v>2011.0</c:v>
                </c:pt>
                <c:pt idx="31">
                  <c:v>2011.0</c:v>
                </c:pt>
                <c:pt idx="32">
                  <c:v>2011.0</c:v>
                </c:pt>
                <c:pt idx="33">
                  <c:v>2011.0</c:v>
                </c:pt>
              </c:numCache>
            </c:numRef>
          </c:xVal>
          <c:yVal>
            <c:numRef>
              <c:f>export!$D$50:$D$85</c:f>
              <c:numCache>
                <c:formatCode>General</c:formatCode>
                <c:ptCount val="34"/>
                <c:pt idx="0">
                  <c:v>1800.0</c:v>
                </c:pt>
                <c:pt idx="1">
                  <c:v>2600.0</c:v>
                </c:pt>
                <c:pt idx="2">
                  <c:v>1900.0</c:v>
                </c:pt>
                <c:pt idx="3">
                  <c:v>3600.0</c:v>
                </c:pt>
                <c:pt idx="4">
                  <c:v>3200.0</c:v>
                </c:pt>
                <c:pt idx="5">
                  <c:v>2800.0</c:v>
                </c:pt>
                <c:pt idx="6">
                  <c:v>1200.0</c:v>
                </c:pt>
                <c:pt idx="7">
                  <c:v>2200.0</c:v>
                </c:pt>
                <c:pt idx="8">
                  <c:v>2600.0</c:v>
                </c:pt>
                <c:pt idx="9">
                  <c:v>3600.0</c:v>
                </c:pt>
                <c:pt idx="10">
                  <c:v>2800.0</c:v>
                </c:pt>
                <c:pt idx="11">
                  <c:v>2660.0</c:v>
                </c:pt>
                <c:pt idx="12">
                  <c:v>2800.0</c:v>
                </c:pt>
                <c:pt idx="13">
                  <c:v>2330.0</c:v>
                </c:pt>
                <c:pt idx="14">
                  <c:v>2930.0</c:v>
                </c:pt>
                <c:pt idx="15">
                  <c:v>4700.0</c:v>
                </c:pt>
                <c:pt idx="16">
                  <c:v>4000.0</c:v>
                </c:pt>
                <c:pt idx="17">
                  <c:v>2000.0</c:v>
                </c:pt>
                <c:pt idx="18">
                  <c:v>1400.0</c:v>
                </c:pt>
                <c:pt idx="19">
                  <c:v>2000.0</c:v>
                </c:pt>
                <c:pt idx="20">
                  <c:v>2300.0</c:v>
                </c:pt>
                <c:pt idx="21">
                  <c:v>3000.0</c:v>
                </c:pt>
                <c:pt idx="22">
                  <c:v>2500.0</c:v>
                </c:pt>
                <c:pt idx="23">
                  <c:v>3200.0</c:v>
                </c:pt>
                <c:pt idx="24">
                  <c:v>2660.0</c:v>
                </c:pt>
                <c:pt idx="25">
                  <c:v>3200.0</c:v>
                </c:pt>
                <c:pt idx="26">
                  <c:v>2300.0</c:v>
                </c:pt>
                <c:pt idx="27">
                  <c:v>3500.0</c:v>
                </c:pt>
                <c:pt idx="28">
                  <c:v>2266.0</c:v>
                </c:pt>
                <c:pt idx="29">
                  <c:v>1660.0</c:v>
                </c:pt>
                <c:pt idx="30">
                  <c:v>2400.0</c:v>
                </c:pt>
                <c:pt idx="31">
                  <c:v>3330.0</c:v>
                </c:pt>
                <c:pt idx="32">
                  <c:v>3000.0</c:v>
                </c:pt>
                <c:pt idx="33">
                  <c:v>3600.0</c:v>
                </c:pt>
              </c:numCache>
            </c:numRef>
          </c:yVal>
          <c:smooth val="0"/>
        </c:ser>
        <c:ser>
          <c:idx val="7"/>
          <c:order val="5"/>
          <c:spPr>
            <a:ln w="28575">
              <a:noFill/>
            </a:ln>
          </c:spPr>
          <c:marker>
            <c:symbol val="triangle"/>
            <c:size val="10"/>
            <c:spPr>
              <a:solidFill>
                <a:srgbClr val="660066"/>
              </a:solidFill>
              <a:ln>
                <a:solidFill>
                  <a:srgbClr val="660066"/>
                </a:solidFill>
                <a:prstDash val="solid"/>
              </a:ln>
            </c:spPr>
          </c:marker>
          <c:trendline>
            <c:spPr>
              <a:ln w="25400">
                <a:solidFill>
                  <a:srgbClr val="993366"/>
                </a:solidFill>
                <a:prstDash val="solid"/>
              </a:ln>
            </c:spPr>
            <c:trendlineType val="exp"/>
            <c:dispRSqr val="0"/>
            <c:dispEq val="0"/>
          </c:trendline>
          <c:xVal>
            <c:numRef>
              <c:f>export!$A$50:$A$85</c:f>
              <c:numCache>
                <c:formatCode>General</c:formatCode>
                <c:ptCount val="34"/>
                <c:pt idx="0">
                  <c:v>2003.0</c:v>
                </c:pt>
                <c:pt idx="1">
                  <c:v>2004.0</c:v>
                </c:pt>
                <c:pt idx="2">
                  <c:v>2004.0</c:v>
                </c:pt>
                <c:pt idx="3">
                  <c:v>2004.0</c:v>
                </c:pt>
                <c:pt idx="4">
                  <c:v>2005.0</c:v>
                </c:pt>
                <c:pt idx="5">
                  <c:v>2005.0</c:v>
                </c:pt>
                <c:pt idx="6">
                  <c:v>2005.0</c:v>
                </c:pt>
                <c:pt idx="7">
                  <c:v>2005.0</c:v>
                </c:pt>
                <c:pt idx="8">
                  <c:v>2006.0</c:v>
                </c:pt>
                <c:pt idx="9">
                  <c:v>2006.0</c:v>
                </c:pt>
                <c:pt idx="10">
                  <c:v>2006.0</c:v>
                </c:pt>
                <c:pt idx="11">
                  <c:v>2006.0</c:v>
                </c:pt>
                <c:pt idx="12">
                  <c:v>2006.0</c:v>
                </c:pt>
                <c:pt idx="13">
                  <c:v>2006.0</c:v>
                </c:pt>
                <c:pt idx="14">
                  <c:v>2007.0</c:v>
                </c:pt>
                <c:pt idx="15">
                  <c:v>2007.0</c:v>
                </c:pt>
                <c:pt idx="16">
                  <c:v>2007.0</c:v>
                </c:pt>
                <c:pt idx="17">
                  <c:v>2007.0</c:v>
                </c:pt>
                <c:pt idx="18">
                  <c:v>2007.0</c:v>
                </c:pt>
                <c:pt idx="19">
                  <c:v>2007.0</c:v>
                </c:pt>
                <c:pt idx="20">
                  <c:v>2007.0</c:v>
                </c:pt>
                <c:pt idx="21">
                  <c:v>2008.0</c:v>
                </c:pt>
                <c:pt idx="22">
                  <c:v>2008.0</c:v>
                </c:pt>
                <c:pt idx="23">
                  <c:v>2008.0</c:v>
                </c:pt>
                <c:pt idx="24">
                  <c:v>2009.0</c:v>
                </c:pt>
                <c:pt idx="25">
                  <c:v>2009.0</c:v>
                </c:pt>
                <c:pt idx="26">
                  <c:v>2009.0</c:v>
                </c:pt>
                <c:pt idx="27">
                  <c:v>2010.0</c:v>
                </c:pt>
                <c:pt idx="28">
                  <c:v>2010.0</c:v>
                </c:pt>
                <c:pt idx="29">
                  <c:v>2010.0</c:v>
                </c:pt>
                <c:pt idx="30">
                  <c:v>2011.0</c:v>
                </c:pt>
                <c:pt idx="31">
                  <c:v>2011.0</c:v>
                </c:pt>
                <c:pt idx="32">
                  <c:v>2011.0</c:v>
                </c:pt>
                <c:pt idx="33">
                  <c:v>2011.0</c:v>
                </c:pt>
              </c:numCache>
            </c:numRef>
          </c:xVal>
          <c:yVal>
            <c:numRef>
              <c:f>export!$E$50:$E$85</c:f>
              <c:numCache>
                <c:formatCode>General</c:formatCode>
                <c:ptCount val="34"/>
                <c:pt idx="0">
                  <c:v>89.0</c:v>
                </c:pt>
                <c:pt idx="1">
                  <c:v>89.0</c:v>
                </c:pt>
                <c:pt idx="2">
                  <c:v>100.0</c:v>
                </c:pt>
                <c:pt idx="3">
                  <c:v>115.0</c:v>
                </c:pt>
                <c:pt idx="4">
                  <c:v>130.0</c:v>
                </c:pt>
                <c:pt idx="5">
                  <c:v>85.0</c:v>
                </c:pt>
                <c:pt idx="6">
                  <c:v>72.0</c:v>
                </c:pt>
                <c:pt idx="7">
                  <c:v>25.0</c:v>
                </c:pt>
                <c:pt idx="8">
                  <c:v>65.0</c:v>
                </c:pt>
                <c:pt idx="9">
                  <c:v>130.0</c:v>
                </c:pt>
                <c:pt idx="10">
                  <c:v>125.0</c:v>
                </c:pt>
                <c:pt idx="11">
                  <c:v>65.0</c:v>
                </c:pt>
                <c:pt idx="12">
                  <c:v>75.0</c:v>
                </c:pt>
                <c:pt idx="13">
                  <c:v>31.0</c:v>
                </c:pt>
                <c:pt idx="14">
                  <c:v>130.0</c:v>
                </c:pt>
                <c:pt idx="15">
                  <c:v>100.0</c:v>
                </c:pt>
                <c:pt idx="16">
                  <c:v>100.0</c:v>
                </c:pt>
                <c:pt idx="17">
                  <c:v>31.0</c:v>
                </c:pt>
                <c:pt idx="18">
                  <c:v>84.0</c:v>
                </c:pt>
                <c:pt idx="19">
                  <c:v>75.0</c:v>
                </c:pt>
                <c:pt idx="20">
                  <c:v>95.0</c:v>
                </c:pt>
                <c:pt idx="21">
                  <c:v>65.0</c:v>
                </c:pt>
                <c:pt idx="22">
                  <c:v>95.0</c:v>
                </c:pt>
                <c:pt idx="23">
                  <c:v>130.0</c:v>
                </c:pt>
                <c:pt idx="24">
                  <c:v>130.0</c:v>
                </c:pt>
                <c:pt idx="25">
                  <c:v>130.0</c:v>
                </c:pt>
                <c:pt idx="26">
                  <c:v>250.0</c:v>
                </c:pt>
                <c:pt idx="27">
                  <c:v>200.0</c:v>
                </c:pt>
                <c:pt idx="28">
                  <c:v>130.0</c:v>
                </c:pt>
                <c:pt idx="29">
                  <c:v>139.0</c:v>
                </c:pt>
                <c:pt idx="30">
                  <c:v>130.0</c:v>
                </c:pt>
                <c:pt idx="31">
                  <c:v>130.0</c:v>
                </c:pt>
                <c:pt idx="32">
                  <c:v>139.0</c:v>
                </c:pt>
                <c:pt idx="33">
                  <c:v>125.0</c:v>
                </c:pt>
              </c:numCache>
            </c:numRef>
          </c:yVal>
          <c:smooth val="0"/>
        </c:ser>
        <c:ser>
          <c:idx val="9"/>
          <c:order val="6"/>
          <c:spPr>
            <a:ln w="28575">
              <a:noFill/>
            </a:ln>
            <a:effectLst/>
          </c:spPr>
          <c:marker>
            <c:symbol val="circle"/>
            <c:size val="10"/>
            <c:spPr>
              <a:solidFill>
                <a:srgbClr val="008000"/>
              </a:solidFill>
              <a:ln>
                <a:solidFill>
                  <a:srgbClr val="008000"/>
                </a:solidFill>
                <a:prstDash val="solid"/>
              </a:ln>
              <a:effectLst/>
            </c:spPr>
          </c:marker>
          <c:trendline>
            <c:spPr>
              <a:ln w="25400">
                <a:solidFill>
                  <a:srgbClr val="008000"/>
                </a:solidFill>
                <a:prstDash val="solid"/>
              </a:ln>
            </c:spPr>
            <c:trendlineType val="exp"/>
            <c:dispRSqr val="0"/>
            <c:dispEq val="0"/>
          </c:trendline>
          <c:xVal>
            <c:numRef>
              <c:f>export!$A$50:$A$85</c:f>
              <c:numCache>
                <c:formatCode>General</c:formatCode>
                <c:ptCount val="34"/>
                <c:pt idx="0">
                  <c:v>2003.0</c:v>
                </c:pt>
                <c:pt idx="1">
                  <c:v>2004.0</c:v>
                </c:pt>
                <c:pt idx="2">
                  <c:v>2004.0</c:v>
                </c:pt>
                <c:pt idx="3">
                  <c:v>2004.0</c:v>
                </c:pt>
                <c:pt idx="4">
                  <c:v>2005.0</c:v>
                </c:pt>
                <c:pt idx="5">
                  <c:v>2005.0</c:v>
                </c:pt>
                <c:pt idx="6">
                  <c:v>2005.0</c:v>
                </c:pt>
                <c:pt idx="7">
                  <c:v>2005.0</c:v>
                </c:pt>
                <c:pt idx="8">
                  <c:v>2006.0</c:v>
                </c:pt>
                <c:pt idx="9">
                  <c:v>2006.0</c:v>
                </c:pt>
                <c:pt idx="10">
                  <c:v>2006.0</c:v>
                </c:pt>
                <c:pt idx="11">
                  <c:v>2006.0</c:v>
                </c:pt>
                <c:pt idx="12">
                  <c:v>2006.0</c:v>
                </c:pt>
                <c:pt idx="13">
                  <c:v>2006.0</c:v>
                </c:pt>
                <c:pt idx="14">
                  <c:v>2007.0</c:v>
                </c:pt>
                <c:pt idx="15">
                  <c:v>2007.0</c:v>
                </c:pt>
                <c:pt idx="16">
                  <c:v>2007.0</c:v>
                </c:pt>
                <c:pt idx="17">
                  <c:v>2007.0</c:v>
                </c:pt>
                <c:pt idx="18">
                  <c:v>2007.0</c:v>
                </c:pt>
                <c:pt idx="19">
                  <c:v>2007.0</c:v>
                </c:pt>
                <c:pt idx="20">
                  <c:v>2007.0</c:v>
                </c:pt>
                <c:pt idx="21">
                  <c:v>2008.0</c:v>
                </c:pt>
                <c:pt idx="22">
                  <c:v>2008.0</c:v>
                </c:pt>
                <c:pt idx="23">
                  <c:v>2008.0</c:v>
                </c:pt>
                <c:pt idx="24">
                  <c:v>2009.0</c:v>
                </c:pt>
                <c:pt idx="25">
                  <c:v>2009.0</c:v>
                </c:pt>
                <c:pt idx="26">
                  <c:v>2009.0</c:v>
                </c:pt>
                <c:pt idx="27">
                  <c:v>2010.0</c:v>
                </c:pt>
                <c:pt idx="28">
                  <c:v>2010.0</c:v>
                </c:pt>
                <c:pt idx="29">
                  <c:v>2010.0</c:v>
                </c:pt>
                <c:pt idx="30">
                  <c:v>2011.0</c:v>
                </c:pt>
                <c:pt idx="31">
                  <c:v>2011.0</c:v>
                </c:pt>
                <c:pt idx="32">
                  <c:v>2011.0</c:v>
                </c:pt>
                <c:pt idx="33">
                  <c:v>2011.0</c:v>
                </c:pt>
              </c:numCache>
            </c:numRef>
          </c:xVal>
          <c:yVal>
            <c:numRef>
              <c:f>export!$G$50:$G$85</c:f>
              <c:numCache>
                <c:formatCode>General</c:formatCode>
                <c:ptCount val="34"/>
                <c:pt idx="0">
                  <c:v>1.0</c:v>
                </c:pt>
                <c:pt idx="1">
                  <c:v>1.0</c:v>
                </c:pt>
                <c:pt idx="2">
                  <c:v>2.0</c:v>
                </c:pt>
                <c:pt idx="3">
                  <c:v>1.0</c:v>
                </c:pt>
                <c:pt idx="4">
                  <c:v>2.0</c:v>
                </c:pt>
                <c:pt idx="5">
                  <c:v>1.0</c:v>
                </c:pt>
                <c:pt idx="6">
                  <c:v>8.0</c:v>
                </c:pt>
                <c:pt idx="7">
                  <c:v>2.0</c:v>
                </c:pt>
                <c:pt idx="8">
                  <c:v>2.0</c:v>
                </c:pt>
                <c:pt idx="9">
                  <c:v>2.0</c:v>
                </c:pt>
                <c:pt idx="10">
                  <c:v>2.0</c:v>
                </c:pt>
                <c:pt idx="11">
                  <c:v>2.0</c:v>
                </c:pt>
                <c:pt idx="12">
                  <c:v>2.0</c:v>
                </c:pt>
                <c:pt idx="13">
                  <c:v>2.0</c:v>
                </c:pt>
                <c:pt idx="14">
                  <c:v>4.0</c:v>
                </c:pt>
                <c:pt idx="15">
                  <c:v>2.0</c:v>
                </c:pt>
                <c:pt idx="16">
                  <c:v>9.0</c:v>
                </c:pt>
                <c:pt idx="17">
                  <c:v>2.0</c:v>
                </c:pt>
                <c:pt idx="18">
                  <c:v>8.0</c:v>
                </c:pt>
                <c:pt idx="19">
                  <c:v>4.0</c:v>
                </c:pt>
                <c:pt idx="20">
                  <c:v>4.0</c:v>
                </c:pt>
                <c:pt idx="21">
                  <c:v>2.0</c:v>
                </c:pt>
                <c:pt idx="22">
                  <c:v>3.0</c:v>
                </c:pt>
                <c:pt idx="23">
                  <c:v>4.0</c:v>
                </c:pt>
                <c:pt idx="24">
                  <c:v>6.0</c:v>
                </c:pt>
                <c:pt idx="25">
                  <c:v>8.0</c:v>
                </c:pt>
                <c:pt idx="26">
                  <c:v>16.0</c:v>
                </c:pt>
                <c:pt idx="27">
                  <c:v>8.0</c:v>
                </c:pt>
                <c:pt idx="28">
                  <c:v>8.0</c:v>
                </c:pt>
                <c:pt idx="29">
                  <c:v>16.0</c:v>
                </c:pt>
                <c:pt idx="30">
                  <c:v>10.0</c:v>
                </c:pt>
                <c:pt idx="31">
                  <c:v>6.0</c:v>
                </c:pt>
                <c:pt idx="32">
                  <c:v>8.0</c:v>
                </c:pt>
                <c:pt idx="33">
                  <c:v>8.0</c:v>
                </c:pt>
              </c:numCache>
            </c:numRef>
          </c:yVal>
          <c:smooth val="0"/>
        </c:ser>
        <c:dLbls>
          <c:showLegendKey val="0"/>
          <c:showVal val="0"/>
          <c:showCatName val="0"/>
          <c:showSerName val="0"/>
          <c:showPercent val="0"/>
          <c:showBubbleSize val="0"/>
        </c:dLbls>
        <c:axId val="-2138810776"/>
        <c:axId val="-2138812920"/>
      </c:scatterChart>
      <c:valAx>
        <c:axId val="-2138810776"/>
        <c:scaling>
          <c:orientation val="minMax"/>
          <c:max val="2011.0"/>
          <c:min val="1970.0"/>
        </c:scaling>
        <c:delete val="0"/>
        <c:axPos val="b"/>
        <c:numFmt formatCode="@" sourceLinked="1"/>
        <c:majorTickMark val="out"/>
        <c:minorTickMark val="none"/>
        <c:tickLblPos val="nextTo"/>
        <c:spPr>
          <a:ln w="3175">
            <a:solidFill>
              <a:srgbClr val="000000"/>
            </a:solidFill>
            <a:prstDash val="solid"/>
          </a:ln>
        </c:spPr>
        <c:txPr>
          <a:bodyPr rot="0" vert="horz"/>
          <a:lstStyle/>
          <a:p>
            <a:pPr>
              <a:defRPr>
                <a:solidFill>
                  <a:srgbClr val="FFFFFF"/>
                </a:solidFill>
              </a:defRPr>
            </a:pPr>
            <a:endParaRPr lang="en-US"/>
          </a:p>
        </c:txPr>
        <c:crossAx val="-2138812920"/>
        <c:crossesAt val="0.1"/>
        <c:crossBetween val="midCat"/>
      </c:valAx>
      <c:valAx>
        <c:axId val="-2138812920"/>
        <c:scaling>
          <c:logBase val="10.0"/>
          <c:orientation val="minMax"/>
          <c:min val="0.1"/>
        </c:scaling>
        <c:delete val="0"/>
        <c:axPos val="l"/>
        <c:majorGridlines>
          <c:spPr>
            <a:ln w="3175">
              <a:solidFill>
                <a:srgbClr val="000000"/>
              </a:solidFill>
              <a:prstDash val="solid"/>
            </a:ln>
          </c:spPr>
        </c:majorGridlines>
        <c:numFmt formatCode="#,##0" sourceLinked="0"/>
        <c:majorTickMark val="none"/>
        <c:minorTickMark val="none"/>
        <c:tickLblPos val="nextTo"/>
        <c:spPr>
          <a:ln w="3175">
            <a:solidFill>
              <a:srgbClr val="000000"/>
            </a:solidFill>
            <a:prstDash val="solid"/>
          </a:ln>
        </c:spPr>
        <c:txPr>
          <a:bodyPr rot="0" vert="horz"/>
          <a:lstStyle/>
          <a:p>
            <a:pPr>
              <a:defRPr>
                <a:solidFill>
                  <a:srgbClr val="FFFFFF"/>
                </a:solidFill>
              </a:defRPr>
            </a:pPr>
            <a:endParaRPr lang="en-US"/>
          </a:p>
        </c:txPr>
        <c:crossAx val="-2138810776"/>
        <c:crosses val="autoZero"/>
        <c:crossBetween val="midCat"/>
      </c:valAx>
      <c:spPr>
        <a:solidFill>
          <a:schemeClr val="bg2"/>
        </a:solidFill>
        <a:ln w="12700">
          <a:solidFill>
            <a:srgbClr val="808080"/>
          </a:solidFill>
          <a:prstDash val="solid"/>
        </a:ln>
      </c:spPr>
    </c:plotArea>
    <c:plotVisOnly val="1"/>
    <c:dispBlanksAs val="gap"/>
    <c:showDLblsOverMax val="0"/>
  </c:chart>
  <c:spPr>
    <a:noFill/>
    <a:ln w="3175">
      <a:noFill/>
      <a:prstDash val="solid"/>
    </a:ln>
  </c:spPr>
  <c:txPr>
    <a:bodyPr/>
    <a:lstStyle/>
    <a:p>
      <a:pPr>
        <a:defRPr sz="1800" b="0" i="0" u="none" strike="noStrike" baseline="0">
          <a:solidFill>
            <a:srgbClr val="000000"/>
          </a:solidFill>
          <a:latin typeface="Lucida Sans Unicode"/>
          <a:ea typeface="Verdana"/>
          <a:cs typeface="Verdana"/>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37881886163092"/>
          <c:y val="0.079051212979635"/>
          <c:w val="0.696146396121348"/>
          <c:h val="0.655304380729783"/>
        </c:manualLayout>
      </c:layout>
      <c:scatterChart>
        <c:scatterStyle val="smoothMarker"/>
        <c:varyColors val="0"/>
        <c:ser>
          <c:idx val="0"/>
          <c:order val="0"/>
          <c:tx>
            <c:strRef>
              <c:f>Sheet2!$A$31</c:f>
              <c:strCache>
                <c:ptCount val="1"/>
                <c:pt idx="0">
                  <c:v>Directory</c:v>
                </c:pt>
              </c:strCache>
            </c:strRef>
          </c:tx>
          <c:spPr>
            <a:ln>
              <a:solidFill>
                <a:srgbClr val="FF6666"/>
              </a:solidFill>
            </a:ln>
          </c:spPr>
          <c:marker>
            <c:spPr>
              <a:solidFill>
                <a:srgbClr val="FF6666"/>
              </a:solidFill>
              <a:ln>
                <a:solidFill>
                  <a:srgbClr val="FF6666"/>
                </a:solidFill>
              </a:ln>
            </c:spPr>
          </c:marker>
          <c:xVal>
            <c:numRef>
              <c:f>Sheet2!$B$29:$E$29</c:f>
              <c:numCache>
                <c:formatCode>General</c:formatCode>
                <c:ptCount val="4"/>
                <c:pt idx="0">
                  <c:v>16.0</c:v>
                </c:pt>
                <c:pt idx="1">
                  <c:v>64.0</c:v>
                </c:pt>
                <c:pt idx="2">
                  <c:v>256.0</c:v>
                </c:pt>
                <c:pt idx="3">
                  <c:v>1024.0</c:v>
                </c:pt>
              </c:numCache>
            </c:numRef>
          </c:xVal>
          <c:yVal>
            <c:numRef>
              <c:f>Sheet2!$B$31:$E$31</c:f>
              <c:numCache>
                <c:formatCode>General</c:formatCode>
                <c:ptCount val="4"/>
                <c:pt idx="0">
                  <c:v>0.03125</c:v>
                </c:pt>
                <c:pt idx="1">
                  <c:v>0.125</c:v>
                </c:pt>
                <c:pt idx="2">
                  <c:v>0.5</c:v>
                </c:pt>
                <c:pt idx="3">
                  <c:v>2.0</c:v>
                </c:pt>
              </c:numCache>
            </c:numRef>
          </c:yVal>
          <c:smooth val="1"/>
        </c:ser>
        <c:dLbls>
          <c:showLegendKey val="0"/>
          <c:showVal val="0"/>
          <c:showCatName val="0"/>
          <c:showSerName val="0"/>
          <c:showPercent val="0"/>
          <c:showBubbleSize val="0"/>
        </c:dLbls>
        <c:axId val="-2135098600"/>
        <c:axId val="-2135091384"/>
      </c:scatterChart>
      <c:valAx>
        <c:axId val="-2135098600"/>
        <c:scaling>
          <c:logBase val="2.0"/>
          <c:orientation val="minMax"/>
          <c:min val="16.0"/>
        </c:scaling>
        <c:delete val="0"/>
        <c:axPos val="b"/>
        <c:title>
          <c:tx>
            <c:rich>
              <a:bodyPr/>
              <a:lstStyle/>
              <a:p>
                <a:pPr>
                  <a:defRPr sz="1800"/>
                </a:pPr>
                <a:r>
                  <a:rPr lang="en-US" sz="1800"/>
                  <a:t>Core Count</a:t>
                </a:r>
              </a:p>
            </c:rich>
          </c:tx>
          <c:layout>
            <c:manualLayout>
              <c:xMode val="edge"/>
              <c:yMode val="edge"/>
              <c:x val="0.431007779232738"/>
              <c:y val="0.835234197930167"/>
            </c:manualLayout>
          </c:layout>
          <c:overlay val="0"/>
        </c:title>
        <c:numFmt formatCode="General" sourceLinked="1"/>
        <c:majorTickMark val="out"/>
        <c:minorTickMark val="none"/>
        <c:tickLblPos val="nextTo"/>
        <c:txPr>
          <a:bodyPr/>
          <a:lstStyle/>
          <a:p>
            <a:pPr>
              <a:defRPr sz="1400"/>
            </a:pPr>
            <a:endParaRPr lang="en-US"/>
          </a:p>
        </c:txPr>
        <c:crossAx val="-2135091384"/>
        <c:crosses val="autoZero"/>
        <c:crossBetween val="midCat"/>
      </c:valAx>
      <c:valAx>
        <c:axId val="-2135091384"/>
        <c:scaling>
          <c:orientation val="minMax"/>
        </c:scaling>
        <c:delete val="0"/>
        <c:axPos val="l"/>
        <c:majorGridlines/>
        <c:title>
          <c:tx>
            <c:rich>
              <a:bodyPr rot="-5400000" vert="horz"/>
              <a:lstStyle/>
              <a:p>
                <a:pPr>
                  <a:defRPr sz="1800"/>
                </a:pPr>
                <a:r>
                  <a:rPr lang="en-US" sz="1800"/>
                  <a:t>Storage Overhead</a:t>
                </a:r>
              </a:p>
            </c:rich>
          </c:tx>
          <c:layout>
            <c:manualLayout>
              <c:xMode val="edge"/>
              <c:yMode val="edge"/>
              <c:x val="0.00727726692594875"/>
              <c:y val="0.155842689109375"/>
            </c:manualLayout>
          </c:layout>
          <c:overlay val="0"/>
        </c:title>
        <c:numFmt formatCode="0%" sourceLinked="0"/>
        <c:majorTickMark val="out"/>
        <c:minorTickMark val="none"/>
        <c:tickLblPos val="nextTo"/>
        <c:txPr>
          <a:bodyPr/>
          <a:lstStyle/>
          <a:p>
            <a:pPr>
              <a:defRPr sz="1400"/>
            </a:pPr>
            <a:endParaRPr lang="en-US"/>
          </a:p>
        </c:txPr>
        <c:crossAx val="-2135098600"/>
        <c:crosses val="autoZero"/>
        <c:crossBetween val="midCat"/>
      </c:valAx>
    </c:plotArea>
    <c:plotVisOnly val="1"/>
    <c:dispBlanksAs val="gap"/>
    <c:showDLblsOverMax val="0"/>
  </c:chart>
  <c:txPr>
    <a:bodyPr/>
    <a:lstStyle/>
    <a:p>
      <a:pPr>
        <a:defRPr sz="1600">
          <a:solidFill>
            <a:srgbClr val="FFFFFF"/>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11501027045532"/>
          <c:y val="0.0469314079422383"/>
          <c:w val="0.850303320780555"/>
          <c:h val="0.861564569771739"/>
        </c:manualLayout>
      </c:layout>
      <c:scatterChart>
        <c:scatterStyle val="smoothMarker"/>
        <c:varyColors val="0"/>
        <c:ser>
          <c:idx val="0"/>
          <c:order val="0"/>
          <c:tx>
            <c:strRef>
              <c:f>Sheet2!$A$31</c:f>
              <c:strCache>
                <c:ptCount val="1"/>
                <c:pt idx="0">
                  <c:v>Directory</c:v>
                </c:pt>
              </c:strCache>
            </c:strRef>
          </c:tx>
          <c:spPr>
            <a:ln>
              <a:solidFill>
                <a:srgbClr val="FF6666"/>
              </a:solidFill>
            </a:ln>
          </c:spPr>
          <c:marker>
            <c:spPr>
              <a:solidFill>
                <a:srgbClr val="FF6666"/>
              </a:solidFill>
              <a:ln>
                <a:solidFill>
                  <a:srgbClr val="FF6666"/>
                </a:solidFill>
              </a:ln>
            </c:spPr>
          </c:marker>
          <c:xVal>
            <c:numRef>
              <c:f>Sheet2!$B$29:$E$29</c:f>
              <c:numCache>
                <c:formatCode>General</c:formatCode>
                <c:ptCount val="4"/>
                <c:pt idx="0">
                  <c:v>16.0</c:v>
                </c:pt>
                <c:pt idx="1">
                  <c:v>64.0</c:v>
                </c:pt>
                <c:pt idx="2">
                  <c:v>256.0</c:v>
                </c:pt>
                <c:pt idx="3">
                  <c:v>1024.0</c:v>
                </c:pt>
              </c:numCache>
            </c:numRef>
          </c:xVal>
          <c:yVal>
            <c:numRef>
              <c:f>Sheet2!$B$31:$E$31</c:f>
              <c:numCache>
                <c:formatCode>General</c:formatCode>
                <c:ptCount val="4"/>
                <c:pt idx="0">
                  <c:v>0.03125</c:v>
                </c:pt>
                <c:pt idx="1">
                  <c:v>0.125</c:v>
                </c:pt>
                <c:pt idx="2">
                  <c:v>0.5</c:v>
                </c:pt>
                <c:pt idx="3">
                  <c:v>2.0</c:v>
                </c:pt>
              </c:numCache>
            </c:numRef>
          </c:yVal>
          <c:smooth val="1"/>
        </c:ser>
        <c:ser>
          <c:idx val="1"/>
          <c:order val="1"/>
          <c:tx>
            <c:strRef>
              <c:f>Sheet2!$A$32</c:f>
              <c:strCache>
                <c:ptCount val="1"/>
                <c:pt idx="0">
                  <c:v>Tardis</c:v>
                </c:pt>
              </c:strCache>
            </c:strRef>
          </c:tx>
          <c:spPr>
            <a:ln>
              <a:solidFill>
                <a:srgbClr val="ADE04E"/>
              </a:solidFill>
            </a:ln>
          </c:spPr>
          <c:marker>
            <c:spPr>
              <a:solidFill>
                <a:srgbClr val="ADE04E"/>
              </a:solidFill>
              <a:ln>
                <a:solidFill>
                  <a:srgbClr val="ADE04E"/>
                </a:solidFill>
              </a:ln>
            </c:spPr>
          </c:marker>
          <c:xVal>
            <c:numRef>
              <c:f>Sheet2!$B$29:$E$29</c:f>
              <c:numCache>
                <c:formatCode>General</c:formatCode>
                <c:ptCount val="4"/>
                <c:pt idx="0">
                  <c:v>16.0</c:v>
                </c:pt>
                <c:pt idx="1">
                  <c:v>64.0</c:v>
                </c:pt>
                <c:pt idx="2">
                  <c:v>256.0</c:v>
                </c:pt>
                <c:pt idx="3">
                  <c:v>1024.0</c:v>
                </c:pt>
              </c:numCache>
            </c:numRef>
          </c:xVal>
          <c:yVal>
            <c:numRef>
              <c:f>Sheet2!$B$32:$E$32</c:f>
              <c:numCache>
                <c:formatCode>General</c:formatCode>
                <c:ptCount val="4"/>
                <c:pt idx="0">
                  <c:v>0.078125</c:v>
                </c:pt>
                <c:pt idx="1">
                  <c:v>0.078125</c:v>
                </c:pt>
                <c:pt idx="2">
                  <c:v>0.078125</c:v>
                </c:pt>
                <c:pt idx="3">
                  <c:v>0.078125</c:v>
                </c:pt>
              </c:numCache>
            </c:numRef>
          </c:yVal>
          <c:smooth val="1"/>
        </c:ser>
        <c:dLbls>
          <c:showLegendKey val="0"/>
          <c:showVal val="0"/>
          <c:showCatName val="0"/>
          <c:showSerName val="0"/>
          <c:showPercent val="0"/>
          <c:showBubbleSize val="0"/>
        </c:dLbls>
        <c:axId val="-2136674488"/>
        <c:axId val="-2136665288"/>
      </c:scatterChart>
      <c:valAx>
        <c:axId val="-2136674488"/>
        <c:scaling>
          <c:logBase val="2.0"/>
          <c:orientation val="minMax"/>
          <c:min val="16.0"/>
        </c:scaling>
        <c:delete val="0"/>
        <c:axPos val="b"/>
        <c:numFmt formatCode="General" sourceLinked="1"/>
        <c:majorTickMark val="out"/>
        <c:minorTickMark val="none"/>
        <c:tickLblPos val="nextTo"/>
        <c:crossAx val="-2136665288"/>
        <c:crosses val="autoZero"/>
        <c:crossBetween val="midCat"/>
      </c:valAx>
      <c:valAx>
        <c:axId val="-2136665288"/>
        <c:scaling>
          <c:orientation val="minMax"/>
        </c:scaling>
        <c:delete val="0"/>
        <c:axPos val="l"/>
        <c:majorGridlines/>
        <c:numFmt formatCode="0%" sourceLinked="0"/>
        <c:majorTickMark val="out"/>
        <c:minorTickMark val="none"/>
        <c:tickLblPos val="nextTo"/>
        <c:crossAx val="-2136674488"/>
        <c:crosses val="autoZero"/>
        <c:crossBetween val="midCat"/>
      </c:valAx>
    </c:plotArea>
    <c:legend>
      <c:legendPos val="r"/>
      <c:layout>
        <c:manualLayout>
          <c:xMode val="edge"/>
          <c:yMode val="edge"/>
          <c:x val="0.212960606267975"/>
          <c:y val="0.139406388345886"/>
          <c:w val="0.444158695803291"/>
          <c:h val="0.287616156643477"/>
        </c:manualLayout>
      </c:layout>
      <c:overlay val="0"/>
      <c:spPr>
        <a:solidFill>
          <a:schemeClr val="accent1">
            <a:lumMod val="50000"/>
          </a:schemeClr>
        </a:solidFill>
      </c:spPr>
      <c:txPr>
        <a:bodyPr/>
        <a:lstStyle/>
        <a:p>
          <a:pPr>
            <a:defRPr sz="1800" b="1">
              <a:solidFill>
                <a:schemeClr val="bg1"/>
              </a:solidFill>
            </a:defRPr>
          </a:pPr>
          <a:endParaRPr lang="en-US"/>
        </a:p>
      </c:txPr>
    </c:legend>
    <c:plotVisOnly val="1"/>
    <c:dispBlanksAs val="gap"/>
    <c:showDLblsOverMax val="0"/>
  </c:chart>
  <c:txPr>
    <a:bodyPr/>
    <a:lstStyle/>
    <a:p>
      <a:pPr>
        <a:defRPr sz="1600">
          <a:solidFill>
            <a:schemeClr val="bg1"/>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0610542432196"/>
          <c:y val="0.157407407407407"/>
          <c:w val="0.875353674540682"/>
          <c:h val="0.498814170327827"/>
        </c:manualLayout>
      </c:layout>
      <c:barChart>
        <c:barDir val="col"/>
        <c:grouping val="clustered"/>
        <c:varyColors val="0"/>
        <c:ser>
          <c:idx val="0"/>
          <c:order val="0"/>
          <c:tx>
            <c:strRef>
              <c:f>Sheet2!$A$4</c:f>
              <c:strCache>
                <c:ptCount val="1"/>
                <c:pt idx="0">
                  <c:v>DIRECTORY</c:v>
                </c:pt>
              </c:strCache>
            </c:strRef>
          </c:tx>
          <c:spPr>
            <a:solidFill>
              <a:srgbClr val="FF6666"/>
            </a:solidFill>
          </c:spPr>
          <c:invertIfNegative val="0"/>
          <c:cat>
            <c:strRef>
              <c:f>Sheet2!$B$3:$V$3</c:f>
              <c:strCache>
                <c:ptCount val="21"/>
                <c:pt idx="0">
                  <c:v>FMM</c:v>
                </c:pt>
                <c:pt idx="1">
                  <c:v>BARNES</c:v>
                </c:pt>
                <c:pt idx="2">
                  <c:v>CHOLESKY</c:v>
                </c:pt>
                <c:pt idx="3">
                  <c:v>VOLREND</c:v>
                </c:pt>
                <c:pt idx="4">
                  <c:v>OCEAN-C</c:v>
                </c:pt>
                <c:pt idx="5">
                  <c:v>OCEAN-NC</c:v>
                </c:pt>
                <c:pt idx="6">
                  <c:v>FFT</c:v>
                </c:pt>
                <c:pt idx="7">
                  <c:v>RADIX</c:v>
                </c:pt>
                <c:pt idx="8">
                  <c:v>LU-C</c:v>
                </c:pt>
                <c:pt idx="9">
                  <c:v>LU-NC</c:v>
                </c:pt>
                <c:pt idx="10">
                  <c:v>WATER-NSQ</c:v>
                </c:pt>
                <c:pt idx="11">
                  <c:v>WATER-SP</c:v>
                </c:pt>
                <c:pt idx="12">
                  <c:v>CANNEAL</c:v>
                </c:pt>
                <c:pt idx="13">
                  <c:v>STREAMCLUS.</c:v>
                </c:pt>
                <c:pt idx="14">
                  <c:v>SWAPTIONS</c:v>
                </c:pt>
                <c:pt idx="15">
                  <c:v>BLACKSCH.</c:v>
                </c:pt>
                <c:pt idx="16">
                  <c:v>SPMV</c:v>
                </c:pt>
                <c:pt idx="17">
                  <c:v>SYMGS</c:v>
                </c:pt>
                <c:pt idx="18">
                  <c:v>YCSB</c:v>
                </c:pt>
                <c:pt idx="19">
                  <c:v>TPCC</c:v>
                </c:pt>
                <c:pt idx="20">
                  <c:v>AVG</c:v>
                </c:pt>
              </c:strCache>
            </c:strRef>
          </c:cat>
          <c:val>
            <c:numRef>
              <c:f>Sheet2!$B$4:$V$4</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ser>
        <c:ser>
          <c:idx val="1"/>
          <c:order val="1"/>
          <c:tx>
            <c:strRef>
              <c:f>Sheet2!$A$5</c:f>
              <c:strCache>
                <c:ptCount val="1"/>
                <c:pt idx="0">
                  <c:v>TARDIS</c:v>
                </c:pt>
              </c:strCache>
            </c:strRef>
          </c:tx>
          <c:spPr>
            <a:solidFill>
              <a:schemeClr val="tx2">
                <a:lumMod val="60000"/>
                <a:lumOff val="40000"/>
              </a:schemeClr>
            </a:solidFill>
          </c:spPr>
          <c:invertIfNegative val="0"/>
          <c:cat>
            <c:strRef>
              <c:f>Sheet2!$B$3:$V$3</c:f>
              <c:strCache>
                <c:ptCount val="21"/>
                <c:pt idx="0">
                  <c:v>FMM</c:v>
                </c:pt>
                <c:pt idx="1">
                  <c:v>BARNES</c:v>
                </c:pt>
                <c:pt idx="2">
                  <c:v>CHOLESKY</c:v>
                </c:pt>
                <c:pt idx="3">
                  <c:v>VOLREND</c:v>
                </c:pt>
                <c:pt idx="4">
                  <c:v>OCEAN-C</c:v>
                </c:pt>
                <c:pt idx="5">
                  <c:v>OCEAN-NC</c:v>
                </c:pt>
                <c:pt idx="6">
                  <c:v>FFT</c:v>
                </c:pt>
                <c:pt idx="7">
                  <c:v>RADIX</c:v>
                </c:pt>
                <c:pt idx="8">
                  <c:v>LU-C</c:v>
                </c:pt>
                <c:pt idx="9">
                  <c:v>LU-NC</c:v>
                </c:pt>
                <c:pt idx="10">
                  <c:v>WATER-NSQ</c:v>
                </c:pt>
                <c:pt idx="11">
                  <c:v>WATER-SP</c:v>
                </c:pt>
                <c:pt idx="12">
                  <c:v>CANNEAL</c:v>
                </c:pt>
                <c:pt idx="13">
                  <c:v>STREAMCLUS.</c:v>
                </c:pt>
                <c:pt idx="14">
                  <c:v>SWAPTIONS</c:v>
                </c:pt>
                <c:pt idx="15">
                  <c:v>BLACKSCH.</c:v>
                </c:pt>
                <c:pt idx="16">
                  <c:v>SPMV</c:v>
                </c:pt>
                <c:pt idx="17">
                  <c:v>SYMGS</c:v>
                </c:pt>
                <c:pt idx="18">
                  <c:v>YCSB</c:v>
                </c:pt>
                <c:pt idx="19">
                  <c:v>TPCC</c:v>
                </c:pt>
                <c:pt idx="20">
                  <c:v>AVG</c:v>
                </c:pt>
              </c:strCache>
            </c:strRef>
          </c:cat>
          <c:val>
            <c:numRef>
              <c:f>Sheet2!$B$5:$V$5</c:f>
              <c:numCache>
                <c:formatCode>General</c:formatCode>
                <c:ptCount val="21"/>
                <c:pt idx="0">
                  <c:v>1.00721927348337</c:v>
                </c:pt>
                <c:pt idx="1">
                  <c:v>1.00413000627118</c:v>
                </c:pt>
                <c:pt idx="2">
                  <c:v>0.996401471863029</c:v>
                </c:pt>
                <c:pt idx="3">
                  <c:v>1.00148335281533</c:v>
                </c:pt>
                <c:pt idx="4">
                  <c:v>1.03920012402057</c:v>
                </c:pt>
                <c:pt idx="5">
                  <c:v>1.0414211425794</c:v>
                </c:pt>
                <c:pt idx="6">
                  <c:v>1.00507065733868</c:v>
                </c:pt>
                <c:pt idx="7">
                  <c:v>1.00457866769221</c:v>
                </c:pt>
                <c:pt idx="8">
                  <c:v>1.00224246008573</c:v>
                </c:pt>
                <c:pt idx="9">
                  <c:v>1.00674671475647</c:v>
                </c:pt>
                <c:pt idx="10">
                  <c:v>1.00322986080605</c:v>
                </c:pt>
                <c:pt idx="11">
                  <c:v>1.00327945564633</c:v>
                </c:pt>
                <c:pt idx="12">
                  <c:v>1.00929856732896</c:v>
                </c:pt>
                <c:pt idx="13">
                  <c:v>1.06193733647046</c:v>
                </c:pt>
                <c:pt idx="14">
                  <c:v>1.00008632085948</c:v>
                </c:pt>
                <c:pt idx="15">
                  <c:v>1.00010830049725</c:v>
                </c:pt>
                <c:pt idx="16">
                  <c:v>1.0180266262512</c:v>
                </c:pt>
                <c:pt idx="17">
                  <c:v>0.985631831309414</c:v>
                </c:pt>
                <c:pt idx="18">
                  <c:v>1.014718924119</c:v>
                </c:pt>
                <c:pt idx="19">
                  <c:v>1.0055976595593</c:v>
                </c:pt>
                <c:pt idx="20">
                  <c:v>1.01052043768767</c:v>
                </c:pt>
              </c:numCache>
            </c:numRef>
          </c:val>
        </c:ser>
        <c:ser>
          <c:idx val="2"/>
          <c:order val="2"/>
          <c:tx>
            <c:strRef>
              <c:f>Sheet2!$A$6</c:f>
              <c:strCache>
                <c:ptCount val="1"/>
                <c:pt idx="0">
                  <c:v>TARDIS AT 256 CORES</c:v>
                </c:pt>
              </c:strCache>
            </c:strRef>
          </c:tx>
          <c:invertIfNegative val="0"/>
          <c:cat>
            <c:strRef>
              <c:f>Sheet2!$B$3:$V$3</c:f>
              <c:strCache>
                <c:ptCount val="21"/>
                <c:pt idx="0">
                  <c:v>FMM</c:v>
                </c:pt>
                <c:pt idx="1">
                  <c:v>BARNES</c:v>
                </c:pt>
                <c:pt idx="2">
                  <c:v>CHOLESKY</c:v>
                </c:pt>
                <c:pt idx="3">
                  <c:v>VOLREND</c:v>
                </c:pt>
                <c:pt idx="4">
                  <c:v>OCEAN-C</c:v>
                </c:pt>
                <c:pt idx="5">
                  <c:v>OCEAN-NC</c:v>
                </c:pt>
                <c:pt idx="6">
                  <c:v>FFT</c:v>
                </c:pt>
                <c:pt idx="7">
                  <c:v>RADIX</c:v>
                </c:pt>
                <c:pt idx="8">
                  <c:v>LU-C</c:v>
                </c:pt>
                <c:pt idx="9">
                  <c:v>LU-NC</c:v>
                </c:pt>
                <c:pt idx="10">
                  <c:v>WATER-NSQ</c:v>
                </c:pt>
                <c:pt idx="11">
                  <c:v>WATER-SP</c:v>
                </c:pt>
                <c:pt idx="12">
                  <c:v>CANNEAL</c:v>
                </c:pt>
                <c:pt idx="13">
                  <c:v>STREAMCLUS.</c:v>
                </c:pt>
                <c:pt idx="14">
                  <c:v>SWAPTIONS</c:v>
                </c:pt>
                <c:pt idx="15">
                  <c:v>BLACKSCH.</c:v>
                </c:pt>
                <c:pt idx="16">
                  <c:v>SPMV</c:v>
                </c:pt>
                <c:pt idx="17">
                  <c:v>SYMGS</c:v>
                </c:pt>
                <c:pt idx="18">
                  <c:v>YCSB</c:v>
                </c:pt>
                <c:pt idx="19">
                  <c:v>TPCC</c:v>
                </c:pt>
                <c:pt idx="20">
                  <c:v>AVG</c:v>
                </c:pt>
              </c:strCache>
            </c:strRef>
          </c:cat>
          <c:val>
            <c:numRef>
              <c:f>Sheet2!$B$6:$V$6</c:f>
              <c:numCache>
                <c:formatCode>General</c:formatCode>
                <c:ptCount val="21"/>
                <c:pt idx="0">
                  <c:v>0.975094798358656</c:v>
                </c:pt>
                <c:pt idx="1">
                  <c:v>1.027604615544977</c:v>
                </c:pt>
                <c:pt idx="2">
                  <c:v>0.999613229766343</c:v>
                </c:pt>
                <c:pt idx="3">
                  <c:v>0.999780061702151</c:v>
                </c:pt>
                <c:pt idx="4">
                  <c:v>1.09924197739162</c:v>
                </c:pt>
                <c:pt idx="5">
                  <c:v>1.10784056715485</c:v>
                </c:pt>
                <c:pt idx="6">
                  <c:v>1.09765784772156</c:v>
                </c:pt>
                <c:pt idx="7">
                  <c:v>1.05785415400719</c:v>
                </c:pt>
                <c:pt idx="8">
                  <c:v>1.06958057387752</c:v>
                </c:pt>
                <c:pt idx="9">
                  <c:v>0.982372660790777</c:v>
                </c:pt>
                <c:pt idx="10">
                  <c:v>1.0441148005307</c:v>
                </c:pt>
                <c:pt idx="11">
                  <c:v>1.007326657723639</c:v>
                </c:pt>
                <c:pt idx="12">
                  <c:v>1.00621023081486</c:v>
                </c:pt>
                <c:pt idx="13">
                  <c:v>1.21286408640367</c:v>
                </c:pt>
                <c:pt idx="14">
                  <c:v>1.00006461481942</c:v>
                </c:pt>
                <c:pt idx="15">
                  <c:v>1.00014925034899</c:v>
                </c:pt>
                <c:pt idx="16">
                  <c:v>1.00869372399909</c:v>
                </c:pt>
                <c:pt idx="17">
                  <c:v>0.965366875643263</c:v>
                </c:pt>
                <c:pt idx="18">
                  <c:v>1.00457635977986</c:v>
                </c:pt>
                <c:pt idx="19">
                  <c:v>1.01606658503892</c:v>
                </c:pt>
                <c:pt idx="20">
                  <c:v>1.0341036835709</c:v>
                </c:pt>
              </c:numCache>
            </c:numRef>
          </c:val>
        </c:ser>
        <c:dLbls>
          <c:showLegendKey val="0"/>
          <c:showVal val="0"/>
          <c:showCatName val="0"/>
          <c:showSerName val="0"/>
          <c:showPercent val="0"/>
          <c:showBubbleSize val="0"/>
        </c:dLbls>
        <c:gapWidth val="150"/>
        <c:axId val="-2128732728"/>
        <c:axId val="-2128729976"/>
      </c:barChart>
      <c:catAx>
        <c:axId val="-2128732728"/>
        <c:scaling>
          <c:orientation val="minMax"/>
        </c:scaling>
        <c:delete val="0"/>
        <c:axPos val="b"/>
        <c:majorTickMark val="out"/>
        <c:minorTickMark val="none"/>
        <c:tickLblPos val="nextTo"/>
        <c:txPr>
          <a:bodyPr/>
          <a:lstStyle/>
          <a:p>
            <a:pPr>
              <a:defRPr sz="1600" b="1"/>
            </a:pPr>
            <a:endParaRPr lang="en-US"/>
          </a:p>
        </c:txPr>
        <c:crossAx val="-2128729976"/>
        <c:crosses val="autoZero"/>
        <c:auto val="1"/>
        <c:lblAlgn val="ctr"/>
        <c:lblOffset val="100"/>
        <c:noMultiLvlLbl val="0"/>
      </c:catAx>
      <c:valAx>
        <c:axId val="-2128729976"/>
        <c:scaling>
          <c:orientation val="minMax"/>
          <c:max val="1.3"/>
          <c:min val="0.9"/>
        </c:scaling>
        <c:delete val="0"/>
        <c:axPos val="l"/>
        <c:majorGridlines/>
        <c:title>
          <c:tx>
            <c:rich>
              <a:bodyPr rot="-5400000" vert="horz"/>
              <a:lstStyle/>
              <a:p>
                <a:pPr>
                  <a:defRPr sz="1600"/>
                </a:pPr>
                <a:r>
                  <a:rPr lang="en-US" sz="1600" dirty="0" smtClean="0"/>
                  <a:t>Normalized Speedup</a:t>
                </a:r>
                <a:endParaRPr lang="en-US" sz="1600" dirty="0"/>
              </a:p>
            </c:rich>
          </c:tx>
          <c:layout>
            <c:manualLayout>
              <c:xMode val="edge"/>
              <c:yMode val="edge"/>
              <c:x val="0.00758245844269466"/>
              <c:y val="0.13358791079352"/>
            </c:manualLayout>
          </c:layout>
          <c:overlay val="0"/>
        </c:title>
        <c:numFmt formatCode="General" sourceLinked="1"/>
        <c:majorTickMark val="out"/>
        <c:minorTickMark val="none"/>
        <c:tickLblPos val="nextTo"/>
        <c:txPr>
          <a:bodyPr/>
          <a:lstStyle/>
          <a:p>
            <a:pPr>
              <a:defRPr sz="1600"/>
            </a:pPr>
            <a:endParaRPr lang="en-US"/>
          </a:p>
        </c:txPr>
        <c:crossAx val="-2128732728"/>
        <c:crosses val="autoZero"/>
        <c:crossBetween val="between"/>
        <c:majorUnit val="0.1"/>
      </c:valAx>
    </c:plotArea>
    <c:legend>
      <c:legendPos val="r"/>
      <c:layout>
        <c:manualLayout>
          <c:xMode val="edge"/>
          <c:yMode val="edge"/>
          <c:x val="0.389423556430446"/>
          <c:y val="0.00424577136191309"/>
          <c:w val="0.557753062117235"/>
          <c:h val="0.153955205183107"/>
        </c:manualLayout>
      </c:layout>
      <c:overlay val="0"/>
      <c:txPr>
        <a:bodyPr/>
        <a:lstStyle/>
        <a:p>
          <a:pPr>
            <a:defRPr sz="2000"/>
          </a:pPr>
          <a:endParaRPr lang="en-US"/>
        </a:p>
      </c:txPr>
    </c:legend>
    <c:plotVisOnly val="1"/>
    <c:dispBlanksAs val="gap"/>
    <c:showDLblsOverMax val="0"/>
  </c:chart>
  <c:txPr>
    <a:bodyPr/>
    <a:lstStyle/>
    <a:p>
      <a:pPr>
        <a:defRPr>
          <a:solidFill>
            <a:srgbClr val="FFFFFF"/>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977520778652668"/>
          <c:y val="0.173817389463993"/>
          <c:w val="0.893555774278215"/>
          <c:h val="0.45319148189067"/>
        </c:manualLayout>
      </c:layout>
      <c:barChart>
        <c:barDir val="col"/>
        <c:grouping val="clustered"/>
        <c:varyColors val="0"/>
        <c:ser>
          <c:idx val="0"/>
          <c:order val="0"/>
          <c:tx>
            <c:strRef>
              <c:f>Sheet2!$A$37</c:f>
              <c:strCache>
                <c:ptCount val="1"/>
                <c:pt idx="0">
                  <c:v>DIRECTORY</c:v>
                </c:pt>
              </c:strCache>
            </c:strRef>
          </c:tx>
          <c:invertIfNegative val="0"/>
          <c:cat>
            <c:strRef>
              <c:f>Sheet2!$B$36:$V$36</c:f>
              <c:strCache>
                <c:ptCount val="21"/>
                <c:pt idx="0">
                  <c:v>FMM</c:v>
                </c:pt>
                <c:pt idx="1">
                  <c:v>BARNES</c:v>
                </c:pt>
                <c:pt idx="2">
                  <c:v>CHOLESKY</c:v>
                </c:pt>
                <c:pt idx="3">
                  <c:v>VOLREND</c:v>
                </c:pt>
                <c:pt idx="4">
                  <c:v>OCEAN-C</c:v>
                </c:pt>
                <c:pt idx="5">
                  <c:v>OCEAN-NC</c:v>
                </c:pt>
                <c:pt idx="6">
                  <c:v>FFT</c:v>
                </c:pt>
                <c:pt idx="7">
                  <c:v>RADIX</c:v>
                </c:pt>
                <c:pt idx="8">
                  <c:v>LU-C</c:v>
                </c:pt>
                <c:pt idx="9">
                  <c:v>LU-NC</c:v>
                </c:pt>
                <c:pt idx="10">
                  <c:v>WATER-NSQ</c:v>
                </c:pt>
                <c:pt idx="11">
                  <c:v>WATER-SP</c:v>
                </c:pt>
                <c:pt idx="12">
                  <c:v>CANNEAL</c:v>
                </c:pt>
                <c:pt idx="13">
                  <c:v>STREAMCLUS.</c:v>
                </c:pt>
                <c:pt idx="14">
                  <c:v>SWAPTIONS</c:v>
                </c:pt>
                <c:pt idx="15">
                  <c:v>BLACKSCH.</c:v>
                </c:pt>
                <c:pt idx="16">
                  <c:v>SPMV</c:v>
                </c:pt>
                <c:pt idx="17">
                  <c:v>SYMGS</c:v>
                </c:pt>
                <c:pt idx="18">
                  <c:v>YCSB</c:v>
                </c:pt>
                <c:pt idx="19">
                  <c:v>TPCC</c:v>
                </c:pt>
                <c:pt idx="20">
                  <c:v>AVG</c:v>
                </c:pt>
              </c:strCache>
            </c:strRef>
          </c:cat>
          <c:val>
            <c:numRef>
              <c:f>Sheet2!$B$37:$V$37</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ser>
        <c:ser>
          <c:idx val="1"/>
          <c:order val="1"/>
          <c:tx>
            <c:strRef>
              <c:f>Sheet2!$A$38</c:f>
              <c:strCache>
                <c:ptCount val="1"/>
                <c:pt idx="0">
                  <c:v>TARDIS</c:v>
                </c:pt>
              </c:strCache>
            </c:strRef>
          </c:tx>
          <c:invertIfNegative val="0"/>
          <c:cat>
            <c:strRef>
              <c:f>Sheet2!$B$36:$V$36</c:f>
              <c:strCache>
                <c:ptCount val="21"/>
                <c:pt idx="0">
                  <c:v>FMM</c:v>
                </c:pt>
                <c:pt idx="1">
                  <c:v>BARNES</c:v>
                </c:pt>
                <c:pt idx="2">
                  <c:v>CHOLESKY</c:v>
                </c:pt>
                <c:pt idx="3">
                  <c:v>VOLREND</c:v>
                </c:pt>
                <c:pt idx="4">
                  <c:v>OCEAN-C</c:v>
                </c:pt>
                <c:pt idx="5">
                  <c:v>OCEAN-NC</c:v>
                </c:pt>
                <c:pt idx="6">
                  <c:v>FFT</c:v>
                </c:pt>
                <c:pt idx="7">
                  <c:v>RADIX</c:v>
                </c:pt>
                <c:pt idx="8">
                  <c:v>LU-C</c:v>
                </c:pt>
                <c:pt idx="9">
                  <c:v>LU-NC</c:v>
                </c:pt>
                <c:pt idx="10">
                  <c:v>WATER-NSQ</c:v>
                </c:pt>
                <c:pt idx="11">
                  <c:v>WATER-SP</c:v>
                </c:pt>
                <c:pt idx="12">
                  <c:v>CANNEAL</c:v>
                </c:pt>
                <c:pt idx="13">
                  <c:v>STREAMCLUS.</c:v>
                </c:pt>
                <c:pt idx="14">
                  <c:v>SWAPTIONS</c:v>
                </c:pt>
                <c:pt idx="15">
                  <c:v>BLACKSCH.</c:v>
                </c:pt>
                <c:pt idx="16">
                  <c:v>SPMV</c:v>
                </c:pt>
                <c:pt idx="17">
                  <c:v>SYMGS</c:v>
                </c:pt>
                <c:pt idx="18">
                  <c:v>YCSB</c:v>
                </c:pt>
                <c:pt idx="19">
                  <c:v>TPCC</c:v>
                </c:pt>
                <c:pt idx="20">
                  <c:v>AVG</c:v>
                </c:pt>
              </c:strCache>
            </c:strRef>
          </c:cat>
          <c:val>
            <c:numRef>
              <c:f>Sheet2!$B$38:$V$38</c:f>
              <c:numCache>
                <c:formatCode>General</c:formatCode>
                <c:ptCount val="21"/>
                <c:pt idx="0">
                  <c:v>0.979577101734519</c:v>
                </c:pt>
                <c:pt idx="1">
                  <c:v>0.892877406531433</c:v>
                </c:pt>
                <c:pt idx="2">
                  <c:v>0.981401673683025</c:v>
                </c:pt>
                <c:pt idx="3">
                  <c:v>1.02642287591615</c:v>
                </c:pt>
                <c:pt idx="4">
                  <c:v>0.938754848632495</c:v>
                </c:pt>
                <c:pt idx="5">
                  <c:v>0.92699467108953</c:v>
                </c:pt>
                <c:pt idx="6">
                  <c:v>0.965201233289404</c:v>
                </c:pt>
                <c:pt idx="7">
                  <c:v>0.97601043723977</c:v>
                </c:pt>
                <c:pt idx="8">
                  <c:v>0.943761083450865</c:v>
                </c:pt>
                <c:pt idx="9">
                  <c:v>0.959944029251756</c:v>
                </c:pt>
                <c:pt idx="10">
                  <c:v>0.871126950699281</c:v>
                </c:pt>
                <c:pt idx="11">
                  <c:v>0.928997656061745</c:v>
                </c:pt>
                <c:pt idx="12">
                  <c:v>0.994093030805014</c:v>
                </c:pt>
                <c:pt idx="13">
                  <c:v>0.840922192694465</c:v>
                </c:pt>
                <c:pt idx="14">
                  <c:v>0.942078532986284</c:v>
                </c:pt>
                <c:pt idx="15">
                  <c:v>0.891140386125919</c:v>
                </c:pt>
                <c:pt idx="16">
                  <c:v>0.906862414506181</c:v>
                </c:pt>
                <c:pt idx="17">
                  <c:v>0.947027717359261</c:v>
                </c:pt>
                <c:pt idx="18">
                  <c:v>0.958263334919039</c:v>
                </c:pt>
                <c:pt idx="19">
                  <c:v>1.01942956474632</c:v>
                </c:pt>
                <c:pt idx="20">
                  <c:v>0.944544357086123</c:v>
                </c:pt>
              </c:numCache>
            </c:numRef>
          </c:val>
        </c:ser>
        <c:ser>
          <c:idx val="2"/>
          <c:order val="2"/>
          <c:tx>
            <c:strRef>
              <c:f>Sheet2!$A$39</c:f>
              <c:strCache>
                <c:ptCount val="1"/>
                <c:pt idx="0">
                  <c:v>TARDIS AT 256 CORES</c:v>
                </c:pt>
              </c:strCache>
            </c:strRef>
          </c:tx>
          <c:invertIfNegative val="0"/>
          <c:cat>
            <c:strRef>
              <c:f>Sheet2!$B$36:$V$36</c:f>
              <c:strCache>
                <c:ptCount val="21"/>
                <c:pt idx="0">
                  <c:v>FMM</c:v>
                </c:pt>
                <c:pt idx="1">
                  <c:v>BARNES</c:v>
                </c:pt>
                <c:pt idx="2">
                  <c:v>CHOLESKY</c:v>
                </c:pt>
                <c:pt idx="3">
                  <c:v>VOLREND</c:v>
                </c:pt>
                <c:pt idx="4">
                  <c:v>OCEAN-C</c:v>
                </c:pt>
                <c:pt idx="5">
                  <c:v>OCEAN-NC</c:v>
                </c:pt>
                <c:pt idx="6">
                  <c:v>FFT</c:v>
                </c:pt>
                <c:pt idx="7">
                  <c:v>RADIX</c:v>
                </c:pt>
                <c:pt idx="8">
                  <c:v>LU-C</c:v>
                </c:pt>
                <c:pt idx="9">
                  <c:v>LU-NC</c:v>
                </c:pt>
                <c:pt idx="10">
                  <c:v>WATER-NSQ</c:v>
                </c:pt>
                <c:pt idx="11">
                  <c:v>WATER-SP</c:v>
                </c:pt>
                <c:pt idx="12">
                  <c:v>CANNEAL</c:v>
                </c:pt>
                <c:pt idx="13">
                  <c:v>STREAMCLUS.</c:v>
                </c:pt>
                <c:pt idx="14">
                  <c:v>SWAPTIONS</c:v>
                </c:pt>
                <c:pt idx="15">
                  <c:v>BLACKSCH.</c:v>
                </c:pt>
                <c:pt idx="16">
                  <c:v>SPMV</c:v>
                </c:pt>
                <c:pt idx="17">
                  <c:v>SYMGS</c:v>
                </c:pt>
                <c:pt idx="18">
                  <c:v>YCSB</c:v>
                </c:pt>
                <c:pt idx="19">
                  <c:v>TPCC</c:v>
                </c:pt>
                <c:pt idx="20">
                  <c:v>AVG</c:v>
                </c:pt>
              </c:strCache>
            </c:strRef>
          </c:cat>
          <c:val>
            <c:numRef>
              <c:f>Sheet2!$B$39:$V$39</c:f>
              <c:numCache>
                <c:formatCode>General</c:formatCode>
                <c:ptCount val="21"/>
                <c:pt idx="0">
                  <c:v>0.998215221372298</c:v>
                </c:pt>
                <c:pt idx="1">
                  <c:v>0.889747876555994</c:v>
                </c:pt>
                <c:pt idx="2">
                  <c:v>0.979268968124891</c:v>
                </c:pt>
                <c:pt idx="3">
                  <c:v>0.996022219747135</c:v>
                </c:pt>
                <c:pt idx="4">
                  <c:v>0.947392031365238</c:v>
                </c:pt>
                <c:pt idx="5">
                  <c:v>0.921835532551162</c:v>
                </c:pt>
                <c:pt idx="6">
                  <c:v>0.944232735632959</c:v>
                </c:pt>
                <c:pt idx="7">
                  <c:v>0.976195818868606</c:v>
                </c:pt>
                <c:pt idx="8">
                  <c:v>0.929156734581166</c:v>
                </c:pt>
                <c:pt idx="9">
                  <c:v>0.95155230073142</c:v>
                </c:pt>
                <c:pt idx="10">
                  <c:v>0.85756698848015</c:v>
                </c:pt>
                <c:pt idx="11">
                  <c:v>0.925696796658655</c:v>
                </c:pt>
                <c:pt idx="12">
                  <c:v>0.974781902100397</c:v>
                </c:pt>
                <c:pt idx="13">
                  <c:v>0.836269189003646</c:v>
                </c:pt>
                <c:pt idx="14">
                  <c:v>0.943105904646733</c:v>
                </c:pt>
                <c:pt idx="15">
                  <c:v>0.88611406522855</c:v>
                </c:pt>
                <c:pt idx="16">
                  <c:v>0.906296029914795</c:v>
                </c:pt>
                <c:pt idx="17">
                  <c:v>0.94317213839974</c:v>
                </c:pt>
                <c:pt idx="18">
                  <c:v>0.9590007506744</c:v>
                </c:pt>
                <c:pt idx="19">
                  <c:v>1.00847430129114</c:v>
                </c:pt>
                <c:pt idx="20">
                  <c:v>0.938704875296454</c:v>
                </c:pt>
              </c:numCache>
            </c:numRef>
          </c:val>
        </c:ser>
        <c:dLbls>
          <c:showLegendKey val="0"/>
          <c:showVal val="0"/>
          <c:showCatName val="0"/>
          <c:showSerName val="0"/>
          <c:showPercent val="0"/>
          <c:showBubbleSize val="0"/>
        </c:dLbls>
        <c:gapWidth val="150"/>
        <c:axId val="-2124617048"/>
        <c:axId val="-2124614040"/>
      </c:barChart>
      <c:catAx>
        <c:axId val="-2124617048"/>
        <c:scaling>
          <c:orientation val="minMax"/>
        </c:scaling>
        <c:delete val="0"/>
        <c:axPos val="b"/>
        <c:majorTickMark val="out"/>
        <c:minorTickMark val="none"/>
        <c:tickLblPos val="nextTo"/>
        <c:txPr>
          <a:bodyPr/>
          <a:lstStyle/>
          <a:p>
            <a:pPr>
              <a:defRPr sz="1600" b="1"/>
            </a:pPr>
            <a:endParaRPr lang="en-US"/>
          </a:p>
        </c:txPr>
        <c:crossAx val="-2124614040"/>
        <c:crosses val="autoZero"/>
        <c:auto val="1"/>
        <c:lblAlgn val="ctr"/>
        <c:lblOffset val="100"/>
        <c:noMultiLvlLbl val="0"/>
      </c:catAx>
      <c:valAx>
        <c:axId val="-2124614040"/>
        <c:scaling>
          <c:orientation val="minMax"/>
          <c:min val="0.8"/>
        </c:scaling>
        <c:delete val="0"/>
        <c:axPos val="l"/>
        <c:majorGridlines/>
        <c:title>
          <c:tx>
            <c:rich>
              <a:bodyPr rot="-5400000" vert="horz"/>
              <a:lstStyle/>
              <a:p>
                <a:pPr>
                  <a:defRPr/>
                </a:pPr>
                <a:r>
                  <a:rPr lang="en-US" sz="1600" dirty="0" smtClean="0"/>
                  <a:t>Normalized</a:t>
                </a:r>
                <a:r>
                  <a:rPr lang="en-US" sz="1600" baseline="0" dirty="0" smtClean="0"/>
                  <a:t> Traffic</a:t>
                </a:r>
                <a:endParaRPr lang="en-US" sz="1600" dirty="0"/>
              </a:p>
            </c:rich>
          </c:tx>
          <c:layout/>
          <c:overlay val="0"/>
        </c:title>
        <c:numFmt formatCode="General" sourceLinked="1"/>
        <c:majorTickMark val="out"/>
        <c:minorTickMark val="none"/>
        <c:tickLblPos val="nextTo"/>
        <c:txPr>
          <a:bodyPr/>
          <a:lstStyle/>
          <a:p>
            <a:pPr>
              <a:defRPr sz="1600"/>
            </a:pPr>
            <a:endParaRPr lang="en-US"/>
          </a:p>
        </c:txPr>
        <c:crossAx val="-2124617048"/>
        <c:crosses val="autoZero"/>
        <c:crossBetween val="between"/>
      </c:valAx>
    </c:plotArea>
    <c:legend>
      <c:legendPos val="r"/>
      <c:layout>
        <c:manualLayout>
          <c:xMode val="edge"/>
          <c:yMode val="edge"/>
          <c:x val="0.347435039370079"/>
          <c:y val="0.0424063585436946"/>
          <c:w val="0.651176071741032"/>
          <c:h val="0.126907839230917"/>
        </c:manualLayout>
      </c:layout>
      <c:overlay val="0"/>
      <c:txPr>
        <a:bodyPr/>
        <a:lstStyle/>
        <a:p>
          <a:pPr>
            <a:defRPr sz="2000"/>
          </a:pPr>
          <a:endParaRPr lang="en-US"/>
        </a:p>
      </c:txPr>
    </c:legend>
    <c:plotVisOnly val="1"/>
    <c:dispBlanksAs val="gap"/>
    <c:showDLblsOverMax val="0"/>
  </c:chart>
  <c:txPr>
    <a:bodyPr/>
    <a:lstStyle/>
    <a:p>
      <a:pPr>
        <a:defRPr sz="1200">
          <a:solidFill>
            <a:srgbClr val="FFFFFF"/>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06047681539808"/>
          <c:y val="0.152619358308497"/>
          <c:w val="0.694149825021872"/>
          <c:h val="0.584017182563008"/>
        </c:manualLayout>
      </c:layout>
      <c:scatterChart>
        <c:scatterStyle val="lineMarker"/>
        <c:varyColors val="0"/>
        <c:ser>
          <c:idx val="0"/>
          <c:order val="0"/>
          <c:tx>
            <c:strRef>
              <c:f>Sheet1!$A$3</c:f>
              <c:strCache>
                <c:ptCount val="1"/>
                <c:pt idx="0">
                  <c:v>T/O</c:v>
                </c:pt>
              </c:strCache>
            </c:strRef>
          </c:tx>
          <c:xVal>
            <c:numRef>
              <c:f>Sheet1!$B$2:$H$2</c:f>
              <c:numCache>
                <c:formatCode>General</c:formatCode>
                <c:ptCount val="7"/>
                <c:pt idx="0">
                  <c:v>1.0</c:v>
                </c:pt>
                <c:pt idx="1">
                  <c:v>4.0</c:v>
                </c:pt>
                <c:pt idx="2">
                  <c:v>10.0</c:v>
                </c:pt>
                <c:pt idx="3">
                  <c:v>20.0</c:v>
                </c:pt>
                <c:pt idx="4">
                  <c:v>40.0</c:v>
                </c:pt>
                <c:pt idx="5">
                  <c:v>60.0</c:v>
                </c:pt>
                <c:pt idx="6">
                  <c:v>80.0</c:v>
                </c:pt>
              </c:numCache>
            </c:numRef>
          </c:xVal>
          <c:yVal>
            <c:numRef>
              <c:f>Sheet1!$B$3:$H$3</c:f>
              <c:numCache>
                <c:formatCode>General</c:formatCode>
                <c:ptCount val="7"/>
                <c:pt idx="0">
                  <c:v>0.506393983634359</c:v>
                </c:pt>
                <c:pt idx="1">
                  <c:v>1.57758432020769</c:v>
                </c:pt>
                <c:pt idx="2">
                  <c:v>2.88913182275969</c:v>
                </c:pt>
                <c:pt idx="3">
                  <c:v>2.40563045948958</c:v>
                </c:pt>
                <c:pt idx="4">
                  <c:v>2.10334011828201</c:v>
                </c:pt>
                <c:pt idx="5">
                  <c:v>3.21051886511487</c:v>
                </c:pt>
                <c:pt idx="6">
                  <c:v>4.1331671807359</c:v>
                </c:pt>
              </c:numCache>
            </c:numRef>
          </c:yVal>
          <c:smooth val="0"/>
        </c:ser>
        <c:ser>
          <c:idx val="1"/>
          <c:order val="1"/>
          <c:tx>
            <c:strRef>
              <c:f>Sheet1!$A$4</c:f>
              <c:strCache>
                <c:ptCount val="1"/>
                <c:pt idx="0">
                  <c:v>2PL</c:v>
                </c:pt>
              </c:strCache>
            </c:strRef>
          </c:tx>
          <c:xVal>
            <c:numRef>
              <c:f>Sheet1!$B$2:$H$2</c:f>
              <c:numCache>
                <c:formatCode>General</c:formatCode>
                <c:ptCount val="7"/>
                <c:pt idx="0">
                  <c:v>1.0</c:v>
                </c:pt>
                <c:pt idx="1">
                  <c:v>4.0</c:v>
                </c:pt>
                <c:pt idx="2">
                  <c:v>10.0</c:v>
                </c:pt>
                <c:pt idx="3">
                  <c:v>20.0</c:v>
                </c:pt>
                <c:pt idx="4">
                  <c:v>40.0</c:v>
                </c:pt>
                <c:pt idx="5">
                  <c:v>60.0</c:v>
                </c:pt>
                <c:pt idx="6">
                  <c:v>80.0</c:v>
                </c:pt>
              </c:numCache>
            </c:numRef>
          </c:xVal>
          <c:yVal>
            <c:numRef>
              <c:f>Sheet1!$B$4:$H$4</c:f>
              <c:numCache>
                <c:formatCode>General</c:formatCode>
                <c:ptCount val="7"/>
                <c:pt idx="0">
                  <c:v>0.511511044546473</c:v>
                </c:pt>
                <c:pt idx="1">
                  <c:v>1.61693758360132</c:v>
                </c:pt>
                <c:pt idx="2">
                  <c:v>4.060707561842888</c:v>
                </c:pt>
                <c:pt idx="3">
                  <c:v>7.90341972722052</c:v>
                </c:pt>
                <c:pt idx="4">
                  <c:v>14.8067826828594</c:v>
                </c:pt>
                <c:pt idx="5">
                  <c:v>18.130986233936</c:v>
                </c:pt>
                <c:pt idx="6">
                  <c:v>20.8482090839184</c:v>
                </c:pt>
              </c:numCache>
            </c:numRef>
          </c:yVal>
          <c:smooth val="0"/>
        </c:ser>
        <c:dLbls>
          <c:showLegendKey val="0"/>
          <c:showVal val="0"/>
          <c:showCatName val="0"/>
          <c:showSerName val="0"/>
          <c:showPercent val="0"/>
          <c:showBubbleSize val="0"/>
        </c:dLbls>
        <c:axId val="-2124506952"/>
        <c:axId val="-2128541192"/>
      </c:scatterChart>
      <c:valAx>
        <c:axId val="-2124506952"/>
        <c:scaling>
          <c:orientation val="minMax"/>
          <c:max val="80.0"/>
        </c:scaling>
        <c:delete val="0"/>
        <c:axPos val="b"/>
        <c:title>
          <c:tx>
            <c:rich>
              <a:bodyPr/>
              <a:lstStyle/>
              <a:p>
                <a:pPr>
                  <a:defRPr/>
                </a:pPr>
                <a:r>
                  <a:rPr lang="en-US" sz="1600" dirty="0" smtClean="0"/>
                  <a:t>Thread Count</a:t>
                </a:r>
                <a:endParaRPr lang="en-US" sz="1600" dirty="0"/>
              </a:p>
            </c:rich>
          </c:tx>
          <c:layout/>
          <c:overlay val="0"/>
        </c:title>
        <c:numFmt formatCode="General" sourceLinked="1"/>
        <c:majorTickMark val="out"/>
        <c:minorTickMark val="none"/>
        <c:tickLblPos val="nextTo"/>
        <c:txPr>
          <a:bodyPr/>
          <a:lstStyle/>
          <a:p>
            <a:pPr>
              <a:defRPr sz="1400"/>
            </a:pPr>
            <a:endParaRPr lang="en-US"/>
          </a:p>
        </c:txPr>
        <c:crossAx val="-2128541192"/>
        <c:crosses val="autoZero"/>
        <c:crossBetween val="midCat"/>
      </c:valAx>
      <c:valAx>
        <c:axId val="-2128541192"/>
        <c:scaling>
          <c:orientation val="minMax"/>
        </c:scaling>
        <c:delete val="0"/>
        <c:axPos val="l"/>
        <c:majorGridlines/>
        <c:title>
          <c:tx>
            <c:rich>
              <a:bodyPr rot="-5400000" vert="horz"/>
              <a:lstStyle/>
              <a:p>
                <a:pPr>
                  <a:defRPr sz="1600"/>
                </a:pPr>
                <a:r>
                  <a:rPr lang="en-US" sz="1600" dirty="0" smtClean="0"/>
                  <a:t>Throughput</a:t>
                </a:r>
              </a:p>
              <a:p>
                <a:pPr>
                  <a:defRPr sz="1600"/>
                </a:pPr>
                <a:r>
                  <a:rPr lang="en-US" sz="1600" dirty="0" smtClean="0"/>
                  <a:t>(Million </a:t>
                </a:r>
                <a:r>
                  <a:rPr lang="en-US" sz="1600" dirty="0" err="1" smtClean="0"/>
                  <a:t>txn</a:t>
                </a:r>
                <a:r>
                  <a:rPr lang="en-US" sz="1600" dirty="0" smtClean="0"/>
                  <a:t>/s)</a:t>
                </a:r>
                <a:endParaRPr lang="en-US" sz="1600" dirty="0"/>
              </a:p>
            </c:rich>
          </c:tx>
          <c:layout/>
          <c:overlay val="0"/>
        </c:title>
        <c:numFmt formatCode="General" sourceLinked="1"/>
        <c:majorTickMark val="out"/>
        <c:minorTickMark val="none"/>
        <c:tickLblPos val="nextTo"/>
        <c:txPr>
          <a:bodyPr/>
          <a:lstStyle/>
          <a:p>
            <a:pPr>
              <a:defRPr sz="1400"/>
            </a:pPr>
            <a:endParaRPr lang="en-US"/>
          </a:p>
        </c:txPr>
        <c:crossAx val="-2124506952"/>
        <c:crosses val="autoZero"/>
        <c:crossBetween val="midCat"/>
      </c:valAx>
    </c:plotArea>
    <c:legend>
      <c:legendPos val="r"/>
      <c:layout>
        <c:manualLayout>
          <c:xMode val="edge"/>
          <c:yMode val="edge"/>
          <c:x val="0.237125277049802"/>
          <c:y val="0.0042456513532475"/>
          <c:w val="0.588507632170184"/>
          <c:h val="0.124655633374302"/>
        </c:manualLayout>
      </c:layout>
      <c:overlay val="0"/>
      <c:txPr>
        <a:bodyPr/>
        <a:lstStyle/>
        <a:p>
          <a:pPr>
            <a:defRPr sz="1600"/>
          </a:pPr>
          <a:endParaRPr lang="en-US"/>
        </a:p>
      </c:txPr>
    </c:legend>
    <c:plotVisOnly val="1"/>
    <c:dispBlanksAs val="gap"/>
    <c:showDLblsOverMax val="0"/>
  </c:chart>
  <c:txPr>
    <a:bodyPr/>
    <a:lstStyle/>
    <a:p>
      <a:pPr>
        <a:defRPr>
          <a:solidFill>
            <a:srgbClr val="FFFFFF"/>
          </a:solidFil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05874814661544"/>
          <c:y val="0.046820130188129"/>
          <c:w val="0.738352742666199"/>
          <c:h val="0.696884447833763"/>
        </c:manualLayout>
      </c:layout>
      <c:scatterChart>
        <c:scatterStyle val="lineMarker"/>
        <c:varyColors val="0"/>
        <c:ser>
          <c:idx val="0"/>
          <c:order val="0"/>
          <c:tx>
            <c:strRef>
              <c:f>Sheet1!$A$2</c:f>
              <c:strCache>
                <c:ptCount val="1"/>
                <c:pt idx="0">
                  <c:v>TICTOC</c:v>
                </c:pt>
              </c:strCache>
            </c:strRef>
          </c:tx>
          <c:spPr>
            <a:ln>
              <a:solidFill>
                <a:srgbClr val="E4E380"/>
              </a:solidFill>
            </a:ln>
          </c:spPr>
          <c:marker>
            <c:symbol val="circle"/>
            <c:size val="9"/>
            <c:spPr>
              <a:solidFill>
                <a:srgbClr val="E4E380"/>
              </a:solidFill>
              <a:ln>
                <a:solidFill>
                  <a:srgbClr val="E4E380"/>
                </a:solidFill>
              </a:ln>
            </c:spPr>
          </c:marker>
          <c:xVal>
            <c:numRef>
              <c:f>Sheet1!$B$1:$H$1</c:f>
              <c:numCache>
                <c:formatCode>General</c:formatCode>
                <c:ptCount val="7"/>
                <c:pt idx="0">
                  <c:v>1.0</c:v>
                </c:pt>
                <c:pt idx="1">
                  <c:v>4.0</c:v>
                </c:pt>
                <c:pt idx="2">
                  <c:v>10.0</c:v>
                </c:pt>
                <c:pt idx="3">
                  <c:v>20.0</c:v>
                </c:pt>
                <c:pt idx="4">
                  <c:v>40.0</c:v>
                </c:pt>
                <c:pt idx="5">
                  <c:v>60.0</c:v>
                </c:pt>
                <c:pt idx="6">
                  <c:v>80.0</c:v>
                </c:pt>
              </c:numCache>
            </c:numRef>
          </c:xVal>
          <c:yVal>
            <c:numRef>
              <c:f>Sheet1!$B$2:$H$2</c:f>
              <c:numCache>
                <c:formatCode>General</c:formatCode>
                <c:ptCount val="7"/>
                <c:pt idx="0">
                  <c:v>0.0938199398332725</c:v>
                </c:pt>
                <c:pt idx="1">
                  <c:v>0.301665404957888</c:v>
                </c:pt>
                <c:pt idx="2">
                  <c:v>0.754414148845285</c:v>
                </c:pt>
                <c:pt idx="3">
                  <c:v>1.44732687202027</c:v>
                </c:pt>
                <c:pt idx="4">
                  <c:v>2.57091953083478</c:v>
                </c:pt>
                <c:pt idx="5">
                  <c:v>3.25738748523718</c:v>
                </c:pt>
                <c:pt idx="6">
                  <c:v>3.70359005198004</c:v>
                </c:pt>
              </c:numCache>
            </c:numRef>
          </c:yVal>
          <c:smooth val="0"/>
        </c:ser>
        <c:ser>
          <c:idx val="1"/>
          <c:order val="1"/>
          <c:tx>
            <c:strRef>
              <c:f>Sheet1!$A$3</c:f>
              <c:strCache>
                <c:ptCount val="1"/>
                <c:pt idx="0">
                  <c:v>HEKATON</c:v>
                </c:pt>
              </c:strCache>
            </c:strRef>
          </c:tx>
          <c:spPr>
            <a:ln>
              <a:solidFill>
                <a:srgbClr val="66FF66"/>
              </a:solidFill>
              <a:prstDash val="sysDash"/>
            </a:ln>
          </c:spPr>
          <c:marker>
            <c:symbol val="x"/>
            <c:size val="8"/>
            <c:spPr>
              <a:solidFill>
                <a:srgbClr val="66FF66"/>
              </a:solidFill>
              <a:ln>
                <a:solidFill>
                  <a:srgbClr val="66FF66"/>
                </a:solidFill>
                <a:prstDash val="sysDash"/>
              </a:ln>
            </c:spPr>
          </c:marker>
          <c:xVal>
            <c:numRef>
              <c:f>Sheet1!$B$1:$H$1</c:f>
              <c:numCache>
                <c:formatCode>General</c:formatCode>
                <c:ptCount val="7"/>
                <c:pt idx="0">
                  <c:v>1.0</c:v>
                </c:pt>
                <c:pt idx="1">
                  <c:v>4.0</c:v>
                </c:pt>
                <c:pt idx="2">
                  <c:v>10.0</c:v>
                </c:pt>
                <c:pt idx="3">
                  <c:v>20.0</c:v>
                </c:pt>
                <c:pt idx="4">
                  <c:v>40.0</c:v>
                </c:pt>
                <c:pt idx="5">
                  <c:v>60.0</c:v>
                </c:pt>
                <c:pt idx="6">
                  <c:v>80.0</c:v>
                </c:pt>
              </c:numCache>
            </c:numRef>
          </c:xVal>
          <c:yVal>
            <c:numRef>
              <c:f>Sheet1!$B$3:$H$3</c:f>
              <c:numCache>
                <c:formatCode>General</c:formatCode>
                <c:ptCount val="7"/>
                <c:pt idx="0">
                  <c:v>0.0717916010431606</c:v>
                </c:pt>
                <c:pt idx="1">
                  <c:v>0.249810349204495</c:v>
                </c:pt>
                <c:pt idx="2">
                  <c:v>0.572323894391388</c:v>
                </c:pt>
                <c:pt idx="3">
                  <c:v>1.03380036090859</c:v>
                </c:pt>
                <c:pt idx="4">
                  <c:v>1.56613467580579</c:v>
                </c:pt>
                <c:pt idx="5">
                  <c:v>1.64883745760971</c:v>
                </c:pt>
                <c:pt idx="6">
                  <c:v>1.70367903638455</c:v>
                </c:pt>
              </c:numCache>
            </c:numRef>
          </c:yVal>
          <c:smooth val="0"/>
        </c:ser>
        <c:ser>
          <c:idx val="2"/>
          <c:order val="2"/>
          <c:tx>
            <c:strRef>
              <c:f>Sheet1!$A$4</c:f>
              <c:strCache>
                <c:ptCount val="1"/>
                <c:pt idx="0">
                  <c:v>DL_DETECT</c:v>
                </c:pt>
              </c:strCache>
            </c:strRef>
          </c:tx>
          <c:spPr>
            <a:ln>
              <a:solidFill>
                <a:schemeClr val="bg1">
                  <a:lumMod val="75000"/>
                </a:schemeClr>
              </a:solidFill>
            </a:ln>
          </c:spPr>
          <c:marker>
            <c:symbol val="diamond"/>
            <c:size val="9"/>
            <c:spPr>
              <a:solidFill>
                <a:schemeClr val="bg1">
                  <a:lumMod val="75000"/>
                </a:schemeClr>
              </a:solidFill>
              <a:ln>
                <a:solidFill>
                  <a:schemeClr val="bg1">
                    <a:lumMod val="75000"/>
                  </a:schemeClr>
                </a:solidFill>
              </a:ln>
            </c:spPr>
          </c:marker>
          <c:xVal>
            <c:numRef>
              <c:f>Sheet1!$B$1:$H$1</c:f>
              <c:numCache>
                <c:formatCode>General</c:formatCode>
                <c:ptCount val="7"/>
                <c:pt idx="0">
                  <c:v>1.0</c:v>
                </c:pt>
                <c:pt idx="1">
                  <c:v>4.0</c:v>
                </c:pt>
                <c:pt idx="2">
                  <c:v>10.0</c:v>
                </c:pt>
                <c:pt idx="3">
                  <c:v>20.0</c:v>
                </c:pt>
                <c:pt idx="4">
                  <c:v>40.0</c:v>
                </c:pt>
                <c:pt idx="5">
                  <c:v>60.0</c:v>
                </c:pt>
                <c:pt idx="6">
                  <c:v>80.0</c:v>
                </c:pt>
              </c:numCache>
            </c:numRef>
          </c:xVal>
          <c:yVal>
            <c:numRef>
              <c:f>Sheet1!$B$4:$H$4</c:f>
              <c:numCache>
                <c:formatCode>General</c:formatCode>
                <c:ptCount val="7"/>
                <c:pt idx="0">
                  <c:v>0.0777217697433502</c:v>
                </c:pt>
                <c:pt idx="1">
                  <c:v>0.242358704668716</c:v>
                </c:pt>
                <c:pt idx="2">
                  <c:v>0.590202906789514</c:v>
                </c:pt>
                <c:pt idx="3">
                  <c:v>1.06568747367233</c:v>
                </c:pt>
                <c:pt idx="4">
                  <c:v>0.434112286938124</c:v>
                </c:pt>
              </c:numCache>
            </c:numRef>
          </c:yVal>
          <c:smooth val="0"/>
        </c:ser>
        <c:ser>
          <c:idx val="3"/>
          <c:order val="3"/>
          <c:tx>
            <c:strRef>
              <c:f>Sheet1!$A$5</c:f>
              <c:strCache>
                <c:ptCount val="1"/>
                <c:pt idx="0">
                  <c:v>NO_WAIT</c:v>
                </c:pt>
              </c:strCache>
            </c:strRef>
          </c:tx>
          <c:spPr>
            <a:ln>
              <a:solidFill>
                <a:schemeClr val="accent2">
                  <a:lumMod val="75000"/>
                </a:schemeClr>
              </a:solidFill>
            </a:ln>
          </c:spPr>
          <c:marker>
            <c:symbol val="triangle"/>
            <c:size val="9"/>
            <c:spPr>
              <a:solidFill>
                <a:schemeClr val="accent2">
                  <a:lumMod val="75000"/>
                </a:schemeClr>
              </a:solidFill>
              <a:ln>
                <a:solidFill>
                  <a:schemeClr val="accent2">
                    <a:lumMod val="75000"/>
                  </a:schemeClr>
                </a:solidFill>
              </a:ln>
            </c:spPr>
          </c:marker>
          <c:xVal>
            <c:numRef>
              <c:f>Sheet1!$B$1:$H$1</c:f>
              <c:numCache>
                <c:formatCode>General</c:formatCode>
                <c:ptCount val="7"/>
                <c:pt idx="0">
                  <c:v>1.0</c:v>
                </c:pt>
                <c:pt idx="1">
                  <c:v>4.0</c:v>
                </c:pt>
                <c:pt idx="2">
                  <c:v>10.0</c:v>
                </c:pt>
                <c:pt idx="3">
                  <c:v>20.0</c:v>
                </c:pt>
                <c:pt idx="4">
                  <c:v>40.0</c:v>
                </c:pt>
                <c:pt idx="5">
                  <c:v>60.0</c:v>
                </c:pt>
                <c:pt idx="6">
                  <c:v>80.0</c:v>
                </c:pt>
              </c:numCache>
            </c:numRef>
          </c:xVal>
          <c:yVal>
            <c:numRef>
              <c:f>Sheet1!$B$5:$H$5</c:f>
              <c:numCache>
                <c:formatCode>General</c:formatCode>
                <c:ptCount val="7"/>
                <c:pt idx="0">
                  <c:v>0.07853143083089</c:v>
                </c:pt>
                <c:pt idx="1">
                  <c:v>0.258805734391199</c:v>
                </c:pt>
                <c:pt idx="2">
                  <c:v>0.601076569057062</c:v>
                </c:pt>
                <c:pt idx="3">
                  <c:v>1.13278521473047</c:v>
                </c:pt>
                <c:pt idx="4">
                  <c:v>0.62595325566958</c:v>
                </c:pt>
                <c:pt idx="5">
                  <c:v>0.350095699857031</c:v>
                </c:pt>
                <c:pt idx="6">
                  <c:v>0.260119404842934</c:v>
                </c:pt>
              </c:numCache>
            </c:numRef>
          </c:yVal>
          <c:smooth val="0"/>
        </c:ser>
        <c:ser>
          <c:idx val="4"/>
          <c:order val="4"/>
          <c:tx>
            <c:strRef>
              <c:f>Sheet1!$A$6</c:f>
              <c:strCache>
                <c:ptCount val="1"/>
                <c:pt idx="0">
                  <c:v>SILO</c:v>
                </c:pt>
              </c:strCache>
            </c:strRef>
          </c:tx>
          <c:spPr>
            <a:ln>
              <a:solidFill>
                <a:schemeClr val="accent6">
                  <a:lumMod val="75000"/>
                </a:schemeClr>
              </a:solidFill>
              <a:prstDash val="sysDash"/>
            </a:ln>
          </c:spPr>
          <c:marker>
            <c:symbol val="diamond"/>
            <c:size val="10"/>
            <c:spPr>
              <a:solidFill>
                <a:schemeClr val="accent6">
                  <a:lumMod val="75000"/>
                </a:schemeClr>
              </a:solidFill>
              <a:ln>
                <a:solidFill>
                  <a:schemeClr val="accent6">
                    <a:lumMod val="75000"/>
                  </a:schemeClr>
                </a:solidFill>
                <a:prstDash val="sysDash"/>
              </a:ln>
            </c:spPr>
          </c:marker>
          <c:xVal>
            <c:numRef>
              <c:f>Sheet1!$B$1:$H$1</c:f>
              <c:numCache>
                <c:formatCode>General</c:formatCode>
                <c:ptCount val="7"/>
                <c:pt idx="0">
                  <c:v>1.0</c:v>
                </c:pt>
                <c:pt idx="1">
                  <c:v>4.0</c:v>
                </c:pt>
                <c:pt idx="2">
                  <c:v>10.0</c:v>
                </c:pt>
                <c:pt idx="3">
                  <c:v>20.0</c:v>
                </c:pt>
                <c:pt idx="4">
                  <c:v>40.0</c:v>
                </c:pt>
                <c:pt idx="5">
                  <c:v>60.0</c:v>
                </c:pt>
                <c:pt idx="6">
                  <c:v>80.0</c:v>
                </c:pt>
              </c:numCache>
            </c:numRef>
          </c:xVal>
          <c:yVal>
            <c:numRef>
              <c:f>Sheet1!$B$6:$H$6</c:f>
              <c:numCache>
                <c:formatCode>General</c:formatCode>
                <c:ptCount val="7"/>
                <c:pt idx="0">
                  <c:v>0.0986518047065197</c:v>
                </c:pt>
                <c:pt idx="1">
                  <c:v>0.320985519446114</c:v>
                </c:pt>
                <c:pt idx="2">
                  <c:v>0.789407273886078</c:v>
                </c:pt>
                <c:pt idx="3">
                  <c:v>1.49744919309254</c:v>
                </c:pt>
                <c:pt idx="4">
                  <c:v>2.319690133815556</c:v>
                </c:pt>
                <c:pt idx="5">
                  <c:v>3.25288133829375</c:v>
                </c:pt>
                <c:pt idx="6">
                  <c:v>3.86571903104509</c:v>
                </c:pt>
              </c:numCache>
            </c:numRef>
          </c:yVal>
          <c:smooth val="0"/>
        </c:ser>
        <c:dLbls>
          <c:showLegendKey val="0"/>
          <c:showVal val="0"/>
          <c:showCatName val="0"/>
          <c:showSerName val="0"/>
          <c:showPercent val="0"/>
          <c:showBubbleSize val="0"/>
        </c:dLbls>
        <c:axId val="-2121146840"/>
        <c:axId val="-2121154392"/>
      </c:scatterChart>
      <c:valAx>
        <c:axId val="-2121146840"/>
        <c:scaling>
          <c:orientation val="minMax"/>
          <c:max val="80.0"/>
        </c:scaling>
        <c:delete val="0"/>
        <c:axPos val="b"/>
        <c:title>
          <c:tx>
            <c:rich>
              <a:bodyPr/>
              <a:lstStyle/>
              <a:p>
                <a:pPr>
                  <a:defRPr sz="1600">
                    <a:solidFill>
                      <a:srgbClr val="FFFFFF"/>
                    </a:solidFill>
                  </a:defRPr>
                </a:pPr>
                <a:r>
                  <a:rPr lang="en-US" sz="1600">
                    <a:solidFill>
                      <a:srgbClr val="FFFFFF"/>
                    </a:solidFill>
                  </a:rPr>
                  <a:t>Thread Count</a:t>
                </a:r>
              </a:p>
            </c:rich>
          </c:tx>
          <c:layout/>
          <c:overlay val="0"/>
        </c:title>
        <c:numFmt formatCode="General" sourceLinked="1"/>
        <c:majorTickMark val="out"/>
        <c:minorTickMark val="none"/>
        <c:tickLblPos val="nextTo"/>
        <c:txPr>
          <a:bodyPr/>
          <a:lstStyle/>
          <a:p>
            <a:pPr>
              <a:defRPr sz="1600">
                <a:solidFill>
                  <a:srgbClr val="FFFFFF"/>
                </a:solidFill>
              </a:defRPr>
            </a:pPr>
            <a:endParaRPr lang="en-US"/>
          </a:p>
        </c:txPr>
        <c:crossAx val="-2121154392"/>
        <c:crosses val="autoZero"/>
        <c:crossBetween val="midCat"/>
        <c:majorUnit val="10.0"/>
      </c:valAx>
      <c:valAx>
        <c:axId val="-2121154392"/>
        <c:scaling>
          <c:orientation val="minMax"/>
          <c:max val="4.0"/>
        </c:scaling>
        <c:delete val="0"/>
        <c:axPos val="l"/>
        <c:majorGridlines/>
        <c:title>
          <c:tx>
            <c:rich>
              <a:bodyPr rot="-5400000" vert="horz"/>
              <a:lstStyle/>
              <a:p>
                <a:pPr>
                  <a:defRPr sz="1600">
                    <a:solidFill>
                      <a:schemeClr val="bg1"/>
                    </a:solidFill>
                  </a:defRPr>
                </a:pPr>
                <a:r>
                  <a:rPr lang="en-US" sz="1600" dirty="0">
                    <a:solidFill>
                      <a:schemeClr val="bg1"/>
                    </a:solidFill>
                  </a:rPr>
                  <a:t>Throughput</a:t>
                </a:r>
                <a:r>
                  <a:rPr lang="en-US" sz="1600" baseline="0" dirty="0">
                    <a:solidFill>
                      <a:schemeClr val="bg1"/>
                    </a:solidFill>
                  </a:rPr>
                  <a:t> </a:t>
                </a:r>
                <a:endParaRPr lang="en-US" sz="1600" baseline="0" dirty="0" smtClean="0">
                  <a:solidFill>
                    <a:schemeClr val="bg1"/>
                  </a:solidFill>
                </a:endParaRPr>
              </a:p>
              <a:p>
                <a:pPr>
                  <a:defRPr sz="1600">
                    <a:solidFill>
                      <a:schemeClr val="bg1"/>
                    </a:solidFill>
                  </a:defRPr>
                </a:pPr>
                <a:r>
                  <a:rPr lang="en-US" sz="1600" baseline="0" dirty="0" smtClean="0">
                    <a:solidFill>
                      <a:schemeClr val="bg1"/>
                    </a:solidFill>
                  </a:rPr>
                  <a:t>(</a:t>
                </a:r>
                <a:r>
                  <a:rPr lang="en-US" sz="1600" baseline="0" dirty="0">
                    <a:solidFill>
                      <a:schemeClr val="bg1"/>
                    </a:solidFill>
                  </a:rPr>
                  <a:t>Million </a:t>
                </a:r>
                <a:r>
                  <a:rPr lang="en-US" sz="1600" baseline="0" dirty="0" err="1">
                    <a:solidFill>
                      <a:schemeClr val="bg1"/>
                    </a:solidFill>
                  </a:rPr>
                  <a:t>txn</a:t>
                </a:r>
                <a:r>
                  <a:rPr lang="en-US" sz="1600" baseline="0" dirty="0">
                    <a:solidFill>
                      <a:schemeClr val="bg1"/>
                    </a:solidFill>
                  </a:rPr>
                  <a:t>/s)</a:t>
                </a:r>
                <a:endParaRPr lang="en-US" sz="1600" dirty="0">
                  <a:solidFill>
                    <a:schemeClr val="bg1"/>
                  </a:solidFill>
                </a:endParaRPr>
              </a:p>
            </c:rich>
          </c:tx>
          <c:layout>
            <c:manualLayout>
              <c:xMode val="edge"/>
              <c:yMode val="edge"/>
              <c:x val="0.0"/>
              <c:y val="0.219429131291134"/>
            </c:manualLayout>
          </c:layout>
          <c:overlay val="0"/>
        </c:title>
        <c:numFmt formatCode="General" sourceLinked="1"/>
        <c:majorTickMark val="out"/>
        <c:minorTickMark val="none"/>
        <c:tickLblPos val="nextTo"/>
        <c:txPr>
          <a:bodyPr/>
          <a:lstStyle/>
          <a:p>
            <a:pPr>
              <a:defRPr sz="1600">
                <a:solidFill>
                  <a:srgbClr val="FFFFFF"/>
                </a:solidFill>
              </a:defRPr>
            </a:pPr>
            <a:endParaRPr lang="en-US"/>
          </a:p>
        </c:txPr>
        <c:crossAx val="-2121146840"/>
        <c:crosses val="autoZero"/>
        <c:crossBetween val="midCat"/>
        <c:majorUnit val="1.0"/>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39474755242504"/>
          <c:y val="0.046820130188129"/>
          <c:w val="0.704752768803324"/>
          <c:h val="0.674696642915233"/>
        </c:manualLayout>
      </c:layout>
      <c:scatterChart>
        <c:scatterStyle val="lineMarker"/>
        <c:varyColors val="0"/>
        <c:ser>
          <c:idx val="0"/>
          <c:order val="0"/>
          <c:tx>
            <c:strRef>
              <c:f>Sheet1!$A$13</c:f>
              <c:strCache>
                <c:ptCount val="1"/>
                <c:pt idx="0">
                  <c:v>TICTOC</c:v>
                </c:pt>
              </c:strCache>
            </c:strRef>
          </c:tx>
          <c:spPr>
            <a:ln>
              <a:solidFill>
                <a:srgbClr val="E4E380"/>
              </a:solidFill>
            </a:ln>
          </c:spPr>
          <c:marker>
            <c:symbol val="circle"/>
            <c:size val="9"/>
            <c:spPr>
              <a:solidFill>
                <a:srgbClr val="E4E380"/>
              </a:solidFill>
              <a:ln>
                <a:solidFill>
                  <a:srgbClr val="E4E380"/>
                </a:solidFill>
              </a:ln>
            </c:spPr>
          </c:marker>
          <c:xVal>
            <c:numRef>
              <c:f>Sheet1!$B$12:$H$12</c:f>
              <c:numCache>
                <c:formatCode>General</c:formatCode>
                <c:ptCount val="7"/>
                <c:pt idx="0">
                  <c:v>1.0</c:v>
                </c:pt>
                <c:pt idx="1">
                  <c:v>4.0</c:v>
                </c:pt>
                <c:pt idx="2">
                  <c:v>10.0</c:v>
                </c:pt>
                <c:pt idx="3">
                  <c:v>20.0</c:v>
                </c:pt>
                <c:pt idx="4">
                  <c:v>40.0</c:v>
                </c:pt>
                <c:pt idx="5">
                  <c:v>60.0</c:v>
                </c:pt>
                <c:pt idx="6">
                  <c:v>80.0</c:v>
                </c:pt>
              </c:numCache>
            </c:numRef>
          </c:xVal>
          <c:yVal>
            <c:numRef>
              <c:f>Sheet1!$B$13:$H$13</c:f>
              <c:numCache>
                <c:formatCode>General</c:formatCode>
                <c:ptCount val="7"/>
                <c:pt idx="0">
                  <c:v>0.104849301147953</c:v>
                </c:pt>
                <c:pt idx="1">
                  <c:v>0.276228730269578</c:v>
                </c:pt>
                <c:pt idx="2">
                  <c:v>0.511575175205766</c:v>
                </c:pt>
                <c:pt idx="3">
                  <c:v>0.699469281456642</c:v>
                </c:pt>
                <c:pt idx="4">
                  <c:v>0.821137180009294</c:v>
                </c:pt>
                <c:pt idx="5">
                  <c:v>0.830883739205017</c:v>
                </c:pt>
                <c:pt idx="6">
                  <c:v>0.813657676500336</c:v>
                </c:pt>
              </c:numCache>
            </c:numRef>
          </c:yVal>
          <c:smooth val="0"/>
        </c:ser>
        <c:ser>
          <c:idx val="1"/>
          <c:order val="1"/>
          <c:tx>
            <c:strRef>
              <c:f>Sheet1!$A$14</c:f>
              <c:strCache>
                <c:ptCount val="1"/>
                <c:pt idx="0">
                  <c:v>HEKATON</c:v>
                </c:pt>
              </c:strCache>
            </c:strRef>
          </c:tx>
          <c:spPr>
            <a:ln>
              <a:solidFill>
                <a:srgbClr val="66FF66"/>
              </a:solidFill>
              <a:prstDash val="sysDash"/>
            </a:ln>
          </c:spPr>
          <c:marker>
            <c:symbol val="x"/>
            <c:size val="8"/>
            <c:spPr>
              <a:solidFill>
                <a:srgbClr val="66FF66"/>
              </a:solidFill>
              <a:ln>
                <a:solidFill>
                  <a:srgbClr val="66FF66"/>
                </a:solidFill>
                <a:prstDash val="sysDash"/>
              </a:ln>
            </c:spPr>
          </c:marker>
          <c:xVal>
            <c:numRef>
              <c:f>Sheet1!$B$12:$H$12</c:f>
              <c:numCache>
                <c:formatCode>General</c:formatCode>
                <c:ptCount val="7"/>
                <c:pt idx="0">
                  <c:v>1.0</c:v>
                </c:pt>
                <c:pt idx="1">
                  <c:v>4.0</c:v>
                </c:pt>
                <c:pt idx="2">
                  <c:v>10.0</c:v>
                </c:pt>
                <c:pt idx="3">
                  <c:v>20.0</c:v>
                </c:pt>
                <c:pt idx="4">
                  <c:v>40.0</c:v>
                </c:pt>
                <c:pt idx="5">
                  <c:v>60.0</c:v>
                </c:pt>
                <c:pt idx="6">
                  <c:v>80.0</c:v>
                </c:pt>
              </c:numCache>
            </c:numRef>
          </c:xVal>
          <c:yVal>
            <c:numRef>
              <c:f>Sheet1!$B$14:$H$14</c:f>
              <c:numCache>
                <c:formatCode>General</c:formatCode>
                <c:ptCount val="7"/>
                <c:pt idx="0">
                  <c:v>0.062093955979235</c:v>
                </c:pt>
                <c:pt idx="1">
                  <c:v>0.198126922571749</c:v>
                </c:pt>
                <c:pt idx="2">
                  <c:v>0.254156767703468</c:v>
                </c:pt>
                <c:pt idx="3">
                  <c:v>0.239263441726998</c:v>
                </c:pt>
                <c:pt idx="4">
                  <c:v>0.204511112854359</c:v>
                </c:pt>
                <c:pt idx="5">
                  <c:v>0.199815759597606</c:v>
                </c:pt>
                <c:pt idx="6">
                  <c:v>0.203847750113993</c:v>
                </c:pt>
              </c:numCache>
            </c:numRef>
          </c:yVal>
          <c:smooth val="0"/>
        </c:ser>
        <c:ser>
          <c:idx val="2"/>
          <c:order val="2"/>
          <c:tx>
            <c:strRef>
              <c:f>Sheet1!$A$15</c:f>
              <c:strCache>
                <c:ptCount val="1"/>
                <c:pt idx="0">
                  <c:v>DL_DETECT</c:v>
                </c:pt>
              </c:strCache>
            </c:strRef>
          </c:tx>
          <c:spPr>
            <a:ln>
              <a:solidFill>
                <a:schemeClr val="bg1">
                  <a:lumMod val="75000"/>
                </a:schemeClr>
              </a:solidFill>
            </a:ln>
          </c:spPr>
          <c:marker>
            <c:symbol val="diamond"/>
            <c:size val="9"/>
            <c:spPr>
              <a:solidFill>
                <a:schemeClr val="bg1">
                  <a:lumMod val="75000"/>
                </a:schemeClr>
              </a:solidFill>
              <a:ln>
                <a:solidFill>
                  <a:schemeClr val="bg1">
                    <a:lumMod val="75000"/>
                  </a:schemeClr>
                </a:solidFill>
              </a:ln>
            </c:spPr>
          </c:marker>
          <c:xVal>
            <c:numRef>
              <c:f>Sheet1!$B$12:$H$12</c:f>
              <c:numCache>
                <c:formatCode>General</c:formatCode>
                <c:ptCount val="7"/>
                <c:pt idx="0">
                  <c:v>1.0</c:v>
                </c:pt>
                <c:pt idx="1">
                  <c:v>4.0</c:v>
                </c:pt>
                <c:pt idx="2">
                  <c:v>10.0</c:v>
                </c:pt>
                <c:pt idx="3">
                  <c:v>20.0</c:v>
                </c:pt>
                <c:pt idx="4">
                  <c:v>40.0</c:v>
                </c:pt>
                <c:pt idx="5">
                  <c:v>60.0</c:v>
                </c:pt>
                <c:pt idx="6">
                  <c:v>80.0</c:v>
                </c:pt>
              </c:numCache>
            </c:numRef>
          </c:xVal>
          <c:yVal>
            <c:numRef>
              <c:f>Sheet1!$B$15:$H$15</c:f>
              <c:numCache>
                <c:formatCode>General</c:formatCode>
                <c:ptCount val="7"/>
                <c:pt idx="0">
                  <c:v>0.0773305135534871</c:v>
                </c:pt>
                <c:pt idx="1">
                  <c:v>0.0814987863793325</c:v>
                </c:pt>
                <c:pt idx="2">
                  <c:v>0.0625990822689296</c:v>
                </c:pt>
                <c:pt idx="3">
                  <c:v>0.0309911002546932</c:v>
                </c:pt>
                <c:pt idx="4">
                  <c:v>0.00470591160126175</c:v>
                </c:pt>
                <c:pt idx="5">
                  <c:v>0.0</c:v>
                </c:pt>
                <c:pt idx="6">
                  <c:v>0.0</c:v>
                </c:pt>
              </c:numCache>
            </c:numRef>
          </c:yVal>
          <c:smooth val="0"/>
        </c:ser>
        <c:ser>
          <c:idx val="3"/>
          <c:order val="3"/>
          <c:tx>
            <c:strRef>
              <c:f>Sheet1!$A$16</c:f>
              <c:strCache>
                <c:ptCount val="1"/>
                <c:pt idx="0">
                  <c:v>NO_WAIT</c:v>
                </c:pt>
              </c:strCache>
            </c:strRef>
          </c:tx>
          <c:spPr>
            <a:ln>
              <a:solidFill>
                <a:schemeClr val="accent2">
                  <a:lumMod val="75000"/>
                </a:schemeClr>
              </a:solidFill>
            </a:ln>
          </c:spPr>
          <c:marker>
            <c:symbol val="triangle"/>
            <c:size val="9"/>
            <c:spPr>
              <a:solidFill>
                <a:schemeClr val="accent2">
                  <a:lumMod val="75000"/>
                </a:schemeClr>
              </a:solidFill>
              <a:ln>
                <a:solidFill>
                  <a:schemeClr val="accent2">
                    <a:lumMod val="75000"/>
                  </a:schemeClr>
                </a:solidFill>
              </a:ln>
            </c:spPr>
          </c:marker>
          <c:xVal>
            <c:numRef>
              <c:f>Sheet1!$B$12:$H$12</c:f>
              <c:numCache>
                <c:formatCode>General</c:formatCode>
                <c:ptCount val="7"/>
                <c:pt idx="0">
                  <c:v>1.0</c:v>
                </c:pt>
                <c:pt idx="1">
                  <c:v>4.0</c:v>
                </c:pt>
                <c:pt idx="2">
                  <c:v>10.0</c:v>
                </c:pt>
                <c:pt idx="3">
                  <c:v>20.0</c:v>
                </c:pt>
                <c:pt idx="4">
                  <c:v>40.0</c:v>
                </c:pt>
                <c:pt idx="5">
                  <c:v>60.0</c:v>
                </c:pt>
                <c:pt idx="6">
                  <c:v>80.0</c:v>
                </c:pt>
              </c:numCache>
            </c:numRef>
          </c:xVal>
          <c:yVal>
            <c:numRef>
              <c:f>Sheet1!$B$16:$H$16</c:f>
              <c:numCache>
                <c:formatCode>General</c:formatCode>
                <c:ptCount val="7"/>
                <c:pt idx="0">
                  <c:v>0.0888194123707677</c:v>
                </c:pt>
                <c:pt idx="1">
                  <c:v>0.279739892113239</c:v>
                </c:pt>
                <c:pt idx="2">
                  <c:v>0.303981968338442</c:v>
                </c:pt>
                <c:pt idx="3">
                  <c:v>0.315001368555973</c:v>
                </c:pt>
                <c:pt idx="4">
                  <c:v>0.298170687133597</c:v>
                </c:pt>
                <c:pt idx="5">
                  <c:v>0.274396254834153</c:v>
                </c:pt>
                <c:pt idx="6">
                  <c:v>0.247405162998734</c:v>
                </c:pt>
              </c:numCache>
            </c:numRef>
          </c:yVal>
          <c:smooth val="0"/>
        </c:ser>
        <c:ser>
          <c:idx val="4"/>
          <c:order val="4"/>
          <c:tx>
            <c:strRef>
              <c:f>Sheet1!$A$17</c:f>
              <c:strCache>
                <c:ptCount val="1"/>
                <c:pt idx="0">
                  <c:v>SILO</c:v>
                </c:pt>
              </c:strCache>
            </c:strRef>
          </c:tx>
          <c:spPr>
            <a:ln>
              <a:solidFill>
                <a:schemeClr val="accent6">
                  <a:lumMod val="75000"/>
                </a:schemeClr>
              </a:solidFill>
              <a:prstDash val="sysDash"/>
            </a:ln>
          </c:spPr>
          <c:marker>
            <c:symbol val="diamond"/>
            <c:size val="10"/>
            <c:spPr>
              <a:solidFill>
                <a:schemeClr val="accent6">
                  <a:lumMod val="75000"/>
                </a:schemeClr>
              </a:solidFill>
              <a:ln>
                <a:solidFill>
                  <a:schemeClr val="accent6">
                    <a:lumMod val="75000"/>
                  </a:schemeClr>
                </a:solidFill>
                <a:prstDash val="sysDash"/>
              </a:ln>
            </c:spPr>
          </c:marker>
          <c:xVal>
            <c:numRef>
              <c:f>Sheet1!$B$12:$H$12</c:f>
              <c:numCache>
                <c:formatCode>General</c:formatCode>
                <c:ptCount val="7"/>
                <c:pt idx="0">
                  <c:v>1.0</c:v>
                </c:pt>
                <c:pt idx="1">
                  <c:v>4.0</c:v>
                </c:pt>
                <c:pt idx="2">
                  <c:v>10.0</c:v>
                </c:pt>
                <c:pt idx="3">
                  <c:v>20.0</c:v>
                </c:pt>
                <c:pt idx="4">
                  <c:v>40.0</c:v>
                </c:pt>
                <c:pt idx="5">
                  <c:v>60.0</c:v>
                </c:pt>
                <c:pt idx="6">
                  <c:v>80.0</c:v>
                </c:pt>
              </c:numCache>
            </c:numRef>
          </c:xVal>
          <c:yVal>
            <c:numRef>
              <c:f>Sheet1!$B$17:$H$17</c:f>
              <c:numCache>
                <c:formatCode>General</c:formatCode>
                <c:ptCount val="7"/>
                <c:pt idx="0">
                  <c:v>0.109271871256755</c:v>
                </c:pt>
                <c:pt idx="1">
                  <c:v>0.274915268018046</c:v>
                </c:pt>
                <c:pt idx="2">
                  <c:v>0.441275323330482</c:v>
                </c:pt>
                <c:pt idx="3">
                  <c:v>0.541781391163715</c:v>
                </c:pt>
                <c:pt idx="4">
                  <c:v>0.515139505338553</c:v>
                </c:pt>
                <c:pt idx="5">
                  <c:v>0.474994532197987</c:v>
                </c:pt>
                <c:pt idx="6">
                  <c:v>0.423558263771212</c:v>
                </c:pt>
              </c:numCache>
            </c:numRef>
          </c:yVal>
          <c:smooth val="0"/>
        </c:ser>
        <c:dLbls>
          <c:showLegendKey val="0"/>
          <c:showVal val="0"/>
          <c:showCatName val="0"/>
          <c:showSerName val="0"/>
          <c:showPercent val="0"/>
          <c:showBubbleSize val="0"/>
        </c:dLbls>
        <c:axId val="-2121197128"/>
        <c:axId val="-2121204728"/>
      </c:scatterChart>
      <c:valAx>
        <c:axId val="-2121197128"/>
        <c:scaling>
          <c:orientation val="minMax"/>
          <c:max val="80.0"/>
        </c:scaling>
        <c:delete val="0"/>
        <c:axPos val="b"/>
        <c:title>
          <c:tx>
            <c:rich>
              <a:bodyPr/>
              <a:lstStyle/>
              <a:p>
                <a:pPr>
                  <a:defRPr sz="1600">
                    <a:solidFill>
                      <a:srgbClr val="FFFFFF"/>
                    </a:solidFill>
                  </a:defRPr>
                </a:pPr>
                <a:r>
                  <a:rPr lang="en-US" sz="1600">
                    <a:solidFill>
                      <a:srgbClr val="FFFFFF"/>
                    </a:solidFill>
                  </a:rPr>
                  <a:t>Thread Count</a:t>
                </a:r>
              </a:p>
            </c:rich>
          </c:tx>
          <c:layout/>
          <c:overlay val="0"/>
        </c:title>
        <c:numFmt formatCode="General" sourceLinked="1"/>
        <c:majorTickMark val="out"/>
        <c:minorTickMark val="none"/>
        <c:tickLblPos val="nextTo"/>
        <c:txPr>
          <a:bodyPr/>
          <a:lstStyle/>
          <a:p>
            <a:pPr>
              <a:defRPr sz="1600">
                <a:solidFill>
                  <a:srgbClr val="FFFFFF"/>
                </a:solidFill>
              </a:defRPr>
            </a:pPr>
            <a:endParaRPr lang="en-US"/>
          </a:p>
        </c:txPr>
        <c:crossAx val="-2121204728"/>
        <c:crosses val="autoZero"/>
        <c:crossBetween val="midCat"/>
        <c:majorUnit val="10.0"/>
      </c:valAx>
      <c:valAx>
        <c:axId val="-2121204728"/>
        <c:scaling>
          <c:orientation val="minMax"/>
        </c:scaling>
        <c:delete val="0"/>
        <c:axPos val="l"/>
        <c:majorGridlines/>
        <c:title>
          <c:tx>
            <c:rich>
              <a:bodyPr rot="-5400000" vert="horz"/>
              <a:lstStyle/>
              <a:p>
                <a:pPr>
                  <a:defRPr sz="1600">
                    <a:solidFill>
                      <a:schemeClr val="bg1"/>
                    </a:solidFill>
                  </a:defRPr>
                </a:pPr>
                <a:r>
                  <a:rPr lang="en-US" sz="1600" dirty="0">
                    <a:solidFill>
                      <a:schemeClr val="bg1"/>
                    </a:solidFill>
                  </a:rPr>
                  <a:t>Throughput</a:t>
                </a:r>
                <a:r>
                  <a:rPr lang="en-US" sz="1600" baseline="0" dirty="0">
                    <a:solidFill>
                      <a:schemeClr val="bg1"/>
                    </a:solidFill>
                  </a:rPr>
                  <a:t> </a:t>
                </a:r>
                <a:endParaRPr lang="en-US" sz="1600" baseline="0" dirty="0" smtClean="0">
                  <a:solidFill>
                    <a:schemeClr val="bg1"/>
                  </a:solidFill>
                </a:endParaRPr>
              </a:p>
              <a:p>
                <a:pPr>
                  <a:defRPr sz="1600">
                    <a:solidFill>
                      <a:schemeClr val="bg1"/>
                    </a:solidFill>
                  </a:defRPr>
                </a:pPr>
                <a:r>
                  <a:rPr lang="en-US" sz="1600" baseline="0" dirty="0" smtClean="0">
                    <a:solidFill>
                      <a:schemeClr val="bg1"/>
                    </a:solidFill>
                  </a:rPr>
                  <a:t>(</a:t>
                </a:r>
                <a:r>
                  <a:rPr lang="en-US" sz="1600" baseline="0" dirty="0">
                    <a:solidFill>
                      <a:schemeClr val="bg1"/>
                    </a:solidFill>
                  </a:rPr>
                  <a:t>Million </a:t>
                </a:r>
                <a:r>
                  <a:rPr lang="en-US" sz="1600" baseline="0" dirty="0" err="1">
                    <a:solidFill>
                      <a:schemeClr val="bg1"/>
                    </a:solidFill>
                  </a:rPr>
                  <a:t>txn</a:t>
                </a:r>
                <a:r>
                  <a:rPr lang="en-US" sz="1600" baseline="0" dirty="0">
                    <a:solidFill>
                      <a:schemeClr val="bg1"/>
                    </a:solidFill>
                  </a:rPr>
                  <a:t>/s)</a:t>
                </a:r>
                <a:endParaRPr lang="en-US" sz="1600" dirty="0">
                  <a:solidFill>
                    <a:schemeClr val="bg1"/>
                  </a:solidFill>
                </a:endParaRPr>
              </a:p>
            </c:rich>
          </c:tx>
          <c:layout>
            <c:manualLayout>
              <c:xMode val="edge"/>
              <c:yMode val="edge"/>
              <c:x val="0.0"/>
              <c:y val="0.219429131291134"/>
            </c:manualLayout>
          </c:layout>
          <c:overlay val="0"/>
        </c:title>
        <c:numFmt formatCode="General" sourceLinked="1"/>
        <c:majorTickMark val="out"/>
        <c:minorTickMark val="none"/>
        <c:tickLblPos val="nextTo"/>
        <c:txPr>
          <a:bodyPr/>
          <a:lstStyle/>
          <a:p>
            <a:pPr>
              <a:defRPr sz="1600">
                <a:solidFill>
                  <a:srgbClr val="FFFFFF"/>
                </a:solidFill>
              </a:defRPr>
            </a:pPr>
            <a:endParaRPr lang="en-US"/>
          </a:p>
        </c:txPr>
        <c:crossAx val="-2121197128"/>
        <c:crosses val="autoZero"/>
        <c:crossBetween val="midCat"/>
        <c:majorUnit val="0.2"/>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765077147668308"/>
          <c:y val="0.178434305482431"/>
          <c:w val="0.010732425570248"/>
          <c:h val="0.016935041796719"/>
        </c:manualLayout>
      </c:layout>
      <c:scatterChart>
        <c:scatterStyle val="lineMarker"/>
        <c:varyColors val="0"/>
        <c:ser>
          <c:idx val="0"/>
          <c:order val="0"/>
          <c:tx>
            <c:strRef>
              <c:f>Sheet1!$A$2</c:f>
              <c:strCache>
                <c:ptCount val="1"/>
                <c:pt idx="0">
                  <c:v>TICTOC</c:v>
                </c:pt>
              </c:strCache>
            </c:strRef>
          </c:tx>
          <c:spPr>
            <a:ln>
              <a:solidFill>
                <a:srgbClr val="E4E380"/>
              </a:solidFill>
            </a:ln>
          </c:spPr>
          <c:marker>
            <c:symbol val="circle"/>
            <c:size val="9"/>
            <c:spPr>
              <a:solidFill>
                <a:srgbClr val="E4E380"/>
              </a:solidFill>
              <a:ln>
                <a:solidFill>
                  <a:srgbClr val="E4E380"/>
                </a:solidFill>
              </a:ln>
            </c:spPr>
          </c:marker>
          <c:xVal>
            <c:numRef>
              <c:f>Sheet1!$B$1:$H$1</c:f>
              <c:numCache>
                <c:formatCode>General</c:formatCode>
                <c:ptCount val="7"/>
                <c:pt idx="0">
                  <c:v>1.0</c:v>
                </c:pt>
                <c:pt idx="1">
                  <c:v>4.0</c:v>
                </c:pt>
                <c:pt idx="2">
                  <c:v>10.0</c:v>
                </c:pt>
                <c:pt idx="3">
                  <c:v>20.0</c:v>
                </c:pt>
                <c:pt idx="4">
                  <c:v>40.0</c:v>
                </c:pt>
                <c:pt idx="5">
                  <c:v>60.0</c:v>
                </c:pt>
                <c:pt idx="6">
                  <c:v>80.0</c:v>
                </c:pt>
              </c:numCache>
            </c:numRef>
          </c:xVal>
          <c:yVal>
            <c:numRef>
              <c:f>Sheet1!$B$2:$H$2</c:f>
              <c:numCache>
                <c:formatCode>General</c:formatCode>
                <c:ptCount val="7"/>
                <c:pt idx="0">
                  <c:v>0.0938199398332725</c:v>
                </c:pt>
                <c:pt idx="1">
                  <c:v>0.301665404957888</c:v>
                </c:pt>
                <c:pt idx="2">
                  <c:v>0.754414148845285</c:v>
                </c:pt>
                <c:pt idx="3">
                  <c:v>1.44732687202027</c:v>
                </c:pt>
                <c:pt idx="4">
                  <c:v>2.57091953083478</c:v>
                </c:pt>
                <c:pt idx="5">
                  <c:v>3.25738748523718</c:v>
                </c:pt>
                <c:pt idx="6">
                  <c:v>3.70359005198004</c:v>
                </c:pt>
              </c:numCache>
            </c:numRef>
          </c:yVal>
          <c:smooth val="0"/>
        </c:ser>
        <c:ser>
          <c:idx val="1"/>
          <c:order val="1"/>
          <c:tx>
            <c:strRef>
              <c:f>Sheet1!$A$3</c:f>
              <c:strCache>
                <c:ptCount val="1"/>
                <c:pt idx="0">
                  <c:v>HEKATON</c:v>
                </c:pt>
              </c:strCache>
            </c:strRef>
          </c:tx>
          <c:spPr>
            <a:ln>
              <a:solidFill>
                <a:srgbClr val="66FF66"/>
              </a:solidFill>
              <a:prstDash val="sysDash"/>
            </a:ln>
          </c:spPr>
          <c:marker>
            <c:symbol val="x"/>
            <c:size val="8"/>
            <c:spPr>
              <a:solidFill>
                <a:srgbClr val="66FF66"/>
              </a:solidFill>
              <a:ln>
                <a:solidFill>
                  <a:srgbClr val="66FF66"/>
                </a:solidFill>
                <a:prstDash val="sysDash"/>
              </a:ln>
            </c:spPr>
          </c:marker>
          <c:xVal>
            <c:numRef>
              <c:f>Sheet1!$B$1:$H$1</c:f>
              <c:numCache>
                <c:formatCode>General</c:formatCode>
                <c:ptCount val="7"/>
                <c:pt idx="0">
                  <c:v>1.0</c:v>
                </c:pt>
                <c:pt idx="1">
                  <c:v>4.0</c:v>
                </c:pt>
                <c:pt idx="2">
                  <c:v>10.0</c:v>
                </c:pt>
                <c:pt idx="3">
                  <c:v>20.0</c:v>
                </c:pt>
                <c:pt idx="4">
                  <c:v>40.0</c:v>
                </c:pt>
                <c:pt idx="5">
                  <c:v>60.0</c:v>
                </c:pt>
                <c:pt idx="6">
                  <c:v>80.0</c:v>
                </c:pt>
              </c:numCache>
            </c:numRef>
          </c:xVal>
          <c:yVal>
            <c:numRef>
              <c:f>Sheet1!$B$3:$H$3</c:f>
              <c:numCache>
                <c:formatCode>General</c:formatCode>
                <c:ptCount val="7"/>
                <c:pt idx="0">
                  <c:v>0.0717916010431606</c:v>
                </c:pt>
                <c:pt idx="1">
                  <c:v>0.249810349204495</c:v>
                </c:pt>
                <c:pt idx="2">
                  <c:v>0.572323894391388</c:v>
                </c:pt>
                <c:pt idx="3">
                  <c:v>1.03380036090859</c:v>
                </c:pt>
                <c:pt idx="4">
                  <c:v>1.56613467580579</c:v>
                </c:pt>
                <c:pt idx="5">
                  <c:v>1.64883745760971</c:v>
                </c:pt>
                <c:pt idx="6">
                  <c:v>1.70367903638455</c:v>
                </c:pt>
              </c:numCache>
            </c:numRef>
          </c:yVal>
          <c:smooth val="0"/>
        </c:ser>
        <c:ser>
          <c:idx val="2"/>
          <c:order val="2"/>
          <c:tx>
            <c:strRef>
              <c:f>Sheet1!$A$4</c:f>
              <c:strCache>
                <c:ptCount val="1"/>
                <c:pt idx="0">
                  <c:v>DL_DETECT</c:v>
                </c:pt>
              </c:strCache>
            </c:strRef>
          </c:tx>
          <c:spPr>
            <a:ln>
              <a:solidFill>
                <a:schemeClr val="bg1">
                  <a:lumMod val="75000"/>
                </a:schemeClr>
              </a:solidFill>
            </a:ln>
          </c:spPr>
          <c:marker>
            <c:symbol val="diamond"/>
            <c:size val="9"/>
            <c:spPr>
              <a:solidFill>
                <a:schemeClr val="bg1">
                  <a:lumMod val="75000"/>
                </a:schemeClr>
              </a:solidFill>
              <a:ln>
                <a:solidFill>
                  <a:schemeClr val="bg1">
                    <a:lumMod val="75000"/>
                  </a:schemeClr>
                </a:solidFill>
              </a:ln>
            </c:spPr>
          </c:marker>
          <c:xVal>
            <c:numRef>
              <c:f>Sheet1!$B$1:$H$1</c:f>
              <c:numCache>
                <c:formatCode>General</c:formatCode>
                <c:ptCount val="7"/>
                <c:pt idx="0">
                  <c:v>1.0</c:v>
                </c:pt>
                <c:pt idx="1">
                  <c:v>4.0</c:v>
                </c:pt>
                <c:pt idx="2">
                  <c:v>10.0</c:v>
                </c:pt>
                <c:pt idx="3">
                  <c:v>20.0</c:v>
                </c:pt>
                <c:pt idx="4">
                  <c:v>40.0</c:v>
                </c:pt>
                <c:pt idx="5">
                  <c:v>60.0</c:v>
                </c:pt>
                <c:pt idx="6">
                  <c:v>80.0</c:v>
                </c:pt>
              </c:numCache>
            </c:numRef>
          </c:xVal>
          <c:yVal>
            <c:numRef>
              <c:f>Sheet1!$B$4:$H$4</c:f>
              <c:numCache>
                <c:formatCode>General</c:formatCode>
                <c:ptCount val="7"/>
                <c:pt idx="0">
                  <c:v>0.0777217697433502</c:v>
                </c:pt>
                <c:pt idx="1">
                  <c:v>0.242358704668716</c:v>
                </c:pt>
                <c:pt idx="2">
                  <c:v>0.590202906789514</c:v>
                </c:pt>
                <c:pt idx="3">
                  <c:v>1.06568747367233</c:v>
                </c:pt>
                <c:pt idx="4">
                  <c:v>0.434112286938124</c:v>
                </c:pt>
              </c:numCache>
            </c:numRef>
          </c:yVal>
          <c:smooth val="0"/>
        </c:ser>
        <c:ser>
          <c:idx val="3"/>
          <c:order val="3"/>
          <c:tx>
            <c:strRef>
              <c:f>Sheet1!$A$5</c:f>
              <c:strCache>
                <c:ptCount val="1"/>
                <c:pt idx="0">
                  <c:v>NO_WAIT</c:v>
                </c:pt>
              </c:strCache>
            </c:strRef>
          </c:tx>
          <c:spPr>
            <a:ln>
              <a:solidFill>
                <a:schemeClr val="accent2">
                  <a:lumMod val="75000"/>
                </a:schemeClr>
              </a:solidFill>
            </a:ln>
          </c:spPr>
          <c:marker>
            <c:symbol val="triangle"/>
            <c:size val="9"/>
            <c:spPr>
              <a:solidFill>
                <a:schemeClr val="accent2">
                  <a:lumMod val="75000"/>
                </a:schemeClr>
              </a:solidFill>
              <a:ln>
                <a:solidFill>
                  <a:schemeClr val="accent2">
                    <a:lumMod val="75000"/>
                  </a:schemeClr>
                </a:solidFill>
              </a:ln>
            </c:spPr>
          </c:marker>
          <c:xVal>
            <c:numRef>
              <c:f>Sheet1!$B$1:$H$1</c:f>
              <c:numCache>
                <c:formatCode>General</c:formatCode>
                <c:ptCount val="7"/>
                <c:pt idx="0">
                  <c:v>1.0</c:v>
                </c:pt>
                <c:pt idx="1">
                  <c:v>4.0</c:v>
                </c:pt>
                <c:pt idx="2">
                  <c:v>10.0</c:v>
                </c:pt>
                <c:pt idx="3">
                  <c:v>20.0</c:v>
                </c:pt>
                <c:pt idx="4">
                  <c:v>40.0</c:v>
                </c:pt>
                <c:pt idx="5">
                  <c:v>60.0</c:v>
                </c:pt>
                <c:pt idx="6">
                  <c:v>80.0</c:v>
                </c:pt>
              </c:numCache>
            </c:numRef>
          </c:xVal>
          <c:yVal>
            <c:numRef>
              <c:f>Sheet1!$B$5:$H$5</c:f>
              <c:numCache>
                <c:formatCode>General</c:formatCode>
                <c:ptCount val="7"/>
                <c:pt idx="0">
                  <c:v>0.07853143083089</c:v>
                </c:pt>
                <c:pt idx="1">
                  <c:v>0.258805734391199</c:v>
                </c:pt>
                <c:pt idx="2">
                  <c:v>0.601076569057062</c:v>
                </c:pt>
                <c:pt idx="3">
                  <c:v>1.13278521473047</c:v>
                </c:pt>
                <c:pt idx="4">
                  <c:v>0.62595325566958</c:v>
                </c:pt>
                <c:pt idx="5">
                  <c:v>0.350095699857031</c:v>
                </c:pt>
                <c:pt idx="6">
                  <c:v>0.260119404842934</c:v>
                </c:pt>
              </c:numCache>
            </c:numRef>
          </c:yVal>
          <c:smooth val="0"/>
        </c:ser>
        <c:ser>
          <c:idx val="4"/>
          <c:order val="4"/>
          <c:tx>
            <c:strRef>
              <c:f>Sheet1!$A$6</c:f>
              <c:strCache>
                <c:ptCount val="1"/>
                <c:pt idx="0">
                  <c:v>SILO</c:v>
                </c:pt>
              </c:strCache>
            </c:strRef>
          </c:tx>
          <c:spPr>
            <a:ln>
              <a:solidFill>
                <a:schemeClr val="accent6">
                  <a:lumMod val="75000"/>
                </a:schemeClr>
              </a:solidFill>
              <a:prstDash val="sysDash"/>
            </a:ln>
          </c:spPr>
          <c:marker>
            <c:symbol val="diamond"/>
            <c:size val="10"/>
            <c:spPr>
              <a:solidFill>
                <a:schemeClr val="accent6">
                  <a:lumMod val="75000"/>
                </a:schemeClr>
              </a:solidFill>
              <a:ln>
                <a:solidFill>
                  <a:schemeClr val="accent6">
                    <a:lumMod val="75000"/>
                  </a:schemeClr>
                </a:solidFill>
                <a:prstDash val="sysDash"/>
              </a:ln>
            </c:spPr>
          </c:marker>
          <c:dPt>
            <c:idx val="0"/>
            <c:marker>
              <c:spPr>
                <a:ln>
                  <a:noFill/>
                  <a:prstDash val="sysDash"/>
                </a:ln>
              </c:spPr>
            </c:marker>
            <c:bubble3D val="0"/>
            <c:spPr>
              <a:ln>
                <a:noFill/>
                <a:prstDash val="sysDash"/>
              </a:ln>
            </c:spPr>
          </c:dPt>
          <c:xVal>
            <c:numRef>
              <c:f>Sheet1!$B$1:$H$1</c:f>
              <c:numCache>
                <c:formatCode>General</c:formatCode>
                <c:ptCount val="7"/>
                <c:pt idx="0">
                  <c:v>1.0</c:v>
                </c:pt>
                <c:pt idx="1">
                  <c:v>4.0</c:v>
                </c:pt>
                <c:pt idx="2">
                  <c:v>10.0</c:v>
                </c:pt>
                <c:pt idx="3">
                  <c:v>20.0</c:v>
                </c:pt>
                <c:pt idx="4">
                  <c:v>40.0</c:v>
                </c:pt>
                <c:pt idx="5">
                  <c:v>60.0</c:v>
                </c:pt>
                <c:pt idx="6">
                  <c:v>80.0</c:v>
                </c:pt>
              </c:numCache>
            </c:numRef>
          </c:xVal>
          <c:yVal>
            <c:numRef>
              <c:f>Sheet1!$B$6:$H$6</c:f>
              <c:numCache>
                <c:formatCode>General</c:formatCode>
                <c:ptCount val="7"/>
                <c:pt idx="0">
                  <c:v>0.0986518047065197</c:v>
                </c:pt>
                <c:pt idx="1">
                  <c:v>0.320985519446114</c:v>
                </c:pt>
                <c:pt idx="2">
                  <c:v>0.789407273886078</c:v>
                </c:pt>
                <c:pt idx="3">
                  <c:v>1.49744919309254</c:v>
                </c:pt>
                <c:pt idx="4">
                  <c:v>2.319690133815556</c:v>
                </c:pt>
                <c:pt idx="5">
                  <c:v>3.25288133829375</c:v>
                </c:pt>
                <c:pt idx="6">
                  <c:v>3.86571903104509</c:v>
                </c:pt>
              </c:numCache>
            </c:numRef>
          </c:yVal>
          <c:smooth val="0"/>
        </c:ser>
        <c:dLbls>
          <c:showLegendKey val="0"/>
          <c:showVal val="0"/>
          <c:showCatName val="0"/>
          <c:showSerName val="0"/>
          <c:showPercent val="0"/>
          <c:showBubbleSize val="0"/>
        </c:dLbls>
        <c:axId val="-2121246264"/>
        <c:axId val="-2121249256"/>
      </c:scatterChart>
      <c:valAx>
        <c:axId val="-2121246264"/>
        <c:scaling>
          <c:orientation val="minMax"/>
          <c:max val="80.0"/>
        </c:scaling>
        <c:delete val="1"/>
        <c:axPos val="b"/>
        <c:numFmt formatCode="General" sourceLinked="1"/>
        <c:majorTickMark val="none"/>
        <c:minorTickMark val="none"/>
        <c:tickLblPos val="nextTo"/>
        <c:crossAx val="-2121249256"/>
        <c:crosses val="autoZero"/>
        <c:crossBetween val="midCat"/>
        <c:majorUnit val="10.0"/>
      </c:valAx>
      <c:valAx>
        <c:axId val="-2121249256"/>
        <c:scaling>
          <c:orientation val="minMax"/>
        </c:scaling>
        <c:delete val="1"/>
        <c:axPos val="l"/>
        <c:majorGridlines/>
        <c:numFmt formatCode="General" sourceLinked="1"/>
        <c:majorTickMark val="none"/>
        <c:minorTickMark val="none"/>
        <c:tickLblPos val="nextTo"/>
        <c:crossAx val="-2121246264"/>
        <c:crosses val="autoZero"/>
        <c:crossBetween val="midCat"/>
        <c:majorUnit val="1.0"/>
      </c:valAx>
      <c:spPr>
        <a:noFill/>
        <a:ln w="25400">
          <a:noFill/>
        </a:ln>
      </c:spPr>
    </c:plotArea>
    <c:legend>
      <c:legendPos val="r"/>
      <c:layout>
        <c:manualLayout>
          <c:xMode val="edge"/>
          <c:yMode val="edge"/>
          <c:x val="0.221211310840564"/>
          <c:y val="0.238008689293306"/>
          <c:w val="0.776355243294618"/>
          <c:h val="0.47652668910423"/>
        </c:manualLayout>
      </c:layout>
      <c:overlay val="0"/>
      <c:txPr>
        <a:bodyPr/>
        <a:lstStyle/>
        <a:p>
          <a:pPr>
            <a:defRPr sz="1800">
              <a:solidFill>
                <a:srgbClr val="FFFFFF"/>
              </a:solidFill>
            </a:defRPr>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3376920815634"/>
          <c:y val="0.0675925925925926"/>
          <c:w val="0.714343305383148"/>
          <c:h val="0.667532875189296"/>
        </c:manualLayout>
      </c:layout>
      <c:scatterChart>
        <c:scatterStyle val="lineMarker"/>
        <c:varyColors val="0"/>
        <c:ser>
          <c:idx val="1"/>
          <c:order val="1"/>
          <c:tx>
            <c:strRef>
              <c:f>Sheet3!$A$10</c:f>
              <c:strCache>
                <c:ptCount val="1"/>
                <c:pt idx="0">
                  <c:v>TS ALLOC</c:v>
                </c:pt>
              </c:strCache>
            </c:strRef>
          </c:tx>
          <c:spPr>
            <a:ln w="47625">
              <a:noFill/>
            </a:ln>
          </c:spPr>
          <c:marker>
            <c:symbol val="circle"/>
            <c:size val="3"/>
          </c:marker>
          <c:xVal>
            <c:numRef>
              <c:f>Sheet3!$B$9:$EBS$9</c:f>
              <c:numCache>
                <c:formatCode>General</c:formatCode>
                <c:ptCount val="3450"/>
                <c:pt idx="0">
                  <c:v>13.0</c:v>
                </c:pt>
                <c:pt idx="1">
                  <c:v>18.0</c:v>
                </c:pt>
                <c:pt idx="2">
                  <c:v>23.0</c:v>
                </c:pt>
                <c:pt idx="3">
                  <c:v>27.0</c:v>
                </c:pt>
                <c:pt idx="4">
                  <c:v>32.0</c:v>
                </c:pt>
                <c:pt idx="5">
                  <c:v>36.0</c:v>
                </c:pt>
                <c:pt idx="6">
                  <c:v>41.0</c:v>
                </c:pt>
                <c:pt idx="7">
                  <c:v>46.0</c:v>
                </c:pt>
                <c:pt idx="8">
                  <c:v>53.0</c:v>
                </c:pt>
                <c:pt idx="9">
                  <c:v>59.0</c:v>
                </c:pt>
                <c:pt idx="10">
                  <c:v>64.0</c:v>
                </c:pt>
                <c:pt idx="11">
                  <c:v>68.0</c:v>
                </c:pt>
                <c:pt idx="12">
                  <c:v>75.0</c:v>
                </c:pt>
                <c:pt idx="13">
                  <c:v>84.0</c:v>
                </c:pt>
                <c:pt idx="14">
                  <c:v>91.0</c:v>
                </c:pt>
                <c:pt idx="15">
                  <c:v>97.0</c:v>
                </c:pt>
                <c:pt idx="16">
                  <c:v>107.0</c:v>
                </c:pt>
                <c:pt idx="17">
                  <c:v>635.0</c:v>
                </c:pt>
                <c:pt idx="18">
                  <c:v>648.0</c:v>
                </c:pt>
                <c:pt idx="19">
                  <c:v>1754.0</c:v>
                </c:pt>
                <c:pt idx="20">
                  <c:v>1779.0</c:v>
                </c:pt>
                <c:pt idx="21">
                  <c:v>1798.0</c:v>
                </c:pt>
                <c:pt idx="22">
                  <c:v>1821.0</c:v>
                </c:pt>
                <c:pt idx="23">
                  <c:v>1839.0</c:v>
                </c:pt>
                <c:pt idx="24">
                  <c:v>1859.0</c:v>
                </c:pt>
                <c:pt idx="25">
                  <c:v>1878.0</c:v>
                </c:pt>
                <c:pt idx="26">
                  <c:v>3121.0</c:v>
                </c:pt>
                <c:pt idx="27">
                  <c:v>3482.0</c:v>
                </c:pt>
                <c:pt idx="28">
                  <c:v>3514.0</c:v>
                </c:pt>
                <c:pt idx="29">
                  <c:v>3547.0</c:v>
                </c:pt>
                <c:pt idx="30">
                  <c:v>3599.0</c:v>
                </c:pt>
                <c:pt idx="31">
                  <c:v>3614.0</c:v>
                </c:pt>
                <c:pt idx="32">
                  <c:v>3651.0</c:v>
                </c:pt>
                <c:pt idx="33">
                  <c:v>3692.0</c:v>
                </c:pt>
                <c:pt idx="34">
                  <c:v>3728.0</c:v>
                </c:pt>
                <c:pt idx="35">
                  <c:v>3759.0</c:v>
                </c:pt>
                <c:pt idx="36">
                  <c:v>3794.0</c:v>
                </c:pt>
                <c:pt idx="37">
                  <c:v>3829.0</c:v>
                </c:pt>
                <c:pt idx="38">
                  <c:v>3872.0</c:v>
                </c:pt>
                <c:pt idx="39">
                  <c:v>3908.0</c:v>
                </c:pt>
                <c:pt idx="40">
                  <c:v>3947.0</c:v>
                </c:pt>
                <c:pt idx="41">
                  <c:v>3980.0</c:v>
                </c:pt>
                <c:pt idx="42">
                  <c:v>4010.0</c:v>
                </c:pt>
                <c:pt idx="43">
                  <c:v>4048.0</c:v>
                </c:pt>
                <c:pt idx="44">
                  <c:v>4082.0</c:v>
                </c:pt>
                <c:pt idx="45">
                  <c:v>4117.0</c:v>
                </c:pt>
                <c:pt idx="46">
                  <c:v>4146.0</c:v>
                </c:pt>
                <c:pt idx="47">
                  <c:v>4173.0</c:v>
                </c:pt>
                <c:pt idx="48">
                  <c:v>4202.0</c:v>
                </c:pt>
                <c:pt idx="49">
                  <c:v>4231.0</c:v>
                </c:pt>
                <c:pt idx="50">
                  <c:v>4264.0</c:v>
                </c:pt>
                <c:pt idx="51">
                  <c:v>4556.0</c:v>
                </c:pt>
                <c:pt idx="52">
                  <c:v>5077.0</c:v>
                </c:pt>
                <c:pt idx="53">
                  <c:v>5420.0</c:v>
                </c:pt>
                <c:pt idx="54">
                  <c:v>5820.0</c:v>
                </c:pt>
                <c:pt idx="55">
                  <c:v>6208.0</c:v>
                </c:pt>
                <c:pt idx="56">
                  <c:v>6627.0</c:v>
                </c:pt>
                <c:pt idx="57">
                  <c:v>7014.0</c:v>
                </c:pt>
                <c:pt idx="58">
                  <c:v>7423.0</c:v>
                </c:pt>
                <c:pt idx="59">
                  <c:v>7820.0</c:v>
                </c:pt>
                <c:pt idx="60">
                  <c:v>8239.0</c:v>
                </c:pt>
                <c:pt idx="61">
                  <c:v>8807.0</c:v>
                </c:pt>
                <c:pt idx="62">
                  <c:v>9219.0</c:v>
                </c:pt>
                <c:pt idx="63">
                  <c:v>9609.0</c:v>
                </c:pt>
                <c:pt idx="64">
                  <c:v>10147.0</c:v>
                </c:pt>
                <c:pt idx="65">
                  <c:v>10559.0</c:v>
                </c:pt>
                <c:pt idx="66">
                  <c:v>10948.0</c:v>
                </c:pt>
                <c:pt idx="67">
                  <c:v>11336.0</c:v>
                </c:pt>
                <c:pt idx="68">
                  <c:v>11723.0</c:v>
                </c:pt>
                <c:pt idx="69">
                  <c:v>12117.0</c:v>
                </c:pt>
                <c:pt idx="70">
                  <c:v>12486.0</c:v>
                </c:pt>
                <c:pt idx="71">
                  <c:v>13021.0</c:v>
                </c:pt>
                <c:pt idx="72">
                  <c:v>13411.0</c:v>
                </c:pt>
                <c:pt idx="73">
                  <c:v>13793.0</c:v>
                </c:pt>
                <c:pt idx="74">
                  <c:v>14181.0</c:v>
                </c:pt>
                <c:pt idx="75">
                  <c:v>14576.0</c:v>
                </c:pt>
                <c:pt idx="76">
                  <c:v>15134.0</c:v>
                </c:pt>
                <c:pt idx="77">
                  <c:v>15680.0</c:v>
                </c:pt>
                <c:pt idx="78">
                  <c:v>16078.0</c:v>
                </c:pt>
                <c:pt idx="79">
                  <c:v>16481.0</c:v>
                </c:pt>
                <c:pt idx="80">
                  <c:v>16878.0</c:v>
                </c:pt>
                <c:pt idx="81">
                  <c:v>17279.0</c:v>
                </c:pt>
                <c:pt idx="82">
                  <c:v>17684.0</c:v>
                </c:pt>
                <c:pt idx="83">
                  <c:v>18069.0</c:v>
                </c:pt>
                <c:pt idx="84">
                  <c:v>18465.0</c:v>
                </c:pt>
                <c:pt idx="85">
                  <c:v>18845.0</c:v>
                </c:pt>
                <c:pt idx="86">
                  <c:v>19235.0</c:v>
                </c:pt>
                <c:pt idx="87">
                  <c:v>19634.0</c:v>
                </c:pt>
                <c:pt idx="88">
                  <c:v>20189.0</c:v>
                </c:pt>
                <c:pt idx="89">
                  <c:v>20588.0</c:v>
                </c:pt>
                <c:pt idx="90">
                  <c:v>20978.0</c:v>
                </c:pt>
                <c:pt idx="91">
                  <c:v>21362.0</c:v>
                </c:pt>
                <c:pt idx="92">
                  <c:v>21917.0</c:v>
                </c:pt>
                <c:pt idx="93">
                  <c:v>22373.0</c:v>
                </c:pt>
                <c:pt idx="94">
                  <c:v>22772.0</c:v>
                </c:pt>
                <c:pt idx="95">
                  <c:v>23157.0</c:v>
                </c:pt>
                <c:pt idx="96">
                  <c:v>23532.0</c:v>
                </c:pt>
                <c:pt idx="97">
                  <c:v>23897.0</c:v>
                </c:pt>
                <c:pt idx="98">
                  <c:v>24300.0</c:v>
                </c:pt>
                <c:pt idx="99">
                  <c:v>24703.0</c:v>
                </c:pt>
                <c:pt idx="100">
                  <c:v>25092.0</c:v>
                </c:pt>
                <c:pt idx="101">
                  <c:v>25492.0</c:v>
                </c:pt>
                <c:pt idx="102">
                  <c:v>25900.0</c:v>
                </c:pt>
                <c:pt idx="103">
                  <c:v>26299.0</c:v>
                </c:pt>
                <c:pt idx="104">
                  <c:v>26730.0</c:v>
                </c:pt>
                <c:pt idx="105">
                  <c:v>27116.0</c:v>
                </c:pt>
                <c:pt idx="106">
                  <c:v>27499.0</c:v>
                </c:pt>
                <c:pt idx="107">
                  <c:v>27885.0</c:v>
                </c:pt>
                <c:pt idx="108">
                  <c:v>28272.0</c:v>
                </c:pt>
                <c:pt idx="109">
                  <c:v>28688.0</c:v>
                </c:pt>
                <c:pt idx="110">
                  <c:v>29113.0</c:v>
                </c:pt>
                <c:pt idx="111">
                  <c:v>29509.0</c:v>
                </c:pt>
                <c:pt idx="112">
                  <c:v>29892.0</c:v>
                </c:pt>
                <c:pt idx="113">
                  <c:v>30312.0</c:v>
                </c:pt>
                <c:pt idx="114">
                  <c:v>30685.0</c:v>
                </c:pt>
                <c:pt idx="115">
                  <c:v>31089.0</c:v>
                </c:pt>
                <c:pt idx="116">
                  <c:v>31505.0</c:v>
                </c:pt>
                <c:pt idx="117">
                  <c:v>31891.0</c:v>
                </c:pt>
                <c:pt idx="118">
                  <c:v>32282.0</c:v>
                </c:pt>
                <c:pt idx="119">
                  <c:v>32700.0</c:v>
                </c:pt>
                <c:pt idx="120">
                  <c:v>33106.0</c:v>
                </c:pt>
                <c:pt idx="121">
                  <c:v>33490.0</c:v>
                </c:pt>
                <c:pt idx="122">
                  <c:v>33883.0</c:v>
                </c:pt>
                <c:pt idx="123">
                  <c:v>34253.0</c:v>
                </c:pt>
                <c:pt idx="124">
                  <c:v>34636.0</c:v>
                </c:pt>
                <c:pt idx="125">
                  <c:v>69.0</c:v>
                </c:pt>
                <c:pt idx="126">
                  <c:v>167.0</c:v>
                </c:pt>
                <c:pt idx="127">
                  <c:v>280.0</c:v>
                </c:pt>
                <c:pt idx="128">
                  <c:v>598.0</c:v>
                </c:pt>
                <c:pt idx="129">
                  <c:v>754.0</c:v>
                </c:pt>
                <c:pt idx="130">
                  <c:v>948.0</c:v>
                </c:pt>
                <c:pt idx="131">
                  <c:v>1054.0</c:v>
                </c:pt>
                <c:pt idx="132">
                  <c:v>1173.0</c:v>
                </c:pt>
                <c:pt idx="133">
                  <c:v>1297.0</c:v>
                </c:pt>
                <c:pt idx="134">
                  <c:v>1387.0</c:v>
                </c:pt>
                <c:pt idx="135">
                  <c:v>1471.0</c:v>
                </c:pt>
                <c:pt idx="136">
                  <c:v>3171.0</c:v>
                </c:pt>
                <c:pt idx="137">
                  <c:v>3428.0</c:v>
                </c:pt>
                <c:pt idx="138">
                  <c:v>3738.0</c:v>
                </c:pt>
                <c:pt idx="139">
                  <c:v>4065.0</c:v>
                </c:pt>
                <c:pt idx="140">
                  <c:v>4343.0</c:v>
                </c:pt>
                <c:pt idx="141">
                  <c:v>4639.0</c:v>
                </c:pt>
                <c:pt idx="142">
                  <c:v>4921.0</c:v>
                </c:pt>
                <c:pt idx="143">
                  <c:v>5238.0</c:v>
                </c:pt>
                <c:pt idx="144">
                  <c:v>5597.0</c:v>
                </c:pt>
                <c:pt idx="145">
                  <c:v>5980.0</c:v>
                </c:pt>
                <c:pt idx="146">
                  <c:v>6381.0</c:v>
                </c:pt>
                <c:pt idx="147">
                  <c:v>6755.0</c:v>
                </c:pt>
                <c:pt idx="148">
                  <c:v>7115.0</c:v>
                </c:pt>
                <c:pt idx="149">
                  <c:v>7502.0</c:v>
                </c:pt>
                <c:pt idx="150">
                  <c:v>7902.0</c:v>
                </c:pt>
                <c:pt idx="151">
                  <c:v>8299.0</c:v>
                </c:pt>
                <c:pt idx="152">
                  <c:v>8682.0</c:v>
                </c:pt>
                <c:pt idx="153">
                  <c:v>9234.0</c:v>
                </c:pt>
                <c:pt idx="154">
                  <c:v>9588.0</c:v>
                </c:pt>
                <c:pt idx="155">
                  <c:v>9956.0</c:v>
                </c:pt>
                <c:pt idx="156">
                  <c:v>10343.0</c:v>
                </c:pt>
                <c:pt idx="157">
                  <c:v>10733.0</c:v>
                </c:pt>
                <c:pt idx="158">
                  <c:v>11097.0</c:v>
                </c:pt>
                <c:pt idx="159">
                  <c:v>11469.0</c:v>
                </c:pt>
                <c:pt idx="160">
                  <c:v>11826.0</c:v>
                </c:pt>
                <c:pt idx="161">
                  <c:v>12183.0</c:v>
                </c:pt>
                <c:pt idx="162">
                  <c:v>12555.0</c:v>
                </c:pt>
                <c:pt idx="163">
                  <c:v>12941.0</c:v>
                </c:pt>
                <c:pt idx="164">
                  <c:v>13345.0</c:v>
                </c:pt>
                <c:pt idx="165">
                  <c:v>13681.0</c:v>
                </c:pt>
                <c:pt idx="166">
                  <c:v>14070.0</c:v>
                </c:pt>
                <c:pt idx="167">
                  <c:v>14590.0</c:v>
                </c:pt>
                <c:pt idx="168">
                  <c:v>14932.0</c:v>
                </c:pt>
                <c:pt idx="169">
                  <c:v>15304.0</c:v>
                </c:pt>
                <c:pt idx="170">
                  <c:v>15677.0</c:v>
                </c:pt>
                <c:pt idx="171">
                  <c:v>16060.0</c:v>
                </c:pt>
                <c:pt idx="172">
                  <c:v>16432.0</c:v>
                </c:pt>
                <c:pt idx="173">
                  <c:v>16789.0</c:v>
                </c:pt>
                <c:pt idx="174">
                  <c:v>17165.0</c:v>
                </c:pt>
                <c:pt idx="175">
                  <c:v>17549.0</c:v>
                </c:pt>
                <c:pt idx="176">
                  <c:v>17927.0</c:v>
                </c:pt>
                <c:pt idx="177">
                  <c:v>18311.0</c:v>
                </c:pt>
                <c:pt idx="178">
                  <c:v>18691.0</c:v>
                </c:pt>
                <c:pt idx="179">
                  <c:v>19074.0</c:v>
                </c:pt>
                <c:pt idx="180">
                  <c:v>19431.0</c:v>
                </c:pt>
                <c:pt idx="181">
                  <c:v>19813.0</c:v>
                </c:pt>
                <c:pt idx="182">
                  <c:v>20182.0</c:v>
                </c:pt>
                <c:pt idx="183">
                  <c:v>20555.0</c:v>
                </c:pt>
                <c:pt idx="184">
                  <c:v>20947.0</c:v>
                </c:pt>
                <c:pt idx="185">
                  <c:v>21324.0</c:v>
                </c:pt>
                <c:pt idx="186">
                  <c:v>21707.0</c:v>
                </c:pt>
                <c:pt idx="187">
                  <c:v>22088.0</c:v>
                </c:pt>
                <c:pt idx="188">
                  <c:v>22491.0</c:v>
                </c:pt>
                <c:pt idx="189">
                  <c:v>22872.0</c:v>
                </c:pt>
                <c:pt idx="190">
                  <c:v>23211.0</c:v>
                </c:pt>
                <c:pt idx="191">
                  <c:v>23616.0</c:v>
                </c:pt>
                <c:pt idx="192">
                  <c:v>24043.0</c:v>
                </c:pt>
                <c:pt idx="193">
                  <c:v>24398.0</c:v>
                </c:pt>
                <c:pt idx="194">
                  <c:v>24766.0</c:v>
                </c:pt>
                <c:pt idx="195">
                  <c:v>25141.0</c:v>
                </c:pt>
                <c:pt idx="196">
                  <c:v>25521.0</c:v>
                </c:pt>
                <c:pt idx="197">
                  <c:v>25895.0</c:v>
                </c:pt>
                <c:pt idx="198">
                  <c:v>26268.0</c:v>
                </c:pt>
                <c:pt idx="199">
                  <c:v>26666.0</c:v>
                </c:pt>
                <c:pt idx="200">
                  <c:v>27077.0</c:v>
                </c:pt>
                <c:pt idx="201">
                  <c:v>27417.0</c:v>
                </c:pt>
                <c:pt idx="202">
                  <c:v>27781.0</c:v>
                </c:pt>
                <c:pt idx="203">
                  <c:v>28161.0</c:v>
                </c:pt>
                <c:pt idx="204">
                  <c:v>28559.0</c:v>
                </c:pt>
                <c:pt idx="205">
                  <c:v>28914.0</c:v>
                </c:pt>
                <c:pt idx="206">
                  <c:v>29288.0</c:v>
                </c:pt>
                <c:pt idx="207">
                  <c:v>29661.0</c:v>
                </c:pt>
                <c:pt idx="208">
                  <c:v>30036.0</c:v>
                </c:pt>
                <c:pt idx="209">
                  <c:v>30439.0</c:v>
                </c:pt>
                <c:pt idx="210">
                  <c:v>30777.0</c:v>
                </c:pt>
                <c:pt idx="211">
                  <c:v>31334.0</c:v>
                </c:pt>
                <c:pt idx="212">
                  <c:v>31689.0</c:v>
                </c:pt>
                <c:pt idx="213">
                  <c:v>32076.0</c:v>
                </c:pt>
                <c:pt idx="214">
                  <c:v>32429.0</c:v>
                </c:pt>
                <c:pt idx="215">
                  <c:v>32814.0</c:v>
                </c:pt>
                <c:pt idx="216">
                  <c:v>33201.0</c:v>
                </c:pt>
                <c:pt idx="217">
                  <c:v>33702.0</c:v>
                </c:pt>
                <c:pt idx="218">
                  <c:v>34068.0</c:v>
                </c:pt>
                <c:pt idx="219">
                  <c:v>34438.0</c:v>
                </c:pt>
                <c:pt idx="220">
                  <c:v>67.0</c:v>
                </c:pt>
                <c:pt idx="221">
                  <c:v>157.0</c:v>
                </c:pt>
                <c:pt idx="222">
                  <c:v>272.0</c:v>
                </c:pt>
                <c:pt idx="223">
                  <c:v>1336.0</c:v>
                </c:pt>
                <c:pt idx="224">
                  <c:v>1726.0</c:v>
                </c:pt>
                <c:pt idx="225">
                  <c:v>1896.0</c:v>
                </c:pt>
                <c:pt idx="226">
                  <c:v>2047.0</c:v>
                </c:pt>
                <c:pt idx="227">
                  <c:v>2166.0</c:v>
                </c:pt>
                <c:pt idx="228">
                  <c:v>2262.0</c:v>
                </c:pt>
                <c:pt idx="229">
                  <c:v>3914.0</c:v>
                </c:pt>
                <c:pt idx="230">
                  <c:v>4241.0</c:v>
                </c:pt>
                <c:pt idx="231">
                  <c:v>4633.0</c:v>
                </c:pt>
                <c:pt idx="232">
                  <c:v>4934.0</c:v>
                </c:pt>
                <c:pt idx="233">
                  <c:v>5232.0</c:v>
                </c:pt>
                <c:pt idx="234">
                  <c:v>5600.0</c:v>
                </c:pt>
                <c:pt idx="235">
                  <c:v>5981.0</c:v>
                </c:pt>
                <c:pt idx="236">
                  <c:v>6364.0</c:v>
                </c:pt>
                <c:pt idx="237">
                  <c:v>6737.0</c:v>
                </c:pt>
                <c:pt idx="238">
                  <c:v>7109.0</c:v>
                </c:pt>
                <c:pt idx="239">
                  <c:v>7641.0</c:v>
                </c:pt>
                <c:pt idx="240">
                  <c:v>8036.0</c:v>
                </c:pt>
                <c:pt idx="241">
                  <c:v>8417.0</c:v>
                </c:pt>
                <c:pt idx="242">
                  <c:v>8814.0</c:v>
                </c:pt>
                <c:pt idx="243">
                  <c:v>9190.0</c:v>
                </c:pt>
                <c:pt idx="244">
                  <c:v>9585.0</c:v>
                </c:pt>
                <c:pt idx="245">
                  <c:v>9976.0</c:v>
                </c:pt>
                <c:pt idx="246">
                  <c:v>10366.0</c:v>
                </c:pt>
                <c:pt idx="247">
                  <c:v>10822.0</c:v>
                </c:pt>
                <c:pt idx="248">
                  <c:v>11169.0</c:v>
                </c:pt>
                <c:pt idx="249">
                  <c:v>11563.0</c:v>
                </c:pt>
                <c:pt idx="250">
                  <c:v>11951.0</c:v>
                </c:pt>
                <c:pt idx="251">
                  <c:v>12323.0</c:v>
                </c:pt>
                <c:pt idx="252">
                  <c:v>13001.0</c:v>
                </c:pt>
                <c:pt idx="253">
                  <c:v>13351.0</c:v>
                </c:pt>
                <c:pt idx="254">
                  <c:v>13711.0</c:v>
                </c:pt>
                <c:pt idx="255">
                  <c:v>14090.0</c:v>
                </c:pt>
                <c:pt idx="256">
                  <c:v>14469.0</c:v>
                </c:pt>
                <c:pt idx="257">
                  <c:v>14824.0</c:v>
                </c:pt>
                <c:pt idx="258">
                  <c:v>15189.0</c:v>
                </c:pt>
                <c:pt idx="259">
                  <c:v>15563.0</c:v>
                </c:pt>
                <c:pt idx="260">
                  <c:v>15951.0</c:v>
                </c:pt>
                <c:pt idx="261">
                  <c:v>16326.0</c:v>
                </c:pt>
                <c:pt idx="262">
                  <c:v>16703.0</c:v>
                </c:pt>
                <c:pt idx="263">
                  <c:v>17081.0</c:v>
                </c:pt>
                <c:pt idx="264">
                  <c:v>17472.0</c:v>
                </c:pt>
                <c:pt idx="265">
                  <c:v>17876.0</c:v>
                </c:pt>
                <c:pt idx="266">
                  <c:v>18239.0</c:v>
                </c:pt>
                <c:pt idx="267">
                  <c:v>18639.0</c:v>
                </c:pt>
                <c:pt idx="268">
                  <c:v>18999.0</c:v>
                </c:pt>
                <c:pt idx="269">
                  <c:v>19527.0</c:v>
                </c:pt>
                <c:pt idx="270">
                  <c:v>19909.0</c:v>
                </c:pt>
                <c:pt idx="271">
                  <c:v>20301.0</c:v>
                </c:pt>
                <c:pt idx="272">
                  <c:v>20670.0</c:v>
                </c:pt>
                <c:pt idx="273">
                  <c:v>21044.0</c:v>
                </c:pt>
                <c:pt idx="274">
                  <c:v>21414.0</c:v>
                </c:pt>
                <c:pt idx="275">
                  <c:v>21798.0</c:v>
                </c:pt>
                <c:pt idx="276">
                  <c:v>22171.0</c:v>
                </c:pt>
                <c:pt idx="277">
                  <c:v>22539.0</c:v>
                </c:pt>
                <c:pt idx="278">
                  <c:v>22912.0</c:v>
                </c:pt>
                <c:pt idx="279">
                  <c:v>23254.0</c:v>
                </c:pt>
                <c:pt idx="280">
                  <c:v>23660.0</c:v>
                </c:pt>
                <c:pt idx="281">
                  <c:v>24054.0</c:v>
                </c:pt>
                <c:pt idx="282">
                  <c:v>24577.0</c:v>
                </c:pt>
                <c:pt idx="283">
                  <c:v>24967.0</c:v>
                </c:pt>
                <c:pt idx="284">
                  <c:v>25350.0</c:v>
                </c:pt>
                <c:pt idx="285">
                  <c:v>25722.0</c:v>
                </c:pt>
                <c:pt idx="286">
                  <c:v>26109.0</c:v>
                </c:pt>
                <c:pt idx="287">
                  <c:v>26499.0</c:v>
                </c:pt>
                <c:pt idx="288">
                  <c:v>26887.0</c:v>
                </c:pt>
                <c:pt idx="289">
                  <c:v>27405.0</c:v>
                </c:pt>
                <c:pt idx="290">
                  <c:v>27819.0</c:v>
                </c:pt>
                <c:pt idx="291">
                  <c:v>28159.0</c:v>
                </c:pt>
                <c:pt idx="292">
                  <c:v>28533.0</c:v>
                </c:pt>
                <c:pt idx="293">
                  <c:v>28911.0</c:v>
                </c:pt>
                <c:pt idx="294">
                  <c:v>29269.0</c:v>
                </c:pt>
                <c:pt idx="295">
                  <c:v>29655.0</c:v>
                </c:pt>
                <c:pt idx="296">
                  <c:v>30086.0</c:v>
                </c:pt>
                <c:pt idx="297">
                  <c:v>30419.0</c:v>
                </c:pt>
                <c:pt idx="298">
                  <c:v>30781.0</c:v>
                </c:pt>
                <c:pt idx="299">
                  <c:v>31185.0</c:v>
                </c:pt>
                <c:pt idx="300">
                  <c:v>31527.0</c:v>
                </c:pt>
                <c:pt idx="301">
                  <c:v>31912.0</c:v>
                </c:pt>
                <c:pt idx="302">
                  <c:v>32436.0</c:v>
                </c:pt>
                <c:pt idx="303">
                  <c:v>32803.0</c:v>
                </c:pt>
                <c:pt idx="304">
                  <c:v>33174.0</c:v>
                </c:pt>
                <c:pt idx="305">
                  <c:v>33578.0</c:v>
                </c:pt>
                <c:pt idx="306">
                  <c:v>33944.0</c:v>
                </c:pt>
                <c:pt idx="307">
                  <c:v>34312.0</c:v>
                </c:pt>
                <c:pt idx="308">
                  <c:v>34675.0</c:v>
                </c:pt>
                <c:pt idx="309">
                  <c:v>536.0</c:v>
                </c:pt>
                <c:pt idx="310">
                  <c:v>575.0</c:v>
                </c:pt>
                <c:pt idx="311">
                  <c:v>1066.0</c:v>
                </c:pt>
                <c:pt idx="312">
                  <c:v>1177.0</c:v>
                </c:pt>
                <c:pt idx="313">
                  <c:v>1271.0</c:v>
                </c:pt>
                <c:pt idx="314">
                  <c:v>1519.0</c:v>
                </c:pt>
                <c:pt idx="315">
                  <c:v>1851.0</c:v>
                </c:pt>
                <c:pt idx="316">
                  <c:v>2552.0</c:v>
                </c:pt>
                <c:pt idx="317">
                  <c:v>3886.0</c:v>
                </c:pt>
                <c:pt idx="318">
                  <c:v>5360.0</c:v>
                </c:pt>
                <c:pt idx="319">
                  <c:v>5811.0</c:v>
                </c:pt>
                <c:pt idx="320">
                  <c:v>6193.0</c:v>
                </c:pt>
                <c:pt idx="321">
                  <c:v>6611.0</c:v>
                </c:pt>
                <c:pt idx="322">
                  <c:v>7015.0</c:v>
                </c:pt>
                <c:pt idx="323">
                  <c:v>7426.0</c:v>
                </c:pt>
                <c:pt idx="324">
                  <c:v>7839.0</c:v>
                </c:pt>
                <c:pt idx="325">
                  <c:v>8261.0</c:v>
                </c:pt>
                <c:pt idx="326">
                  <c:v>8668.0</c:v>
                </c:pt>
                <c:pt idx="327">
                  <c:v>9076.0</c:v>
                </c:pt>
                <c:pt idx="328">
                  <c:v>9485.0</c:v>
                </c:pt>
                <c:pt idx="329">
                  <c:v>9881.0</c:v>
                </c:pt>
                <c:pt idx="330">
                  <c:v>10304.0</c:v>
                </c:pt>
                <c:pt idx="331">
                  <c:v>10706.0</c:v>
                </c:pt>
                <c:pt idx="332">
                  <c:v>11078.0</c:v>
                </c:pt>
                <c:pt idx="333">
                  <c:v>11517.0</c:v>
                </c:pt>
                <c:pt idx="334">
                  <c:v>12062.0</c:v>
                </c:pt>
                <c:pt idx="335">
                  <c:v>12485.0</c:v>
                </c:pt>
                <c:pt idx="336">
                  <c:v>12892.0</c:v>
                </c:pt>
                <c:pt idx="337">
                  <c:v>13310.0</c:v>
                </c:pt>
                <c:pt idx="338">
                  <c:v>13722.0</c:v>
                </c:pt>
                <c:pt idx="339">
                  <c:v>14298.0</c:v>
                </c:pt>
                <c:pt idx="340">
                  <c:v>14690.0</c:v>
                </c:pt>
                <c:pt idx="341">
                  <c:v>15282.0</c:v>
                </c:pt>
                <c:pt idx="342">
                  <c:v>15667.0</c:v>
                </c:pt>
                <c:pt idx="343">
                  <c:v>16091.0</c:v>
                </c:pt>
                <c:pt idx="344">
                  <c:v>16503.0</c:v>
                </c:pt>
                <c:pt idx="345">
                  <c:v>16907.0</c:v>
                </c:pt>
                <c:pt idx="346">
                  <c:v>17324.0</c:v>
                </c:pt>
                <c:pt idx="347">
                  <c:v>17774.0</c:v>
                </c:pt>
                <c:pt idx="348">
                  <c:v>18191.0</c:v>
                </c:pt>
                <c:pt idx="349">
                  <c:v>18582.0</c:v>
                </c:pt>
                <c:pt idx="350">
                  <c:v>19132.0</c:v>
                </c:pt>
                <c:pt idx="351">
                  <c:v>19523.0</c:v>
                </c:pt>
                <c:pt idx="352">
                  <c:v>19961.0</c:v>
                </c:pt>
                <c:pt idx="353">
                  <c:v>20370.0</c:v>
                </c:pt>
                <c:pt idx="354">
                  <c:v>20795.0</c:v>
                </c:pt>
                <c:pt idx="355">
                  <c:v>21225.0</c:v>
                </c:pt>
                <c:pt idx="356">
                  <c:v>21638.0</c:v>
                </c:pt>
                <c:pt idx="357">
                  <c:v>22223.0</c:v>
                </c:pt>
                <c:pt idx="358">
                  <c:v>22644.0</c:v>
                </c:pt>
                <c:pt idx="359">
                  <c:v>23055.0</c:v>
                </c:pt>
                <c:pt idx="360">
                  <c:v>23461.0</c:v>
                </c:pt>
                <c:pt idx="361">
                  <c:v>23888.0</c:v>
                </c:pt>
                <c:pt idx="362">
                  <c:v>24276.0</c:v>
                </c:pt>
                <c:pt idx="363">
                  <c:v>24690.0</c:v>
                </c:pt>
                <c:pt idx="364">
                  <c:v>25086.0</c:v>
                </c:pt>
                <c:pt idx="365">
                  <c:v>25483.0</c:v>
                </c:pt>
                <c:pt idx="366">
                  <c:v>25919.0</c:v>
                </c:pt>
                <c:pt idx="367">
                  <c:v>26359.0</c:v>
                </c:pt>
                <c:pt idx="368">
                  <c:v>26764.0</c:v>
                </c:pt>
                <c:pt idx="369">
                  <c:v>27184.0</c:v>
                </c:pt>
                <c:pt idx="370">
                  <c:v>27622.0</c:v>
                </c:pt>
                <c:pt idx="371">
                  <c:v>28008.0</c:v>
                </c:pt>
                <c:pt idx="372">
                  <c:v>28393.0</c:v>
                </c:pt>
                <c:pt idx="373">
                  <c:v>28811.0</c:v>
                </c:pt>
                <c:pt idx="374">
                  <c:v>29230.0</c:v>
                </c:pt>
                <c:pt idx="375">
                  <c:v>29627.0</c:v>
                </c:pt>
                <c:pt idx="376">
                  <c:v>30042.0</c:v>
                </c:pt>
                <c:pt idx="377">
                  <c:v>30442.0</c:v>
                </c:pt>
                <c:pt idx="378">
                  <c:v>30833.0</c:v>
                </c:pt>
                <c:pt idx="379">
                  <c:v>31400.0</c:v>
                </c:pt>
                <c:pt idx="380">
                  <c:v>31807.0</c:v>
                </c:pt>
                <c:pt idx="381">
                  <c:v>32183.0</c:v>
                </c:pt>
                <c:pt idx="382">
                  <c:v>32597.0</c:v>
                </c:pt>
                <c:pt idx="383">
                  <c:v>33008.0</c:v>
                </c:pt>
                <c:pt idx="384">
                  <c:v>33419.0</c:v>
                </c:pt>
                <c:pt idx="385">
                  <c:v>33828.0</c:v>
                </c:pt>
                <c:pt idx="386">
                  <c:v>34241.0</c:v>
                </c:pt>
                <c:pt idx="387">
                  <c:v>29.0</c:v>
                </c:pt>
                <c:pt idx="388">
                  <c:v>81.0</c:v>
                </c:pt>
                <c:pt idx="389">
                  <c:v>1252.0</c:v>
                </c:pt>
                <c:pt idx="390">
                  <c:v>1388.0</c:v>
                </c:pt>
                <c:pt idx="391">
                  <c:v>1514.0</c:v>
                </c:pt>
                <c:pt idx="392">
                  <c:v>1682.0</c:v>
                </c:pt>
                <c:pt idx="393">
                  <c:v>1887.0</c:v>
                </c:pt>
                <c:pt idx="394">
                  <c:v>2674.0</c:v>
                </c:pt>
                <c:pt idx="395">
                  <c:v>2863.0</c:v>
                </c:pt>
                <c:pt idx="396">
                  <c:v>3054.0</c:v>
                </c:pt>
                <c:pt idx="397">
                  <c:v>3306.0</c:v>
                </c:pt>
                <c:pt idx="398">
                  <c:v>3605.0</c:v>
                </c:pt>
                <c:pt idx="399">
                  <c:v>3968.0</c:v>
                </c:pt>
                <c:pt idx="400">
                  <c:v>4303.0</c:v>
                </c:pt>
                <c:pt idx="401">
                  <c:v>4595.0</c:v>
                </c:pt>
                <c:pt idx="402">
                  <c:v>4881.0</c:v>
                </c:pt>
                <c:pt idx="403">
                  <c:v>5236.0</c:v>
                </c:pt>
                <c:pt idx="404">
                  <c:v>5632.0</c:v>
                </c:pt>
                <c:pt idx="405">
                  <c:v>6037.0</c:v>
                </c:pt>
                <c:pt idx="406">
                  <c:v>6459.0</c:v>
                </c:pt>
                <c:pt idx="407">
                  <c:v>6862.0</c:v>
                </c:pt>
                <c:pt idx="408">
                  <c:v>7273.0</c:v>
                </c:pt>
                <c:pt idx="409">
                  <c:v>7636.0</c:v>
                </c:pt>
                <c:pt idx="410">
                  <c:v>8115.0</c:v>
                </c:pt>
                <c:pt idx="411">
                  <c:v>8493.0</c:v>
                </c:pt>
                <c:pt idx="412">
                  <c:v>8887.0</c:v>
                </c:pt>
                <c:pt idx="413">
                  <c:v>9431.0</c:v>
                </c:pt>
                <c:pt idx="414">
                  <c:v>9851.0</c:v>
                </c:pt>
                <c:pt idx="415">
                  <c:v>10262.0</c:v>
                </c:pt>
                <c:pt idx="416">
                  <c:v>10676.0</c:v>
                </c:pt>
                <c:pt idx="417">
                  <c:v>11061.0</c:v>
                </c:pt>
                <c:pt idx="418">
                  <c:v>11462.0</c:v>
                </c:pt>
                <c:pt idx="419">
                  <c:v>11858.0</c:v>
                </c:pt>
                <c:pt idx="420">
                  <c:v>12258.0</c:v>
                </c:pt>
                <c:pt idx="421">
                  <c:v>12625.0</c:v>
                </c:pt>
                <c:pt idx="422">
                  <c:v>13042.0</c:v>
                </c:pt>
                <c:pt idx="423">
                  <c:v>13415.0</c:v>
                </c:pt>
                <c:pt idx="424">
                  <c:v>13817.0</c:v>
                </c:pt>
                <c:pt idx="425">
                  <c:v>14275.0</c:v>
                </c:pt>
                <c:pt idx="426">
                  <c:v>14651.0</c:v>
                </c:pt>
                <c:pt idx="427">
                  <c:v>15021.0</c:v>
                </c:pt>
                <c:pt idx="428">
                  <c:v>15403.0</c:v>
                </c:pt>
                <c:pt idx="429">
                  <c:v>15837.0</c:v>
                </c:pt>
                <c:pt idx="430">
                  <c:v>16210.0</c:v>
                </c:pt>
                <c:pt idx="431">
                  <c:v>16663.0</c:v>
                </c:pt>
                <c:pt idx="432">
                  <c:v>17024.0</c:v>
                </c:pt>
                <c:pt idx="433">
                  <c:v>17468.0</c:v>
                </c:pt>
                <c:pt idx="434">
                  <c:v>17990.0</c:v>
                </c:pt>
                <c:pt idx="435">
                  <c:v>18388.0</c:v>
                </c:pt>
                <c:pt idx="436">
                  <c:v>18801.0</c:v>
                </c:pt>
                <c:pt idx="437">
                  <c:v>19192.0</c:v>
                </c:pt>
                <c:pt idx="438">
                  <c:v>19746.0</c:v>
                </c:pt>
                <c:pt idx="439">
                  <c:v>20130.0</c:v>
                </c:pt>
                <c:pt idx="440">
                  <c:v>20544.0</c:v>
                </c:pt>
                <c:pt idx="441">
                  <c:v>20936.0</c:v>
                </c:pt>
                <c:pt idx="442">
                  <c:v>21332.0</c:v>
                </c:pt>
                <c:pt idx="443">
                  <c:v>21733.0</c:v>
                </c:pt>
                <c:pt idx="444">
                  <c:v>22147.0</c:v>
                </c:pt>
                <c:pt idx="445">
                  <c:v>22553.0</c:v>
                </c:pt>
                <c:pt idx="446">
                  <c:v>22968.0</c:v>
                </c:pt>
                <c:pt idx="447">
                  <c:v>23389.0</c:v>
                </c:pt>
                <c:pt idx="448">
                  <c:v>23766.0</c:v>
                </c:pt>
                <c:pt idx="449">
                  <c:v>24165.0</c:v>
                </c:pt>
                <c:pt idx="450">
                  <c:v>24585.0</c:v>
                </c:pt>
                <c:pt idx="451">
                  <c:v>24977.0</c:v>
                </c:pt>
                <c:pt idx="452">
                  <c:v>25361.0</c:v>
                </c:pt>
                <c:pt idx="453">
                  <c:v>25804.0</c:v>
                </c:pt>
                <c:pt idx="454">
                  <c:v>26189.0</c:v>
                </c:pt>
                <c:pt idx="455">
                  <c:v>26602.0</c:v>
                </c:pt>
                <c:pt idx="456">
                  <c:v>26996.0</c:v>
                </c:pt>
                <c:pt idx="457">
                  <c:v>27428.0</c:v>
                </c:pt>
                <c:pt idx="458">
                  <c:v>27803.0</c:v>
                </c:pt>
                <c:pt idx="459">
                  <c:v>28251.0</c:v>
                </c:pt>
                <c:pt idx="460">
                  <c:v>28629.0</c:v>
                </c:pt>
                <c:pt idx="461">
                  <c:v>29009.0</c:v>
                </c:pt>
                <c:pt idx="462">
                  <c:v>29393.0</c:v>
                </c:pt>
                <c:pt idx="463">
                  <c:v>29795.0</c:v>
                </c:pt>
                <c:pt idx="464">
                  <c:v>30193.0</c:v>
                </c:pt>
                <c:pt idx="465">
                  <c:v>30727.0</c:v>
                </c:pt>
                <c:pt idx="466">
                  <c:v>31137.0</c:v>
                </c:pt>
                <c:pt idx="467">
                  <c:v>31584.0</c:v>
                </c:pt>
                <c:pt idx="468">
                  <c:v>31935.0</c:v>
                </c:pt>
                <c:pt idx="469">
                  <c:v>32332.0</c:v>
                </c:pt>
                <c:pt idx="470">
                  <c:v>32736.0</c:v>
                </c:pt>
                <c:pt idx="471">
                  <c:v>33135.0</c:v>
                </c:pt>
                <c:pt idx="472">
                  <c:v>33540.0</c:v>
                </c:pt>
                <c:pt idx="473">
                  <c:v>33949.0</c:v>
                </c:pt>
                <c:pt idx="474">
                  <c:v>34393.0</c:v>
                </c:pt>
                <c:pt idx="475">
                  <c:v>610.0</c:v>
                </c:pt>
                <c:pt idx="476">
                  <c:v>1264.0</c:v>
                </c:pt>
                <c:pt idx="477">
                  <c:v>2313.0</c:v>
                </c:pt>
                <c:pt idx="478">
                  <c:v>2454.0</c:v>
                </c:pt>
                <c:pt idx="479">
                  <c:v>2619.0</c:v>
                </c:pt>
                <c:pt idx="480">
                  <c:v>2809.0</c:v>
                </c:pt>
                <c:pt idx="481">
                  <c:v>2985.0</c:v>
                </c:pt>
                <c:pt idx="482">
                  <c:v>3230.0</c:v>
                </c:pt>
                <c:pt idx="483">
                  <c:v>3502.0</c:v>
                </c:pt>
                <c:pt idx="484">
                  <c:v>3809.0</c:v>
                </c:pt>
                <c:pt idx="485">
                  <c:v>4143.0</c:v>
                </c:pt>
                <c:pt idx="486">
                  <c:v>4435.0</c:v>
                </c:pt>
                <c:pt idx="487">
                  <c:v>4724.0</c:v>
                </c:pt>
                <c:pt idx="488">
                  <c:v>4990.0</c:v>
                </c:pt>
                <c:pt idx="489">
                  <c:v>5316.0</c:v>
                </c:pt>
                <c:pt idx="490">
                  <c:v>5836.0</c:v>
                </c:pt>
                <c:pt idx="491">
                  <c:v>6216.0</c:v>
                </c:pt>
                <c:pt idx="492">
                  <c:v>6600.0</c:v>
                </c:pt>
                <c:pt idx="493">
                  <c:v>6976.0</c:v>
                </c:pt>
                <c:pt idx="494">
                  <c:v>7344.0</c:v>
                </c:pt>
                <c:pt idx="495">
                  <c:v>7725.0</c:v>
                </c:pt>
                <c:pt idx="496">
                  <c:v>8116.0</c:v>
                </c:pt>
                <c:pt idx="497">
                  <c:v>8921.0</c:v>
                </c:pt>
                <c:pt idx="498">
                  <c:v>9304.0</c:v>
                </c:pt>
                <c:pt idx="499">
                  <c:v>9689.0</c:v>
                </c:pt>
                <c:pt idx="500">
                  <c:v>10058.0</c:v>
                </c:pt>
                <c:pt idx="501">
                  <c:v>10460.0</c:v>
                </c:pt>
                <c:pt idx="502">
                  <c:v>10832.0</c:v>
                </c:pt>
                <c:pt idx="503">
                  <c:v>11180.0</c:v>
                </c:pt>
                <c:pt idx="504">
                  <c:v>11569.0</c:v>
                </c:pt>
                <c:pt idx="505">
                  <c:v>11929.0</c:v>
                </c:pt>
                <c:pt idx="506">
                  <c:v>12317.0</c:v>
                </c:pt>
                <c:pt idx="507">
                  <c:v>12724.0</c:v>
                </c:pt>
                <c:pt idx="508">
                  <c:v>13089.0</c:v>
                </c:pt>
                <c:pt idx="509">
                  <c:v>13435.0</c:v>
                </c:pt>
                <c:pt idx="510">
                  <c:v>13803.0</c:v>
                </c:pt>
                <c:pt idx="511">
                  <c:v>14185.0</c:v>
                </c:pt>
                <c:pt idx="512">
                  <c:v>14560.0</c:v>
                </c:pt>
                <c:pt idx="513">
                  <c:v>14913.0</c:v>
                </c:pt>
                <c:pt idx="514">
                  <c:v>15293.0</c:v>
                </c:pt>
                <c:pt idx="515">
                  <c:v>15687.0</c:v>
                </c:pt>
                <c:pt idx="516">
                  <c:v>16098.0</c:v>
                </c:pt>
                <c:pt idx="517">
                  <c:v>16449.0</c:v>
                </c:pt>
                <c:pt idx="518">
                  <c:v>16828.0</c:v>
                </c:pt>
                <c:pt idx="519">
                  <c:v>17378.0</c:v>
                </c:pt>
                <c:pt idx="520">
                  <c:v>17767.0</c:v>
                </c:pt>
                <c:pt idx="521">
                  <c:v>18151.0</c:v>
                </c:pt>
                <c:pt idx="522">
                  <c:v>18530.0</c:v>
                </c:pt>
                <c:pt idx="523">
                  <c:v>18886.0</c:v>
                </c:pt>
                <c:pt idx="524">
                  <c:v>19241.0</c:v>
                </c:pt>
                <c:pt idx="525">
                  <c:v>19609.0</c:v>
                </c:pt>
                <c:pt idx="526">
                  <c:v>20145.0</c:v>
                </c:pt>
                <c:pt idx="527">
                  <c:v>20531.0</c:v>
                </c:pt>
                <c:pt idx="528">
                  <c:v>20910.0</c:v>
                </c:pt>
                <c:pt idx="529">
                  <c:v>21281.0</c:v>
                </c:pt>
                <c:pt idx="530">
                  <c:v>21663.0</c:v>
                </c:pt>
                <c:pt idx="531">
                  <c:v>22035.0</c:v>
                </c:pt>
                <c:pt idx="532">
                  <c:v>22432.0</c:v>
                </c:pt>
                <c:pt idx="533">
                  <c:v>22797.0</c:v>
                </c:pt>
                <c:pt idx="534">
                  <c:v>23158.0</c:v>
                </c:pt>
                <c:pt idx="535">
                  <c:v>23552.0</c:v>
                </c:pt>
                <c:pt idx="536">
                  <c:v>23937.0</c:v>
                </c:pt>
                <c:pt idx="537">
                  <c:v>24321.0</c:v>
                </c:pt>
                <c:pt idx="538">
                  <c:v>24692.0</c:v>
                </c:pt>
                <c:pt idx="539">
                  <c:v>25059.0</c:v>
                </c:pt>
                <c:pt idx="540">
                  <c:v>25429.0</c:v>
                </c:pt>
                <c:pt idx="541">
                  <c:v>25798.0</c:v>
                </c:pt>
                <c:pt idx="542">
                  <c:v>26195.0</c:v>
                </c:pt>
                <c:pt idx="543">
                  <c:v>26545.0</c:v>
                </c:pt>
                <c:pt idx="544">
                  <c:v>26944.0</c:v>
                </c:pt>
                <c:pt idx="545">
                  <c:v>27320.0</c:v>
                </c:pt>
                <c:pt idx="546">
                  <c:v>27832.0</c:v>
                </c:pt>
                <c:pt idx="547">
                  <c:v>28361.0</c:v>
                </c:pt>
                <c:pt idx="548">
                  <c:v>28743.0</c:v>
                </c:pt>
                <c:pt idx="549">
                  <c:v>29110.0</c:v>
                </c:pt>
                <c:pt idx="550">
                  <c:v>29468.0</c:v>
                </c:pt>
                <c:pt idx="551">
                  <c:v>29840.0</c:v>
                </c:pt>
                <c:pt idx="552">
                  <c:v>30264.0</c:v>
                </c:pt>
                <c:pt idx="553">
                  <c:v>30585.0</c:v>
                </c:pt>
                <c:pt idx="554">
                  <c:v>30977.0</c:v>
                </c:pt>
                <c:pt idx="555">
                  <c:v>31341.0</c:v>
                </c:pt>
                <c:pt idx="556">
                  <c:v>31708.0</c:v>
                </c:pt>
                <c:pt idx="557">
                  <c:v>32079.0</c:v>
                </c:pt>
                <c:pt idx="558">
                  <c:v>32464.0</c:v>
                </c:pt>
                <c:pt idx="559">
                  <c:v>32844.0</c:v>
                </c:pt>
                <c:pt idx="560">
                  <c:v>33330.0</c:v>
                </c:pt>
                <c:pt idx="561">
                  <c:v>33711.0</c:v>
                </c:pt>
                <c:pt idx="562">
                  <c:v>34260.0</c:v>
                </c:pt>
                <c:pt idx="563">
                  <c:v>34614.0</c:v>
                </c:pt>
                <c:pt idx="564">
                  <c:v>742.0</c:v>
                </c:pt>
                <c:pt idx="565">
                  <c:v>1565.0</c:v>
                </c:pt>
                <c:pt idx="566">
                  <c:v>2805.0</c:v>
                </c:pt>
                <c:pt idx="567">
                  <c:v>3001.0</c:v>
                </c:pt>
                <c:pt idx="568">
                  <c:v>3355.0</c:v>
                </c:pt>
                <c:pt idx="569">
                  <c:v>3687.0</c:v>
                </c:pt>
                <c:pt idx="570">
                  <c:v>4043.0</c:v>
                </c:pt>
                <c:pt idx="571">
                  <c:v>4371.0</c:v>
                </c:pt>
                <c:pt idx="572">
                  <c:v>4681.0</c:v>
                </c:pt>
                <c:pt idx="573">
                  <c:v>4976.0</c:v>
                </c:pt>
                <c:pt idx="574">
                  <c:v>5392.0</c:v>
                </c:pt>
                <c:pt idx="575">
                  <c:v>5809.0</c:v>
                </c:pt>
                <c:pt idx="576">
                  <c:v>6227.0</c:v>
                </c:pt>
                <c:pt idx="577">
                  <c:v>6650.0</c:v>
                </c:pt>
                <c:pt idx="578">
                  <c:v>7039.0</c:v>
                </c:pt>
                <c:pt idx="579">
                  <c:v>7459.0</c:v>
                </c:pt>
                <c:pt idx="580">
                  <c:v>7881.0</c:v>
                </c:pt>
                <c:pt idx="581">
                  <c:v>8319.0</c:v>
                </c:pt>
                <c:pt idx="582">
                  <c:v>8730.0</c:v>
                </c:pt>
                <c:pt idx="583">
                  <c:v>9149.0</c:v>
                </c:pt>
                <c:pt idx="584">
                  <c:v>9721.0</c:v>
                </c:pt>
                <c:pt idx="585">
                  <c:v>10137.0</c:v>
                </c:pt>
                <c:pt idx="586">
                  <c:v>10566.0</c:v>
                </c:pt>
                <c:pt idx="587">
                  <c:v>10955.0</c:v>
                </c:pt>
                <c:pt idx="588">
                  <c:v>11367.0</c:v>
                </c:pt>
                <c:pt idx="589">
                  <c:v>11807.0</c:v>
                </c:pt>
                <c:pt idx="590">
                  <c:v>12194.0</c:v>
                </c:pt>
                <c:pt idx="591">
                  <c:v>12620.0</c:v>
                </c:pt>
                <c:pt idx="592">
                  <c:v>13022.0</c:v>
                </c:pt>
                <c:pt idx="593">
                  <c:v>13418.0</c:v>
                </c:pt>
                <c:pt idx="594">
                  <c:v>13783.0</c:v>
                </c:pt>
                <c:pt idx="595">
                  <c:v>14205.0</c:v>
                </c:pt>
                <c:pt idx="596">
                  <c:v>14601.0</c:v>
                </c:pt>
                <c:pt idx="597">
                  <c:v>14988.0</c:v>
                </c:pt>
                <c:pt idx="598">
                  <c:v>15386.0</c:v>
                </c:pt>
                <c:pt idx="599">
                  <c:v>15820.0</c:v>
                </c:pt>
                <c:pt idx="600">
                  <c:v>16235.0</c:v>
                </c:pt>
                <c:pt idx="601">
                  <c:v>16632.0</c:v>
                </c:pt>
                <c:pt idx="602">
                  <c:v>17033.0</c:v>
                </c:pt>
                <c:pt idx="603">
                  <c:v>17449.0</c:v>
                </c:pt>
                <c:pt idx="604">
                  <c:v>17866.0</c:v>
                </c:pt>
                <c:pt idx="605">
                  <c:v>18282.0</c:v>
                </c:pt>
                <c:pt idx="606">
                  <c:v>18668.0</c:v>
                </c:pt>
                <c:pt idx="607">
                  <c:v>19070.0</c:v>
                </c:pt>
                <c:pt idx="608">
                  <c:v>19483.0</c:v>
                </c:pt>
                <c:pt idx="609">
                  <c:v>19902.0</c:v>
                </c:pt>
                <c:pt idx="610">
                  <c:v>20328.0</c:v>
                </c:pt>
                <c:pt idx="611">
                  <c:v>20789.0</c:v>
                </c:pt>
                <c:pt idx="612">
                  <c:v>21177.0</c:v>
                </c:pt>
                <c:pt idx="613">
                  <c:v>21588.0</c:v>
                </c:pt>
                <c:pt idx="614">
                  <c:v>21980.0</c:v>
                </c:pt>
                <c:pt idx="615">
                  <c:v>22406.0</c:v>
                </c:pt>
                <c:pt idx="616">
                  <c:v>22817.0</c:v>
                </c:pt>
                <c:pt idx="617">
                  <c:v>23221.0</c:v>
                </c:pt>
                <c:pt idx="618">
                  <c:v>23859.0</c:v>
                </c:pt>
                <c:pt idx="619">
                  <c:v>24278.0</c:v>
                </c:pt>
                <c:pt idx="620">
                  <c:v>24827.0</c:v>
                </c:pt>
                <c:pt idx="621">
                  <c:v>25241.0</c:v>
                </c:pt>
                <c:pt idx="622">
                  <c:v>25655.0</c:v>
                </c:pt>
                <c:pt idx="623">
                  <c:v>26064.0</c:v>
                </c:pt>
                <c:pt idx="624">
                  <c:v>26484.0</c:v>
                </c:pt>
                <c:pt idx="625">
                  <c:v>26911.0</c:v>
                </c:pt>
                <c:pt idx="626">
                  <c:v>27301.0</c:v>
                </c:pt>
                <c:pt idx="627">
                  <c:v>27725.0</c:v>
                </c:pt>
                <c:pt idx="628">
                  <c:v>28337.0</c:v>
                </c:pt>
                <c:pt idx="629">
                  <c:v>28726.0</c:v>
                </c:pt>
                <c:pt idx="630">
                  <c:v>29146.0</c:v>
                </c:pt>
                <c:pt idx="631">
                  <c:v>29552.0</c:v>
                </c:pt>
                <c:pt idx="632">
                  <c:v>29982.0</c:v>
                </c:pt>
                <c:pt idx="633">
                  <c:v>30409.0</c:v>
                </c:pt>
                <c:pt idx="634">
                  <c:v>30813.0</c:v>
                </c:pt>
                <c:pt idx="635">
                  <c:v>31217.0</c:v>
                </c:pt>
                <c:pt idx="636">
                  <c:v>31624.0</c:v>
                </c:pt>
                <c:pt idx="637">
                  <c:v>32031.0</c:v>
                </c:pt>
                <c:pt idx="638">
                  <c:v>32439.0</c:v>
                </c:pt>
                <c:pt idx="639">
                  <c:v>32859.0</c:v>
                </c:pt>
                <c:pt idx="640">
                  <c:v>33267.0</c:v>
                </c:pt>
                <c:pt idx="641">
                  <c:v>33718.0</c:v>
                </c:pt>
                <c:pt idx="642">
                  <c:v>34149.0</c:v>
                </c:pt>
                <c:pt idx="643">
                  <c:v>34555.0</c:v>
                </c:pt>
                <c:pt idx="644">
                  <c:v>184.0</c:v>
                </c:pt>
                <c:pt idx="645">
                  <c:v>411.0</c:v>
                </c:pt>
                <c:pt idx="646">
                  <c:v>439.0</c:v>
                </c:pt>
                <c:pt idx="647">
                  <c:v>486.0</c:v>
                </c:pt>
                <c:pt idx="648">
                  <c:v>514.0</c:v>
                </c:pt>
                <c:pt idx="649">
                  <c:v>694.0</c:v>
                </c:pt>
                <c:pt idx="650">
                  <c:v>819.0</c:v>
                </c:pt>
                <c:pt idx="651">
                  <c:v>905.0</c:v>
                </c:pt>
                <c:pt idx="652">
                  <c:v>1232.0</c:v>
                </c:pt>
                <c:pt idx="653">
                  <c:v>1331.0</c:v>
                </c:pt>
                <c:pt idx="654">
                  <c:v>1428.0</c:v>
                </c:pt>
                <c:pt idx="655">
                  <c:v>1535.0</c:v>
                </c:pt>
                <c:pt idx="656">
                  <c:v>1650.0</c:v>
                </c:pt>
                <c:pt idx="657">
                  <c:v>1957.0</c:v>
                </c:pt>
                <c:pt idx="658">
                  <c:v>2093.0</c:v>
                </c:pt>
                <c:pt idx="659">
                  <c:v>2212.0</c:v>
                </c:pt>
                <c:pt idx="660">
                  <c:v>2343.0</c:v>
                </c:pt>
                <c:pt idx="661">
                  <c:v>2493.0</c:v>
                </c:pt>
                <c:pt idx="662">
                  <c:v>2681.0</c:v>
                </c:pt>
                <c:pt idx="663">
                  <c:v>2883.0</c:v>
                </c:pt>
                <c:pt idx="664">
                  <c:v>3077.0</c:v>
                </c:pt>
                <c:pt idx="665">
                  <c:v>3350.0</c:v>
                </c:pt>
                <c:pt idx="666">
                  <c:v>3670.0</c:v>
                </c:pt>
                <c:pt idx="667">
                  <c:v>4022.0</c:v>
                </c:pt>
                <c:pt idx="668">
                  <c:v>4327.0</c:v>
                </c:pt>
                <c:pt idx="669">
                  <c:v>4638.0</c:v>
                </c:pt>
                <c:pt idx="670">
                  <c:v>5556.0</c:v>
                </c:pt>
                <c:pt idx="671">
                  <c:v>5950.0</c:v>
                </c:pt>
                <c:pt idx="672">
                  <c:v>6353.0</c:v>
                </c:pt>
                <c:pt idx="673">
                  <c:v>6766.0</c:v>
                </c:pt>
                <c:pt idx="674">
                  <c:v>7181.0</c:v>
                </c:pt>
                <c:pt idx="675">
                  <c:v>7582.0</c:v>
                </c:pt>
                <c:pt idx="676">
                  <c:v>7963.0</c:v>
                </c:pt>
                <c:pt idx="677">
                  <c:v>8414.0</c:v>
                </c:pt>
                <c:pt idx="678">
                  <c:v>8779.0</c:v>
                </c:pt>
                <c:pt idx="679">
                  <c:v>9207.0</c:v>
                </c:pt>
                <c:pt idx="680">
                  <c:v>9550.0</c:v>
                </c:pt>
                <c:pt idx="681">
                  <c:v>9911.0</c:v>
                </c:pt>
                <c:pt idx="682">
                  <c:v>10303.0</c:v>
                </c:pt>
                <c:pt idx="683">
                  <c:v>10699.0</c:v>
                </c:pt>
                <c:pt idx="684">
                  <c:v>11067.0</c:v>
                </c:pt>
                <c:pt idx="685">
                  <c:v>11449.0</c:v>
                </c:pt>
                <c:pt idx="686">
                  <c:v>11973.0</c:v>
                </c:pt>
                <c:pt idx="687">
                  <c:v>12545.0</c:v>
                </c:pt>
                <c:pt idx="688">
                  <c:v>12898.0</c:v>
                </c:pt>
                <c:pt idx="689">
                  <c:v>13280.0</c:v>
                </c:pt>
                <c:pt idx="690">
                  <c:v>13633.0</c:v>
                </c:pt>
                <c:pt idx="691">
                  <c:v>14040.0</c:v>
                </c:pt>
                <c:pt idx="692">
                  <c:v>14453.0</c:v>
                </c:pt>
                <c:pt idx="693">
                  <c:v>14788.0</c:v>
                </c:pt>
                <c:pt idx="694">
                  <c:v>15170.0</c:v>
                </c:pt>
                <c:pt idx="695">
                  <c:v>15528.0</c:v>
                </c:pt>
                <c:pt idx="696">
                  <c:v>15931.0</c:v>
                </c:pt>
                <c:pt idx="697">
                  <c:v>16317.0</c:v>
                </c:pt>
                <c:pt idx="698">
                  <c:v>16700.0</c:v>
                </c:pt>
                <c:pt idx="699">
                  <c:v>17093.0</c:v>
                </c:pt>
                <c:pt idx="700">
                  <c:v>17490.0</c:v>
                </c:pt>
                <c:pt idx="701">
                  <c:v>17858.0</c:v>
                </c:pt>
                <c:pt idx="702">
                  <c:v>18262.0</c:v>
                </c:pt>
                <c:pt idx="703">
                  <c:v>18810.0</c:v>
                </c:pt>
                <c:pt idx="704">
                  <c:v>19169.0</c:v>
                </c:pt>
                <c:pt idx="705">
                  <c:v>19556.0</c:v>
                </c:pt>
                <c:pt idx="706">
                  <c:v>19942.0</c:v>
                </c:pt>
                <c:pt idx="707">
                  <c:v>20339.0</c:v>
                </c:pt>
                <c:pt idx="708">
                  <c:v>20729.0</c:v>
                </c:pt>
                <c:pt idx="709">
                  <c:v>21101.0</c:v>
                </c:pt>
                <c:pt idx="710">
                  <c:v>21493.0</c:v>
                </c:pt>
                <c:pt idx="711">
                  <c:v>21866.0</c:v>
                </c:pt>
                <c:pt idx="712">
                  <c:v>22234.0</c:v>
                </c:pt>
                <c:pt idx="713">
                  <c:v>22669.0</c:v>
                </c:pt>
                <c:pt idx="714">
                  <c:v>23024.0</c:v>
                </c:pt>
                <c:pt idx="715">
                  <c:v>23397.0</c:v>
                </c:pt>
                <c:pt idx="716">
                  <c:v>23775.0</c:v>
                </c:pt>
                <c:pt idx="717">
                  <c:v>24171.0</c:v>
                </c:pt>
                <c:pt idx="718">
                  <c:v>24599.0</c:v>
                </c:pt>
                <c:pt idx="719">
                  <c:v>24951.0</c:v>
                </c:pt>
                <c:pt idx="720">
                  <c:v>25352.0</c:v>
                </c:pt>
                <c:pt idx="721">
                  <c:v>25728.0</c:v>
                </c:pt>
                <c:pt idx="722">
                  <c:v>26083.0</c:v>
                </c:pt>
                <c:pt idx="723">
                  <c:v>26489.0</c:v>
                </c:pt>
                <c:pt idx="724">
                  <c:v>26868.0</c:v>
                </c:pt>
                <c:pt idx="725">
                  <c:v>27270.0</c:v>
                </c:pt>
                <c:pt idx="726">
                  <c:v>27644.0</c:v>
                </c:pt>
                <c:pt idx="727">
                  <c:v>28025.0</c:v>
                </c:pt>
                <c:pt idx="728">
                  <c:v>28414.0</c:v>
                </c:pt>
                <c:pt idx="729">
                  <c:v>28826.0</c:v>
                </c:pt>
                <c:pt idx="730">
                  <c:v>29187.0</c:v>
                </c:pt>
                <c:pt idx="731">
                  <c:v>29752.0</c:v>
                </c:pt>
                <c:pt idx="732">
                  <c:v>30165.0</c:v>
                </c:pt>
                <c:pt idx="733">
                  <c:v>30669.0</c:v>
                </c:pt>
                <c:pt idx="734">
                  <c:v>31072.0</c:v>
                </c:pt>
                <c:pt idx="735">
                  <c:v>31447.0</c:v>
                </c:pt>
                <c:pt idx="736">
                  <c:v>31839.0</c:v>
                </c:pt>
                <c:pt idx="737">
                  <c:v>32207.0</c:v>
                </c:pt>
                <c:pt idx="738">
                  <c:v>32643.0</c:v>
                </c:pt>
                <c:pt idx="739">
                  <c:v>32991.0</c:v>
                </c:pt>
                <c:pt idx="740">
                  <c:v>33364.0</c:v>
                </c:pt>
                <c:pt idx="741">
                  <c:v>33764.0</c:v>
                </c:pt>
                <c:pt idx="742">
                  <c:v>34145.0</c:v>
                </c:pt>
                <c:pt idx="743">
                  <c:v>34546.0</c:v>
                </c:pt>
                <c:pt idx="744">
                  <c:v>1002.0</c:v>
                </c:pt>
                <c:pt idx="745">
                  <c:v>1124.0</c:v>
                </c:pt>
                <c:pt idx="746">
                  <c:v>2534.0</c:v>
                </c:pt>
                <c:pt idx="747">
                  <c:v>5348.0</c:v>
                </c:pt>
                <c:pt idx="748">
                  <c:v>5762.0</c:v>
                </c:pt>
                <c:pt idx="749">
                  <c:v>6128.0</c:v>
                </c:pt>
                <c:pt idx="750">
                  <c:v>6536.0</c:v>
                </c:pt>
                <c:pt idx="751">
                  <c:v>6927.0</c:v>
                </c:pt>
                <c:pt idx="752">
                  <c:v>7445.0</c:v>
                </c:pt>
                <c:pt idx="753">
                  <c:v>7849.0</c:v>
                </c:pt>
                <c:pt idx="754">
                  <c:v>8268.0</c:v>
                </c:pt>
                <c:pt idx="755">
                  <c:v>8666.0</c:v>
                </c:pt>
                <c:pt idx="756">
                  <c:v>9061.0</c:v>
                </c:pt>
                <c:pt idx="757">
                  <c:v>9462.0</c:v>
                </c:pt>
                <c:pt idx="758">
                  <c:v>9834.0</c:v>
                </c:pt>
                <c:pt idx="759">
                  <c:v>10200.0</c:v>
                </c:pt>
                <c:pt idx="760">
                  <c:v>10608.0</c:v>
                </c:pt>
                <c:pt idx="761">
                  <c:v>11176.0</c:v>
                </c:pt>
                <c:pt idx="762">
                  <c:v>11518.0</c:v>
                </c:pt>
                <c:pt idx="763">
                  <c:v>11913.0</c:v>
                </c:pt>
                <c:pt idx="764">
                  <c:v>12293.0</c:v>
                </c:pt>
                <c:pt idx="765">
                  <c:v>12797.0</c:v>
                </c:pt>
                <c:pt idx="766">
                  <c:v>13201.0</c:v>
                </c:pt>
                <c:pt idx="767">
                  <c:v>13721.0</c:v>
                </c:pt>
                <c:pt idx="768">
                  <c:v>14124.0</c:v>
                </c:pt>
                <c:pt idx="769">
                  <c:v>14505.0</c:v>
                </c:pt>
                <c:pt idx="770">
                  <c:v>15050.0</c:v>
                </c:pt>
                <c:pt idx="771">
                  <c:v>15407.0</c:v>
                </c:pt>
                <c:pt idx="772">
                  <c:v>15807.0</c:v>
                </c:pt>
                <c:pt idx="773">
                  <c:v>16174.0</c:v>
                </c:pt>
                <c:pt idx="774">
                  <c:v>16571.0</c:v>
                </c:pt>
                <c:pt idx="775">
                  <c:v>16972.0</c:v>
                </c:pt>
                <c:pt idx="776">
                  <c:v>17573.0</c:v>
                </c:pt>
                <c:pt idx="777">
                  <c:v>17931.0</c:v>
                </c:pt>
                <c:pt idx="778">
                  <c:v>18331.0</c:v>
                </c:pt>
                <c:pt idx="779">
                  <c:v>18708.0</c:v>
                </c:pt>
                <c:pt idx="780">
                  <c:v>19088.0</c:v>
                </c:pt>
                <c:pt idx="781">
                  <c:v>19469.0</c:v>
                </c:pt>
                <c:pt idx="782">
                  <c:v>19874.0</c:v>
                </c:pt>
                <c:pt idx="783">
                  <c:v>20267.0</c:v>
                </c:pt>
                <c:pt idx="784">
                  <c:v>20781.0</c:v>
                </c:pt>
                <c:pt idx="785">
                  <c:v>21155.0</c:v>
                </c:pt>
                <c:pt idx="786">
                  <c:v>21692.0</c:v>
                </c:pt>
                <c:pt idx="787">
                  <c:v>22076.0</c:v>
                </c:pt>
                <c:pt idx="788">
                  <c:v>22478.0</c:v>
                </c:pt>
                <c:pt idx="789">
                  <c:v>22879.0</c:v>
                </c:pt>
                <c:pt idx="790">
                  <c:v>23252.0</c:v>
                </c:pt>
                <c:pt idx="791">
                  <c:v>23649.0</c:v>
                </c:pt>
                <c:pt idx="792">
                  <c:v>24031.0</c:v>
                </c:pt>
                <c:pt idx="793">
                  <c:v>24414.0</c:v>
                </c:pt>
                <c:pt idx="794">
                  <c:v>24795.0</c:v>
                </c:pt>
                <c:pt idx="795">
                  <c:v>25193.0</c:v>
                </c:pt>
                <c:pt idx="796">
                  <c:v>25591.0</c:v>
                </c:pt>
                <c:pt idx="797">
                  <c:v>25976.0</c:v>
                </c:pt>
                <c:pt idx="798">
                  <c:v>26386.0</c:v>
                </c:pt>
                <c:pt idx="799">
                  <c:v>26800.0</c:v>
                </c:pt>
                <c:pt idx="800">
                  <c:v>27200.0</c:v>
                </c:pt>
                <c:pt idx="801">
                  <c:v>27717.0</c:v>
                </c:pt>
                <c:pt idx="802">
                  <c:v>28283.0</c:v>
                </c:pt>
                <c:pt idx="803">
                  <c:v>28654.0</c:v>
                </c:pt>
                <c:pt idx="804">
                  <c:v>29029.0</c:v>
                </c:pt>
                <c:pt idx="805">
                  <c:v>29405.0</c:v>
                </c:pt>
                <c:pt idx="806">
                  <c:v>29783.0</c:v>
                </c:pt>
                <c:pt idx="807">
                  <c:v>30173.0</c:v>
                </c:pt>
                <c:pt idx="808">
                  <c:v>30689.0</c:v>
                </c:pt>
                <c:pt idx="809">
                  <c:v>31087.0</c:v>
                </c:pt>
                <c:pt idx="810">
                  <c:v>31474.0</c:v>
                </c:pt>
                <c:pt idx="811">
                  <c:v>31993.0</c:v>
                </c:pt>
                <c:pt idx="812">
                  <c:v>32402.0</c:v>
                </c:pt>
                <c:pt idx="813">
                  <c:v>32758.0</c:v>
                </c:pt>
                <c:pt idx="814">
                  <c:v>33156.0</c:v>
                </c:pt>
                <c:pt idx="815">
                  <c:v>33536.0</c:v>
                </c:pt>
                <c:pt idx="816">
                  <c:v>33937.0</c:v>
                </c:pt>
                <c:pt idx="817">
                  <c:v>34360.0</c:v>
                </c:pt>
                <c:pt idx="818">
                  <c:v>221.0</c:v>
                </c:pt>
                <c:pt idx="819">
                  <c:v>293.0</c:v>
                </c:pt>
                <c:pt idx="820">
                  <c:v>326.0</c:v>
                </c:pt>
                <c:pt idx="821">
                  <c:v>1109.0</c:v>
                </c:pt>
                <c:pt idx="822">
                  <c:v>2368.0</c:v>
                </c:pt>
                <c:pt idx="823">
                  <c:v>2513.0</c:v>
                </c:pt>
                <c:pt idx="824">
                  <c:v>2689.0</c:v>
                </c:pt>
                <c:pt idx="825">
                  <c:v>3627.0</c:v>
                </c:pt>
                <c:pt idx="826">
                  <c:v>3989.0</c:v>
                </c:pt>
                <c:pt idx="827">
                  <c:v>4315.0</c:v>
                </c:pt>
                <c:pt idx="828">
                  <c:v>4618.0</c:v>
                </c:pt>
                <c:pt idx="829">
                  <c:v>4896.0</c:v>
                </c:pt>
                <c:pt idx="830">
                  <c:v>5253.0</c:v>
                </c:pt>
                <c:pt idx="831">
                  <c:v>5659.0</c:v>
                </c:pt>
                <c:pt idx="832">
                  <c:v>6042.0</c:v>
                </c:pt>
                <c:pt idx="833">
                  <c:v>6439.0</c:v>
                </c:pt>
                <c:pt idx="834">
                  <c:v>6824.0</c:v>
                </c:pt>
                <c:pt idx="835">
                  <c:v>7217.0</c:v>
                </c:pt>
                <c:pt idx="836">
                  <c:v>7623.0</c:v>
                </c:pt>
                <c:pt idx="837">
                  <c:v>8056.0</c:v>
                </c:pt>
                <c:pt idx="838">
                  <c:v>8471.0</c:v>
                </c:pt>
                <c:pt idx="839">
                  <c:v>8823.0</c:v>
                </c:pt>
                <c:pt idx="840">
                  <c:v>9223.0</c:v>
                </c:pt>
                <c:pt idx="841">
                  <c:v>9621.0</c:v>
                </c:pt>
                <c:pt idx="842">
                  <c:v>10018.0</c:v>
                </c:pt>
                <c:pt idx="843">
                  <c:v>10400.0</c:v>
                </c:pt>
                <c:pt idx="844">
                  <c:v>10763.0</c:v>
                </c:pt>
                <c:pt idx="845">
                  <c:v>11131.0</c:v>
                </c:pt>
                <c:pt idx="846">
                  <c:v>11522.0</c:v>
                </c:pt>
                <c:pt idx="847">
                  <c:v>11904.0</c:v>
                </c:pt>
                <c:pt idx="848">
                  <c:v>12302.0</c:v>
                </c:pt>
                <c:pt idx="849">
                  <c:v>12663.0</c:v>
                </c:pt>
                <c:pt idx="850">
                  <c:v>13073.0</c:v>
                </c:pt>
                <c:pt idx="851">
                  <c:v>13448.0</c:v>
                </c:pt>
                <c:pt idx="852">
                  <c:v>13843.0</c:v>
                </c:pt>
                <c:pt idx="853">
                  <c:v>14201.0</c:v>
                </c:pt>
                <c:pt idx="854">
                  <c:v>14557.0</c:v>
                </c:pt>
                <c:pt idx="855">
                  <c:v>14922.0</c:v>
                </c:pt>
                <c:pt idx="856">
                  <c:v>15316.0</c:v>
                </c:pt>
                <c:pt idx="857">
                  <c:v>15696.0</c:v>
                </c:pt>
                <c:pt idx="858">
                  <c:v>16096.0</c:v>
                </c:pt>
                <c:pt idx="859">
                  <c:v>16482.0</c:v>
                </c:pt>
                <c:pt idx="860">
                  <c:v>16870.0</c:v>
                </c:pt>
                <c:pt idx="861">
                  <c:v>17268.0</c:v>
                </c:pt>
                <c:pt idx="862">
                  <c:v>17660.0</c:v>
                </c:pt>
                <c:pt idx="863">
                  <c:v>18054.0</c:v>
                </c:pt>
                <c:pt idx="864">
                  <c:v>18441.0</c:v>
                </c:pt>
                <c:pt idx="865">
                  <c:v>18812.0</c:v>
                </c:pt>
                <c:pt idx="866">
                  <c:v>19200.0</c:v>
                </c:pt>
                <c:pt idx="867">
                  <c:v>19581.0</c:v>
                </c:pt>
                <c:pt idx="868">
                  <c:v>19954.0</c:v>
                </c:pt>
                <c:pt idx="869">
                  <c:v>20354.0</c:v>
                </c:pt>
                <c:pt idx="870">
                  <c:v>20926.0</c:v>
                </c:pt>
                <c:pt idx="871">
                  <c:v>21322.0</c:v>
                </c:pt>
                <c:pt idx="872">
                  <c:v>21740.0</c:v>
                </c:pt>
                <c:pt idx="873">
                  <c:v>22142.0</c:v>
                </c:pt>
                <c:pt idx="874">
                  <c:v>22505.0</c:v>
                </c:pt>
                <c:pt idx="875">
                  <c:v>22884.0</c:v>
                </c:pt>
                <c:pt idx="876">
                  <c:v>23253.0</c:v>
                </c:pt>
                <c:pt idx="877">
                  <c:v>23641.0</c:v>
                </c:pt>
                <c:pt idx="878">
                  <c:v>24019.0</c:v>
                </c:pt>
                <c:pt idx="879">
                  <c:v>24402.0</c:v>
                </c:pt>
                <c:pt idx="880">
                  <c:v>24775.0</c:v>
                </c:pt>
                <c:pt idx="881">
                  <c:v>25171.0</c:v>
                </c:pt>
                <c:pt idx="882">
                  <c:v>25677.0</c:v>
                </c:pt>
                <c:pt idx="883">
                  <c:v>26213.0</c:v>
                </c:pt>
                <c:pt idx="884">
                  <c:v>26622.0</c:v>
                </c:pt>
                <c:pt idx="885">
                  <c:v>27025.0</c:v>
                </c:pt>
                <c:pt idx="886">
                  <c:v>27399.0</c:v>
                </c:pt>
                <c:pt idx="887">
                  <c:v>27779.0</c:v>
                </c:pt>
                <c:pt idx="888">
                  <c:v>28162.0</c:v>
                </c:pt>
                <c:pt idx="889">
                  <c:v>28602.0</c:v>
                </c:pt>
                <c:pt idx="890">
                  <c:v>28947.0</c:v>
                </c:pt>
                <c:pt idx="891">
                  <c:v>29330.0</c:v>
                </c:pt>
                <c:pt idx="892">
                  <c:v>29689.0</c:v>
                </c:pt>
                <c:pt idx="893">
                  <c:v>30080.0</c:v>
                </c:pt>
                <c:pt idx="894">
                  <c:v>30438.0</c:v>
                </c:pt>
                <c:pt idx="895">
                  <c:v>30801.0</c:v>
                </c:pt>
                <c:pt idx="896">
                  <c:v>31192.0</c:v>
                </c:pt>
                <c:pt idx="897">
                  <c:v>31553.0</c:v>
                </c:pt>
                <c:pt idx="898">
                  <c:v>31917.0</c:v>
                </c:pt>
                <c:pt idx="899">
                  <c:v>32306.0</c:v>
                </c:pt>
                <c:pt idx="900">
                  <c:v>32690.0</c:v>
                </c:pt>
                <c:pt idx="901">
                  <c:v>33068.0</c:v>
                </c:pt>
                <c:pt idx="902">
                  <c:v>33462.0</c:v>
                </c:pt>
                <c:pt idx="903">
                  <c:v>33853.0</c:v>
                </c:pt>
                <c:pt idx="904">
                  <c:v>34206.0</c:v>
                </c:pt>
                <c:pt idx="905">
                  <c:v>34575.0</c:v>
                </c:pt>
                <c:pt idx="906">
                  <c:v>137.0</c:v>
                </c:pt>
                <c:pt idx="907">
                  <c:v>447.0</c:v>
                </c:pt>
                <c:pt idx="908">
                  <c:v>746.0</c:v>
                </c:pt>
                <c:pt idx="909">
                  <c:v>904.0</c:v>
                </c:pt>
                <c:pt idx="910">
                  <c:v>1049.0</c:v>
                </c:pt>
                <c:pt idx="911">
                  <c:v>1228.0</c:v>
                </c:pt>
                <c:pt idx="912">
                  <c:v>1401.0</c:v>
                </c:pt>
                <c:pt idx="913">
                  <c:v>1538.0</c:v>
                </c:pt>
                <c:pt idx="914">
                  <c:v>1777.0</c:v>
                </c:pt>
                <c:pt idx="915">
                  <c:v>1994.0</c:v>
                </c:pt>
                <c:pt idx="916">
                  <c:v>2158.0</c:v>
                </c:pt>
                <c:pt idx="917">
                  <c:v>2276.0</c:v>
                </c:pt>
                <c:pt idx="918">
                  <c:v>2421.0</c:v>
                </c:pt>
                <c:pt idx="919">
                  <c:v>2584.0</c:v>
                </c:pt>
                <c:pt idx="920">
                  <c:v>2786.0</c:v>
                </c:pt>
                <c:pt idx="921">
                  <c:v>2967.0</c:v>
                </c:pt>
                <c:pt idx="922">
                  <c:v>3204.0</c:v>
                </c:pt>
                <c:pt idx="923">
                  <c:v>3486.0</c:v>
                </c:pt>
                <c:pt idx="924">
                  <c:v>3833.0</c:v>
                </c:pt>
                <c:pt idx="925">
                  <c:v>4280.0</c:v>
                </c:pt>
                <c:pt idx="926">
                  <c:v>4568.0</c:v>
                </c:pt>
                <c:pt idx="927">
                  <c:v>4832.0</c:v>
                </c:pt>
                <c:pt idx="928">
                  <c:v>5123.0</c:v>
                </c:pt>
                <c:pt idx="929">
                  <c:v>5481.0</c:v>
                </c:pt>
                <c:pt idx="930">
                  <c:v>5917.0</c:v>
                </c:pt>
                <c:pt idx="931">
                  <c:v>6269.0</c:v>
                </c:pt>
                <c:pt idx="932">
                  <c:v>6654.0</c:v>
                </c:pt>
                <c:pt idx="933">
                  <c:v>7074.0</c:v>
                </c:pt>
                <c:pt idx="934">
                  <c:v>7444.0</c:v>
                </c:pt>
                <c:pt idx="935">
                  <c:v>7854.0</c:v>
                </c:pt>
                <c:pt idx="936">
                  <c:v>8264.0</c:v>
                </c:pt>
                <c:pt idx="937">
                  <c:v>8670.0</c:v>
                </c:pt>
                <c:pt idx="938">
                  <c:v>9052.0</c:v>
                </c:pt>
                <c:pt idx="939">
                  <c:v>9438.0</c:v>
                </c:pt>
                <c:pt idx="940">
                  <c:v>9818.0</c:v>
                </c:pt>
                <c:pt idx="941">
                  <c:v>10215.0</c:v>
                </c:pt>
                <c:pt idx="942">
                  <c:v>10788.0</c:v>
                </c:pt>
                <c:pt idx="943">
                  <c:v>11164.0</c:v>
                </c:pt>
                <c:pt idx="944">
                  <c:v>11555.0</c:v>
                </c:pt>
                <c:pt idx="945">
                  <c:v>11936.0</c:v>
                </c:pt>
                <c:pt idx="946">
                  <c:v>12346.0</c:v>
                </c:pt>
                <c:pt idx="947">
                  <c:v>12721.0</c:v>
                </c:pt>
                <c:pt idx="948">
                  <c:v>13121.0</c:v>
                </c:pt>
                <c:pt idx="949">
                  <c:v>13521.0</c:v>
                </c:pt>
                <c:pt idx="950">
                  <c:v>13907.0</c:v>
                </c:pt>
                <c:pt idx="951">
                  <c:v>14296.0</c:v>
                </c:pt>
                <c:pt idx="952">
                  <c:v>14730.0</c:v>
                </c:pt>
                <c:pt idx="953">
                  <c:v>15102.0</c:v>
                </c:pt>
                <c:pt idx="954">
                  <c:v>15507.0</c:v>
                </c:pt>
                <c:pt idx="955">
                  <c:v>15907.0</c:v>
                </c:pt>
                <c:pt idx="956">
                  <c:v>16286.0</c:v>
                </c:pt>
                <c:pt idx="957">
                  <c:v>17008.0</c:v>
                </c:pt>
                <c:pt idx="958">
                  <c:v>17423.0</c:v>
                </c:pt>
                <c:pt idx="959">
                  <c:v>17812.0</c:v>
                </c:pt>
                <c:pt idx="960">
                  <c:v>18231.0</c:v>
                </c:pt>
                <c:pt idx="961">
                  <c:v>18625.0</c:v>
                </c:pt>
                <c:pt idx="962">
                  <c:v>19020.0</c:v>
                </c:pt>
                <c:pt idx="963">
                  <c:v>19407.0</c:v>
                </c:pt>
                <c:pt idx="964">
                  <c:v>19789.0</c:v>
                </c:pt>
                <c:pt idx="965">
                  <c:v>20351.0</c:v>
                </c:pt>
                <c:pt idx="966">
                  <c:v>20738.0</c:v>
                </c:pt>
                <c:pt idx="967">
                  <c:v>21128.0</c:v>
                </c:pt>
                <c:pt idx="968">
                  <c:v>21523.0</c:v>
                </c:pt>
                <c:pt idx="969">
                  <c:v>21934.0</c:v>
                </c:pt>
                <c:pt idx="970">
                  <c:v>22349.0</c:v>
                </c:pt>
                <c:pt idx="971">
                  <c:v>22761.0</c:v>
                </c:pt>
                <c:pt idx="972">
                  <c:v>23173.0</c:v>
                </c:pt>
                <c:pt idx="973">
                  <c:v>23573.0</c:v>
                </c:pt>
                <c:pt idx="974">
                  <c:v>23978.0</c:v>
                </c:pt>
                <c:pt idx="975">
                  <c:v>24388.0</c:v>
                </c:pt>
                <c:pt idx="976">
                  <c:v>24767.0</c:v>
                </c:pt>
                <c:pt idx="977">
                  <c:v>25144.0</c:v>
                </c:pt>
                <c:pt idx="978">
                  <c:v>25558.0</c:v>
                </c:pt>
                <c:pt idx="979">
                  <c:v>25950.0</c:v>
                </c:pt>
                <c:pt idx="980">
                  <c:v>26320.0</c:v>
                </c:pt>
                <c:pt idx="981">
                  <c:v>26726.0</c:v>
                </c:pt>
                <c:pt idx="982">
                  <c:v>27138.0</c:v>
                </c:pt>
                <c:pt idx="983">
                  <c:v>27530.0</c:v>
                </c:pt>
                <c:pt idx="984">
                  <c:v>27921.0</c:v>
                </c:pt>
                <c:pt idx="985">
                  <c:v>28297.0</c:v>
                </c:pt>
                <c:pt idx="986">
                  <c:v>28717.0</c:v>
                </c:pt>
                <c:pt idx="987">
                  <c:v>29098.0</c:v>
                </c:pt>
                <c:pt idx="988">
                  <c:v>29670.0</c:v>
                </c:pt>
                <c:pt idx="989">
                  <c:v>30085.0</c:v>
                </c:pt>
                <c:pt idx="990">
                  <c:v>30496.0</c:v>
                </c:pt>
                <c:pt idx="991">
                  <c:v>30881.0</c:v>
                </c:pt>
                <c:pt idx="992">
                  <c:v>31322.0</c:v>
                </c:pt>
                <c:pt idx="993">
                  <c:v>31697.0</c:v>
                </c:pt>
                <c:pt idx="994">
                  <c:v>32090.0</c:v>
                </c:pt>
                <c:pt idx="995">
                  <c:v>32501.0</c:v>
                </c:pt>
                <c:pt idx="996">
                  <c:v>32888.0</c:v>
                </c:pt>
                <c:pt idx="997">
                  <c:v>33287.0</c:v>
                </c:pt>
                <c:pt idx="998">
                  <c:v>33684.0</c:v>
                </c:pt>
                <c:pt idx="999">
                  <c:v>34082.0</c:v>
                </c:pt>
                <c:pt idx="1000">
                  <c:v>34475.0</c:v>
                </c:pt>
                <c:pt idx="1001">
                  <c:v>104.0</c:v>
                </c:pt>
                <c:pt idx="1002">
                  <c:v>993.0</c:v>
                </c:pt>
                <c:pt idx="1003">
                  <c:v>1166.0</c:v>
                </c:pt>
                <c:pt idx="1004">
                  <c:v>1391.0</c:v>
                </c:pt>
                <c:pt idx="1005">
                  <c:v>1549.0</c:v>
                </c:pt>
                <c:pt idx="1006">
                  <c:v>1720.0</c:v>
                </c:pt>
                <c:pt idx="1007">
                  <c:v>1926.0</c:v>
                </c:pt>
                <c:pt idx="1008">
                  <c:v>2100.0</c:v>
                </c:pt>
                <c:pt idx="1009">
                  <c:v>3369.0</c:v>
                </c:pt>
                <c:pt idx="1010">
                  <c:v>3661.0</c:v>
                </c:pt>
                <c:pt idx="1011">
                  <c:v>3992.0</c:v>
                </c:pt>
                <c:pt idx="1012">
                  <c:v>4313.0</c:v>
                </c:pt>
                <c:pt idx="1013">
                  <c:v>4616.0</c:v>
                </c:pt>
                <c:pt idx="1014">
                  <c:v>4933.0</c:v>
                </c:pt>
                <c:pt idx="1015">
                  <c:v>5211.0</c:v>
                </c:pt>
                <c:pt idx="1016">
                  <c:v>5608.0</c:v>
                </c:pt>
                <c:pt idx="1017">
                  <c:v>6002.0</c:v>
                </c:pt>
                <c:pt idx="1018">
                  <c:v>6378.0</c:v>
                </c:pt>
                <c:pt idx="1019">
                  <c:v>6908.0</c:v>
                </c:pt>
                <c:pt idx="1020">
                  <c:v>7303.0</c:v>
                </c:pt>
                <c:pt idx="1021">
                  <c:v>7751.0</c:v>
                </c:pt>
                <c:pt idx="1022">
                  <c:v>8138.0</c:v>
                </c:pt>
                <c:pt idx="1023">
                  <c:v>8525.0</c:v>
                </c:pt>
                <c:pt idx="1024">
                  <c:v>8918.0</c:v>
                </c:pt>
                <c:pt idx="1025">
                  <c:v>9452.0</c:v>
                </c:pt>
                <c:pt idx="1026">
                  <c:v>9978.0</c:v>
                </c:pt>
                <c:pt idx="1027">
                  <c:v>10378.0</c:v>
                </c:pt>
                <c:pt idx="1028">
                  <c:v>10777.0</c:v>
                </c:pt>
                <c:pt idx="1029">
                  <c:v>11306.0</c:v>
                </c:pt>
                <c:pt idx="1030">
                  <c:v>11717.0</c:v>
                </c:pt>
                <c:pt idx="1031">
                  <c:v>12093.0</c:v>
                </c:pt>
                <c:pt idx="1032">
                  <c:v>12480.0</c:v>
                </c:pt>
                <c:pt idx="1033">
                  <c:v>12868.0</c:v>
                </c:pt>
                <c:pt idx="1034">
                  <c:v>13260.0</c:v>
                </c:pt>
                <c:pt idx="1035">
                  <c:v>13659.0</c:v>
                </c:pt>
                <c:pt idx="1036">
                  <c:v>14071.0</c:v>
                </c:pt>
                <c:pt idx="1037">
                  <c:v>14470.0</c:v>
                </c:pt>
                <c:pt idx="1038">
                  <c:v>14844.0</c:v>
                </c:pt>
                <c:pt idx="1039">
                  <c:v>15221.0</c:v>
                </c:pt>
                <c:pt idx="1040">
                  <c:v>15599.0</c:v>
                </c:pt>
                <c:pt idx="1041">
                  <c:v>15985.0</c:v>
                </c:pt>
                <c:pt idx="1042">
                  <c:v>16539.0</c:v>
                </c:pt>
                <c:pt idx="1043">
                  <c:v>16934.0</c:v>
                </c:pt>
                <c:pt idx="1044">
                  <c:v>17325.0</c:v>
                </c:pt>
                <c:pt idx="1045">
                  <c:v>17723.0</c:v>
                </c:pt>
                <c:pt idx="1046">
                  <c:v>18136.0</c:v>
                </c:pt>
                <c:pt idx="1047">
                  <c:v>18535.0</c:v>
                </c:pt>
                <c:pt idx="1048">
                  <c:v>18916.0</c:v>
                </c:pt>
                <c:pt idx="1049">
                  <c:v>19299.0</c:v>
                </c:pt>
                <c:pt idx="1050">
                  <c:v>19720.0</c:v>
                </c:pt>
                <c:pt idx="1051">
                  <c:v>20112.0</c:v>
                </c:pt>
                <c:pt idx="1052">
                  <c:v>20520.0</c:v>
                </c:pt>
                <c:pt idx="1053">
                  <c:v>20938.0</c:v>
                </c:pt>
                <c:pt idx="1054">
                  <c:v>21320.0</c:v>
                </c:pt>
                <c:pt idx="1055">
                  <c:v>21713.0</c:v>
                </c:pt>
                <c:pt idx="1056">
                  <c:v>22109.0</c:v>
                </c:pt>
                <c:pt idx="1057">
                  <c:v>22530.0</c:v>
                </c:pt>
                <c:pt idx="1058">
                  <c:v>22917.0</c:v>
                </c:pt>
                <c:pt idx="1059">
                  <c:v>23323.0</c:v>
                </c:pt>
                <c:pt idx="1060">
                  <c:v>23713.0</c:v>
                </c:pt>
                <c:pt idx="1061">
                  <c:v>24115.0</c:v>
                </c:pt>
                <c:pt idx="1062">
                  <c:v>24516.0</c:v>
                </c:pt>
                <c:pt idx="1063">
                  <c:v>24906.0</c:v>
                </c:pt>
                <c:pt idx="1064">
                  <c:v>25439.0</c:v>
                </c:pt>
                <c:pt idx="1065">
                  <c:v>25816.0</c:v>
                </c:pt>
                <c:pt idx="1066">
                  <c:v>26226.0</c:v>
                </c:pt>
                <c:pt idx="1067">
                  <c:v>26632.0</c:v>
                </c:pt>
                <c:pt idx="1068">
                  <c:v>27057.0</c:v>
                </c:pt>
                <c:pt idx="1069">
                  <c:v>27448.0</c:v>
                </c:pt>
                <c:pt idx="1070">
                  <c:v>27874.0</c:v>
                </c:pt>
                <c:pt idx="1071">
                  <c:v>28213.0</c:v>
                </c:pt>
                <c:pt idx="1072">
                  <c:v>28626.0</c:v>
                </c:pt>
                <c:pt idx="1073">
                  <c:v>29086.0</c:v>
                </c:pt>
                <c:pt idx="1074">
                  <c:v>29479.0</c:v>
                </c:pt>
                <c:pt idx="1075">
                  <c:v>29868.0</c:v>
                </c:pt>
                <c:pt idx="1076">
                  <c:v>30284.0</c:v>
                </c:pt>
                <c:pt idx="1077">
                  <c:v>30650.0</c:v>
                </c:pt>
                <c:pt idx="1078">
                  <c:v>31045.0</c:v>
                </c:pt>
                <c:pt idx="1079">
                  <c:v>31448.0</c:v>
                </c:pt>
                <c:pt idx="1080">
                  <c:v>31997.0</c:v>
                </c:pt>
                <c:pt idx="1081">
                  <c:v>32414.0</c:v>
                </c:pt>
                <c:pt idx="1082">
                  <c:v>32827.0</c:v>
                </c:pt>
                <c:pt idx="1083">
                  <c:v>33284.0</c:v>
                </c:pt>
                <c:pt idx="1084">
                  <c:v>33662.0</c:v>
                </c:pt>
                <c:pt idx="1085">
                  <c:v>34055.0</c:v>
                </c:pt>
                <c:pt idx="1086">
                  <c:v>34429.0</c:v>
                </c:pt>
                <c:pt idx="1087">
                  <c:v>110.0</c:v>
                </c:pt>
                <c:pt idx="1088">
                  <c:v>689.0</c:v>
                </c:pt>
                <c:pt idx="1089">
                  <c:v>867.0</c:v>
                </c:pt>
                <c:pt idx="1090">
                  <c:v>990.0</c:v>
                </c:pt>
                <c:pt idx="1091">
                  <c:v>1169.0</c:v>
                </c:pt>
                <c:pt idx="1092">
                  <c:v>1349.0</c:v>
                </c:pt>
                <c:pt idx="1093">
                  <c:v>1504.0</c:v>
                </c:pt>
                <c:pt idx="1094">
                  <c:v>1693.0</c:v>
                </c:pt>
                <c:pt idx="1095">
                  <c:v>2341.0</c:v>
                </c:pt>
                <c:pt idx="1096">
                  <c:v>2496.0</c:v>
                </c:pt>
                <c:pt idx="1097">
                  <c:v>2666.0</c:v>
                </c:pt>
                <c:pt idx="1098">
                  <c:v>3161.0</c:v>
                </c:pt>
                <c:pt idx="1099">
                  <c:v>3406.0</c:v>
                </c:pt>
                <c:pt idx="1100">
                  <c:v>3693.0</c:v>
                </c:pt>
                <c:pt idx="1101">
                  <c:v>4026.0</c:v>
                </c:pt>
                <c:pt idx="1102">
                  <c:v>4336.0</c:v>
                </c:pt>
                <c:pt idx="1103">
                  <c:v>4637.0</c:v>
                </c:pt>
                <c:pt idx="1104">
                  <c:v>4932.0</c:v>
                </c:pt>
                <c:pt idx="1105">
                  <c:v>5261.0</c:v>
                </c:pt>
                <c:pt idx="1106">
                  <c:v>5647.0</c:v>
                </c:pt>
                <c:pt idx="1107">
                  <c:v>6043.0</c:v>
                </c:pt>
                <c:pt idx="1108">
                  <c:v>6419.0</c:v>
                </c:pt>
                <c:pt idx="1109">
                  <c:v>6817.0</c:v>
                </c:pt>
                <c:pt idx="1110">
                  <c:v>7393.0</c:v>
                </c:pt>
                <c:pt idx="1111">
                  <c:v>7819.0</c:v>
                </c:pt>
                <c:pt idx="1112">
                  <c:v>8242.0</c:v>
                </c:pt>
                <c:pt idx="1113">
                  <c:v>8641.0</c:v>
                </c:pt>
                <c:pt idx="1114">
                  <c:v>9034.0</c:v>
                </c:pt>
                <c:pt idx="1115">
                  <c:v>9437.0</c:v>
                </c:pt>
                <c:pt idx="1116">
                  <c:v>9847.0</c:v>
                </c:pt>
                <c:pt idx="1117">
                  <c:v>10419.0</c:v>
                </c:pt>
                <c:pt idx="1118">
                  <c:v>10820.0</c:v>
                </c:pt>
                <c:pt idx="1119">
                  <c:v>11213.0</c:v>
                </c:pt>
                <c:pt idx="1120">
                  <c:v>11672.0</c:v>
                </c:pt>
                <c:pt idx="1121">
                  <c:v>12036.0</c:v>
                </c:pt>
                <c:pt idx="1122">
                  <c:v>12445.0</c:v>
                </c:pt>
                <c:pt idx="1123">
                  <c:v>12819.0</c:v>
                </c:pt>
                <c:pt idx="1124">
                  <c:v>13229.0</c:v>
                </c:pt>
                <c:pt idx="1125">
                  <c:v>13625.0</c:v>
                </c:pt>
                <c:pt idx="1126">
                  <c:v>14013.0</c:v>
                </c:pt>
                <c:pt idx="1127">
                  <c:v>14413.0</c:v>
                </c:pt>
                <c:pt idx="1128">
                  <c:v>14950.0</c:v>
                </c:pt>
                <c:pt idx="1129">
                  <c:v>15344.0</c:v>
                </c:pt>
                <c:pt idx="1130">
                  <c:v>15744.0</c:v>
                </c:pt>
                <c:pt idx="1131">
                  <c:v>16154.0</c:v>
                </c:pt>
                <c:pt idx="1132">
                  <c:v>16563.0</c:v>
                </c:pt>
                <c:pt idx="1133">
                  <c:v>16966.0</c:v>
                </c:pt>
                <c:pt idx="1134">
                  <c:v>17377.0</c:v>
                </c:pt>
                <c:pt idx="1135">
                  <c:v>17757.0</c:v>
                </c:pt>
                <c:pt idx="1136">
                  <c:v>18156.0</c:v>
                </c:pt>
                <c:pt idx="1137">
                  <c:v>18567.0</c:v>
                </c:pt>
                <c:pt idx="1138">
                  <c:v>19257.0</c:v>
                </c:pt>
                <c:pt idx="1139">
                  <c:v>19669.0</c:v>
                </c:pt>
                <c:pt idx="1140">
                  <c:v>20046.0</c:v>
                </c:pt>
                <c:pt idx="1141">
                  <c:v>20615.0</c:v>
                </c:pt>
                <c:pt idx="1142">
                  <c:v>21028.0</c:v>
                </c:pt>
                <c:pt idx="1143">
                  <c:v>21436.0</c:v>
                </c:pt>
                <c:pt idx="1144">
                  <c:v>21861.0</c:v>
                </c:pt>
                <c:pt idx="1145">
                  <c:v>22265.0</c:v>
                </c:pt>
                <c:pt idx="1146">
                  <c:v>22867.0</c:v>
                </c:pt>
                <c:pt idx="1147">
                  <c:v>23404.0</c:v>
                </c:pt>
                <c:pt idx="1148">
                  <c:v>23953.0</c:v>
                </c:pt>
                <c:pt idx="1149">
                  <c:v>24395.0</c:v>
                </c:pt>
                <c:pt idx="1150">
                  <c:v>24748.0</c:v>
                </c:pt>
                <c:pt idx="1151">
                  <c:v>25156.0</c:v>
                </c:pt>
                <c:pt idx="1152">
                  <c:v>25564.0</c:v>
                </c:pt>
                <c:pt idx="1153">
                  <c:v>25945.0</c:v>
                </c:pt>
                <c:pt idx="1154">
                  <c:v>26507.0</c:v>
                </c:pt>
                <c:pt idx="1155">
                  <c:v>26914.0</c:v>
                </c:pt>
                <c:pt idx="1156">
                  <c:v>27321.0</c:v>
                </c:pt>
                <c:pt idx="1157">
                  <c:v>27722.0</c:v>
                </c:pt>
                <c:pt idx="1158">
                  <c:v>28130.0</c:v>
                </c:pt>
                <c:pt idx="1159">
                  <c:v>28529.0</c:v>
                </c:pt>
                <c:pt idx="1160">
                  <c:v>28933.0</c:v>
                </c:pt>
                <c:pt idx="1161">
                  <c:v>29332.0</c:v>
                </c:pt>
                <c:pt idx="1162">
                  <c:v>29749.0</c:v>
                </c:pt>
                <c:pt idx="1163">
                  <c:v>30159.0</c:v>
                </c:pt>
                <c:pt idx="1164">
                  <c:v>30595.0</c:v>
                </c:pt>
                <c:pt idx="1165">
                  <c:v>30985.0</c:v>
                </c:pt>
                <c:pt idx="1166">
                  <c:v>31388.0</c:v>
                </c:pt>
                <c:pt idx="1167">
                  <c:v>31789.0</c:v>
                </c:pt>
                <c:pt idx="1168">
                  <c:v>32188.0</c:v>
                </c:pt>
                <c:pt idx="1169">
                  <c:v>32601.0</c:v>
                </c:pt>
                <c:pt idx="1170">
                  <c:v>33159.0</c:v>
                </c:pt>
                <c:pt idx="1171">
                  <c:v>33538.0</c:v>
                </c:pt>
                <c:pt idx="1172">
                  <c:v>33938.0</c:v>
                </c:pt>
                <c:pt idx="1173">
                  <c:v>34340.0</c:v>
                </c:pt>
                <c:pt idx="1174">
                  <c:v>190.0</c:v>
                </c:pt>
                <c:pt idx="1175">
                  <c:v>2728.0</c:v>
                </c:pt>
                <c:pt idx="1176">
                  <c:v>2898.0</c:v>
                </c:pt>
                <c:pt idx="1177">
                  <c:v>3674.0</c:v>
                </c:pt>
                <c:pt idx="1178">
                  <c:v>4028.0</c:v>
                </c:pt>
                <c:pt idx="1179">
                  <c:v>4347.0</c:v>
                </c:pt>
                <c:pt idx="1180">
                  <c:v>4630.0</c:v>
                </c:pt>
                <c:pt idx="1181">
                  <c:v>4923.0</c:v>
                </c:pt>
                <c:pt idx="1182">
                  <c:v>5220.0</c:v>
                </c:pt>
                <c:pt idx="1183">
                  <c:v>5596.0</c:v>
                </c:pt>
                <c:pt idx="1184">
                  <c:v>5988.0</c:v>
                </c:pt>
                <c:pt idx="1185">
                  <c:v>6393.0</c:v>
                </c:pt>
                <c:pt idx="1186">
                  <c:v>6793.0</c:v>
                </c:pt>
                <c:pt idx="1187">
                  <c:v>7184.0</c:v>
                </c:pt>
                <c:pt idx="1188">
                  <c:v>7573.0</c:v>
                </c:pt>
                <c:pt idx="1189">
                  <c:v>7982.0</c:v>
                </c:pt>
                <c:pt idx="1190">
                  <c:v>8380.0</c:v>
                </c:pt>
                <c:pt idx="1191">
                  <c:v>8820.0</c:v>
                </c:pt>
                <c:pt idx="1192">
                  <c:v>9201.0</c:v>
                </c:pt>
                <c:pt idx="1193">
                  <c:v>9603.0</c:v>
                </c:pt>
                <c:pt idx="1194">
                  <c:v>10002.0</c:v>
                </c:pt>
                <c:pt idx="1195">
                  <c:v>10384.0</c:v>
                </c:pt>
                <c:pt idx="1196">
                  <c:v>10962.0</c:v>
                </c:pt>
                <c:pt idx="1197">
                  <c:v>11467.0</c:v>
                </c:pt>
                <c:pt idx="1198">
                  <c:v>11867.0</c:v>
                </c:pt>
                <c:pt idx="1199">
                  <c:v>12252.0</c:v>
                </c:pt>
                <c:pt idx="1200">
                  <c:v>12624.0</c:v>
                </c:pt>
                <c:pt idx="1201">
                  <c:v>13018.0</c:v>
                </c:pt>
                <c:pt idx="1202">
                  <c:v>13412.0</c:v>
                </c:pt>
                <c:pt idx="1203">
                  <c:v>14119.0</c:v>
                </c:pt>
                <c:pt idx="1204">
                  <c:v>14511.0</c:v>
                </c:pt>
                <c:pt idx="1205">
                  <c:v>15180.0</c:v>
                </c:pt>
                <c:pt idx="1206">
                  <c:v>15593.0</c:v>
                </c:pt>
                <c:pt idx="1207">
                  <c:v>15997.0</c:v>
                </c:pt>
                <c:pt idx="1208">
                  <c:v>16392.0</c:v>
                </c:pt>
                <c:pt idx="1209">
                  <c:v>16779.0</c:v>
                </c:pt>
                <c:pt idx="1210">
                  <c:v>17297.0</c:v>
                </c:pt>
                <c:pt idx="1211">
                  <c:v>17831.0</c:v>
                </c:pt>
                <c:pt idx="1212">
                  <c:v>18390.0</c:v>
                </c:pt>
                <c:pt idx="1213">
                  <c:v>18775.0</c:v>
                </c:pt>
                <c:pt idx="1214">
                  <c:v>19164.0</c:v>
                </c:pt>
                <c:pt idx="1215">
                  <c:v>19595.0</c:v>
                </c:pt>
                <c:pt idx="1216">
                  <c:v>19987.0</c:v>
                </c:pt>
                <c:pt idx="1217">
                  <c:v>20422.0</c:v>
                </c:pt>
                <c:pt idx="1218">
                  <c:v>20812.0</c:v>
                </c:pt>
                <c:pt idx="1219">
                  <c:v>21204.0</c:v>
                </c:pt>
                <c:pt idx="1220">
                  <c:v>21595.0</c:v>
                </c:pt>
                <c:pt idx="1221">
                  <c:v>22012.0</c:v>
                </c:pt>
                <c:pt idx="1222">
                  <c:v>22486.0</c:v>
                </c:pt>
                <c:pt idx="1223">
                  <c:v>22844.0</c:v>
                </c:pt>
                <c:pt idx="1224">
                  <c:v>23401.0</c:v>
                </c:pt>
                <c:pt idx="1225">
                  <c:v>23778.0</c:v>
                </c:pt>
                <c:pt idx="1226">
                  <c:v>24164.0</c:v>
                </c:pt>
                <c:pt idx="1227">
                  <c:v>24564.0</c:v>
                </c:pt>
                <c:pt idx="1228">
                  <c:v>24958.0</c:v>
                </c:pt>
                <c:pt idx="1229">
                  <c:v>25507.0</c:v>
                </c:pt>
                <c:pt idx="1230">
                  <c:v>26038.0</c:v>
                </c:pt>
                <c:pt idx="1231">
                  <c:v>26451.0</c:v>
                </c:pt>
                <c:pt idx="1232">
                  <c:v>26858.0</c:v>
                </c:pt>
                <c:pt idx="1233">
                  <c:v>27261.0</c:v>
                </c:pt>
                <c:pt idx="1234">
                  <c:v>27633.0</c:v>
                </c:pt>
                <c:pt idx="1235">
                  <c:v>28031.0</c:v>
                </c:pt>
                <c:pt idx="1236">
                  <c:v>28441.0</c:v>
                </c:pt>
                <c:pt idx="1237">
                  <c:v>28863.0</c:v>
                </c:pt>
                <c:pt idx="1238">
                  <c:v>29282.0</c:v>
                </c:pt>
                <c:pt idx="1239">
                  <c:v>29645.0</c:v>
                </c:pt>
                <c:pt idx="1240">
                  <c:v>30051.0</c:v>
                </c:pt>
                <c:pt idx="1241">
                  <c:v>30457.0</c:v>
                </c:pt>
                <c:pt idx="1242">
                  <c:v>30826.0</c:v>
                </c:pt>
                <c:pt idx="1243">
                  <c:v>31207.0</c:v>
                </c:pt>
                <c:pt idx="1244">
                  <c:v>31589.0</c:v>
                </c:pt>
                <c:pt idx="1245">
                  <c:v>31975.0</c:v>
                </c:pt>
                <c:pt idx="1246">
                  <c:v>32371.0</c:v>
                </c:pt>
                <c:pt idx="1247">
                  <c:v>32770.0</c:v>
                </c:pt>
                <c:pt idx="1248">
                  <c:v>33151.0</c:v>
                </c:pt>
                <c:pt idx="1249">
                  <c:v>33558.0</c:v>
                </c:pt>
                <c:pt idx="1250">
                  <c:v>33946.0</c:v>
                </c:pt>
                <c:pt idx="1251">
                  <c:v>34335.0</c:v>
                </c:pt>
                <c:pt idx="1252">
                  <c:v>410.0</c:v>
                </c:pt>
                <c:pt idx="1253">
                  <c:v>519.0</c:v>
                </c:pt>
                <c:pt idx="1254">
                  <c:v>1654.0</c:v>
                </c:pt>
                <c:pt idx="1255">
                  <c:v>2857.0</c:v>
                </c:pt>
                <c:pt idx="1256">
                  <c:v>3046.0</c:v>
                </c:pt>
                <c:pt idx="1257">
                  <c:v>3312.0</c:v>
                </c:pt>
                <c:pt idx="1258">
                  <c:v>3616.0</c:v>
                </c:pt>
                <c:pt idx="1259">
                  <c:v>5622.0</c:v>
                </c:pt>
                <c:pt idx="1260">
                  <c:v>6029.0</c:v>
                </c:pt>
                <c:pt idx="1261">
                  <c:v>6449.0</c:v>
                </c:pt>
                <c:pt idx="1262">
                  <c:v>6858.0</c:v>
                </c:pt>
                <c:pt idx="1263">
                  <c:v>7278.0</c:v>
                </c:pt>
                <c:pt idx="1264">
                  <c:v>7695.0</c:v>
                </c:pt>
                <c:pt idx="1265">
                  <c:v>8106.0</c:v>
                </c:pt>
                <c:pt idx="1266">
                  <c:v>8529.0</c:v>
                </c:pt>
                <c:pt idx="1267">
                  <c:v>8987.0</c:v>
                </c:pt>
                <c:pt idx="1268">
                  <c:v>9388.0</c:v>
                </c:pt>
                <c:pt idx="1269">
                  <c:v>9784.0</c:v>
                </c:pt>
                <c:pt idx="1270">
                  <c:v>10208.0</c:v>
                </c:pt>
                <c:pt idx="1271">
                  <c:v>10634.0</c:v>
                </c:pt>
                <c:pt idx="1272">
                  <c:v>11045.0</c:v>
                </c:pt>
                <c:pt idx="1273">
                  <c:v>11645.0</c:v>
                </c:pt>
                <c:pt idx="1274">
                  <c:v>12051.0</c:v>
                </c:pt>
                <c:pt idx="1275">
                  <c:v>12508.0</c:v>
                </c:pt>
                <c:pt idx="1276">
                  <c:v>12876.0</c:v>
                </c:pt>
                <c:pt idx="1277">
                  <c:v>13283.0</c:v>
                </c:pt>
                <c:pt idx="1278">
                  <c:v>13772.0</c:v>
                </c:pt>
                <c:pt idx="1279">
                  <c:v>14131.0</c:v>
                </c:pt>
                <c:pt idx="1280">
                  <c:v>14537.0</c:v>
                </c:pt>
                <c:pt idx="1281">
                  <c:v>15089.0</c:v>
                </c:pt>
                <c:pt idx="1282">
                  <c:v>15503.0</c:v>
                </c:pt>
                <c:pt idx="1283">
                  <c:v>15906.0</c:v>
                </c:pt>
                <c:pt idx="1284">
                  <c:v>16316.0</c:v>
                </c:pt>
                <c:pt idx="1285">
                  <c:v>16719.0</c:v>
                </c:pt>
                <c:pt idx="1286">
                  <c:v>17136.0</c:v>
                </c:pt>
                <c:pt idx="1287">
                  <c:v>17537.0</c:v>
                </c:pt>
                <c:pt idx="1288">
                  <c:v>17935.0</c:v>
                </c:pt>
                <c:pt idx="1289">
                  <c:v>18362.0</c:v>
                </c:pt>
                <c:pt idx="1290">
                  <c:v>18774.0</c:v>
                </c:pt>
                <c:pt idx="1291">
                  <c:v>19358.0</c:v>
                </c:pt>
                <c:pt idx="1292">
                  <c:v>19788.0</c:v>
                </c:pt>
                <c:pt idx="1293">
                  <c:v>20202.0</c:v>
                </c:pt>
                <c:pt idx="1294">
                  <c:v>20591.0</c:v>
                </c:pt>
                <c:pt idx="1295">
                  <c:v>21034.0</c:v>
                </c:pt>
                <c:pt idx="1296">
                  <c:v>21468.0</c:v>
                </c:pt>
                <c:pt idx="1297">
                  <c:v>21872.0</c:v>
                </c:pt>
                <c:pt idx="1298">
                  <c:v>22293.0</c:v>
                </c:pt>
                <c:pt idx="1299">
                  <c:v>22711.0</c:v>
                </c:pt>
                <c:pt idx="1300">
                  <c:v>23114.0</c:v>
                </c:pt>
                <c:pt idx="1301">
                  <c:v>23535.0</c:v>
                </c:pt>
                <c:pt idx="1302">
                  <c:v>23944.0</c:v>
                </c:pt>
                <c:pt idx="1303">
                  <c:v>24534.0</c:v>
                </c:pt>
                <c:pt idx="1304">
                  <c:v>25002.0</c:v>
                </c:pt>
                <c:pt idx="1305">
                  <c:v>25430.0</c:v>
                </c:pt>
                <c:pt idx="1306">
                  <c:v>25838.0</c:v>
                </c:pt>
                <c:pt idx="1307">
                  <c:v>26203.0</c:v>
                </c:pt>
                <c:pt idx="1308">
                  <c:v>26630.0</c:v>
                </c:pt>
                <c:pt idx="1309">
                  <c:v>27086.0</c:v>
                </c:pt>
                <c:pt idx="1310">
                  <c:v>27481.0</c:v>
                </c:pt>
                <c:pt idx="1311">
                  <c:v>27887.0</c:v>
                </c:pt>
                <c:pt idx="1312">
                  <c:v>28334.0</c:v>
                </c:pt>
                <c:pt idx="1313">
                  <c:v>28753.0</c:v>
                </c:pt>
                <c:pt idx="1314">
                  <c:v>29173.0</c:v>
                </c:pt>
                <c:pt idx="1315">
                  <c:v>29599.0</c:v>
                </c:pt>
                <c:pt idx="1316">
                  <c:v>30019.0</c:v>
                </c:pt>
                <c:pt idx="1317">
                  <c:v>30431.0</c:v>
                </c:pt>
                <c:pt idx="1318">
                  <c:v>30996.0</c:v>
                </c:pt>
                <c:pt idx="1319">
                  <c:v>31395.0</c:v>
                </c:pt>
                <c:pt idx="1320">
                  <c:v>31793.0</c:v>
                </c:pt>
                <c:pt idx="1321">
                  <c:v>32209.0</c:v>
                </c:pt>
                <c:pt idx="1322">
                  <c:v>32626.0</c:v>
                </c:pt>
                <c:pt idx="1323">
                  <c:v>33034.0</c:v>
                </c:pt>
                <c:pt idx="1324">
                  <c:v>33453.0</c:v>
                </c:pt>
                <c:pt idx="1325">
                  <c:v>33855.0</c:v>
                </c:pt>
                <c:pt idx="1326">
                  <c:v>34282.0</c:v>
                </c:pt>
                <c:pt idx="1327">
                  <c:v>34656.0</c:v>
                </c:pt>
                <c:pt idx="1328">
                  <c:v>242.0</c:v>
                </c:pt>
                <c:pt idx="1329">
                  <c:v>331.0</c:v>
                </c:pt>
                <c:pt idx="1330">
                  <c:v>728.0</c:v>
                </c:pt>
                <c:pt idx="1331">
                  <c:v>2792.0</c:v>
                </c:pt>
                <c:pt idx="1332">
                  <c:v>3304.0</c:v>
                </c:pt>
                <c:pt idx="1333">
                  <c:v>3606.0</c:v>
                </c:pt>
                <c:pt idx="1334">
                  <c:v>4100.0</c:v>
                </c:pt>
                <c:pt idx="1335">
                  <c:v>4472.0</c:v>
                </c:pt>
                <c:pt idx="1336">
                  <c:v>4773.0</c:v>
                </c:pt>
                <c:pt idx="1337">
                  <c:v>5096.0</c:v>
                </c:pt>
                <c:pt idx="1338">
                  <c:v>5539.0</c:v>
                </c:pt>
                <c:pt idx="1339">
                  <c:v>5967.0</c:v>
                </c:pt>
                <c:pt idx="1340">
                  <c:v>6383.0</c:v>
                </c:pt>
                <c:pt idx="1341">
                  <c:v>6795.0</c:v>
                </c:pt>
                <c:pt idx="1342">
                  <c:v>7216.0</c:v>
                </c:pt>
                <c:pt idx="1343">
                  <c:v>7629.0</c:v>
                </c:pt>
                <c:pt idx="1344">
                  <c:v>8070.0</c:v>
                </c:pt>
                <c:pt idx="1345">
                  <c:v>8475.0</c:v>
                </c:pt>
                <c:pt idx="1346">
                  <c:v>8890.0</c:v>
                </c:pt>
                <c:pt idx="1347">
                  <c:v>9314.0</c:v>
                </c:pt>
                <c:pt idx="1348">
                  <c:v>9758.0</c:v>
                </c:pt>
                <c:pt idx="1349">
                  <c:v>10207.0</c:v>
                </c:pt>
                <c:pt idx="1350">
                  <c:v>10627.0</c:v>
                </c:pt>
                <c:pt idx="1351">
                  <c:v>11033.0</c:v>
                </c:pt>
                <c:pt idx="1352">
                  <c:v>11447.0</c:v>
                </c:pt>
                <c:pt idx="1353">
                  <c:v>11856.0</c:v>
                </c:pt>
                <c:pt idx="1354">
                  <c:v>12295.0</c:v>
                </c:pt>
                <c:pt idx="1355">
                  <c:v>12705.0</c:v>
                </c:pt>
                <c:pt idx="1356">
                  <c:v>13123.0</c:v>
                </c:pt>
                <c:pt idx="1357">
                  <c:v>13535.0</c:v>
                </c:pt>
                <c:pt idx="1358">
                  <c:v>13938.0</c:v>
                </c:pt>
                <c:pt idx="1359">
                  <c:v>14361.0</c:v>
                </c:pt>
                <c:pt idx="1360">
                  <c:v>14775.0</c:v>
                </c:pt>
                <c:pt idx="1361">
                  <c:v>15213.0</c:v>
                </c:pt>
                <c:pt idx="1362">
                  <c:v>15591.0</c:v>
                </c:pt>
                <c:pt idx="1363">
                  <c:v>16006.0</c:v>
                </c:pt>
                <c:pt idx="1364">
                  <c:v>16416.0</c:v>
                </c:pt>
                <c:pt idx="1365">
                  <c:v>16823.0</c:v>
                </c:pt>
                <c:pt idx="1366">
                  <c:v>17233.0</c:v>
                </c:pt>
                <c:pt idx="1367">
                  <c:v>17656.0</c:v>
                </c:pt>
                <c:pt idx="1368">
                  <c:v>18058.0</c:v>
                </c:pt>
                <c:pt idx="1369">
                  <c:v>18623.0</c:v>
                </c:pt>
                <c:pt idx="1370">
                  <c:v>19027.0</c:v>
                </c:pt>
                <c:pt idx="1371">
                  <c:v>19475.0</c:v>
                </c:pt>
                <c:pt idx="1372">
                  <c:v>19869.0</c:v>
                </c:pt>
                <c:pt idx="1373">
                  <c:v>20312.0</c:v>
                </c:pt>
                <c:pt idx="1374">
                  <c:v>20923.0</c:v>
                </c:pt>
                <c:pt idx="1375">
                  <c:v>21293.0</c:v>
                </c:pt>
                <c:pt idx="1376">
                  <c:v>21691.0</c:v>
                </c:pt>
                <c:pt idx="1377">
                  <c:v>22110.0</c:v>
                </c:pt>
                <c:pt idx="1378">
                  <c:v>22516.0</c:v>
                </c:pt>
                <c:pt idx="1379">
                  <c:v>23076.0</c:v>
                </c:pt>
                <c:pt idx="1380">
                  <c:v>23475.0</c:v>
                </c:pt>
                <c:pt idx="1381">
                  <c:v>23903.0</c:v>
                </c:pt>
                <c:pt idx="1382">
                  <c:v>24295.0</c:v>
                </c:pt>
                <c:pt idx="1383">
                  <c:v>24864.0</c:v>
                </c:pt>
                <c:pt idx="1384">
                  <c:v>25286.0</c:v>
                </c:pt>
                <c:pt idx="1385">
                  <c:v>25696.0</c:v>
                </c:pt>
                <c:pt idx="1386">
                  <c:v>26140.0</c:v>
                </c:pt>
                <c:pt idx="1387">
                  <c:v>26567.0</c:v>
                </c:pt>
                <c:pt idx="1388">
                  <c:v>27005.0</c:v>
                </c:pt>
                <c:pt idx="1389">
                  <c:v>27609.0</c:v>
                </c:pt>
                <c:pt idx="1390">
                  <c:v>28027.0</c:v>
                </c:pt>
                <c:pt idx="1391">
                  <c:v>28416.0</c:v>
                </c:pt>
                <c:pt idx="1392">
                  <c:v>28831.0</c:v>
                </c:pt>
                <c:pt idx="1393">
                  <c:v>29250.0</c:v>
                </c:pt>
                <c:pt idx="1394">
                  <c:v>29680.0</c:v>
                </c:pt>
                <c:pt idx="1395">
                  <c:v>30089.0</c:v>
                </c:pt>
                <c:pt idx="1396">
                  <c:v>30643.0</c:v>
                </c:pt>
                <c:pt idx="1397">
                  <c:v>31050.0</c:v>
                </c:pt>
                <c:pt idx="1398">
                  <c:v>31627.0</c:v>
                </c:pt>
                <c:pt idx="1399">
                  <c:v>32037.0</c:v>
                </c:pt>
                <c:pt idx="1400">
                  <c:v>32459.0</c:v>
                </c:pt>
                <c:pt idx="1401">
                  <c:v>32865.0</c:v>
                </c:pt>
                <c:pt idx="1402">
                  <c:v>33277.0</c:v>
                </c:pt>
                <c:pt idx="1403">
                  <c:v>33682.0</c:v>
                </c:pt>
                <c:pt idx="1404">
                  <c:v>34077.0</c:v>
                </c:pt>
                <c:pt idx="1405">
                  <c:v>34520.0</c:v>
                </c:pt>
                <c:pt idx="1406">
                  <c:v>172.0</c:v>
                </c:pt>
                <c:pt idx="1407">
                  <c:v>294.0</c:v>
                </c:pt>
                <c:pt idx="1408">
                  <c:v>972.0</c:v>
                </c:pt>
                <c:pt idx="1409">
                  <c:v>1875.0</c:v>
                </c:pt>
                <c:pt idx="1410">
                  <c:v>2026.0</c:v>
                </c:pt>
                <c:pt idx="1411">
                  <c:v>2151.0</c:v>
                </c:pt>
                <c:pt idx="1412">
                  <c:v>3840.0</c:v>
                </c:pt>
                <c:pt idx="1413">
                  <c:v>4167.0</c:v>
                </c:pt>
                <c:pt idx="1414">
                  <c:v>4571.0</c:v>
                </c:pt>
                <c:pt idx="1415">
                  <c:v>5089.0</c:v>
                </c:pt>
                <c:pt idx="1416">
                  <c:v>5448.0</c:v>
                </c:pt>
                <c:pt idx="1417">
                  <c:v>5821.0</c:v>
                </c:pt>
                <c:pt idx="1418">
                  <c:v>6240.0</c:v>
                </c:pt>
                <c:pt idx="1419">
                  <c:v>6632.0</c:v>
                </c:pt>
                <c:pt idx="1420">
                  <c:v>7019.0</c:v>
                </c:pt>
                <c:pt idx="1421">
                  <c:v>7401.0</c:v>
                </c:pt>
                <c:pt idx="1422">
                  <c:v>7784.0</c:v>
                </c:pt>
                <c:pt idx="1423">
                  <c:v>8185.0</c:v>
                </c:pt>
                <c:pt idx="1424">
                  <c:v>8568.0</c:v>
                </c:pt>
                <c:pt idx="1425">
                  <c:v>9090.0</c:v>
                </c:pt>
                <c:pt idx="1426">
                  <c:v>9465.0</c:v>
                </c:pt>
                <c:pt idx="1427">
                  <c:v>9841.0</c:v>
                </c:pt>
                <c:pt idx="1428">
                  <c:v>10235.0</c:v>
                </c:pt>
                <c:pt idx="1429">
                  <c:v>10625.0</c:v>
                </c:pt>
                <c:pt idx="1430">
                  <c:v>11012.0</c:v>
                </c:pt>
                <c:pt idx="1431">
                  <c:v>11411.0</c:v>
                </c:pt>
                <c:pt idx="1432">
                  <c:v>11813.0</c:v>
                </c:pt>
                <c:pt idx="1433">
                  <c:v>12203.0</c:v>
                </c:pt>
                <c:pt idx="1434">
                  <c:v>12571.0</c:v>
                </c:pt>
                <c:pt idx="1435">
                  <c:v>12943.0</c:v>
                </c:pt>
                <c:pt idx="1436">
                  <c:v>13320.0</c:v>
                </c:pt>
                <c:pt idx="1437">
                  <c:v>13655.0</c:v>
                </c:pt>
                <c:pt idx="1438">
                  <c:v>14047.0</c:v>
                </c:pt>
                <c:pt idx="1439">
                  <c:v>14408.0</c:v>
                </c:pt>
                <c:pt idx="1440">
                  <c:v>14789.0</c:v>
                </c:pt>
                <c:pt idx="1441">
                  <c:v>15160.0</c:v>
                </c:pt>
                <c:pt idx="1442">
                  <c:v>15526.0</c:v>
                </c:pt>
                <c:pt idx="1443">
                  <c:v>15903.0</c:v>
                </c:pt>
                <c:pt idx="1444">
                  <c:v>16309.0</c:v>
                </c:pt>
                <c:pt idx="1445">
                  <c:v>16849.0</c:v>
                </c:pt>
                <c:pt idx="1446">
                  <c:v>17212.0</c:v>
                </c:pt>
                <c:pt idx="1447">
                  <c:v>17610.0</c:v>
                </c:pt>
                <c:pt idx="1448">
                  <c:v>17985.0</c:v>
                </c:pt>
                <c:pt idx="1449">
                  <c:v>18376.0</c:v>
                </c:pt>
                <c:pt idx="1450">
                  <c:v>18746.0</c:v>
                </c:pt>
                <c:pt idx="1451">
                  <c:v>19121.0</c:v>
                </c:pt>
                <c:pt idx="1452">
                  <c:v>19479.0</c:v>
                </c:pt>
                <c:pt idx="1453">
                  <c:v>19936.0</c:v>
                </c:pt>
                <c:pt idx="1454">
                  <c:v>20268.0</c:v>
                </c:pt>
                <c:pt idx="1455">
                  <c:v>20641.0</c:v>
                </c:pt>
                <c:pt idx="1456">
                  <c:v>21025.0</c:v>
                </c:pt>
                <c:pt idx="1457">
                  <c:v>21427.0</c:v>
                </c:pt>
                <c:pt idx="1458">
                  <c:v>21795.0</c:v>
                </c:pt>
                <c:pt idx="1459">
                  <c:v>22182.0</c:v>
                </c:pt>
                <c:pt idx="1460">
                  <c:v>22572.0</c:v>
                </c:pt>
                <c:pt idx="1461">
                  <c:v>23058.0</c:v>
                </c:pt>
                <c:pt idx="1462">
                  <c:v>23451.0</c:v>
                </c:pt>
                <c:pt idx="1463">
                  <c:v>23863.0</c:v>
                </c:pt>
                <c:pt idx="1464">
                  <c:v>24252.0</c:v>
                </c:pt>
                <c:pt idx="1465">
                  <c:v>24770.0</c:v>
                </c:pt>
                <c:pt idx="1466">
                  <c:v>25376.0</c:v>
                </c:pt>
                <c:pt idx="1467">
                  <c:v>25729.0</c:v>
                </c:pt>
                <c:pt idx="1468">
                  <c:v>26134.0</c:v>
                </c:pt>
                <c:pt idx="1469">
                  <c:v>26491.0</c:v>
                </c:pt>
                <c:pt idx="1470">
                  <c:v>26879.0</c:v>
                </c:pt>
                <c:pt idx="1471">
                  <c:v>27264.0</c:v>
                </c:pt>
                <c:pt idx="1472">
                  <c:v>27630.0</c:v>
                </c:pt>
                <c:pt idx="1473">
                  <c:v>27986.0</c:v>
                </c:pt>
                <c:pt idx="1474">
                  <c:v>28356.0</c:v>
                </c:pt>
                <c:pt idx="1475">
                  <c:v>28728.0</c:v>
                </c:pt>
                <c:pt idx="1476">
                  <c:v>29106.0</c:v>
                </c:pt>
                <c:pt idx="1477">
                  <c:v>29457.0</c:v>
                </c:pt>
                <c:pt idx="1478">
                  <c:v>29842.0</c:v>
                </c:pt>
                <c:pt idx="1479">
                  <c:v>30208.0</c:v>
                </c:pt>
                <c:pt idx="1480">
                  <c:v>30572.0</c:v>
                </c:pt>
                <c:pt idx="1481">
                  <c:v>30956.0</c:v>
                </c:pt>
                <c:pt idx="1482">
                  <c:v>31327.0</c:v>
                </c:pt>
                <c:pt idx="1483">
                  <c:v>31721.0</c:v>
                </c:pt>
                <c:pt idx="1484">
                  <c:v>32091.0</c:v>
                </c:pt>
                <c:pt idx="1485">
                  <c:v>32475.0</c:v>
                </c:pt>
                <c:pt idx="1486">
                  <c:v>32842.0</c:v>
                </c:pt>
                <c:pt idx="1487">
                  <c:v>33194.0</c:v>
                </c:pt>
                <c:pt idx="1488">
                  <c:v>33577.0</c:v>
                </c:pt>
                <c:pt idx="1489">
                  <c:v>34098.0</c:v>
                </c:pt>
                <c:pt idx="1490">
                  <c:v>34661.0</c:v>
                </c:pt>
                <c:pt idx="1491">
                  <c:v>3684.0</c:v>
                </c:pt>
                <c:pt idx="1492">
                  <c:v>4049.0</c:v>
                </c:pt>
                <c:pt idx="1493">
                  <c:v>4380.0</c:v>
                </c:pt>
                <c:pt idx="1494">
                  <c:v>4672.0</c:v>
                </c:pt>
                <c:pt idx="1495">
                  <c:v>4953.0</c:v>
                </c:pt>
                <c:pt idx="1496">
                  <c:v>5275.0</c:v>
                </c:pt>
                <c:pt idx="1497">
                  <c:v>5642.0</c:v>
                </c:pt>
                <c:pt idx="1498">
                  <c:v>6049.0</c:v>
                </c:pt>
                <c:pt idx="1499">
                  <c:v>6456.0</c:v>
                </c:pt>
                <c:pt idx="1500">
                  <c:v>6848.0</c:v>
                </c:pt>
                <c:pt idx="1501">
                  <c:v>7286.0</c:v>
                </c:pt>
                <c:pt idx="1502">
                  <c:v>7796.0</c:v>
                </c:pt>
                <c:pt idx="1503">
                  <c:v>8245.0</c:v>
                </c:pt>
                <c:pt idx="1504">
                  <c:v>8618.0</c:v>
                </c:pt>
                <c:pt idx="1505">
                  <c:v>9008.0</c:v>
                </c:pt>
                <c:pt idx="1506">
                  <c:v>9408.0</c:v>
                </c:pt>
                <c:pt idx="1507">
                  <c:v>9787.0</c:v>
                </c:pt>
                <c:pt idx="1508">
                  <c:v>10196.0</c:v>
                </c:pt>
                <c:pt idx="1509">
                  <c:v>10604.0</c:v>
                </c:pt>
                <c:pt idx="1510">
                  <c:v>11000.0</c:v>
                </c:pt>
                <c:pt idx="1511">
                  <c:v>11454.0</c:v>
                </c:pt>
                <c:pt idx="1512">
                  <c:v>11821.0</c:v>
                </c:pt>
                <c:pt idx="1513">
                  <c:v>12230.0</c:v>
                </c:pt>
                <c:pt idx="1514">
                  <c:v>12636.0</c:v>
                </c:pt>
                <c:pt idx="1515">
                  <c:v>13043.0</c:v>
                </c:pt>
                <c:pt idx="1516">
                  <c:v>13465.0</c:v>
                </c:pt>
                <c:pt idx="1517">
                  <c:v>13855.0</c:v>
                </c:pt>
                <c:pt idx="1518">
                  <c:v>14251.0</c:v>
                </c:pt>
                <c:pt idx="1519">
                  <c:v>14792.0</c:v>
                </c:pt>
                <c:pt idx="1520">
                  <c:v>15197.0</c:v>
                </c:pt>
                <c:pt idx="1521">
                  <c:v>15615.0</c:v>
                </c:pt>
                <c:pt idx="1522">
                  <c:v>16037.0</c:v>
                </c:pt>
                <c:pt idx="1523">
                  <c:v>16444.0</c:v>
                </c:pt>
                <c:pt idx="1524">
                  <c:v>16851.0</c:v>
                </c:pt>
                <c:pt idx="1525">
                  <c:v>17243.0</c:v>
                </c:pt>
                <c:pt idx="1526">
                  <c:v>17658.0</c:v>
                </c:pt>
                <c:pt idx="1527">
                  <c:v>18050.0</c:v>
                </c:pt>
                <c:pt idx="1528">
                  <c:v>18437.0</c:v>
                </c:pt>
                <c:pt idx="1529">
                  <c:v>18819.0</c:v>
                </c:pt>
                <c:pt idx="1530">
                  <c:v>19221.0</c:v>
                </c:pt>
                <c:pt idx="1531">
                  <c:v>19637.0</c:v>
                </c:pt>
                <c:pt idx="1532">
                  <c:v>20029.0</c:v>
                </c:pt>
                <c:pt idx="1533">
                  <c:v>20421.0</c:v>
                </c:pt>
                <c:pt idx="1534">
                  <c:v>20817.0</c:v>
                </c:pt>
                <c:pt idx="1535">
                  <c:v>21202.0</c:v>
                </c:pt>
                <c:pt idx="1536">
                  <c:v>21614.0</c:v>
                </c:pt>
                <c:pt idx="1537">
                  <c:v>21998.0</c:v>
                </c:pt>
                <c:pt idx="1538">
                  <c:v>22399.0</c:v>
                </c:pt>
                <c:pt idx="1539">
                  <c:v>22811.0</c:v>
                </c:pt>
                <c:pt idx="1540">
                  <c:v>23220.0</c:v>
                </c:pt>
                <c:pt idx="1541">
                  <c:v>23646.0</c:v>
                </c:pt>
                <c:pt idx="1542">
                  <c:v>24046.0</c:v>
                </c:pt>
                <c:pt idx="1543">
                  <c:v>24751.0</c:v>
                </c:pt>
                <c:pt idx="1544">
                  <c:v>25176.0</c:v>
                </c:pt>
                <c:pt idx="1545">
                  <c:v>25730.0</c:v>
                </c:pt>
                <c:pt idx="1546">
                  <c:v>26154.0</c:v>
                </c:pt>
                <c:pt idx="1547">
                  <c:v>26582.0</c:v>
                </c:pt>
                <c:pt idx="1548">
                  <c:v>26985.0</c:v>
                </c:pt>
                <c:pt idx="1549">
                  <c:v>27358.0</c:v>
                </c:pt>
                <c:pt idx="1550">
                  <c:v>27813.0</c:v>
                </c:pt>
                <c:pt idx="1551">
                  <c:v>28192.0</c:v>
                </c:pt>
                <c:pt idx="1552">
                  <c:v>28610.0</c:v>
                </c:pt>
                <c:pt idx="1553">
                  <c:v>29369.0</c:v>
                </c:pt>
                <c:pt idx="1554">
                  <c:v>29902.0</c:v>
                </c:pt>
                <c:pt idx="1555">
                  <c:v>30311.0</c:v>
                </c:pt>
                <c:pt idx="1556">
                  <c:v>30661.0</c:v>
                </c:pt>
                <c:pt idx="1557">
                  <c:v>31066.0</c:v>
                </c:pt>
                <c:pt idx="1558">
                  <c:v>31471.0</c:v>
                </c:pt>
                <c:pt idx="1559">
                  <c:v>31866.0</c:v>
                </c:pt>
                <c:pt idx="1560">
                  <c:v>32437.0</c:v>
                </c:pt>
                <c:pt idx="1561">
                  <c:v>32846.0</c:v>
                </c:pt>
                <c:pt idx="1562">
                  <c:v>33254.0</c:v>
                </c:pt>
                <c:pt idx="1563">
                  <c:v>33672.0</c:v>
                </c:pt>
                <c:pt idx="1564">
                  <c:v>34078.0</c:v>
                </c:pt>
                <c:pt idx="1565">
                  <c:v>34494.0</c:v>
                </c:pt>
                <c:pt idx="1566">
                  <c:v>534.0</c:v>
                </c:pt>
                <c:pt idx="1567">
                  <c:v>3024.0</c:v>
                </c:pt>
                <c:pt idx="1568">
                  <c:v>3309.0</c:v>
                </c:pt>
                <c:pt idx="1569">
                  <c:v>3577.0</c:v>
                </c:pt>
                <c:pt idx="1570">
                  <c:v>3923.0</c:v>
                </c:pt>
                <c:pt idx="1571">
                  <c:v>4249.0</c:v>
                </c:pt>
                <c:pt idx="1572">
                  <c:v>4533.0</c:v>
                </c:pt>
                <c:pt idx="1573">
                  <c:v>4800.0</c:v>
                </c:pt>
                <c:pt idx="1574">
                  <c:v>5076.0</c:v>
                </c:pt>
                <c:pt idx="1575">
                  <c:v>5453.0</c:v>
                </c:pt>
                <c:pt idx="1576">
                  <c:v>5843.0</c:v>
                </c:pt>
                <c:pt idx="1577">
                  <c:v>6257.0</c:v>
                </c:pt>
                <c:pt idx="1578">
                  <c:v>6679.0</c:v>
                </c:pt>
                <c:pt idx="1579">
                  <c:v>7141.0</c:v>
                </c:pt>
                <c:pt idx="1580">
                  <c:v>7487.0</c:v>
                </c:pt>
                <c:pt idx="1581">
                  <c:v>7931.0</c:v>
                </c:pt>
                <c:pt idx="1582">
                  <c:v>8332.0</c:v>
                </c:pt>
                <c:pt idx="1583">
                  <c:v>8718.0</c:v>
                </c:pt>
                <c:pt idx="1584">
                  <c:v>9125.0</c:v>
                </c:pt>
                <c:pt idx="1585">
                  <c:v>9508.0</c:v>
                </c:pt>
                <c:pt idx="1586">
                  <c:v>9889.0</c:v>
                </c:pt>
                <c:pt idx="1587">
                  <c:v>10285.0</c:v>
                </c:pt>
                <c:pt idx="1588">
                  <c:v>10682.0</c:v>
                </c:pt>
                <c:pt idx="1589">
                  <c:v>11064.0</c:v>
                </c:pt>
                <c:pt idx="1590">
                  <c:v>11468.0</c:v>
                </c:pt>
                <c:pt idx="1591">
                  <c:v>11877.0</c:v>
                </c:pt>
                <c:pt idx="1592">
                  <c:v>12286.0</c:v>
                </c:pt>
                <c:pt idx="1593">
                  <c:v>12842.0</c:v>
                </c:pt>
                <c:pt idx="1594">
                  <c:v>13396.0</c:v>
                </c:pt>
                <c:pt idx="1595">
                  <c:v>13788.0</c:v>
                </c:pt>
                <c:pt idx="1596">
                  <c:v>14218.0</c:v>
                </c:pt>
                <c:pt idx="1597">
                  <c:v>14570.0</c:v>
                </c:pt>
                <c:pt idx="1598">
                  <c:v>14955.0</c:v>
                </c:pt>
                <c:pt idx="1599">
                  <c:v>15352.0</c:v>
                </c:pt>
                <c:pt idx="1600">
                  <c:v>15770.0</c:v>
                </c:pt>
                <c:pt idx="1601">
                  <c:v>16166.0</c:v>
                </c:pt>
                <c:pt idx="1602">
                  <c:v>16585.0</c:v>
                </c:pt>
                <c:pt idx="1603">
                  <c:v>16983.0</c:v>
                </c:pt>
                <c:pt idx="1604">
                  <c:v>17391.0</c:v>
                </c:pt>
                <c:pt idx="1605">
                  <c:v>17795.0</c:v>
                </c:pt>
                <c:pt idx="1606">
                  <c:v>18357.0</c:v>
                </c:pt>
                <c:pt idx="1607">
                  <c:v>18747.0</c:v>
                </c:pt>
                <c:pt idx="1608">
                  <c:v>19174.0</c:v>
                </c:pt>
                <c:pt idx="1609">
                  <c:v>19547.0</c:v>
                </c:pt>
                <c:pt idx="1610">
                  <c:v>19960.0</c:v>
                </c:pt>
                <c:pt idx="1611">
                  <c:v>20378.0</c:v>
                </c:pt>
                <c:pt idx="1612">
                  <c:v>20754.0</c:v>
                </c:pt>
                <c:pt idx="1613">
                  <c:v>21454.0</c:v>
                </c:pt>
                <c:pt idx="1614">
                  <c:v>22011.0</c:v>
                </c:pt>
                <c:pt idx="1615">
                  <c:v>22427.0</c:v>
                </c:pt>
                <c:pt idx="1616">
                  <c:v>22836.0</c:v>
                </c:pt>
                <c:pt idx="1617">
                  <c:v>23406.0</c:v>
                </c:pt>
                <c:pt idx="1618">
                  <c:v>23828.0</c:v>
                </c:pt>
                <c:pt idx="1619">
                  <c:v>24225.0</c:v>
                </c:pt>
                <c:pt idx="1620">
                  <c:v>24631.0</c:v>
                </c:pt>
                <c:pt idx="1621">
                  <c:v>25034.0</c:v>
                </c:pt>
                <c:pt idx="1622">
                  <c:v>25448.0</c:v>
                </c:pt>
                <c:pt idx="1623">
                  <c:v>25846.0</c:v>
                </c:pt>
                <c:pt idx="1624">
                  <c:v>26267.0</c:v>
                </c:pt>
                <c:pt idx="1625">
                  <c:v>26681.0</c:v>
                </c:pt>
                <c:pt idx="1626">
                  <c:v>27109.0</c:v>
                </c:pt>
                <c:pt idx="1627">
                  <c:v>27478.0</c:v>
                </c:pt>
                <c:pt idx="1628">
                  <c:v>27876.0</c:v>
                </c:pt>
                <c:pt idx="1629">
                  <c:v>28307.0</c:v>
                </c:pt>
                <c:pt idx="1630">
                  <c:v>28689.0</c:v>
                </c:pt>
                <c:pt idx="1631">
                  <c:v>29076.0</c:v>
                </c:pt>
                <c:pt idx="1632">
                  <c:v>29461.0</c:v>
                </c:pt>
                <c:pt idx="1633">
                  <c:v>30028.0</c:v>
                </c:pt>
                <c:pt idx="1634">
                  <c:v>30432.0</c:v>
                </c:pt>
                <c:pt idx="1635">
                  <c:v>30810.0</c:v>
                </c:pt>
                <c:pt idx="1636">
                  <c:v>31364.0</c:v>
                </c:pt>
                <c:pt idx="1637">
                  <c:v>31769.0</c:v>
                </c:pt>
                <c:pt idx="1638">
                  <c:v>32301.0</c:v>
                </c:pt>
                <c:pt idx="1639">
                  <c:v>32712.0</c:v>
                </c:pt>
                <c:pt idx="1640">
                  <c:v>33110.0</c:v>
                </c:pt>
                <c:pt idx="1641">
                  <c:v>33523.0</c:v>
                </c:pt>
                <c:pt idx="1642">
                  <c:v>33936.0</c:v>
                </c:pt>
                <c:pt idx="1643">
                  <c:v>34327.0</c:v>
                </c:pt>
                <c:pt idx="1644">
                  <c:v>5.0</c:v>
                </c:pt>
                <c:pt idx="1645">
                  <c:v>649.0</c:v>
                </c:pt>
                <c:pt idx="1646">
                  <c:v>1042.0</c:v>
                </c:pt>
                <c:pt idx="1647">
                  <c:v>1198.0</c:v>
                </c:pt>
                <c:pt idx="1648">
                  <c:v>1330.0</c:v>
                </c:pt>
                <c:pt idx="1649">
                  <c:v>1460.0</c:v>
                </c:pt>
                <c:pt idx="1650">
                  <c:v>1582.0</c:v>
                </c:pt>
                <c:pt idx="1651">
                  <c:v>1820.0</c:v>
                </c:pt>
                <c:pt idx="1652">
                  <c:v>1993.0</c:v>
                </c:pt>
                <c:pt idx="1653">
                  <c:v>2150.0</c:v>
                </c:pt>
                <c:pt idx="1654">
                  <c:v>2266.0</c:v>
                </c:pt>
                <c:pt idx="1655">
                  <c:v>2408.0</c:v>
                </c:pt>
                <c:pt idx="1656">
                  <c:v>2572.0</c:v>
                </c:pt>
                <c:pt idx="1657">
                  <c:v>2773.0</c:v>
                </c:pt>
                <c:pt idx="1658">
                  <c:v>2955.0</c:v>
                </c:pt>
                <c:pt idx="1659">
                  <c:v>3187.0</c:v>
                </c:pt>
                <c:pt idx="1660">
                  <c:v>3461.0</c:v>
                </c:pt>
                <c:pt idx="1661">
                  <c:v>3768.0</c:v>
                </c:pt>
                <c:pt idx="1662">
                  <c:v>4097.0</c:v>
                </c:pt>
                <c:pt idx="1663">
                  <c:v>4377.0</c:v>
                </c:pt>
                <c:pt idx="1664">
                  <c:v>4648.0</c:v>
                </c:pt>
                <c:pt idx="1665">
                  <c:v>4910.0</c:v>
                </c:pt>
                <c:pt idx="1666">
                  <c:v>5207.0</c:v>
                </c:pt>
                <c:pt idx="1667">
                  <c:v>5592.0</c:v>
                </c:pt>
                <c:pt idx="1668">
                  <c:v>5987.0</c:v>
                </c:pt>
                <c:pt idx="1669">
                  <c:v>6390.0</c:v>
                </c:pt>
                <c:pt idx="1670">
                  <c:v>6798.0</c:v>
                </c:pt>
                <c:pt idx="1671">
                  <c:v>7191.0</c:v>
                </c:pt>
                <c:pt idx="1672">
                  <c:v>7602.0</c:v>
                </c:pt>
                <c:pt idx="1673">
                  <c:v>7995.0</c:v>
                </c:pt>
                <c:pt idx="1674">
                  <c:v>8392.0</c:v>
                </c:pt>
                <c:pt idx="1675">
                  <c:v>8805.0</c:v>
                </c:pt>
                <c:pt idx="1676">
                  <c:v>9177.0</c:v>
                </c:pt>
                <c:pt idx="1677">
                  <c:v>9575.0</c:v>
                </c:pt>
                <c:pt idx="1678">
                  <c:v>9955.0</c:v>
                </c:pt>
                <c:pt idx="1679">
                  <c:v>10360.0</c:v>
                </c:pt>
                <c:pt idx="1680">
                  <c:v>10750.0</c:v>
                </c:pt>
                <c:pt idx="1681">
                  <c:v>11130.0</c:v>
                </c:pt>
                <c:pt idx="1682">
                  <c:v>11514.0</c:v>
                </c:pt>
                <c:pt idx="1683">
                  <c:v>11920.0</c:v>
                </c:pt>
                <c:pt idx="1684">
                  <c:v>12325.0</c:v>
                </c:pt>
                <c:pt idx="1685">
                  <c:v>12865.0</c:v>
                </c:pt>
                <c:pt idx="1686">
                  <c:v>13263.0</c:v>
                </c:pt>
                <c:pt idx="1687">
                  <c:v>13676.0</c:v>
                </c:pt>
                <c:pt idx="1688">
                  <c:v>14064.0</c:v>
                </c:pt>
                <c:pt idx="1689">
                  <c:v>14477.0</c:v>
                </c:pt>
                <c:pt idx="1690">
                  <c:v>14832.0</c:v>
                </c:pt>
                <c:pt idx="1691">
                  <c:v>15235.0</c:v>
                </c:pt>
                <c:pt idx="1692">
                  <c:v>15606.0</c:v>
                </c:pt>
                <c:pt idx="1693">
                  <c:v>16013.0</c:v>
                </c:pt>
                <c:pt idx="1694">
                  <c:v>16411.0</c:v>
                </c:pt>
                <c:pt idx="1695">
                  <c:v>16809.0</c:v>
                </c:pt>
                <c:pt idx="1696">
                  <c:v>17220.0</c:v>
                </c:pt>
                <c:pt idx="1697">
                  <c:v>17624.0</c:v>
                </c:pt>
                <c:pt idx="1698">
                  <c:v>17999.0</c:v>
                </c:pt>
                <c:pt idx="1699">
                  <c:v>18401.0</c:v>
                </c:pt>
                <c:pt idx="1700">
                  <c:v>18793.0</c:v>
                </c:pt>
                <c:pt idx="1701">
                  <c:v>19186.0</c:v>
                </c:pt>
                <c:pt idx="1702">
                  <c:v>19593.0</c:v>
                </c:pt>
                <c:pt idx="1703">
                  <c:v>19999.0</c:v>
                </c:pt>
                <c:pt idx="1704">
                  <c:v>20391.0</c:v>
                </c:pt>
                <c:pt idx="1705">
                  <c:v>20788.0</c:v>
                </c:pt>
                <c:pt idx="1706">
                  <c:v>21166.0</c:v>
                </c:pt>
                <c:pt idx="1707">
                  <c:v>21542.0</c:v>
                </c:pt>
                <c:pt idx="1708">
                  <c:v>21929.0</c:v>
                </c:pt>
                <c:pt idx="1709">
                  <c:v>22335.0</c:v>
                </c:pt>
                <c:pt idx="1710">
                  <c:v>22726.0</c:v>
                </c:pt>
                <c:pt idx="1711">
                  <c:v>23148.0</c:v>
                </c:pt>
                <c:pt idx="1712">
                  <c:v>23571.0</c:v>
                </c:pt>
                <c:pt idx="1713">
                  <c:v>23961.0</c:v>
                </c:pt>
                <c:pt idx="1714">
                  <c:v>24348.0</c:v>
                </c:pt>
                <c:pt idx="1715">
                  <c:v>24738.0</c:v>
                </c:pt>
                <c:pt idx="1716">
                  <c:v>25138.0</c:v>
                </c:pt>
                <c:pt idx="1717">
                  <c:v>25547.0</c:v>
                </c:pt>
                <c:pt idx="1718">
                  <c:v>25936.0</c:v>
                </c:pt>
                <c:pt idx="1719">
                  <c:v>26335.0</c:v>
                </c:pt>
                <c:pt idx="1720">
                  <c:v>26735.0</c:v>
                </c:pt>
                <c:pt idx="1721">
                  <c:v>27134.0</c:v>
                </c:pt>
                <c:pt idx="1722">
                  <c:v>27516.0</c:v>
                </c:pt>
                <c:pt idx="1723">
                  <c:v>27902.0</c:v>
                </c:pt>
                <c:pt idx="1724">
                  <c:v>28289.0</c:v>
                </c:pt>
                <c:pt idx="1725">
                  <c:v>28852.0</c:v>
                </c:pt>
                <c:pt idx="1726">
                  <c:v>29245.0</c:v>
                </c:pt>
                <c:pt idx="1727">
                  <c:v>29640.0</c:v>
                </c:pt>
                <c:pt idx="1728">
                  <c:v>30052.0</c:v>
                </c:pt>
                <c:pt idx="1729">
                  <c:v>30435.0</c:v>
                </c:pt>
                <c:pt idx="1730">
                  <c:v>30827.0</c:v>
                </c:pt>
                <c:pt idx="1731">
                  <c:v>31235.0</c:v>
                </c:pt>
                <c:pt idx="1732">
                  <c:v>31631.0</c:v>
                </c:pt>
                <c:pt idx="1733">
                  <c:v>32051.0</c:v>
                </c:pt>
                <c:pt idx="1734">
                  <c:v>32610.0</c:v>
                </c:pt>
                <c:pt idx="1735">
                  <c:v>33006.0</c:v>
                </c:pt>
                <c:pt idx="1736">
                  <c:v>33423.0</c:v>
                </c:pt>
                <c:pt idx="1737">
                  <c:v>33947.0</c:v>
                </c:pt>
                <c:pt idx="1738">
                  <c:v>34349.0</c:v>
                </c:pt>
                <c:pt idx="1739">
                  <c:v>19.0</c:v>
                </c:pt>
                <c:pt idx="1740">
                  <c:v>1586.0</c:v>
                </c:pt>
                <c:pt idx="1741">
                  <c:v>1730.0</c:v>
                </c:pt>
                <c:pt idx="1742">
                  <c:v>1889.0</c:v>
                </c:pt>
                <c:pt idx="1743">
                  <c:v>3586.0</c:v>
                </c:pt>
                <c:pt idx="1744">
                  <c:v>5566.0</c:v>
                </c:pt>
                <c:pt idx="1745">
                  <c:v>5983.0</c:v>
                </c:pt>
                <c:pt idx="1746">
                  <c:v>6372.0</c:v>
                </c:pt>
                <c:pt idx="1747">
                  <c:v>6741.0</c:v>
                </c:pt>
                <c:pt idx="1748">
                  <c:v>7120.0</c:v>
                </c:pt>
                <c:pt idx="1749">
                  <c:v>7522.0</c:v>
                </c:pt>
                <c:pt idx="1750">
                  <c:v>7910.0</c:v>
                </c:pt>
                <c:pt idx="1751">
                  <c:v>8313.0</c:v>
                </c:pt>
                <c:pt idx="1752">
                  <c:v>8726.0</c:v>
                </c:pt>
                <c:pt idx="1753">
                  <c:v>9093.0</c:v>
                </c:pt>
                <c:pt idx="1754">
                  <c:v>9490.0</c:v>
                </c:pt>
                <c:pt idx="1755">
                  <c:v>9888.0</c:v>
                </c:pt>
                <c:pt idx="1756">
                  <c:v>10270.0</c:v>
                </c:pt>
                <c:pt idx="1757">
                  <c:v>10681.0</c:v>
                </c:pt>
                <c:pt idx="1758">
                  <c:v>11057.0</c:v>
                </c:pt>
                <c:pt idx="1759">
                  <c:v>11452.0</c:v>
                </c:pt>
                <c:pt idx="1760">
                  <c:v>11853.0</c:v>
                </c:pt>
                <c:pt idx="1761">
                  <c:v>12254.0</c:v>
                </c:pt>
                <c:pt idx="1762">
                  <c:v>12615.0</c:v>
                </c:pt>
                <c:pt idx="1763">
                  <c:v>13211.0</c:v>
                </c:pt>
                <c:pt idx="1764">
                  <c:v>14028.0</c:v>
                </c:pt>
                <c:pt idx="1765">
                  <c:v>14358.0</c:v>
                </c:pt>
                <c:pt idx="1766">
                  <c:v>14740.0</c:v>
                </c:pt>
                <c:pt idx="1767">
                  <c:v>15136.0</c:v>
                </c:pt>
                <c:pt idx="1768">
                  <c:v>15540.0</c:v>
                </c:pt>
                <c:pt idx="1769">
                  <c:v>15909.0</c:v>
                </c:pt>
                <c:pt idx="1770">
                  <c:v>16301.0</c:v>
                </c:pt>
                <c:pt idx="1771">
                  <c:v>16686.0</c:v>
                </c:pt>
                <c:pt idx="1772">
                  <c:v>17270.0</c:v>
                </c:pt>
                <c:pt idx="1773">
                  <c:v>17618.0</c:v>
                </c:pt>
                <c:pt idx="1774">
                  <c:v>18014.0</c:v>
                </c:pt>
                <c:pt idx="1775">
                  <c:v>18408.0</c:v>
                </c:pt>
                <c:pt idx="1776">
                  <c:v>18778.0</c:v>
                </c:pt>
                <c:pt idx="1777">
                  <c:v>19153.0</c:v>
                </c:pt>
                <c:pt idx="1778">
                  <c:v>19534.0</c:v>
                </c:pt>
                <c:pt idx="1779">
                  <c:v>19938.0</c:v>
                </c:pt>
                <c:pt idx="1780">
                  <c:v>20320.0</c:v>
                </c:pt>
                <c:pt idx="1781">
                  <c:v>20745.0</c:v>
                </c:pt>
                <c:pt idx="1782">
                  <c:v>21087.0</c:v>
                </c:pt>
                <c:pt idx="1783">
                  <c:v>21481.0</c:v>
                </c:pt>
                <c:pt idx="1784">
                  <c:v>21860.0</c:v>
                </c:pt>
                <c:pt idx="1785">
                  <c:v>22245.0</c:v>
                </c:pt>
                <c:pt idx="1786">
                  <c:v>22654.0</c:v>
                </c:pt>
                <c:pt idx="1787">
                  <c:v>23033.0</c:v>
                </c:pt>
                <c:pt idx="1788">
                  <c:v>23412.0</c:v>
                </c:pt>
                <c:pt idx="1789">
                  <c:v>23822.0</c:v>
                </c:pt>
                <c:pt idx="1790">
                  <c:v>24173.0</c:v>
                </c:pt>
                <c:pt idx="1791">
                  <c:v>24536.0</c:v>
                </c:pt>
                <c:pt idx="1792">
                  <c:v>24936.0</c:v>
                </c:pt>
                <c:pt idx="1793">
                  <c:v>25347.0</c:v>
                </c:pt>
                <c:pt idx="1794">
                  <c:v>25727.0</c:v>
                </c:pt>
                <c:pt idx="1795">
                  <c:v>26107.0</c:v>
                </c:pt>
                <c:pt idx="1796">
                  <c:v>26504.0</c:v>
                </c:pt>
                <c:pt idx="1797">
                  <c:v>26899.0</c:v>
                </c:pt>
                <c:pt idx="1798">
                  <c:v>27280.0</c:v>
                </c:pt>
                <c:pt idx="1799">
                  <c:v>27650.0</c:v>
                </c:pt>
                <c:pt idx="1800">
                  <c:v>28036.0</c:v>
                </c:pt>
                <c:pt idx="1801">
                  <c:v>28411.0</c:v>
                </c:pt>
                <c:pt idx="1802">
                  <c:v>28788.0</c:v>
                </c:pt>
                <c:pt idx="1803">
                  <c:v>29165.0</c:v>
                </c:pt>
                <c:pt idx="1804">
                  <c:v>29555.0</c:v>
                </c:pt>
                <c:pt idx="1805">
                  <c:v>29959.0</c:v>
                </c:pt>
                <c:pt idx="1806">
                  <c:v>30347.0</c:v>
                </c:pt>
                <c:pt idx="1807">
                  <c:v>30712.0</c:v>
                </c:pt>
                <c:pt idx="1808">
                  <c:v>31107.0</c:v>
                </c:pt>
                <c:pt idx="1809">
                  <c:v>31502.0</c:v>
                </c:pt>
                <c:pt idx="1810">
                  <c:v>31919.0</c:v>
                </c:pt>
                <c:pt idx="1811">
                  <c:v>32274.0</c:v>
                </c:pt>
                <c:pt idx="1812">
                  <c:v>32674.0</c:v>
                </c:pt>
                <c:pt idx="1813">
                  <c:v>33099.0</c:v>
                </c:pt>
                <c:pt idx="1814">
                  <c:v>33481.0</c:v>
                </c:pt>
                <c:pt idx="1815">
                  <c:v>33870.0</c:v>
                </c:pt>
                <c:pt idx="1816">
                  <c:v>34240.0</c:v>
                </c:pt>
                <c:pt idx="1817">
                  <c:v>34665.0</c:v>
                </c:pt>
                <c:pt idx="1818">
                  <c:v>287.0</c:v>
                </c:pt>
                <c:pt idx="1819">
                  <c:v>939.0</c:v>
                </c:pt>
                <c:pt idx="1820">
                  <c:v>1018.0</c:v>
                </c:pt>
                <c:pt idx="1821">
                  <c:v>1605.0</c:v>
                </c:pt>
                <c:pt idx="1822">
                  <c:v>1748.0</c:v>
                </c:pt>
                <c:pt idx="1823">
                  <c:v>2312.0</c:v>
                </c:pt>
                <c:pt idx="1824">
                  <c:v>2464.0</c:v>
                </c:pt>
                <c:pt idx="1825">
                  <c:v>2635.0</c:v>
                </c:pt>
                <c:pt idx="1826">
                  <c:v>5307.0</c:v>
                </c:pt>
                <c:pt idx="1827">
                  <c:v>5685.0</c:v>
                </c:pt>
                <c:pt idx="1828">
                  <c:v>6073.0</c:v>
                </c:pt>
                <c:pt idx="1829">
                  <c:v>6484.0</c:v>
                </c:pt>
                <c:pt idx="1830">
                  <c:v>6867.0</c:v>
                </c:pt>
                <c:pt idx="1831">
                  <c:v>7252.0</c:v>
                </c:pt>
                <c:pt idx="1832">
                  <c:v>7662.0</c:v>
                </c:pt>
                <c:pt idx="1833">
                  <c:v>8075.0</c:v>
                </c:pt>
                <c:pt idx="1834">
                  <c:v>8481.0</c:v>
                </c:pt>
                <c:pt idx="1835">
                  <c:v>8864.0</c:v>
                </c:pt>
                <c:pt idx="1836">
                  <c:v>9259.0</c:v>
                </c:pt>
                <c:pt idx="1837">
                  <c:v>9646.0</c:v>
                </c:pt>
                <c:pt idx="1838">
                  <c:v>10028.0</c:v>
                </c:pt>
                <c:pt idx="1839">
                  <c:v>10432.0</c:v>
                </c:pt>
                <c:pt idx="1840">
                  <c:v>10805.0</c:v>
                </c:pt>
                <c:pt idx="1841">
                  <c:v>11184.0</c:v>
                </c:pt>
                <c:pt idx="1842">
                  <c:v>11588.0</c:v>
                </c:pt>
                <c:pt idx="1843">
                  <c:v>11968.0</c:v>
                </c:pt>
                <c:pt idx="1844">
                  <c:v>12343.0</c:v>
                </c:pt>
                <c:pt idx="1845">
                  <c:v>12696.0</c:v>
                </c:pt>
                <c:pt idx="1846">
                  <c:v>13087.0</c:v>
                </c:pt>
                <c:pt idx="1847">
                  <c:v>13461.0</c:v>
                </c:pt>
                <c:pt idx="1848">
                  <c:v>13821.0</c:v>
                </c:pt>
                <c:pt idx="1849">
                  <c:v>14359.0</c:v>
                </c:pt>
                <c:pt idx="1850">
                  <c:v>14736.0</c:v>
                </c:pt>
                <c:pt idx="1851">
                  <c:v>15095.0</c:v>
                </c:pt>
                <c:pt idx="1852">
                  <c:v>15464.0</c:v>
                </c:pt>
                <c:pt idx="1853">
                  <c:v>15860.0</c:v>
                </c:pt>
                <c:pt idx="1854">
                  <c:v>16219.0</c:v>
                </c:pt>
                <c:pt idx="1855">
                  <c:v>16628.0</c:v>
                </c:pt>
                <c:pt idx="1856">
                  <c:v>16979.0</c:v>
                </c:pt>
                <c:pt idx="1857">
                  <c:v>17366.0</c:v>
                </c:pt>
                <c:pt idx="1858">
                  <c:v>17743.0</c:v>
                </c:pt>
                <c:pt idx="1859">
                  <c:v>18108.0</c:v>
                </c:pt>
                <c:pt idx="1860">
                  <c:v>18681.0</c:v>
                </c:pt>
                <c:pt idx="1861">
                  <c:v>19011.0</c:v>
                </c:pt>
                <c:pt idx="1862">
                  <c:v>19394.0</c:v>
                </c:pt>
                <c:pt idx="1863">
                  <c:v>19770.0</c:v>
                </c:pt>
                <c:pt idx="1864">
                  <c:v>20135.0</c:v>
                </c:pt>
                <c:pt idx="1865">
                  <c:v>20676.0</c:v>
                </c:pt>
                <c:pt idx="1866">
                  <c:v>21066.0</c:v>
                </c:pt>
                <c:pt idx="1867">
                  <c:v>21439.0</c:v>
                </c:pt>
                <c:pt idx="1868">
                  <c:v>21832.0</c:v>
                </c:pt>
                <c:pt idx="1869">
                  <c:v>22218.0</c:v>
                </c:pt>
                <c:pt idx="1870">
                  <c:v>22601.0</c:v>
                </c:pt>
                <c:pt idx="1871">
                  <c:v>22998.0</c:v>
                </c:pt>
                <c:pt idx="1872">
                  <c:v>23454.0</c:v>
                </c:pt>
                <c:pt idx="1873">
                  <c:v>23842.0</c:v>
                </c:pt>
                <c:pt idx="1874">
                  <c:v>24279.0</c:v>
                </c:pt>
                <c:pt idx="1875">
                  <c:v>24629.0</c:v>
                </c:pt>
                <c:pt idx="1876">
                  <c:v>25047.0</c:v>
                </c:pt>
                <c:pt idx="1877">
                  <c:v>25406.0</c:v>
                </c:pt>
                <c:pt idx="1878">
                  <c:v>25778.0</c:v>
                </c:pt>
                <c:pt idx="1879">
                  <c:v>26219.0</c:v>
                </c:pt>
                <c:pt idx="1880">
                  <c:v>26561.0</c:v>
                </c:pt>
                <c:pt idx="1881">
                  <c:v>26946.0</c:v>
                </c:pt>
                <c:pt idx="1882">
                  <c:v>27313.0</c:v>
                </c:pt>
                <c:pt idx="1883">
                  <c:v>27700.0</c:v>
                </c:pt>
                <c:pt idx="1884">
                  <c:v>28094.0</c:v>
                </c:pt>
                <c:pt idx="1885">
                  <c:v>28470.0</c:v>
                </c:pt>
                <c:pt idx="1886">
                  <c:v>28829.0</c:v>
                </c:pt>
                <c:pt idx="1887">
                  <c:v>29203.0</c:v>
                </c:pt>
                <c:pt idx="1888">
                  <c:v>29807.0</c:v>
                </c:pt>
                <c:pt idx="1889">
                  <c:v>30315.0</c:v>
                </c:pt>
                <c:pt idx="1890">
                  <c:v>30679.0</c:v>
                </c:pt>
                <c:pt idx="1891">
                  <c:v>31053.0</c:v>
                </c:pt>
                <c:pt idx="1892">
                  <c:v>31422.0</c:v>
                </c:pt>
                <c:pt idx="1893">
                  <c:v>31787.0</c:v>
                </c:pt>
                <c:pt idx="1894">
                  <c:v>32153.0</c:v>
                </c:pt>
                <c:pt idx="1895">
                  <c:v>32525.0</c:v>
                </c:pt>
                <c:pt idx="1896">
                  <c:v>32908.0</c:v>
                </c:pt>
                <c:pt idx="1897">
                  <c:v>33297.0</c:v>
                </c:pt>
                <c:pt idx="1898">
                  <c:v>33687.0</c:v>
                </c:pt>
                <c:pt idx="1899">
                  <c:v>34099.0</c:v>
                </c:pt>
                <c:pt idx="1900">
                  <c:v>34457.0</c:v>
                </c:pt>
                <c:pt idx="1901">
                  <c:v>189.0</c:v>
                </c:pt>
                <c:pt idx="1902">
                  <c:v>614.0</c:v>
                </c:pt>
                <c:pt idx="1903">
                  <c:v>753.0</c:v>
                </c:pt>
                <c:pt idx="1904">
                  <c:v>865.0</c:v>
                </c:pt>
                <c:pt idx="1905">
                  <c:v>961.0</c:v>
                </c:pt>
                <c:pt idx="1906">
                  <c:v>1740.0</c:v>
                </c:pt>
                <c:pt idx="1907">
                  <c:v>1908.0</c:v>
                </c:pt>
                <c:pt idx="1908">
                  <c:v>2051.0</c:v>
                </c:pt>
                <c:pt idx="1909">
                  <c:v>2175.0</c:v>
                </c:pt>
                <c:pt idx="1910">
                  <c:v>2271.0</c:v>
                </c:pt>
                <c:pt idx="1911">
                  <c:v>2415.0</c:v>
                </c:pt>
                <c:pt idx="1912">
                  <c:v>2575.0</c:v>
                </c:pt>
                <c:pt idx="1913">
                  <c:v>2785.0</c:v>
                </c:pt>
                <c:pt idx="1914">
                  <c:v>2966.0</c:v>
                </c:pt>
                <c:pt idx="1915">
                  <c:v>3216.0</c:v>
                </c:pt>
                <c:pt idx="1916">
                  <c:v>3499.0</c:v>
                </c:pt>
                <c:pt idx="1917">
                  <c:v>3817.0</c:v>
                </c:pt>
                <c:pt idx="1918">
                  <c:v>5390.0</c:v>
                </c:pt>
                <c:pt idx="1919">
                  <c:v>5761.0</c:v>
                </c:pt>
                <c:pt idx="1920">
                  <c:v>6158.0</c:v>
                </c:pt>
                <c:pt idx="1921">
                  <c:v>6573.0</c:v>
                </c:pt>
                <c:pt idx="1922">
                  <c:v>6973.0</c:v>
                </c:pt>
                <c:pt idx="1923">
                  <c:v>7353.0</c:v>
                </c:pt>
                <c:pt idx="1924">
                  <c:v>7748.0</c:v>
                </c:pt>
                <c:pt idx="1925">
                  <c:v>8146.0</c:v>
                </c:pt>
                <c:pt idx="1926">
                  <c:v>8549.0</c:v>
                </c:pt>
                <c:pt idx="1927">
                  <c:v>9071.0</c:v>
                </c:pt>
                <c:pt idx="1928">
                  <c:v>9458.0</c:v>
                </c:pt>
                <c:pt idx="1929">
                  <c:v>9863.0</c:v>
                </c:pt>
                <c:pt idx="1930">
                  <c:v>10254.0</c:v>
                </c:pt>
                <c:pt idx="1931">
                  <c:v>10632.0</c:v>
                </c:pt>
                <c:pt idx="1932">
                  <c:v>11202.0</c:v>
                </c:pt>
                <c:pt idx="1933">
                  <c:v>11707.0</c:v>
                </c:pt>
                <c:pt idx="1934">
                  <c:v>12250.0</c:v>
                </c:pt>
                <c:pt idx="1935">
                  <c:v>12609.0</c:v>
                </c:pt>
                <c:pt idx="1936">
                  <c:v>13006.0</c:v>
                </c:pt>
                <c:pt idx="1937">
                  <c:v>13457.0</c:v>
                </c:pt>
                <c:pt idx="1938">
                  <c:v>13828.0</c:v>
                </c:pt>
                <c:pt idx="1939">
                  <c:v>14235.0</c:v>
                </c:pt>
                <c:pt idx="1940">
                  <c:v>14619.0</c:v>
                </c:pt>
                <c:pt idx="1941">
                  <c:v>14974.0</c:v>
                </c:pt>
                <c:pt idx="1942">
                  <c:v>15661.0</c:v>
                </c:pt>
                <c:pt idx="1943">
                  <c:v>16049.0</c:v>
                </c:pt>
                <c:pt idx="1944">
                  <c:v>16443.0</c:v>
                </c:pt>
                <c:pt idx="1945">
                  <c:v>16838.0</c:v>
                </c:pt>
                <c:pt idx="1946">
                  <c:v>17214.0</c:v>
                </c:pt>
                <c:pt idx="1947">
                  <c:v>17762.0</c:v>
                </c:pt>
                <c:pt idx="1948">
                  <c:v>18138.0</c:v>
                </c:pt>
                <c:pt idx="1949">
                  <c:v>18527.0</c:v>
                </c:pt>
                <c:pt idx="1950">
                  <c:v>18901.0</c:v>
                </c:pt>
                <c:pt idx="1951">
                  <c:v>19277.0</c:v>
                </c:pt>
                <c:pt idx="1952">
                  <c:v>19644.0</c:v>
                </c:pt>
                <c:pt idx="1953">
                  <c:v>20033.0</c:v>
                </c:pt>
                <c:pt idx="1954">
                  <c:v>20405.0</c:v>
                </c:pt>
                <c:pt idx="1955">
                  <c:v>20778.0</c:v>
                </c:pt>
                <c:pt idx="1956">
                  <c:v>21154.0</c:v>
                </c:pt>
                <c:pt idx="1957">
                  <c:v>21534.0</c:v>
                </c:pt>
                <c:pt idx="1958">
                  <c:v>21911.0</c:v>
                </c:pt>
                <c:pt idx="1959">
                  <c:v>22287.0</c:v>
                </c:pt>
                <c:pt idx="1960">
                  <c:v>22680.0</c:v>
                </c:pt>
                <c:pt idx="1961">
                  <c:v>23064.0</c:v>
                </c:pt>
                <c:pt idx="1962">
                  <c:v>23504.0</c:v>
                </c:pt>
                <c:pt idx="1963">
                  <c:v>23854.0</c:v>
                </c:pt>
                <c:pt idx="1964">
                  <c:v>24228.0</c:v>
                </c:pt>
                <c:pt idx="1965">
                  <c:v>24601.0</c:v>
                </c:pt>
                <c:pt idx="1966">
                  <c:v>24986.0</c:v>
                </c:pt>
                <c:pt idx="1967">
                  <c:v>25375.0</c:v>
                </c:pt>
                <c:pt idx="1968">
                  <c:v>25752.0</c:v>
                </c:pt>
                <c:pt idx="1969">
                  <c:v>26149.0</c:v>
                </c:pt>
                <c:pt idx="1970">
                  <c:v>26534.0</c:v>
                </c:pt>
                <c:pt idx="1971">
                  <c:v>26922.0</c:v>
                </c:pt>
                <c:pt idx="1972">
                  <c:v>27339.0</c:v>
                </c:pt>
                <c:pt idx="1973">
                  <c:v>27706.0</c:v>
                </c:pt>
                <c:pt idx="1974">
                  <c:v>28109.0</c:v>
                </c:pt>
                <c:pt idx="1975">
                  <c:v>28510.0</c:v>
                </c:pt>
                <c:pt idx="1976">
                  <c:v>28918.0</c:v>
                </c:pt>
                <c:pt idx="1977">
                  <c:v>29281.0</c:v>
                </c:pt>
                <c:pt idx="1978">
                  <c:v>29665.0</c:v>
                </c:pt>
                <c:pt idx="1979">
                  <c:v>30047.0</c:v>
                </c:pt>
                <c:pt idx="1980">
                  <c:v>30444.0</c:v>
                </c:pt>
                <c:pt idx="1981">
                  <c:v>30842.0</c:v>
                </c:pt>
                <c:pt idx="1982">
                  <c:v>31245.0</c:v>
                </c:pt>
                <c:pt idx="1983">
                  <c:v>31633.0</c:v>
                </c:pt>
                <c:pt idx="1984">
                  <c:v>32009.0</c:v>
                </c:pt>
                <c:pt idx="1985">
                  <c:v>32391.0</c:v>
                </c:pt>
                <c:pt idx="1986">
                  <c:v>32790.0</c:v>
                </c:pt>
                <c:pt idx="1987">
                  <c:v>33210.0</c:v>
                </c:pt>
                <c:pt idx="1988">
                  <c:v>33582.0</c:v>
                </c:pt>
                <c:pt idx="1989">
                  <c:v>34118.0</c:v>
                </c:pt>
                <c:pt idx="1990">
                  <c:v>34639.0</c:v>
                </c:pt>
                <c:pt idx="1991">
                  <c:v>591.0</c:v>
                </c:pt>
                <c:pt idx="1992">
                  <c:v>698.0</c:v>
                </c:pt>
                <c:pt idx="1993">
                  <c:v>854.0</c:v>
                </c:pt>
                <c:pt idx="1994">
                  <c:v>1376.0</c:v>
                </c:pt>
                <c:pt idx="1995">
                  <c:v>1867.0</c:v>
                </c:pt>
                <c:pt idx="1996">
                  <c:v>2054.0</c:v>
                </c:pt>
                <c:pt idx="1997">
                  <c:v>2204.0</c:v>
                </c:pt>
                <c:pt idx="1998">
                  <c:v>2321.0</c:v>
                </c:pt>
                <c:pt idx="1999">
                  <c:v>2476.0</c:v>
                </c:pt>
                <c:pt idx="2000">
                  <c:v>2719.0</c:v>
                </c:pt>
                <c:pt idx="2001">
                  <c:v>2902.0</c:v>
                </c:pt>
                <c:pt idx="2002">
                  <c:v>3113.0</c:v>
                </c:pt>
                <c:pt idx="2003">
                  <c:v>5228.0</c:v>
                </c:pt>
                <c:pt idx="2004">
                  <c:v>5576.0</c:v>
                </c:pt>
                <c:pt idx="2005">
                  <c:v>5965.0</c:v>
                </c:pt>
                <c:pt idx="2006">
                  <c:v>6346.0</c:v>
                </c:pt>
                <c:pt idx="2007">
                  <c:v>6913.0</c:v>
                </c:pt>
                <c:pt idx="2008">
                  <c:v>7308.0</c:v>
                </c:pt>
                <c:pt idx="2009">
                  <c:v>7709.0</c:v>
                </c:pt>
                <c:pt idx="2010">
                  <c:v>8118.0</c:v>
                </c:pt>
                <c:pt idx="2011">
                  <c:v>8511.0</c:v>
                </c:pt>
                <c:pt idx="2012">
                  <c:v>8883.0</c:v>
                </c:pt>
                <c:pt idx="2013">
                  <c:v>9245.0</c:v>
                </c:pt>
                <c:pt idx="2014">
                  <c:v>9631.0</c:v>
                </c:pt>
                <c:pt idx="2015">
                  <c:v>10023.0</c:v>
                </c:pt>
                <c:pt idx="2016">
                  <c:v>10425.0</c:v>
                </c:pt>
                <c:pt idx="2017">
                  <c:v>10812.0</c:v>
                </c:pt>
                <c:pt idx="2018">
                  <c:v>11195.0</c:v>
                </c:pt>
                <c:pt idx="2019">
                  <c:v>11603.0</c:v>
                </c:pt>
                <c:pt idx="2020">
                  <c:v>11983.0</c:v>
                </c:pt>
                <c:pt idx="2021">
                  <c:v>12405.0</c:v>
                </c:pt>
                <c:pt idx="2022">
                  <c:v>12813.0</c:v>
                </c:pt>
                <c:pt idx="2023">
                  <c:v>13421.0</c:v>
                </c:pt>
                <c:pt idx="2024">
                  <c:v>13948.0</c:v>
                </c:pt>
                <c:pt idx="2025">
                  <c:v>14343.0</c:v>
                </c:pt>
                <c:pt idx="2026">
                  <c:v>14729.0</c:v>
                </c:pt>
                <c:pt idx="2027">
                  <c:v>15098.0</c:v>
                </c:pt>
                <c:pt idx="2028">
                  <c:v>15469.0</c:v>
                </c:pt>
                <c:pt idx="2029">
                  <c:v>15864.0</c:v>
                </c:pt>
                <c:pt idx="2030">
                  <c:v>16247.0</c:v>
                </c:pt>
                <c:pt idx="2031">
                  <c:v>16668.0</c:v>
                </c:pt>
                <c:pt idx="2032">
                  <c:v>17047.0</c:v>
                </c:pt>
                <c:pt idx="2033">
                  <c:v>17432.0</c:v>
                </c:pt>
                <c:pt idx="2034">
                  <c:v>17817.0</c:v>
                </c:pt>
                <c:pt idx="2035">
                  <c:v>18220.0</c:v>
                </c:pt>
                <c:pt idx="2036">
                  <c:v>18615.0</c:v>
                </c:pt>
                <c:pt idx="2037">
                  <c:v>19019.0</c:v>
                </c:pt>
                <c:pt idx="2038">
                  <c:v>19405.0</c:v>
                </c:pt>
                <c:pt idx="2039">
                  <c:v>19802.0</c:v>
                </c:pt>
                <c:pt idx="2040">
                  <c:v>20212.0</c:v>
                </c:pt>
                <c:pt idx="2041">
                  <c:v>20612.0</c:v>
                </c:pt>
                <c:pt idx="2042">
                  <c:v>21029.0</c:v>
                </c:pt>
                <c:pt idx="2043">
                  <c:v>21403.0</c:v>
                </c:pt>
                <c:pt idx="2044">
                  <c:v>21801.0</c:v>
                </c:pt>
                <c:pt idx="2045">
                  <c:v>22214.0</c:v>
                </c:pt>
                <c:pt idx="2046">
                  <c:v>22634.0</c:v>
                </c:pt>
                <c:pt idx="2047">
                  <c:v>23034.0</c:v>
                </c:pt>
                <c:pt idx="2048">
                  <c:v>23452.0</c:v>
                </c:pt>
                <c:pt idx="2049">
                  <c:v>24166.0</c:v>
                </c:pt>
                <c:pt idx="2050">
                  <c:v>24573.0</c:v>
                </c:pt>
                <c:pt idx="2051">
                  <c:v>25004.0</c:v>
                </c:pt>
                <c:pt idx="2052">
                  <c:v>25395.0</c:v>
                </c:pt>
                <c:pt idx="2053">
                  <c:v>25803.0</c:v>
                </c:pt>
                <c:pt idx="2054">
                  <c:v>26172.0</c:v>
                </c:pt>
                <c:pt idx="2055">
                  <c:v>26591.0</c:v>
                </c:pt>
                <c:pt idx="2056">
                  <c:v>26986.0</c:v>
                </c:pt>
                <c:pt idx="2057">
                  <c:v>27386.0</c:v>
                </c:pt>
                <c:pt idx="2058">
                  <c:v>27780.0</c:v>
                </c:pt>
                <c:pt idx="2059">
                  <c:v>28175.0</c:v>
                </c:pt>
                <c:pt idx="2060">
                  <c:v>28590.0</c:v>
                </c:pt>
                <c:pt idx="2061">
                  <c:v>28961.0</c:v>
                </c:pt>
                <c:pt idx="2062">
                  <c:v>29352.0</c:v>
                </c:pt>
                <c:pt idx="2063">
                  <c:v>29776.0</c:v>
                </c:pt>
                <c:pt idx="2064">
                  <c:v>30172.0</c:v>
                </c:pt>
                <c:pt idx="2065">
                  <c:v>30570.0</c:v>
                </c:pt>
                <c:pt idx="2066">
                  <c:v>30947.0</c:v>
                </c:pt>
                <c:pt idx="2067">
                  <c:v>31345.0</c:v>
                </c:pt>
                <c:pt idx="2068">
                  <c:v>31725.0</c:v>
                </c:pt>
                <c:pt idx="2069">
                  <c:v>32108.0</c:v>
                </c:pt>
                <c:pt idx="2070">
                  <c:v>32534.0</c:v>
                </c:pt>
                <c:pt idx="2071">
                  <c:v>32967.0</c:v>
                </c:pt>
                <c:pt idx="2072">
                  <c:v>33360.0</c:v>
                </c:pt>
                <c:pt idx="2073">
                  <c:v>33769.0</c:v>
                </c:pt>
                <c:pt idx="2074">
                  <c:v>34177.0</c:v>
                </c:pt>
                <c:pt idx="2075">
                  <c:v>34552.0</c:v>
                </c:pt>
                <c:pt idx="2076">
                  <c:v>647.0</c:v>
                </c:pt>
                <c:pt idx="2077">
                  <c:v>2683.0</c:v>
                </c:pt>
                <c:pt idx="2078">
                  <c:v>2873.0</c:v>
                </c:pt>
                <c:pt idx="2079">
                  <c:v>3064.0</c:v>
                </c:pt>
                <c:pt idx="2080">
                  <c:v>3319.0</c:v>
                </c:pt>
                <c:pt idx="2081">
                  <c:v>3610.0</c:v>
                </c:pt>
                <c:pt idx="2082">
                  <c:v>3978.0</c:v>
                </c:pt>
                <c:pt idx="2083">
                  <c:v>4421.0</c:v>
                </c:pt>
                <c:pt idx="2084">
                  <c:v>4811.0</c:v>
                </c:pt>
                <c:pt idx="2085">
                  <c:v>5101.0</c:v>
                </c:pt>
                <c:pt idx="2086">
                  <c:v>5450.0</c:v>
                </c:pt>
                <c:pt idx="2087">
                  <c:v>5855.0</c:v>
                </c:pt>
                <c:pt idx="2088">
                  <c:v>6244.0</c:v>
                </c:pt>
                <c:pt idx="2089">
                  <c:v>6653.0</c:v>
                </c:pt>
                <c:pt idx="2090">
                  <c:v>7167.0</c:v>
                </c:pt>
                <c:pt idx="2091">
                  <c:v>7588.0</c:v>
                </c:pt>
                <c:pt idx="2092">
                  <c:v>7944.0</c:v>
                </c:pt>
                <c:pt idx="2093">
                  <c:v>8349.0</c:v>
                </c:pt>
                <c:pt idx="2094">
                  <c:v>8748.0</c:v>
                </c:pt>
                <c:pt idx="2095">
                  <c:v>9116.0</c:v>
                </c:pt>
                <c:pt idx="2096">
                  <c:v>9500.0</c:v>
                </c:pt>
                <c:pt idx="2097">
                  <c:v>9902.0</c:v>
                </c:pt>
                <c:pt idx="2098">
                  <c:v>10311.0</c:v>
                </c:pt>
                <c:pt idx="2099">
                  <c:v>10705.0</c:v>
                </c:pt>
                <c:pt idx="2100">
                  <c:v>11080.0</c:v>
                </c:pt>
                <c:pt idx="2101">
                  <c:v>11485.0</c:v>
                </c:pt>
                <c:pt idx="2102">
                  <c:v>11876.0</c:v>
                </c:pt>
                <c:pt idx="2103">
                  <c:v>12247.0</c:v>
                </c:pt>
                <c:pt idx="2104">
                  <c:v>12619.0</c:v>
                </c:pt>
                <c:pt idx="2105">
                  <c:v>13008.0</c:v>
                </c:pt>
                <c:pt idx="2106">
                  <c:v>13391.0</c:v>
                </c:pt>
                <c:pt idx="2107">
                  <c:v>13810.0</c:v>
                </c:pt>
                <c:pt idx="2108">
                  <c:v>14183.0</c:v>
                </c:pt>
                <c:pt idx="2109">
                  <c:v>14898.0</c:v>
                </c:pt>
                <c:pt idx="2110">
                  <c:v>15278.0</c:v>
                </c:pt>
                <c:pt idx="2111">
                  <c:v>15671.0</c:v>
                </c:pt>
                <c:pt idx="2112">
                  <c:v>16071.0</c:v>
                </c:pt>
                <c:pt idx="2113">
                  <c:v>16463.0</c:v>
                </c:pt>
                <c:pt idx="2114">
                  <c:v>16830.0</c:v>
                </c:pt>
                <c:pt idx="2115">
                  <c:v>17208.0</c:v>
                </c:pt>
                <c:pt idx="2116">
                  <c:v>17601.0</c:v>
                </c:pt>
                <c:pt idx="2117">
                  <c:v>18000.0</c:v>
                </c:pt>
                <c:pt idx="2118">
                  <c:v>18413.0</c:v>
                </c:pt>
                <c:pt idx="2119">
                  <c:v>18808.0</c:v>
                </c:pt>
                <c:pt idx="2120">
                  <c:v>19347.0</c:v>
                </c:pt>
                <c:pt idx="2121">
                  <c:v>19733.0</c:v>
                </c:pt>
                <c:pt idx="2122">
                  <c:v>20120.0</c:v>
                </c:pt>
                <c:pt idx="2123">
                  <c:v>20541.0</c:v>
                </c:pt>
                <c:pt idx="2124">
                  <c:v>21060.0</c:v>
                </c:pt>
                <c:pt idx="2125">
                  <c:v>21475.0</c:v>
                </c:pt>
                <c:pt idx="2126">
                  <c:v>21878.0</c:v>
                </c:pt>
                <c:pt idx="2127">
                  <c:v>22272.0</c:v>
                </c:pt>
                <c:pt idx="2128">
                  <c:v>22686.0</c:v>
                </c:pt>
                <c:pt idx="2129">
                  <c:v>23094.0</c:v>
                </c:pt>
                <c:pt idx="2130">
                  <c:v>23496.0</c:v>
                </c:pt>
                <c:pt idx="2131">
                  <c:v>23882.0</c:v>
                </c:pt>
                <c:pt idx="2132">
                  <c:v>24325.0</c:v>
                </c:pt>
                <c:pt idx="2133">
                  <c:v>24704.0</c:v>
                </c:pt>
                <c:pt idx="2134">
                  <c:v>25074.0</c:v>
                </c:pt>
                <c:pt idx="2135">
                  <c:v>25471.0</c:v>
                </c:pt>
                <c:pt idx="2136">
                  <c:v>25844.0</c:v>
                </c:pt>
                <c:pt idx="2137">
                  <c:v>26247.0</c:v>
                </c:pt>
                <c:pt idx="2138">
                  <c:v>26691.0</c:v>
                </c:pt>
                <c:pt idx="2139">
                  <c:v>27066.0</c:v>
                </c:pt>
                <c:pt idx="2140">
                  <c:v>27427.0</c:v>
                </c:pt>
                <c:pt idx="2141">
                  <c:v>27823.0</c:v>
                </c:pt>
                <c:pt idx="2142">
                  <c:v>28217.0</c:v>
                </c:pt>
                <c:pt idx="2143">
                  <c:v>28615.0</c:v>
                </c:pt>
                <c:pt idx="2144">
                  <c:v>29021.0</c:v>
                </c:pt>
                <c:pt idx="2145">
                  <c:v>29475.0</c:v>
                </c:pt>
                <c:pt idx="2146">
                  <c:v>29849.0</c:v>
                </c:pt>
                <c:pt idx="2147">
                  <c:v>30274.0</c:v>
                </c:pt>
                <c:pt idx="2148">
                  <c:v>30815.0</c:v>
                </c:pt>
                <c:pt idx="2149">
                  <c:v>31216.0</c:v>
                </c:pt>
                <c:pt idx="2150">
                  <c:v>31646.0</c:v>
                </c:pt>
                <c:pt idx="2151">
                  <c:v>32008.0</c:v>
                </c:pt>
                <c:pt idx="2152">
                  <c:v>32458.0</c:v>
                </c:pt>
                <c:pt idx="2153">
                  <c:v>32829.0</c:v>
                </c:pt>
                <c:pt idx="2154">
                  <c:v>33232.0</c:v>
                </c:pt>
                <c:pt idx="2155">
                  <c:v>33624.0</c:v>
                </c:pt>
                <c:pt idx="2156">
                  <c:v>34030.0</c:v>
                </c:pt>
                <c:pt idx="2157">
                  <c:v>34441.0</c:v>
                </c:pt>
                <c:pt idx="2158">
                  <c:v>253.0</c:v>
                </c:pt>
                <c:pt idx="2159">
                  <c:v>609.0</c:v>
                </c:pt>
                <c:pt idx="2160">
                  <c:v>762.0</c:v>
                </c:pt>
                <c:pt idx="2161">
                  <c:v>900.0</c:v>
                </c:pt>
                <c:pt idx="2162">
                  <c:v>2061.0</c:v>
                </c:pt>
                <c:pt idx="2163">
                  <c:v>2209.0</c:v>
                </c:pt>
                <c:pt idx="2164">
                  <c:v>2317.0</c:v>
                </c:pt>
                <c:pt idx="2165">
                  <c:v>2463.0</c:v>
                </c:pt>
                <c:pt idx="2166">
                  <c:v>2627.0</c:v>
                </c:pt>
                <c:pt idx="2167">
                  <c:v>2819.0</c:v>
                </c:pt>
                <c:pt idx="2168">
                  <c:v>2987.0</c:v>
                </c:pt>
                <c:pt idx="2169">
                  <c:v>3264.0</c:v>
                </c:pt>
                <c:pt idx="2170">
                  <c:v>3526.0</c:v>
                </c:pt>
                <c:pt idx="2171">
                  <c:v>3858.0</c:v>
                </c:pt>
                <c:pt idx="2172">
                  <c:v>4186.0</c:v>
                </c:pt>
                <c:pt idx="2173">
                  <c:v>4497.0</c:v>
                </c:pt>
                <c:pt idx="2174">
                  <c:v>4803.0</c:v>
                </c:pt>
                <c:pt idx="2175">
                  <c:v>5112.0</c:v>
                </c:pt>
                <c:pt idx="2176">
                  <c:v>5472.0</c:v>
                </c:pt>
                <c:pt idx="2177">
                  <c:v>5870.0</c:v>
                </c:pt>
                <c:pt idx="2178">
                  <c:v>6268.0</c:v>
                </c:pt>
                <c:pt idx="2179">
                  <c:v>6954.0</c:v>
                </c:pt>
                <c:pt idx="2180">
                  <c:v>7349.0</c:v>
                </c:pt>
                <c:pt idx="2181">
                  <c:v>7729.0</c:v>
                </c:pt>
                <c:pt idx="2182">
                  <c:v>8296.0</c:v>
                </c:pt>
                <c:pt idx="2183">
                  <c:v>8704.0</c:v>
                </c:pt>
                <c:pt idx="2184">
                  <c:v>9089.0</c:v>
                </c:pt>
                <c:pt idx="2185">
                  <c:v>9480.0</c:v>
                </c:pt>
                <c:pt idx="2186">
                  <c:v>9878.0</c:v>
                </c:pt>
                <c:pt idx="2187">
                  <c:v>10272.0</c:v>
                </c:pt>
                <c:pt idx="2188">
                  <c:v>10673.0</c:v>
                </c:pt>
                <c:pt idx="2189">
                  <c:v>11058.0</c:v>
                </c:pt>
                <c:pt idx="2190">
                  <c:v>11458.0</c:v>
                </c:pt>
                <c:pt idx="2191">
                  <c:v>11862.0</c:v>
                </c:pt>
                <c:pt idx="2192">
                  <c:v>12257.0</c:v>
                </c:pt>
                <c:pt idx="2193">
                  <c:v>12638.0</c:v>
                </c:pt>
                <c:pt idx="2194">
                  <c:v>13037.0</c:v>
                </c:pt>
                <c:pt idx="2195">
                  <c:v>13434.0</c:v>
                </c:pt>
                <c:pt idx="2196">
                  <c:v>13813.0</c:v>
                </c:pt>
                <c:pt idx="2197">
                  <c:v>14219.0</c:v>
                </c:pt>
                <c:pt idx="2198">
                  <c:v>14592.0</c:v>
                </c:pt>
                <c:pt idx="2199">
                  <c:v>14958.0</c:v>
                </c:pt>
                <c:pt idx="2200">
                  <c:v>15515.0</c:v>
                </c:pt>
                <c:pt idx="2201">
                  <c:v>15917.0</c:v>
                </c:pt>
                <c:pt idx="2202">
                  <c:v>16347.0</c:v>
                </c:pt>
                <c:pt idx="2203">
                  <c:v>16707.0</c:v>
                </c:pt>
                <c:pt idx="2204">
                  <c:v>17240.0</c:v>
                </c:pt>
                <c:pt idx="2205">
                  <c:v>17631.0</c:v>
                </c:pt>
                <c:pt idx="2206">
                  <c:v>18063.0</c:v>
                </c:pt>
                <c:pt idx="2207">
                  <c:v>18479.0</c:v>
                </c:pt>
                <c:pt idx="2208">
                  <c:v>18869.0</c:v>
                </c:pt>
                <c:pt idx="2209">
                  <c:v>19230.0</c:v>
                </c:pt>
                <c:pt idx="2210">
                  <c:v>19628.0</c:v>
                </c:pt>
                <c:pt idx="2211">
                  <c:v>20011.0</c:v>
                </c:pt>
                <c:pt idx="2212">
                  <c:v>20396.0</c:v>
                </c:pt>
                <c:pt idx="2213">
                  <c:v>20811.0</c:v>
                </c:pt>
                <c:pt idx="2214">
                  <c:v>21194.0</c:v>
                </c:pt>
                <c:pt idx="2215">
                  <c:v>21589.0</c:v>
                </c:pt>
                <c:pt idx="2216">
                  <c:v>22027.0</c:v>
                </c:pt>
                <c:pt idx="2217">
                  <c:v>22404.0</c:v>
                </c:pt>
                <c:pt idx="2218">
                  <c:v>22784.0</c:v>
                </c:pt>
                <c:pt idx="2219">
                  <c:v>23176.0</c:v>
                </c:pt>
                <c:pt idx="2220">
                  <c:v>23578.0</c:v>
                </c:pt>
                <c:pt idx="2221">
                  <c:v>23969.0</c:v>
                </c:pt>
                <c:pt idx="2222">
                  <c:v>24530.0</c:v>
                </c:pt>
                <c:pt idx="2223">
                  <c:v>24919.0</c:v>
                </c:pt>
                <c:pt idx="2224">
                  <c:v>25323.0</c:v>
                </c:pt>
                <c:pt idx="2225">
                  <c:v>25701.0</c:v>
                </c:pt>
                <c:pt idx="2226">
                  <c:v>26095.0</c:v>
                </c:pt>
                <c:pt idx="2227">
                  <c:v>26486.0</c:v>
                </c:pt>
                <c:pt idx="2228">
                  <c:v>26881.0</c:v>
                </c:pt>
                <c:pt idx="2229">
                  <c:v>27415.0</c:v>
                </c:pt>
                <c:pt idx="2230">
                  <c:v>27979.0</c:v>
                </c:pt>
                <c:pt idx="2231">
                  <c:v>28541.0</c:v>
                </c:pt>
                <c:pt idx="2232">
                  <c:v>28946.0</c:v>
                </c:pt>
                <c:pt idx="2233">
                  <c:v>29362.0</c:v>
                </c:pt>
                <c:pt idx="2234">
                  <c:v>29891.0</c:v>
                </c:pt>
                <c:pt idx="2235">
                  <c:v>30290.0</c:v>
                </c:pt>
                <c:pt idx="2236">
                  <c:v>30663.0</c:v>
                </c:pt>
                <c:pt idx="2237">
                  <c:v>31059.0</c:v>
                </c:pt>
                <c:pt idx="2238">
                  <c:v>31628.0</c:v>
                </c:pt>
                <c:pt idx="2239">
                  <c:v>32006.0</c:v>
                </c:pt>
                <c:pt idx="2240">
                  <c:v>32379.0</c:v>
                </c:pt>
                <c:pt idx="2241">
                  <c:v>32786.0</c:v>
                </c:pt>
                <c:pt idx="2242">
                  <c:v>33193.0</c:v>
                </c:pt>
                <c:pt idx="2243">
                  <c:v>33587.0</c:v>
                </c:pt>
                <c:pt idx="2244">
                  <c:v>33985.0</c:v>
                </c:pt>
                <c:pt idx="2245">
                  <c:v>34389.0</c:v>
                </c:pt>
                <c:pt idx="2246">
                  <c:v>668.0</c:v>
                </c:pt>
                <c:pt idx="2247">
                  <c:v>841.0</c:v>
                </c:pt>
                <c:pt idx="2248">
                  <c:v>1658.0</c:v>
                </c:pt>
                <c:pt idx="2249">
                  <c:v>1897.0</c:v>
                </c:pt>
                <c:pt idx="2250">
                  <c:v>2108.0</c:v>
                </c:pt>
                <c:pt idx="2251">
                  <c:v>3510.0</c:v>
                </c:pt>
                <c:pt idx="2252">
                  <c:v>3835.0</c:v>
                </c:pt>
                <c:pt idx="2253">
                  <c:v>4174.0</c:v>
                </c:pt>
                <c:pt idx="2254">
                  <c:v>4465.0</c:v>
                </c:pt>
                <c:pt idx="2255">
                  <c:v>4765.0</c:v>
                </c:pt>
                <c:pt idx="2256">
                  <c:v>5051.0</c:v>
                </c:pt>
                <c:pt idx="2257">
                  <c:v>5389.0</c:v>
                </c:pt>
                <c:pt idx="2258">
                  <c:v>5790.0</c:v>
                </c:pt>
                <c:pt idx="2259">
                  <c:v>6183.0</c:v>
                </c:pt>
                <c:pt idx="2260">
                  <c:v>6604.0</c:v>
                </c:pt>
                <c:pt idx="2261">
                  <c:v>6969.0</c:v>
                </c:pt>
                <c:pt idx="2262">
                  <c:v>7359.0</c:v>
                </c:pt>
                <c:pt idx="2263">
                  <c:v>7753.0</c:v>
                </c:pt>
                <c:pt idx="2264">
                  <c:v>8152.0</c:v>
                </c:pt>
                <c:pt idx="2265">
                  <c:v>8572.0</c:v>
                </c:pt>
                <c:pt idx="2266">
                  <c:v>8968.0</c:v>
                </c:pt>
                <c:pt idx="2267">
                  <c:v>9369.0</c:v>
                </c:pt>
                <c:pt idx="2268">
                  <c:v>9757.0</c:v>
                </c:pt>
                <c:pt idx="2269">
                  <c:v>10164.0</c:v>
                </c:pt>
                <c:pt idx="2270">
                  <c:v>10591.0</c:v>
                </c:pt>
                <c:pt idx="2271">
                  <c:v>10971.0</c:v>
                </c:pt>
                <c:pt idx="2272">
                  <c:v>11358.0</c:v>
                </c:pt>
                <c:pt idx="2273">
                  <c:v>11769.0</c:v>
                </c:pt>
                <c:pt idx="2274">
                  <c:v>12148.0</c:v>
                </c:pt>
                <c:pt idx="2275">
                  <c:v>12535.0</c:v>
                </c:pt>
                <c:pt idx="2276">
                  <c:v>12935.0</c:v>
                </c:pt>
                <c:pt idx="2277">
                  <c:v>13433.0</c:v>
                </c:pt>
                <c:pt idx="2278">
                  <c:v>13801.0</c:v>
                </c:pt>
                <c:pt idx="2279">
                  <c:v>14193.0</c:v>
                </c:pt>
                <c:pt idx="2280">
                  <c:v>14584.0</c:v>
                </c:pt>
                <c:pt idx="2281">
                  <c:v>14944.0</c:v>
                </c:pt>
                <c:pt idx="2282">
                  <c:v>15488.0</c:v>
                </c:pt>
                <c:pt idx="2283">
                  <c:v>15894.0</c:v>
                </c:pt>
                <c:pt idx="2284">
                  <c:v>16284.0</c:v>
                </c:pt>
                <c:pt idx="2285">
                  <c:v>16689.0</c:v>
                </c:pt>
                <c:pt idx="2286">
                  <c:v>17084.0</c:v>
                </c:pt>
                <c:pt idx="2287">
                  <c:v>17474.0</c:v>
                </c:pt>
                <c:pt idx="2288">
                  <c:v>17861.0</c:v>
                </c:pt>
                <c:pt idx="2289">
                  <c:v>18266.0</c:v>
                </c:pt>
                <c:pt idx="2290">
                  <c:v>18805.0</c:v>
                </c:pt>
                <c:pt idx="2291">
                  <c:v>19176.0</c:v>
                </c:pt>
                <c:pt idx="2292">
                  <c:v>19613.0</c:v>
                </c:pt>
                <c:pt idx="2293">
                  <c:v>19977.0</c:v>
                </c:pt>
                <c:pt idx="2294">
                  <c:v>20373.0</c:v>
                </c:pt>
                <c:pt idx="2295">
                  <c:v>20753.0</c:v>
                </c:pt>
                <c:pt idx="2296">
                  <c:v>21146.0</c:v>
                </c:pt>
                <c:pt idx="2297">
                  <c:v>21564.0</c:v>
                </c:pt>
                <c:pt idx="2298">
                  <c:v>21921.0</c:v>
                </c:pt>
                <c:pt idx="2299">
                  <c:v>22334.0</c:v>
                </c:pt>
                <c:pt idx="2300">
                  <c:v>22709.0</c:v>
                </c:pt>
                <c:pt idx="2301">
                  <c:v>23120.0</c:v>
                </c:pt>
                <c:pt idx="2302">
                  <c:v>23514.0</c:v>
                </c:pt>
                <c:pt idx="2303">
                  <c:v>23919.0</c:v>
                </c:pt>
                <c:pt idx="2304">
                  <c:v>24302.0</c:v>
                </c:pt>
                <c:pt idx="2305">
                  <c:v>24694.0</c:v>
                </c:pt>
                <c:pt idx="2306">
                  <c:v>25117.0</c:v>
                </c:pt>
                <c:pt idx="2307">
                  <c:v>25486.0</c:v>
                </c:pt>
                <c:pt idx="2308">
                  <c:v>25903.0</c:v>
                </c:pt>
                <c:pt idx="2309">
                  <c:v>26291.0</c:v>
                </c:pt>
                <c:pt idx="2310">
                  <c:v>26702.0</c:v>
                </c:pt>
                <c:pt idx="2311">
                  <c:v>27120.0</c:v>
                </c:pt>
                <c:pt idx="2312">
                  <c:v>27493.0</c:v>
                </c:pt>
                <c:pt idx="2313">
                  <c:v>27881.0</c:v>
                </c:pt>
                <c:pt idx="2314">
                  <c:v>28263.0</c:v>
                </c:pt>
                <c:pt idx="2315">
                  <c:v>28682.0</c:v>
                </c:pt>
                <c:pt idx="2316">
                  <c:v>29091.0</c:v>
                </c:pt>
                <c:pt idx="2317">
                  <c:v>29484.0</c:v>
                </c:pt>
                <c:pt idx="2318">
                  <c:v>29898.0</c:v>
                </c:pt>
                <c:pt idx="2319">
                  <c:v>30304.0</c:v>
                </c:pt>
                <c:pt idx="2320">
                  <c:v>30678.0</c:v>
                </c:pt>
                <c:pt idx="2321">
                  <c:v>31086.0</c:v>
                </c:pt>
                <c:pt idx="2322">
                  <c:v>31482.0</c:v>
                </c:pt>
                <c:pt idx="2323">
                  <c:v>31876.0</c:v>
                </c:pt>
                <c:pt idx="2324">
                  <c:v>32273.0</c:v>
                </c:pt>
                <c:pt idx="2325">
                  <c:v>32670.0</c:v>
                </c:pt>
                <c:pt idx="2326">
                  <c:v>33071.0</c:v>
                </c:pt>
                <c:pt idx="2327">
                  <c:v>33670.0</c:v>
                </c:pt>
                <c:pt idx="2328">
                  <c:v>34051.0</c:v>
                </c:pt>
                <c:pt idx="2329">
                  <c:v>34448.0</c:v>
                </c:pt>
                <c:pt idx="2330">
                  <c:v>806.0</c:v>
                </c:pt>
                <c:pt idx="2331">
                  <c:v>1645.0</c:v>
                </c:pt>
                <c:pt idx="2332">
                  <c:v>1805.0</c:v>
                </c:pt>
                <c:pt idx="2333">
                  <c:v>1963.0</c:v>
                </c:pt>
                <c:pt idx="2334">
                  <c:v>3945.0</c:v>
                </c:pt>
                <c:pt idx="2335">
                  <c:v>4375.0</c:v>
                </c:pt>
                <c:pt idx="2336">
                  <c:v>4658.0</c:v>
                </c:pt>
                <c:pt idx="2337">
                  <c:v>4938.0</c:v>
                </c:pt>
                <c:pt idx="2338">
                  <c:v>5276.0</c:v>
                </c:pt>
                <c:pt idx="2339">
                  <c:v>5672.0</c:v>
                </c:pt>
                <c:pt idx="2340">
                  <c:v>6192.0</c:v>
                </c:pt>
                <c:pt idx="2341">
                  <c:v>6606.0</c:v>
                </c:pt>
                <c:pt idx="2342">
                  <c:v>7007.0</c:v>
                </c:pt>
                <c:pt idx="2343">
                  <c:v>7397.0</c:v>
                </c:pt>
                <c:pt idx="2344">
                  <c:v>7780.0</c:v>
                </c:pt>
                <c:pt idx="2345">
                  <c:v>8165.0</c:v>
                </c:pt>
                <c:pt idx="2346">
                  <c:v>8569.0</c:v>
                </c:pt>
                <c:pt idx="2347">
                  <c:v>9091.0</c:v>
                </c:pt>
                <c:pt idx="2348">
                  <c:v>9487.0</c:v>
                </c:pt>
                <c:pt idx="2349">
                  <c:v>9874.0</c:v>
                </c:pt>
                <c:pt idx="2350">
                  <c:v>10260.0</c:v>
                </c:pt>
                <c:pt idx="2351">
                  <c:v>10665.0</c:v>
                </c:pt>
                <c:pt idx="2352">
                  <c:v>11069.0</c:v>
                </c:pt>
                <c:pt idx="2353">
                  <c:v>11587.0</c:v>
                </c:pt>
                <c:pt idx="2354">
                  <c:v>11986.0</c:v>
                </c:pt>
                <c:pt idx="2355">
                  <c:v>12354.0</c:v>
                </c:pt>
                <c:pt idx="2356">
                  <c:v>12728.0</c:v>
                </c:pt>
                <c:pt idx="2357">
                  <c:v>13114.0</c:v>
                </c:pt>
                <c:pt idx="2358">
                  <c:v>13479.0</c:v>
                </c:pt>
                <c:pt idx="2359">
                  <c:v>13840.0</c:v>
                </c:pt>
                <c:pt idx="2360">
                  <c:v>14223.0</c:v>
                </c:pt>
                <c:pt idx="2361">
                  <c:v>14589.0</c:v>
                </c:pt>
                <c:pt idx="2362">
                  <c:v>14954.0</c:v>
                </c:pt>
                <c:pt idx="2363">
                  <c:v>15492.0</c:v>
                </c:pt>
                <c:pt idx="2364">
                  <c:v>16039.0</c:v>
                </c:pt>
                <c:pt idx="2365">
                  <c:v>16421.0</c:v>
                </c:pt>
                <c:pt idx="2366">
                  <c:v>16790.0</c:v>
                </c:pt>
                <c:pt idx="2367">
                  <c:v>17170.0</c:v>
                </c:pt>
                <c:pt idx="2368">
                  <c:v>17559.0</c:v>
                </c:pt>
                <c:pt idx="2369">
                  <c:v>17954.0</c:v>
                </c:pt>
                <c:pt idx="2370">
                  <c:v>18369.0</c:v>
                </c:pt>
                <c:pt idx="2371">
                  <c:v>18764.0</c:v>
                </c:pt>
                <c:pt idx="2372">
                  <c:v>19148.0</c:v>
                </c:pt>
                <c:pt idx="2373">
                  <c:v>19517.0</c:v>
                </c:pt>
                <c:pt idx="2374">
                  <c:v>19921.0</c:v>
                </c:pt>
                <c:pt idx="2375">
                  <c:v>20286.0</c:v>
                </c:pt>
                <c:pt idx="2376">
                  <c:v>20682.0</c:v>
                </c:pt>
                <c:pt idx="2377">
                  <c:v>21235.0</c:v>
                </c:pt>
                <c:pt idx="2378">
                  <c:v>21617.0</c:v>
                </c:pt>
                <c:pt idx="2379">
                  <c:v>22042.0</c:v>
                </c:pt>
                <c:pt idx="2380">
                  <c:v>22393.0</c:v>
                </c:pt>
                <c:pt idx="2381">
                  <c:v>22779.0</c:v>
                </c:pt>
                <c:pt idx="2382">
                  <c:v>23154.0</c:v>
                </c:pt>
                <c:pt idx="2383">
                  <c:v>23533.0</c:v>
                </c:pt>
                <c:pt idx="2384">
                  <c:v>23907.0</c:v>
                </c:pt>
                <c:pt idx="2385">
                  <c:v>24293.0</c:v>
                </c:pt>
                <c:pt idx="2386">
                  <c:v>24661.0</c:v>
                </c:pt>
                <c:pt idx="2387">
                  <c:v>25068.0</c:v>
                </c:pt>
                <c:pt idx="2388">
                  <c:v>25453.0</c:v>
                </c:pt>
                <c:pt idx="2389">
                  <c:v>25820.0</c:v>
                </c:pt>
                <c:pt idx="2390">
                  <c:v>26202.0</c:v>
                </c:pt>
                <c:pt idx="2391">
                  <c:v>26608.0</c:v>
                </c:pt>
                <c:pt idx="2392">
                  <c:v>27012.0</c:v>
                </c:pt>
                <c:pt idx="2393">
                  <c:v>27390.0</c:v>
                </c:pt>
                <c:pt idx="2394">
                  <c:v>27773.0</c:v>
                </c:pt>
                <c:pt idx="2395">
                  <c:v>28137.0</c:v>
                </c:pt>
                <c:pt idx="2396">
                  <c:v>28548.0</c:v>
                </c:pt>
                <c:pt idx="2397">
                  <c:v>28888.0</c:v>
                </c:pt>
                <c:pt idx="2398">
                  <c:v>29280.0</c:v>
                </c:pt>
                <c:pt idx="2399">
                  <c:v>29671.0</c:v>
                </c:pt>
                <c:pt idx="2400">
                  <c:v>30068.0</c:v>
                </c:pt>
                <c:pt idx="2401">
                  <c:v>30621.0</c:v>
                </c:pt>
                <c:pt idx="2402">
                  <c:v>30989.0</c:v>
                </c:pt>
                <c:pt idx="2403">
                  <c:v>31359.0</c:v>
                </c:pt>
                <c:pt idx="2404">
                  <c:v>31737.0</c:v>
                </c:pt>
                <c:pt idx="2405">
                  <c:v>32101.0</c:v>
                </c:pt>
                <c:pt idx="2406">
                  <c:v>32481.0</c:v>
                </c:pt>
                <c:pt idx="2407">
                  <c:v>32868.0</c:v>
                </c:pt>
                <c:pt idx="2408">
                  <c:v>33246.0</c:v>
                </c:pt>
                <c:pt idx="2409">
                  <c:v>33640.0</c:v>
                </c:pt>
                <c:pt idx="2410">
                  <c:v>34008.0</c:v>
                </c:pt>
                <c:pt idx="2411">
                  <c:v>34385.0</c:v>
                </c:pt>
                <c:pt idx="2412">
                  <c:v>166.0</c:v>
                </c:pt>
                <c:pt idx="2413">
                  <c:v>374.0</c:v>
                </c:pt>
                <c:pt idx="2414">
                  <c:v>435.0</c:v>
                </c:pt>
                <c:pt idx="2415">
                  <c:v>628.0</c:v>
                </c:pt>
                <c:pt idx="2416">
                  <c:v>2083.0</c:v>
                </c:pt>
                <c:pt idx="2417">
                  <c:v>2228.0</c:v>
                </c:pt>
                <c:pt idx="2418">
                  <c:v>2347.0</c:v>
                </c:pt>
                <c:pt idx="2419">
                  <c:v>2568.0</c:v>
                </c:pt>
                <c:pt idx="2420">
                  <c:v>2758.0</c:v>
                </c:pt>
                <c:pt idx="2421">
                  <c:v>2940.0</c:v>
                </c:pt>
                <c:pt idx="2422">
                  <c:v>3163.0</c:v>
                </c:pt>
                <c:pt idx="2423">
                  <c:v>3422.0</c:v>
                </c:pt>
                <c:pt idx="2424">
                  <c:v>3744.0</c:v>
                </c:pt>
                <c:pt idx="2425">
                  <c:v>4098.0</c:v>
                </c:pt>
                <c:pt idx="2426">
                  <c:v>5039.0</c:v>
                </c:pt>
                <c:pt idx="2427">
                  <c:v>5394.0</c:v>
                </c:pt>
                <c:pt idx="2428">
                  <c:v>5768.0</c:v>
                </c:pt>
                <c:pt idx="2429">
                  <c:v>6178.0</c:v>
                </c:pt>
                <c:pt idx="2430">
                  <c:v>6591.0</c:v>
                </c:pt>
                <c:pt idx="2431">
                  <c:v>6974.0</c:v>
                </c:pt>
                <c:pt idx="2432">
                  <c:v>7343.0</c:v>
                </c:pt>
                <c:pt idx="2433">
                  <c:v>7726.0</c:v>
                </c:pt>
                <c:pt idx="2434">
                  <c:v>8122.0</c:v>
                </c:pt>
                <c:pt idx="2435">
                  <c:v>8526.0</c:v>
                </c:pt>
                <c:pt idx="2436">
                  <c:v>8909.0</c:v>
                </c:pt>
                <c:pt idx="2437">
                  <c:v>9301.0</c:v>
                </c:pt>
                <c:pt idx="2438">
                  <c:v>9673.0</c:v>
                </c:pt>
                <c:pt idx="2439">
                  <c:v>10082.0</c:v>
                </c:pt>
                <c:pt idx="2440">
                  <c:v>10494.0</c:v>
                </c:pt>
                <c:pt idx="2441">
                  <c:v>10884.0</c:v>
                </c:pt>
                <c:pt idx="2442">
                  <c:v>11291.0</c:v>
                </c:pt>
                <c:pt idx="2443">
                  <c:v>11698.0</c:v>
                </c:pt>
                <c:pt idx="2444">
                  <c:v>12083.0</c:v>
                </c:pt>
                <c:pt idx="2445">
                  <c:v>12463.0</c:v>
                </c:pt>
                <c:pt idx="2446">
                  <c:v>12855.0</c:v>
                </c:pt>
                <c:pt idx="2447">
                  <c:v>13243.0</c:v>
                </c:pt>
                <c:pt idx="2448">
                  <c:v>13644.0</c:v>
                </c:pt>
                <c:pt idx="2449">
                  <c:v>14044.0</c:v>
                </c:pt>
                <c:pt idx="2450">
                  <c:v>14419.0</c:v>
                </c:pt>
                <c:pt idx="2451">
                  <c:v>14786.0</c:v>
                </c:pt>
                <c:pt idx="2452">
                  <c:v>15161.0</c:v>
                </c:pt>
                <c:pt idx="2453">
                  <c:v>15542.0</c:v>
                </c:pt>
                <c:pt idx="2454">
                  <c:v>15970.0</c:v>
                </c:pt>
                <c:pt idx="2455">
                  <c:v>16336.0</c:v>
                </c:pt>
                <c:pt idx="2456">
                  <c:v>16764.0</c:v>
                </c:pt>
                <c:pt idx="2457">
                  <c:v>17149.0</c:v>
                </c:pt>
                <c:pt idx="2458">
                  <c:v>17703.0</c:v>
                </c:pt>
                <c:pt idx="2459">
                  <c:v>18089.0</c:v>
                </c:pt>
                <c:pt idx="2460">
                  <c:v>18486.0</c:v>
                </c:pt>
                <c:pt idx="2461">
                  <c:v>18866.0</c:v>
                </c:pt>
                <c:pt idx="2462">
                  <c:v>19269.0</c:v>
                </c:pt>
                <c:pt idx="2463">
                  <c:v>19698.0</c:v>
                </c:pt>
                <c:pt idx="2464">
                  <c:v>20253.0</c:v>
                </c:pt>
                <c:pt idx="2465">
                  <c:v>20620.0</c:v>
                </c:pt>
                <c:pt idx="2466">
                  <c:v>21233.0</c:v>
                </c:pt>
                <c:pt idx="2467">
                  <c:v>21607.0</c:v>
                </c:pt>
                <c:pt idx="2468">
                  <c:v>21993.0</c:v>
                </c:pt>
                <c:pt idx="2469">
                  <c:v>22411.0</c:v>
                </c:pt>
                <c:pt idx="2470">
                  <c:v>22815.0</c:v>
                </c:pt>
                <c:pt idx="2471">
                  <c:v>23238.0</c:v>
                </c:pt>
                <c:pt idx="2472">
                  <c:v>23630.0</c:v>
                </c:pt>
                <c:pt idx="2473">
                  <c:v>24016.0</c:v>
                </c:pt>
                <c:pt idx="2474">
                  <c:v>24410.0</c:v>
                </c:pt>
                <c:pt idx="2475">
                  <c:v>24800.0</c:v>
                </c:pt>
                <c:pt idx="2476">
                  <c:v>25209.0</c:v>
                </c:pt>
                <c:pt idx="2477">
                  <c:v>25748.0</c:v>
                </c:pt>
                <c:pt idx="2478">
                  <c:v>26142.0</c:v>
                </c:pt>
                <c:pt idx="2479">
                  <c:v>26551.0</c:v>
                </c:pt>
                <c:pt idx="2480">
                  <c:v>27126.0</c:v>
                </c:pt>
                <c:pt idx="2481">
                  <c:v>27532.0</c:v>
                </c:pt>
                <c:pt idx="2482">
                  <c:v>27929.0</c:v>
                </c:pt>
                <c:pt idx="2483">
                  <c:v>28319.0</c:v>
                </c:pt>
                <c:pt idx="2484">
                  <c:v>28719.0</c:v>
                </c:pt>
                <c:pt idx="2485">
                  <c:v>29109.0</c:v>
                </c:pt>
                <c:pt idx="2486">
                  <c:v>29534.0</c:v>
                </c:pt>
                <c:pt idx="2487">
                  <c:v>29934.0</c:v>
                </c:pt>
                <c:pt idx="2488">
                  <c:v>30329.0</c:v>
                </c:pt>
                <c:pt idx="2489">
                  <c:v>30864.0</c:v>
                </c:pt>
                <c:pt idx="2490">
                  <c:v>31243.0</c:v>
                </c:pt>
                <c:pt idx="2491">
                  <c:v>31644.0</c:v>
                </c:pt>
                <c:pt idx="2492">
                  <c:v>32003.0</c:v>
                </c:pt>
                <c:pt idx="2493">
                  <c:v>32407.0</c:v>
                </c:pt>
                <c:pt idx="2494">
                  <c:v>32805.0</c:v>
                </c:pt>
                <c:pt idx="2495">
                  <c:v>33238.0</c:v>
                </c:pt>
                <c:pt idx="2496">
                  <c:v>33653.0</c:v>
                </c:pt>
                <c:pt idx="2497">
                  <c:v>34348.0</c:v>
                </c:pt>
                <c:pt idx="2498">
                  <c:v>200.0</c:v>
                </c:pt>
                <c:pt idx="2499">
                  <c:v>646.0</c:v>
                </c:pt>
                <c:pt idx="2500">
                  <c:v>800.0</c:v>
                </c:pt>
                <c:pt idx="2501">
                  <c:v>918.0</c:v>
                </c:pt>
                <c:pt idx="2502">
                  <c:v>1107.0</c:v>
                </c:pt>
                <c:pt idx="2503">
                  <c:v>1223.0</c:v>
                </c:pt>
                <c:pt idx="2504">
                  <c:v>1357.0</c:v>
                </c:pt>
                <c:pt idx="2505">
                  <c:v>1481.0</c:v>
                </c:pt>
                <c:pt idx="2506">
                  <c:v>1611.0</c:v>
                </c:pt>
                <c:pt idx="2507">
                  <c:v>1816.0</c:v>
                </c:pt>
                <c:pt idx="2508">
                  <c:v>2007.0</c:v>
                </c:pt>
                <c:pt idx="2509">
                  <c:v>2160.0</c:v>
                </c:pt>
                <c:pt idx="2510">
                  <c:v>2269.0</c:v>
                </c:pt>
                <c:pt idx="2511">
                  <c:v>2423.0</c:v>
                </c:pt>
                <c:pt idx="2512">
                  <c:v>2585.0</c:v>
                </c:pt>
                <c:pt idx="2513">
                  <c:v>2778.0</c:v>
                </c:pt>
                <c:pt idx="2514">
                  <c:v>2957.0</c:v>
                </c:pt>
                <c:pt idx="2515">
                  <c:v>3197.0</c:v>
                </c:pt>
                <c:pt idx="2516">
                  <c:v>3465.0</c:v>
                </c:pt>
                <c:pt idx="2517">
                  <c:v>3938.0</c:v>
                </c:pt>
                <c:pt idx="2518">
                  <c:v>4255.0</c:v>
                </c:pt>
                <c:pt idx="2519">
                  <c:v>4551.0</c:v>
                </c:pt>
                <c:pt idx="2520">
                  <c:v>4865.0</c:v>
                </c:pt>
                <c:pt idx="2521">
                  <c:v>5147.0</c:v>
                </c:pt>
                <c:pt idx="2522">
                  <c:v>5816.0</c:v>
                </c:pt>
                <c:pt idx="2523">
                  <c:v>6260.0</c:v>
                </c:pt>
                <c:pt idx="2524">
                  <c:v>6631.0</c:v>
                </c:pt>
                <c:pt idx="2525">
                  <c:v>7006.0</c:v>
                </c:pt>
                <c:pt idx="2526">
                  <c:v>7404.0</c:v>
                </c:pt>
                <c:pt idx="2527">
                  <c:v>7788.0</c:v>
                </c:pt>
                <c:pt idx="2528">
                  <c:v>8214.0</c:v>
                </c:pt>
                <c:pt idx="2529">
                  <c:v>8592.0</c:v>
                </c:pt>
                <c:pt idx="2530">
                  <c:v>8986.0</c:v>
                </c:pt>
                <c:pt idx="2531">
                  <c:v>9390.0</c:v>
                </c:pt>
                <c:pt idx="2532">
                  <c:v>9930.0</c:v>
                </c:pt>
                <c:pt idx="2533">
                  <c:v>10329.0</c:v>
                </c:pt>
                <c:pt idx="2534">
                  <c:v>10772.0</c:v>
                </c:pt>
                <c:pt idx="2535">
                  <c:v>11121.0</c:v>
                </c:pt>
                <c:pt idx="2536">
                  <c:v>11553.0</c:v>
                </c:pt>
                <c:pt idx="2537">
                  <c:v>11960.0</c:v>
                </c:pt>
                <c:pt idx="2538">
                  <c:v>12349.0</c:v>
                </c:pt>
                <c:pt idx="2539">
                  <c:v>12897.0</c:v>
                </c:pt>
                <c:pt idx="2540">
                  <c:v>13286.0</c:v>
                </c:pt>
                <c:pt idx="2541">
                  <c:v>13663.0</c:v>
                </c:pt>
                <c:pt idx="2542">
                  <c:v>14056.0</c:v>
                </c:pt>
                <c:pt idx="2543">
                  <c:v>14432.0</c:v>
                </c:pt>
                <c:pt idx="2544">
                  <c:v>14796.0</c:v>
                </c:pt>
                <c:pt idx="2545">
                  <c:v>15185.0</c:v>
                </c:pt>
                <c:pt idx="2546">
                  <c:v>15587.0</c:v>
                </c:pt>
                <c:pt idx="2547">
                  <c:v>16004.0</c:v>
                </c:pt>
                <c:pt idx="2548">
                  <c:v>16437.0</c:v>
                </c:pt>
                <c:pt idx="2549">
                  <c:v>16834.0</c:v>
                </c:pt>
                <c:pt idx="2550">
                  <c:v>17235.0</c:v>
                </c:pt>
                <c:pt idx="2551">
                  <c:v>17766.0</c:v>
                </c:pt>
                <c:pt idx="2552">
                  <c:v>18174.0</c:v>
                </c:pt>
                <c:pt idx="2553">
                  <c:v>18564.0</c:v>
                </c:pt>
                <c:pt idx="2554">
                  <c:v>18920.0</c:v>
                </c:pt>
                <c:pt idx="2555">
                  <c:v>19289.0</c:v>
                </c:pt>
                <c:pt idx="2556">
                  <c:v>19689.0</c:v>
                </c:pt>
                <c:pt idx="2557">
                  <c:v>20095.0</c:v>
                </c:pt>
                <c:pt idx="2558">
                  <c:v>20510.0</c:v>
                </c:pt>
                <c:pt idx="2559">
                  <c:v>20898.0</c:v>
                </c:pt>
                <c:pt idx="2560">
                  <c:v>21296.0</c:v>
                </c:pt>
                <c:pt idx="2561">
                  <c:v>21705.0</c:v>
                </c:pt>
                <c:pt idx="2562">
                  <c:v>22301.0</c:v>
                </c:pt>
                <c:pt idx="2563">
                  <c:v>22671.0</c:v>
                </c:pt>
                <c:pt idx="2564">
                  <c:v>23056.0</c:v>
                </c:pt>
                <c:pt idx="2565">
                  <c:v>23459.0</c:v>
                </c:pt>
                <c:pt idx="2566">
                  <c:v>23878.0</c:v>
                </c:pt>
                <c:pt idx="2567">
                  <c:v>24263.0</c:v>
                </c:pt>
                <c:pt idx="2568">
                  <c:v>24647.0</c:v>
                </c:pt>
                <c:pt idx="2569">
                  <c:v>25080.0</c:v>
                </c:pt>
                <c:pt idx="2570">
                  <c:v>25463.0</c:v>
                </c:pt>
                <c:pt idx="2571">
                  <c:v>25989.0</c:v>
                </c:pt>
                <c:pt idx="2572">
                  <c:v>26367.0</c:v>
                </c:pt>
                <c:pt idx="2573">
                  <c:v>26758.0</c:v>
                </c:pt>
                <c:pt idx="2574">
                  <c:v>27162.0</c:v>
                </c:pt>
                <c:pt idx="2575">
                  <c:v>27537.0</c:v>
                </c:pt>
                <c:pt idx="2576">
                  <c:v>27917.0</c:v>
                </c:pt>
                <c:pt idx="2577">
                  <c:v>28302.0</c:v>
                </c:pt>
                <c:pt idx="2578">
                  <c:v>28709.0</c:v>
                </c:pt>
                <c:pt idx="2579">
                  <c:v>29293.0</c:v>
                </c:pt>
                <c:pt idx="2580">
                  <c:v>29654.0</c:v>
                </c:pt>
                <c:pt idx="2581">
                  <c:v>30073.0</c:v>
                </c:pt>
                <c:pt idx="2582">
                  <c:v>30480.0</c:v>
                </c:pt>
                <c:pt idx="2583">
                  <c:v>30875.0</c:v>
                </c:pt>
                <c:pt idx="2584">
                  <c:v>31271.0</c:v>
                </c:pt>
                <c:pt idx="2585">
                  <c:v>31688.0</c:v>
                </c:pt>
                <c:pt idx="2586">
                  <c:v>32222.0</c:v>
                </c:pt>
                <c:pt idx="2587">
                  <c:v>32615.0</c:v>
                </c:pt>
                <c:pt idx="2588">
                  <c:v>33016.0</c:v>
                </c:pt>
                <c:pt idx="2589">
                  <c:v>33429.0</c:v>
                </c:pt>
                <c:pt idx="2590">
                  <c:v>33850.0</c:v>
                </c:pt>
                <c:pt idx="2591">
                  <c:v>34256.0</c:v>
                </c:pt>
                <c:pt idx="2592">
                  <c:v>34653.0</c:v>
                </c:pt>
                <c:pt idx="2593">
                  <c:v>541.0</c:v>
                </c:pt>
                <c:pt idx="2594">
                  <c:v>631.0</c:v>
                </c:pt>
                <c:pt idx="2595">
                  <c:v>813.0</c:v>
                </c:pt>
                <c:pt idx="2596">
                  <c:v>902.0</c:v>
                </c:pt>
                <c:pt idx="2597">
                  <c:v>985.0</c:v>
                </c:pt>
                <c:pt idx="2598">
                  <c:v>1091.0</c:v>
                </c:pt>
                <c:pt idx="2599">
                  <c:v>1312.0</c:v>
                </c:pt>
                <c:pt idx="2600">
                  <c:v>1411.0</c:v>
                </c:pt>
                <c:pt idx="2601">
                  <c:v>1511.0</c:v>
                </c:pt>
                <c:pt idx="2602">
                  <c:v>3118.0</c:v>
                </c:pt>
                <c:pt idx="2603">
                  <c:v>3372.0</c:v>
                </c:pt>
                <c:pt idx="2604">
                  <c:v>3678.0</c:v>
                </c:pt>
                <c:pt idx="2605">
                  <c:v>4020.0</c:v>
                </c:pt>
                <c:pt idx="2606">
                  <c:v>5058.0</c:v>
                </c:pt>
                <c:pt idx="2607">
                  <c:v>5396.0</c:v>
                </c:pt>
                <c:pt idx="2608">
                  <c:v>5798.0</c:v>
                </c:pt>
                <c:pt idx="2609">
                  <c:v>6358.0</c:v>
                </c:pt>
                <c:pt idx="2610">
                  <c:v>6791.0</c:v>
                </c:pt>
                <c:pt idx="2611">
                  <c:v>7157.0</c:v>
                </c:pt>
                <c:pt idx="2612">
                  <c:v>7560.0</c:v>
                </c:pt>
                <c:pt idx="2613">
                  <c:v>7975.0</c:v>
                </c:pt>
                <c:pt idx="2614">
                  <c:v>8406.0</c:v>
                </c:pt>
                <c:pt idx="2615">
                  <c:v>8798.0</c:v>
                </c:pt>
                <c:pt idx="2616">
                  <c:v>9221.0</c:v>
                </c:pt>
                <c:pt idx="2617">
                  <c:v>9581.0</c:v>
                </c:pt>
                <c:pt idx="2618">
                  <c:v>9981.0</c:v>
                </c:pt>
                <c:pt idx="2619">
                  <c:v>10399.0</c:v>
                </c:pt>
                <c:pt idx="2620">
                  <c:v>10787.0</c:v>
                </c:pt>
                <c:pt idx="2621">
                  <c:v>11158.0</c:v>
                </c:pt>
                <c:pt idx="2622">
                  <c:v>11541.0</c:v>
                </c:pt>
                <c:pt idx="2623">
                  <c:v>11954.0</c:v>
                </c:pt>
                <c:pt idx="2624">
                  <c:v>12352.0</c:v>
                </c:pt>
                <c:pt idx="2625">
                  <c:v>12802.0</c:v>
                </c:pt>
                <c:pt idx="2626">
                  <c:v>13163.0</c:v>
                </c:pt>
                <c:pt idx="2627">
                  <c:v>13559.0</c:v>
                </c:pt>
                <c:pt idx="2628">
                  <c:v>13943.0</c:v>
                </c:pt>
                <c:pt idx="2629">
                  <c:v>14335.0</c:v>
                </c:pt>
                <c:pt idx="2630">
                  <c:v>14717.0</c:v>
                </c:pt>
                <c:pt idx="2631">
                  <c:v>15106.0</c:v>
                </c:pt>
                <c:pt idx="2632">
                  <c:v>15496.0</c:v>
                </c:pt>
                <c:pt idx="2633">
                  <c:v>15897.0</c:v>
                </c:pt>
                <c:pt idx="2634">
                  <c:v>16462.0</c:v>
                </c:pt>
                <c:pt idx="2635">
                  <c:v>16837.0</c:v>
                </c:pt>
                <c:pt idx="2636">
                  <c:v>17269.0</c:v>
                </c:pt>
                <c:pt idx="2637">
                  <c:v>17633.0</c:v>
                </c:pt>
                <c:pt idx="2638">
                  <c:v>18031.0</c:v>
                </c:pt>
                <c:pt idx="2639">
                  <c:v>18445.0</c:v>
                </c:pt>
                <c:pt idx="2640">
                  <c:v>18836.0</c:v>
                </c:pt>
                <c:pt idx="2641">
                  <c:v>19216.0</c:v>
                </c:pt>
                <c:pt idx="2642">
                  <c:v>19779.0</c:v>
                </c:pt>
                <c:pt idx="2643">
                  <c:v>20173.0</c:v>
                </c:pt>
                <c:pt idx="2644">
                  <c:v>20545.0</c:v>
                </c:pt>
                <c:pt idx="2645">
                  <c:v>20933.0</c:v>
                </c:pt>
                <c:pt idx="2646">
                  <c:v>21343.0</c:v>
                </c:pt>
                <c:pt idx="2647">
                  <c:v>21763.0</c:v>
                </c:pt>
                <c:pt idx="2648">
                  <c:v>22176.0</c:v>
                </c:pt>
                <c:pt idx="2649">
                  <c:v>22588.0</c:v>
                </c:pt>
                <c:pt idx="2650">
                  <c:v>22984.0</c:v>
                </c:pt>
                <c:pt idx="2651">
                  <c:v>23395.0</c:v>
                </c:pt>
                <c:pt idx="2652">
                  <c:v>23794.0</c:v>
                </c:pt>
                <c:pt idx="2653">
                  <c:v>24239.0</c:v>
                </c:pt>
                <c:pt idx="2654">
                  <c:v>24608.0</c:v>
                </c:pt>
                <c:pt idx="2655">
                  <c:v>25014.0</c:v>
                </c:pt>
                <c:pt idx="2656">
                  <c:v>25415.0</c:v>
                </c:pt>
                <c:pt idx="2657">
                  <c:v>25970.0</c:v>
                </c:pt>
                <c:pt idx="2658">
                  <c:v>26402.0</c:v>
                </c:pt>
                <c:pt idx="2659">
                  <c:v>26779.0</c:v>
                </c:pt>
                <c:pt idx="2660">
                  <c:v>27172.0</c:v>
                </c:pt>
                <c:pt idx="2661">
                  <c:v>27547.0</c:v>
                </c:pt>
                <c:pt idx="2662">
                  <c:v>28244.0</c:v>
                </c:pt>
                <c:pt idx="2663">
                  <c:v>28661.0</c:v>
                </c:pt>
                <c:pt idx="2664">
                  <c:v>29202.0</c:v>
                </c:pt>
                <c:pt idx="2665">
                  <c:v>29602.0</c:v>
                </c:pt>
                <c:pt idx="2666">
                  <c:v>30029.0</c:v>
                </c:pt>
                <c:pt idx="2667">
                  <c:v>30417.0</c:v>
                </c:pt>
                <c:pt idx="2668">
                  <c:v>30796.0</c:v>
                </c:pt>
                <c:pt idx="2669">
                  <c:v>31337.0</c:v>
                </c:pt>
                <c:pt idx="2670">
                  <c:v>31895.0</c:v>
                </c:pt>
                <c:pt idx="2671">
                  <c:v>32302.0</c:v>
                </c:pt>
                <c:pt idx="2672">
                  <c:v>32892.0</c:v>
                </c:pt>
                <c:pt idx="2673">
                  <c:v>33268.0</c:v>
                </c:pt>
                <c:pt idx="2674">
                  <c:v>33667.0</c:v>
                </c:pt>
                <c:pt idx="2675">
                  <c:v>34075.0</c:v>
                </c:pt>
                <c:pt idx="2676">
                  <c:v>34471.0</c:v>
                </c:pt>
                <c:pt idx="2677">
                  <c:v>386.0</c:v>
                </c:pt>
                <c:pt idx="2678">
                  <c:v>485.0</c:v>
                </c:pt>
                <c:pt idx="2679">
                  <c:v>525.0</c:v>
                </c:pt>
                <c:pt idx="2680">
                  <c:v>570.0</c:v>
                </c:pt>
                <c:pt idx="2681">
                  <c:v>1256.0</c:v>
                </c:pt>
                <c:pt idx="2682">
                  <c:v>3071.0</c:v>
                </c:pt>
                <c:pt idx="2683">
                  <c:v>3341.0</c:v>
                </c:pt>
                <c:pt idx="2684">
                  <c:v>3630.0</c:v>
                </c:pt>
                <c:pt idx="2685">
                  <c:v>4036.0</c:v>
                </c:pt>
                <c:pt idx="2686">
                  <c:v>5565.0</c:v>
                </c:pt>
                <c:pt idx="2687">
                  <c:v>5964.0</c:v>
                </c:pt>
                <c:pt idx="2688">
                  <c:v>6365.0</c:v>
                </c:pt>
                <c:pt idx="2689">
                  <c:v>6749.0</c:v>
                </c:pt>
                <c:pt idx="2690">
                  <c:v>7125.0</c:v>
                </c:pt>
                <c:pt idx="2691">
                  <c:v>7650.0</c:v>
                </c:pt>
                <c:pt idx="2692">
                  <c:v>8103.0</c:v>
                </c:pt>
                <c:pt idx="2693">
                  <c:v>8474.0</c:v>
                </c:pt>
                <c:pt idx="2694">
                  <c:v>8863.0</c:v>
                </c:pt>
                <c:pt idx="2695">
                  <c:v>9241.0</c:v>
                </c:pt>
                <c:pt idx="2696">
                  <c:v>9771.0</c:v>
                </c:pt>
                <c:pt idx="2697">
                  <c:v>10166.0</c:v>
                </c:pt>
                <c:pt idx="2698">
                  <c:v>10552.0</c:v>
                </c:pt>
                <c:pt idx="2699">
                  <c:v>10944.0</c:v>
                </c:pt>
                <c:pt idx="2700">
                  <c:v>11353.0</c:v>
                </c:pt>
                <c:pt idx="2701">
                  <c:v>11739.0</c:v>
                </c:pt>
                <c:pt idx="2702">
                  <c:v>12144.0</c:v>
                </c:pt>
                <c:pt idx="2703">
                  <c:v>12516.0</c:v>
                </c:pt>
                <c:pt idx="2704">
                  <c:v>12896.0</c:v>
                </c:pt>
                <c:pt idx="2705">
                  <c:v>13273.0</c:v>
                </c:pt>
                <c:pt idx="2706">
                  <c:v>13824.0</c:v>
                </c:pt>
                <c:pt idx="2707">
                  <c:v>14215.0</c:v>
                </c:pt>
                <c:pt idx="2708">
                  <c:v>15091.0</c:v>
                </c:pt>
                <c:pt idx="2709">
                  <c:v>15412.0</c:v>
                </c:pt>
                <c:pt idx="2710">
                  <c:v>15776.0</c:v>
                </c:pt>
                <c:pt idx="2711">
                  <c:v>16151.0</c:v>
                </c:pt>
                <c:pt idx="2712">
                  <c:v>16530.0</c:v>
                </c:pt>
                <c:pt idx="2713">
                  <c:v>16918.0</c:v>
                </c:pt>
                <c:pt idx="2714">
                  <c:v>17294.0</c:v>
                </c:pt>
                <c:pt idx="2715">
                  <c:v>17689.0</c:v>
                </c:pt>
                <c:pt idx="2716">
                  <c:v>18077.0</c:v>
                </c:pt>
                <c:pt idx="2717">
                  <c:v>18476.0</c:v>
                </c:pt>
                <c:pt idx="2718">
                  <c:v>18856.0</c:v>
                </c:pt>
                <c:pt idx="2719">
                  <c:v>19236.0</c:v>
                </c:pt>
                <c:pt idx="2720">
                  <c:v>19767.0</c:v>
                </c:pt>
                <c:pt idx="2721">
                  <c:v>20159.0</c:v>
                </c:pt>
                <c:pt idx="2722">
                  <c:v>20525.0</c:v>
                </c:pt>
                <c:pt idx="2723">
                  <c:v>20919.0</c:v>
                </c:pt>
                <c:pt idx="2724">
                  <c:v>21301.0</c:v>
                </c:pt>
                <c:pt idx="2725">
                  <c:v>21679.0</c:v>
                </c:pt>
                <c:pt idx="2726">
                  <c:v>22075.0</c:v>
                </c:pt>
                <c:pt idx="2727">
                  <c:v>22462.0</c:v>
                </c:pt>
                <c:pt idx="2728">
                  <c:v>22845.0</c:v>
                </c:pt>
                <c:pt idx="2729">
                  <c:v>23345.0</c:v>
                </c:pt>
                <c:pt idx="2730">
                  <c:v>23720.0</c:v>
                </c:pt>
                <c:pt idx="2731">
                  <c:v>24150.0</c:v>
                </c:pt>
                <c:pt idx="2732">
                  <c:v>24482.0</c:v>
                </c:pt>
                <c:pt idx="2733">
                  <c:v>24905.0</c:v>
                </c:pt>
                <c:pt idx="2734">
                  <c:v>25268.0</c:v>
                </c:pt>
                <c:pt idx="2735">
                  <c:v>25652.0</c:v>
                </c:pt>
                <c:pt idx="2736">
                  <c:v>26047.0</c:v>
                </c:pt>
                <c:pt idx="2737">
                  <c:v>26439.0</c:v>
                </c:pt>
                <c:pt idx="2738">
                  <c:v>26811.0</c:v>
                </c:pt>
                <c:pt idx="2739">
                  <c:v>27203.0</c:v>
                </c:pt>
                <c:pt idx="2740">
                  <c:v>27563.0</c:v>
                </c:pt>
                <c:pt idx="2741">
                  <c:v>27938.0</c:v>
                </c:pt>
                <c:pt idx="2742">
                  <c:v>28312.0</c:v>
                </c:pt>
                <c:pt idx="2743">
                  <c:v>28705.0</c:v>
                </c:pt>
                <c:pt idx="2744">
                  <c:v>29093.0</c:v>
                </c:pt>
                <c:pt idx="2745">
                  <c:v>29491.0</c:v>
                </c:pt>
                <c:pt idx="2746">
                  <c:v>29878.0</c:v>
                </c:pt>
                <c:pt idx="2747">
                  <c:v>30258.0</c:v>
                </c:pt>
                <c:pt idx="2748">
                  <c:v>30626.0</c:v>
                </c:pt>
                <c:pt idx="2749">
                  <c:v>31037.0</c:v>
                </c:pt>
                <c:pt idx="2750">
                  <c:v>31414.0</c:v>
                </c:pt>
                <c:pt idx="2751">
                  <c:v>31808.0</c:v>
                </c:pt>
                <c:pt idx="2752">
                  <c:v>32320.0</c:v>
                </c:pt>
                <c:pt idx="2753">
                  <c:v>32855.0</c:v>
                </c:pt>
                <c:pt idx="2754">
                  <c:v>33248.0</c:v>
                </c:pt>
                <c:pt idx="2755">
                  <c:v>33635.0</c:v>
                </c:pt>
                <c:pt idx="2756">
                  <c:v>34024.0</c:v>
                </c:pt>
                <c:pt idx="2757">
                  <c:v>34402.0</c:v>
                </c:pt>
                <c:pt idx="2758">
                  <c:v>488.0</c:v>
                </c:pt>
                <c:pt idx="2759">
                  <c:v>1127.0</c:v>
                </c:pt>
                <c:pt idx="2760">
                  <c:v>1227.0</c:v>
                </c:pt>
                <c:pt idx="2761">
                  <c:v>1327.0</c:v>
                </c:pt>
                <c:pt idx="2762">
                  <c:v>1425.0</c:v>
                </c:pt>
                <c:pt idx="2763">
                  <c:v>1513.0</c:v>
                </c:pt>
                <c:pt idx="2764">
                  <c:v>3205.0</c:v>
                </c:pt>
                <c:pt idx="2765">
                  <c:v>3478.0</c:v>
                </c:pt>
                <c:pt idx="2766">
                  <c:v>3816.0</c:v>
                </c:pt>
                <c:pt idx="2767">
                  <c:v>4156.0</c:v>
                </c:pt>
                <c:pt idx="2768">
                  <c:v>4466.0</c:v>
                </c:pt>
                <c:pt idx="2769">
                  <c:v>4766.0</c:v>
                </c:pt>
                <c:pt idx="2770">
                  <c:v>5067.0</c:v>
                </c:pt>
                <c:pt idx="2771">
                  <c:v>5469.0</c:v>
                </c:pt>
                <c:pt idx="2772">
                  <c:v>5866.0</c:v>
                </c:pt>
                <c:pt idx="2773">
                  <c:v>6270.0</c:v>
                </c:pt>
                <c:pt idx="2774">
                  <c:v>6706.0</c:v>
                </c:pt>
                <c:pt idx="2775">
                  <c:v>7102.0</c:v>
                </c:pt>
                <c:pt idx="2776">
                  <c:v>7492.0</c:v>
                </c:pt>
                <c:pt idx="2777">
                  <c:v>8168.0</c:v>
                </c:pt>
                <c:pt idx="2778">
                  <c:v>8558.0</c:v>
                </c:pt>
                <c:pt idx="2779">
                  <c:v>8940.0</c:v>
                </c:pt>
                <c:pt idx="2780">
                  <c:v>9344.0</c:v>
                </c:pt>
                <c:pt idx="2781">
                  <c:v>9711.0</c:v>
                </c:pt>
                <c:pt idx="2782">
                  <c:v>10108.0</c:v>
                </c:pt>
                <c:pt idx="2783">
                  <c:v>10646.0</c:v>
                </c:pt>
                <c:pt idx="2784">
                  <c:v>11021.0</c:v>
                </c:pt>
                <c:pt idx="2785">
                  <c:v>11432.0</c:v>
                </c:pt>
                <c:pt idx="2786">
                  <c:v>11824.0</c:v>
                </c:pt>
                <c:pt idx="2787">
                  <c:v>12205.0</c:v>
                </c:pt>
                <c:pt idx="2788">
                  <c:v>12569.0</c:v>
                </c:pt>
                <c:pt idx="2789">
                  <c:v>12958.0</c:v>
                </c:pt>
                <c:pt idx="2790">
                  <c:v>13322.0</c:v>
                </c:pt>
                <c:pt idx="2791">
                  <c:v>13818.0</c:v>
                </c:pt>
                <c:pt idx="2792">
                  <c:v>14345.0</c:v>
                </c:pt>
                <c:pt idx="2793">
                  <c:v>14706.0</c:v>
                </c:pt>
                <c:pt idx="2794">
                  <c:v>15082.0</c:v>
                </c:pt>
                <c:pt idx="2795">
                  <c:v>15478.0</c:v>
                </c:pt>
                <c:pt idx="2796">
                  <c:v>15862.0</c:v>
                </c:pt>
                <c:pt idx="2797">
                  <c:v>16549.0</c:v>
                </c:pt>
                <c:pt idx="2798">
                  <c:v>17074.0</c:v>
                </c:pt>
                <c:pt idx="2799">
                  <c:v>17451.0</c:v>
                </c:pt>
                <c:pt idx="2800">
                  <c:v>17823.0</c:v>
                </c:pt>
                <c:pt idx="2801">
                  <c:v>18253.0</c:v>
                </c:pt>
                <c:pt idx="2802">
                  <c:v>18755.0</c:v>
                </c:pt>
                <c:pt idx="2803">
                  <c:v>19138.0</c:v>
                </c:pt>
                <c:pt idx="2804">
                  <c:v>19498.0</c:v>
                </c:pt>
                <c:pt idx="2805">
                  <c:v>19890.0</c:v>
                </c:pt>
                <c:pt idx="2806">
                  <c:v>20413.0</c:v>
                </c:pt>
                <c:pt idx="2807">
                  <c:v>20849.0</c:v>
                </c:pt>
                <c:pt idx="2808">
                  <c:v>21216.0</c:v>
                </c:pt>
                <c:pt idx="2809">
                  <c:v>21779.0</c:v>
                </c:pt>
                <c:pt idx="2810">
                  <c:v>22166.0</c:v>
                </c:pt>
                <c:pt idx="2811">
                  <c:v>22555.0</c:v>
                </c:pt>
                <c:pt idx="2812">
                  <c:v>22943.0</c:v>
                </c:pt>
                <c:pt idx="2813">
                  <c:v>23306.0</c:v>
                </c:pt>
                <c:pt idx="2814">
                  <c:v>23708.0</c:v>
                </c:pt>
                <c:pt idx="2815">
                  <c:v>24096.0</c:v>
                </c:pt>
                <c:pt idx="2816">
                  <c:v>24469.0</c:v>
                </c:pt>
                <c:pt idx="2817">
                  <c:v>24844.0</c:v>
                </c:pt>
                <c:pt idx="2818">
                  <c:v>25219.0</c:v>
                </c:pt>
                <c:pt idx="2819">
                  <c:v>25751.0</c:v>
                </c:pt>
                <c:pt idx="2820">
                  <c:v>26159.0</c:v>
                </c:pt>
                <c:pt idx="2821">
                  <c:v>26564.0</c:v>
                </c:pt>
                <c:pt idx="2822">
                  <c:v>27128.0</c:v>
                </c:pt>
                <c:pt idx="2823">
                  <c:v>27642.0</c:v>
                </c:pt>
                <c:pt idx="2824">
                  <c:v>28034.0</c:v>
                </c:pt>
                <c:pt idx="2825">
                  <c:v>28426.0</c:v>
                </c:pt>
                <c:pt idx="2826">
                  <c:v>28814.0</c:v>
                </c:pt>
                <c:pt idx="2827">
                  <c:v>29191.0</c:v>
                </c:pt>
                <c:pt idx="2828">
                  <c:v>29579.0</c:v>
                </c:pt>
                <c:pt idx="2829">
                  <c:v>29973.0</c:v>
                </c:pt>
                <c:pt idx="2830">
                  <c:v>30386.0</c:v>
                </c:pt>
                <c:pt idx="2831">
                  <c:v>30766.0</c:v>
                </c:pt>
                <c:pt idx="2832">
                  <c:v>31300.0</c:v>
                </c:pt>
                <c:pt idx="2833">
                  <c:v>31693.0</c:v>
                </c:pt>
                <c:pt idx="2834">
                  <c:v>32065.0</c:v>
                </c:pt>
                <c:pt idx="2835">
                  <c:v>32444.0</c:v>
                </c:pt>
                <c:pt idx="2836">
                  <c:v>32864.0</c:v>
                </c:pt>
                <c:pt idx="2837">
                  <c:v>33196.0</c:v>
                </c:pt>
                <c:pt idx="2838">
                  <c:v>33644.0</c:v>
                </c:pt>
                <c:pt idx="2839">
                  <c:v>33973.0</c:v>
                </c:pt>
                <c:pt idx="2840">
                  <c:v>34357.0</c:v>
                </c:pt>
                <c:pt idx="2841">
                  <c:v>168.0</c:v>
                </c:pt>
                <c:pt idx="2842">
                  <c:v>2609.0</c:v>
                </c:pt>
                <c:pt idx="2843">
                  <c:v>2808.0</c:v>
                </c:pt>
                <c:pt idx="2844">
                  <c:v>2976.0</c:v>
                </c:pt>
                <c:pt idx="2845">
                  <c:v>3209.0</c:v>
                </c:pt>
                <c:pt idx="2846">
                  <c:v>3571.0</c:v>
                </c:pt>
                <c:pt idx="2847">
                  <c:v>3925.0</c:v>
                </c:pt>
                <c:pt idx="2848">
                  <c:v>4253.0</c:v>
                </c:pt>
                <c:pt idx="2849">
                  <c:v>4543.0</c:v>
                </c:pt>
                <c:pt idx="2850">
                  <c:v>4867.0</c:v>
                </c:pt>
                <c:pt idx="2851">
                  <c:v>5161.0</c:v>
                </c:pt>
                <c:pt idx="2852">
                  <c:v>5535.0</c:v>
                </c:pt>
                <c:pt idx="2853">
                  <c:v>5934.0</c:v>
                </c:pt>
                <c:pt idx="2854">
                  <c:v>6330.0</c:v>
                </c:pt>
                <c:pt idx="2855">
                  <c:v>6715.0</c:v>
                </c:pt>
                <c:pt idx="2856">
                  <c:v>7260.0</c:v>
                </c:pt>
                <c:pt idx="2857">
                  <c:v>7657.0</c:v>
                </c:pt>
                <c:pt idx="2858">
                  <c:v>8046.0</c:v>
                </c:pt>
                <c:pt idx="2859">
                  <c:v>8429.0</c:v>
                </c:pt>
                <c:pt idx="2860">
                  <c:v>8825.0</c:v>
                </c:pt>
                <c:pt idx="2861">
                  <c:v>9210.0</c:v>
                </c:pt>
                <c:pt idx="2862">
                  <c:v>9742.0</c:v>
                </c:pt>
                <c:pt idx="2863">
                  <c:v>10151.0</c:v>
                </c:pt>
                <c:pt idx="2864">
                  <c:v>10540.0</c:v>
                </c:pt>
                <c:pt idx="2865">
                  <c:v>10921.0</c:v>
                </c:pt>
                <c:pt idx="2866">
                  <c:v>11364.0</c:v>
                </c:pt>
                <c:pt idx="2867">
                  <c:v>11857.0</c:v>
                </c:pt>
                <c:pt idx="2868">
                  <c:v>12251.0</c:v>
                </c:pt>
                <c:pt idx="2869">
                  <c:v>12637.0</c:v>
                </c:pt>
                <c:pt idx="2870">
                  <c:v>13032.0</c:v>
                </c:pt>
                <c:pt idx="2871">
                  <c:v>13426.0</c:v>
                </c:pt>
                <c:pt idx="2872">
                  <c:v>13805.0</c:v>
                </c:pt>
                <c:pt idx="2873">
                  <c:v>14190.0</c:v>
                </c:pt>
                <c:pt idx="2874">
                  <c:v>14585.0</c:v>
                </c:pt>
                <c:pt idx="2875">
                  <c:v>14959.0</c:v>
                </c:pt>
                <c:pt idx="2876">
                  <c:v>15343.0</c:v>
                </c:pt>
                <c:pt idx="2877">
                  <c:v>15736.0</c:v>
                </c:pt>
                <c:pt idx="2878">
                  <c:v>16119.0</c:v>
                </c:pt>
                <c:pt idx="2879">
                  <c:v>16518.0</c:v>
                </c:pt>
                <c:pt idx="2880">
                  <c:v>16874.0</c:v>
                </c:pt>
                <c:pt idx="2881">
                  <c:v>17276.0</c:v>
                </c:pt>
                <c:pt idx="2882">
                  <c:v>17688.0</c:v>
                </c:pt>
                <c:pt idx="2883">
                  <c:v>18093.0</c:v>
                </c:pt>
                <c:pt idx="2884">
                  <c:v>18506.0</c:v>
                </c:pt>
                <c:pt idx="2885">
                  <c:v>18902.0</c:v>
                </c:pt>
                <c:pt idx="2886">
                  <c:v>19287.0</c:v>
                </c:pt>
                <c:pt idx="2887">
                  <c:v>19693.0</c:v>
                </c:pt>
                <c:pt idx="2888">
                  <c:v>20087.0</c:v>
                </c:pt>
                <c:pt idx="2889">
                  <c:v>20507.0</c:v>
                </c:pt>
                <c:pt idx="2890">
                  <c:v>20903.0</c:v>
                </c:pt>
                <c:pt idx="2891">
                  <c:v>21305.0</c:v>
                </c:pt>
                <c:pt idx="2892">
                  <c:v>21706.0</c:v>
                </c:pt>
                <c:pt idx="2893">
                  <c:v>22102.0</c:v>
                </c:pt>
                <c:pt idx="2894">
                  <c:v>22495.0</c:v>
                </c:pt>
                <c:pt idx="2895">
                  <c:v>22875.0</c:v>
                </c:pt>
                <c:pt idx="2896">
                  <c:v>23296.0</c:v>
                </c:pt>
                <c:pt idx="2897">
                  <c:v>23672.0</c:v>
                </c:pt>
                <c:pt idx="2898">
                  <c:v>24085.0</c:v>
                </c:pt>
                <c:pt idx="2899">
                  <c:v>24477.0</c:v>
                </c:pt>
                <c:pt idx="2900">
                  <c:v>24871.0</c:v>
                </c:pt>
                <c:pt idx="2901">
                  <c:v>25263.0</c:v>
                </c:pt>
                <c:pt idx="2902">
                  <c:v>25657.0</c:v>
                </c:pt>
                <c:pt idx="2903">
                  <c:v>26036.0</c:v>
                </c:pt>
                <c:pt idx="2904">
                  <c:v>26447.0</c:v>
                </c:pt>
                <c:pt idx="2905">
                  <c:v>26846.0</c:v>
                </c:pt>
                <c:pt idx="2906">
                  <c:v>27244.0</c:v>
                </c:pt>
                <c:pt idx="2907">
                  <c:v>27646.0</c:v>
                </c:pt>
                <c:pt idx="2908">
                  <c:v>28042.0</c:v>
                </c:pt>
                <c:pt idx="2909">
                  <c:v>28444.0</c:v>
                </c:pt>
                <c:pt idx="2910">
                  <c:v>28839.0</c:v>
                </c:pt>
                <c:pt idx="2911">
                  <c:v>29236.0</c:v>
                </c:pt>
                <c:pt idx="2912">
                  <c:v>29633.0</c:v>
                </c:pt>
                <c:pt idx="2913">
                  <c:v>30211.0</c:v>
                </c:pt>
                <c:pt idx="2914">
                  <c:v>30598.0</c:v>
                </c:pt>
                <c:pt idx="2915">
                  <c:v>30971.0</c:v>
                </c:pt>
                <c:pt idx="2916">
                  <c:v>31351.0</c:v>
                </c:pt>
                <c:pt idx="2917">
                  <c:v>31757.0</c:v>
                </c:pt>
                <c:pt idx="2918">
                  <c:v>32284.0</c:v>
                </c:pt>
                <c:pt idx="2919">
                  <c:v>32692.0</c:v>
                </c:pt>
                <c:pt idx="2920">
                  <c:v>33239.0</c:v>
                </c:pt>
                <c:pt idx="2921">
                  <c:v>33641.0</c:v>
                </c:pt>
                <c:pt idx="2922">
                  <c:v>34011.0</c:v>
                </c:pt>
                <c:pt idx="2923">
                  <c:v>34408.0</c:v>
                </c:pt>
                <c:pt idx="2924">
                  <c:v>348.0</c:v>
                </c:pt>
                <c:pt idx="2925">
                  <c:v>1769.0</c:v>
                </c:pt>
                <c:pt idx="2926">
                  <c:v>3339.0</c:v>
                </c:pt>
                <c:pt idx="2927">
                  <c:v>3632.0</c:v>
                </c:pt>
                <c:pt idx="2928">
                  <c:v>3986.0</c:v>
                </c:pt>
                <c:pt idx="2929">
                  <c:v>4289.0</c:v>
                </c:pt>
                <c:pt idx="2930">
                  <c:v>4566.0</c:v>
                </c:pt>
                <c:pt idx="2931">
                  <c:v>4840.0</c:v>
                </c:pt>
                <c:pt idx="2932">
                  <c:v>5139.0</c:v>
                </c:pt>
                <c:pt idx="2933">
                  <c:v>5514.0</c:v>
                </c:pt>
                <c:pt idx="2934">
                  <c:v>5905.0</c:v>
                </c:pt>
                <c:pt idx="2935">
                  <c:v>6310.0</c:v>
                </c:pt>
                <c:pt idx="2936">
                  <c:v>6722.0</c:v>
                </c:pt>
                <c:pt idx="2937">
                  <c:v>7088.0</c:v>
                </c:pt>
                <c:pt idx="2938">
                  <c:v>7471.0</c:v>
                </c:pt>
                <c:pt idx="2939">
                  <c:v>7847.0</c:v>
                </c:pt>
                <c:pt idx="2940">
                  <c:v>8269.0</c:v>
                </c:pt>
                <c:pt idx="2941">
                  <c:v>8847.0</c:v>
                </c:pt>
                <c:pt idx="2942">
                  <c:v>9192.0</c:v>
                </c:pt>
                <c:pt idx="2943">
                  <c:v>9587.0</c:v>
                </c:pt>
                <c:pt idx="2944">
                  <c:v>9950.0</c:v>
                </c:pt>
                <c:pt idx="2945">
                  <c:v>10336.0</c:v>
                </c:pt>
                <c:pt idx="2946">
                  <c:v>10717.0</c:v>
                </c:pt>
                <c:pt idx="2947">
                  <c:v>11134.0</c:v>
                </c:pt>
                <c:pt idx="2948">
                  <c:v>11499.0</c:v>
                </c:pt>
                <c:pt idx="2949">
                  <c:v>11874.0</c:v>
                </c:pt>
                <c:pt idx="2950">
                  <c:v>12255.0</c:v>
                </c:pt>
                <c:pt idx="2951">
                  <c:v>12618.0</c:v>
                </c:pt>
                <c:pt idx="2952">
                  <c:v>13026.0</c:v>
                </c:pt>
                <c:pt idx="2953">
                  <c:v>13382.0</c:v>
                </c:pt>
                <c:pt idx="2954">
                  <c:v>13750.0</c:v>
                </c:pt>
                <c:pt idx="2955">
                  <c:v>14129.0</c:v>
                </c:pt>
                <c:pt idx="2956">
                  <c:v>14501.0</c:v>
                </c:pt>
                <c:pt idx="2957">
                  <c:v>14861.0</c:v>
                </c:pt>
                <c:pt idx="2958">
                  <c:v>15216.0</c:v>
                </c:pt>
                <c:pt idx="2959">
                  <c:v>15602.0</c:v>
                </c:pt>
                <c:pt idx="2960">
                  <c:v>16011.0</c:v>
                </c:pt>
                <c:pt idx="2961">
                  <c:v>16382.0</c:v>
                </c:pt>
                <c:pt idx="2962">
                  <c:v>16755.0</c:v>
                </c:pt>
                <c:pt idx="2963">
                  <c:v>17132.0</c:v>
                </c:pt>
                <c:pt idx="2964">
                  <c:v>17540.0</c:v>
                </c:pt>
                <c:pt idx="2965">
                  <c:v>17911.0</c:v>
                </c:pt>
                <c:pt idx="2966">
                  <c:v>18281.0</c:v>
                </c:pt>
                <c:pt idx="2967">
                  <c:v>18829.0</c:v>
                </c:pt>
                <c:pt idx="2968">
                  <c:v>19193.0</c:v>
                </c:pt>
                <c:pt idx="2969">
                  <c:v>19574.0</c:v>
                </c:pt>
                <c:pt idx="2970">
                  <c:v>19970.0</c:v>
                </c:pt>
                <c:pt idx="2971">
                  <c:v>20347.0</c:v>
                </c:pt>
                <c:pt idx="2972">
                  <c:v>20727.0</c:v>
                </c:pt>
                <c:pt idx="2973">
                  <c:v>21111.0</c:v>
                </c:pt>
                <c:pt idx="2974">
                  <c:v>21494.0</c:v>
                </c:pt>
                <c:pt idx="2975">
                  <c:v>21874.0</c:v>
                </c:pt>
                <c:pt idx="2976">
                  <c:v>22268.0</c:v>
                </c:pt>
                <c:pt idx="2977">
                  <c:v>22645.0</c:v>
                </c:pt>
                <c:pt idx="2978">
                  <c:v>23021.0</c:v>
                </c:pt>
                <c:pt idx="2979">
                  <c:v>23428.0</c:v>
                </c:pt>
                <c:pt idx="2980">
                  <c:v>23799.0</c:v>
                </c:pt>
                <c:pt idx="2981">
                  <c:v>24185.0</c:v>
                </c:pt>
                <c:pt idx="2982">
                  <c:v>24570.0</c:v>
                </c:pt>
                <c:pt idx="2983">
                  <c:v>24954.0</c:v>
                </c:pt>
                <c:pt idx="2984">
                  <c:v>25344.0</c:v>
                </c:pt>
                <c:pt idx="2985">
                  <c:v>25713.0</c:v>
                </c:pt>
                <c:pt idx="2986">
                  <c:v>26113.0</c:v>
                </c:pt>
                <c:pt idx="2987">
                  <c:v>26627.0</c:v>
                </c:pt>
                <c:pt idx="2988">
                  <c:v>27049.0</c:v>
                </c:pt>
                <c:pt idx="2989">
                  <c:v>27393.0</c:v>
                </c:pt>
                <c:pt idx="2990">
                  <c:v>27775.0</c:v>
                </c:pt>
                <c:pt idx="2991">
                  <c:v>28165.0</c:v>
                </c:pt>
                <c:pt idx="2992">
                  <c:v>28560.0</c:v>
                </c:pt>
                <c:pt idx="2993">
                  <c:v>28922.0</c:v>
                </c:pt>
                <c:pt idx="2994">
                  <c:v>29304.0</c:v>
                </c:pt>
                <c:pt idx="2995">
                  <c:v>29678.0</c:v>
                </c:pt>
                <c:pt idx="2996">
                  <c:v>30076.0</c:v>
                </c:pt>
                <c:pt idx="2997">
                  <c:v>30466.0</c:v>
                </c:pt>
                <c:pt idx="2998">
                  <c:v>30819.0</c:v>
                </c:pt>
                <c:pt idx="2999">
                  <c:v>31203.0</c:v>
                </c:pt>
                <c:pt idx="3000">
                  <c:v>31582.0</c:v>
                </c:pt>
                <c:pt idx="3001">
                  <c:v>31932.0</c:v>
                </c:pt>
                <c:pt idx="3002">
                  <c:v>32311.0</c:v>
                </c:pt>
                <c:pt idx="3003">
                  <c:v>32708.0</c:v>
                </c:pt>
                <c:pt idx="3004">
                  <c:v>33052.0</c:v>
                </c:pt>
                <c:pt idx="3005">
                  <c:v>33449.0</c:v>
                </c:pt>
                <c:pt idx="3006">
                  <c:v>33820.0</c:v>
                </c:pt>
                <c:pt idx="3007">
                  <c:v>34190.0</c:v>
                </c:pt>
                <c:pt idx="3008">
                  <c:v>34607.0</c:v>
                </c:pt>
                <c:pt idx="3009">
                  <c:v>743.0</c:v>
                </c:pt>
                <c:pt idx="3010">
                  <c:v>886.0</c:v>
                </c:pt>
                <c:pt idx="3011">
                  <c:v>996.0</c:v>
                </c:pt>
                <c:pt idx="3012">
                  <c:v>1163.0</c:v>
                </c:pt>
                <c:pt idx="3013">
                  <c:v>1280.0</c:v>
                </c:pt>
                <c:pt idx="3014">
                  <c:v>1558.0</c:v>
                </c:pt>
                <c:pt idx="3015">
                  <c:v>1745.0</c:v>
                </c:pt>
                <c:pt idx="3016">
                  <c:v>1944.0</c:v>
                </c:pt>
                <c:pt idx="3017">
                  <c:v>2106.0</c:v>
                </c:pt>
                <c:pt idx="3018">
                  <c:v>3200.0</c:v>
                </c:pt>
                <c:pt idx="3019">
                  <c:v>3474.0</c:v>
                </c:pt>
                <c:pt idx="3020">
                  <c:v>3797.0</c:v>
                </c:pt>
                <c:pt idx="3021">
                  <c:v>4129.0</c:v>
                </c:pt>
                <c:pt idx="3022">
                  <c:v>4428.0</c:v>
                </c:pt>
                <c:pt idx="3023">
                  <c:v>4727.0</c:v>
                </c:pt>
                <c:pt idx="3024">
                  <c:v>5013.0</c:v>
                </c:pt>
                <c:pt idx="3025">
                  <c:v>5335.0</c:v>
                </c:pt>
                <c:pt idx="3026">
                  <c:v>5752.0</c:v>
                </c:pt>
                <c:pt idx="3027">
                  <c:v>6136.0</c:v>
                </c:pt>
                <c:pt idx="3028">
                  <c:v>6542.0</c:v>
                </c:pt>
                <c:pt idx="3029">
                  <c:v>6920.0</c:v>
                </c:pt>
                <c:pt idx="3030">
                  <c:v>7330.0</c:v>
                </c:pt>
                <c:pt idx="3031">
                  <c:v>7704.0</c:v>
                </c:pt>
                <c:pt idx="3032">
                  <c:v>8099.0</c:v>
                </c:pt>
                <c:pt idx="3033">
                  <c:v>8492.0</c:v>
                </c:pt>
                <c:pt idx="3034">
                  <c:v>8875.0</c:v>
                </c:pt>
                <c:pt idx="3035">
                  <c:v>9272.0</c:v>
                </c:pt>
                <c:pt idx="3036">
                  <c:v>9658.0</c:v>
                </c:pt>
                <c:pt idx="3037">
                  <c:v>10052.0</c:v>
                </c:pt>
                <c:pt idx="3038">
                  <c:v>10447.0</c:v>
                </c:pt>
                <c:pt idx="3039">
                  <c:v>10999.0</c:v>
                </c:pt>
                <c:pt idx="3040">
                  <c:v>11406.0</c:v>
                </c:pt>
                <c:pt idx="3041">
                  <c:v>11776.0</c:v>
                </c:pt>
                <c:pt idx="3042">
                  <c:v>12164.0</c:v>
                </c:pt>
                <c:pt idx="3043">
                  <c:v>12548.0</c:v>
                </c:pt>
                <c:pt idx="3044">
                  <c:v>12948.0</c:v>
                </c:pt>
                <c:pt idx="3045">
                  <c:v>13352.0</c:v>
                </c:pt>
                <c:pt idx="3046">
                  <c:v>13717.0</c:v>
                </c:pt>
                <c:pt idx="3047">
                  <c:v>14123.0</c:v>
                </c:pt>
                <c:pt idx="3048">
                  <c:v>14507.0</c:v>
                </c:pt>
                <c:pt idx="3049">
                  <c:v>15163.0</c:v>
                </c:pt>
                <c:pt idx="3050">
                  <c:v>15551.0</c:v>
                </c:pt>
                <c:pt idx="3051">
                  <c:v>15954.0</c:v>
                </c:pt>
                <c:pt idx="3052">
                  <c:v>16374.0</c:v>
                </c:pt>
                <c:pt idx="3053">
                  <c:v>16924.0</c:v>
                </c:pt>
                <c:pt idx="3054">
                  <c:v>17319.0</c:v>
                </c:pt>
                <c:pt idx="3055">
                  <c:v>17709.0</c:v>
                </c:pt>
                <c:pt idx="3056">
                  <c:v>18113.0</c:v>
                </c:pt>
                <c:pt idx="3057">
                  <c:v>18503.0</c:v>
                </c:pt>
                <c:pt idx="3058">
                  <c:v>18875.0</c:v>
                </c:pt>
                <c:pt idx="3059">
                  <c:v>19265.0</c:v>
                </c:pt>
                <c:pt idx="3060">
                  <c:v>19679.0</c:v>
                </c:pt>
                <c:pt idx="3061">
                  <c:v>20056.0</c:v>
                </c:pt>
                <c:pt idx="3062">
                  <c:v>20476.0</c:v>
                </c:pt>
                <c:pt idx="3063">
                  <c:v>20870.0</c:v>
                </c:pt>
                <c:pt idx="3064">
                  <c:v>21263.0</c:v>
                </c:pt>
                <c:pt idx="3065">
                  <c:v>21656.0</c:v>
                </c:pt>
                <c:pt idx="3066">
                  <c:v>22054.0</c:v>
                </c:pt>
                <c:pt idx="3067">
                  <c:v>22460.0</c:v>
                </c:pt>
                <c:pt idx="3068">
                  <c:v>22855.0</c:v>
                </c:pt>
                <c:pt idx="3069">
                  <c:v>23256.0</c:v>
                </c:pt>
                <c:pt idx="3070">
                  <c:v>23655.0</c:v>
                </c:pt>
                <c:pt idx="3071">
                  <c:v>24065.0</c:v>
                </c:pt>
                <c:pt idx="3072">
                  <c:v>24449.0</c:v>
                </c:pt>
                <c:pt idx="3073">
                  <c:v>24828.0</c:v>
                </c:pt>
                <c:pt idx="3074">
                  <c:v>25200.0</c:v>
                </c:pt>
                <c:pt idx="3075">
                  <c:v>25589.0</c:v>
                </c:pt>
                <c:pt idx="3076">
                  <c:v>25990.0</c:v>
                </c:pt>
                <c:pt idx="3077">
                  <c:v>26396.0</c:v>
                </c:pt>
                <c:pt idx="3078">
                  <c:v>26798.0</c:v>
                </c:pt>
                <c:pt idx="3079">
                  <c:v>27222.0</c:v>
                </c:pt>
                <c:pt idx="3080">
                  <c:v>27731.0</c:v>
                </c:pt>
                <c:pt idx="3081">
                  <c:v>28121.0</c:v>
                </c:pt>
                <c:pt idx="3082">
                  <c:v>28500.0</c:v>
                </c:pt>
                <c:pt idx="3083">
                  <c:v>28906.0</c:v>
                </c:pt>
                <c:pt idx="3084">
                  <c:v>29298.0</c:v>
                </c:pt>
                <c:pt idx="3085">
                  <c:v>29677.0</c:v>
                </c:pt>
                <c:pt idx="3086">
                  <c:v>30071.0</c:v>
                </c:pt>
                <c:pt idx="3087">
                  <c:v>30453.0</c:v>
                </c:pt>
                <c:pt idx="3088">
                  <c:v>30829.0</c:v>
                </c:pt>
                <c:pt idx="3089">
                  <c:v>31208.0</c:v>
                </c:pt>
                <c:pt idx="3090">
                  <c:v>31618.0</c:v>
                </c:pt>
                <c:pt idx="3091">
                  <c:v>31996.0</c:v>
                </c:pt>
                <c:pt idx="3092">
                  <c:v>32385.0</c:v>
                </c:pt>
                <c:pt idx="3093">
                  <c:v>32772.0</c:v>
                </c:pt>
                <c:pt idx="3094">
                  <c:v>33187.0</c:v>
                </c:pt>
                <c:pt idx="3095">
                  <c:v>33570.0</c:v>
                </c:pt>
                <c:pt idx="3096">
                  <c:v>34017.0</c:v>
                </c:pt>
                <c:pt idx="3097">
                  <c:v>34536.0</c:v>
                </c:pt>
                <c:pt idx="3098">
                  <c:v>341.0</c:v>
                </c:pt>
                <c:pt idx="3099">
                  <c:v>409.0</c:v>
                </c:pt>
                <c:pt idx="3100">
                  <c:v>920.0</c:v>
                </c:pt>
                <c:pt idx="3101">
                  <c:v>1009.0</c:v>
                </c:pt>
                <c:pt idx="3102">
                  <c:v>1108.0</c:v>
                </c:pt>
                <c:pt idx="3103">
                  <c:v>2673.0</c:v>
                </c:pt>
                <c:pt idx="3104">
                  <c:v>2886.0</c:v>
                </c:pt>
                <c:pt idx="3105">
                  <c:v>3166.0</c:v>
                </c:pt>
                <c:pt idx="3106">
                  <c:v>3414.0</c:v>
                </c:pt>
                <c:pt idx="3107">
                  <c:v>3733.0</c:v>
                </c:pt>
                <c:pt idx="3108">
                  <c:v>4083.0</c:v>
                </c:pt>
                <c:pt idx="3109">
                  <c:v>4392.0</c:v>
                </c:pt>
                <c:pt idx="3110">
                  <c:v>4698.0</c:v>
                </c:pt>
                <c:pt idx="3111">
                  <c:v>4980.0</c:v>
                </c:pt>
                <c:pt idx="3112">
                  <c:v>5460.0</c:v>
                </c:pt>
                <c:pt idx="3113">
                  <c:v>5856.0</c:v>
                </c:pt>
                <c:pt idx="3114">
                  <c:v>6284.0</c:v>
                </c:pt>
                <c:pt idx="3115">
                  <c:v>6659.0</c:v>
                </c:pt>
                <c:pt idx="3116">
                  <c:v>7031.0</c:v>
                </c:pt>
                <c:pt idx="3117">
                  <c:v>7409.0</c:v>
                </c:pt>
                <c:pt idx="3118">
                  <c:v>7771.0</c:v>
                </c:pt>
                <c:pt idx="3119">
                  <c:v>8167.0</c:v>
                </c:pt>
                <c:pt idx="3120">
                  <c:v>8548.0</c:v>
                </c:pt>
                <c:pt idx="3121">
                  <c:v>8920.0</c:v>
                </c:pt>
                <c:pt idx="3122">
                  <c:v>9295.0</c:v>
                </c:pt>
                <c:pt idx="3123">
                  <c:v>9699.0</c:v>
                </c:pt>
                <c:pt idx="3124">
                  <c:v>10097.0</c:v>
                </c:pt>
                <c:pt idx="3125">
                  <c:v>10496.0</c:v>
                </c:pt>
                <c:pt idx="3126">
                  <c:v>11062.0</c:v>
                </c:pt>
                <c:pt idx="3127">
                  <c:v>11423.0</c:v>
                </c:pt>
                <c:pt idx="3128">
                  <c:v>11804.0</c:v>
                </c:pt>
                <c:pt idx="3129">
                  <c:v>12188.0</c:v>
                </c:pt>
                <c:pt idx="3130">
                  <c:v>12568.0</c:v>
                </c:pt>
                <c:pt idx="3131">
                  <c:v>12933.0</c:v>
                </c:pt>
                <c:pt idx="3132">
                  <c:v>13321.0</c:v>
                </c:pt>
                <c:pt idx="3133">
                  <c:v>13657.0</c:v>
                </c:pt>
                <c:pt idx="3134">
                  <c:v>14046.0</c:v>
                </c:pt>
                <c:pt idx="3135">
                  <c:v>14551.0</c:v>
                </c:pt>
                <c:pt idx="3136">
                  <c:v>14921.0</c:v>
                </c:pt>
                <c:pt idx="3137">
                  <c:v>15292.0</c:v>
                </c:pt>
                <c:pt idx="3138">
                  <c:v>15672.0</c:v>
                </c:pt>
                <c:pt idx="3139">
                  <c:v>16067.0</c:v>
                </c:pt>
                <c:pt idx="3140">
                  <c:v>16438.0</c:v>
                </c:pt>
                <c:pt idx="3141">
                  <c:v>16805.0</c:v>
                </c:pt>
                <c:pt idx="3142">
                  <c:v>17197.0</c:v>
                </c:pt>
                <c:pt idx="3143">
                  <c:v>17565.0</c:v>
                </c:pt>
                <c:pt idx="3144">
                  <c:v>17932.0</c:v>
                </c:pt>
                <c:pt idx="3145">
                  <c:v>18308.0</c:v>
                </c:pt>
                <c:pt idx="3146">
                  <c:v>18689.0</c:v>
                </c:pt>
                <c:pt idx="3147">
                  <c:v>19079.0</c:v>
                </c:pt>
                <c:pt idx="3148">
                  <c:v>19447.0</c:v>
                </c:pt>
                <c:pt idx="3149">
                  <c:v>19848.0</c:v>
                </c:pt>
                <c:pt idx="3150">
                  <c:v>20205.0</c:v>
                </c:pt>
                <c:pt idx="3151">
                  <c:v>20575.0</c:v>
                </c:pt>
                <c:pt idx="3152">
                  <c:v>20955.0</c:v>
                </c:pt>
                <c:pt idx="3153">
                  <c:v>21342.0</c:v>
                </c:pt>
                <c:pt idx="3154">
                  <c:v>21729.0</c:v>
                </c:pt>
                <c:pt idx="3155">
                  <c:v>22103.0</c:v>
                </c:pt>
                <c:pt idx="3156">
                  <c:v>22488.0</c:v>
                </c:pt>
                <c:pt idx="3157">
                  <c:v>22864.0</c:v>
                </c:pt>
                <c:pt idx="3158">
                  <c:v>23250.0</c:v>
                </c:pt>
                <c:pt idx="3159">
                  <c:v>23771.0</c:v>
                </c:pt>
                <c:pt idx="3160">
                  <c:v>24162.0</c:v>
                </c:pt>
                <c:pt idx="3161">
                  <c:v>24545.0</c:v>
                </c:pt>
                <c:pt idx="3162">
                  <c:v>24917.0</c:v>
                </c:pt>
                <c:pt idx="3163">
                  <c:v>25334.0</c:v>
                </c:pt>
                <c:pt idx="3164">
                  <c:v>25686.0</c:v>
                </c:pt>
                <c:pt idx="3165">
                  <c:v>26065.0</c:v>
                </c:pt>
                <c:pt idx="3166">
                  <c:v>26635.0</c:v>
                </c:pt>
                <c:pt idx="3167">
                  <c:v>26990.0</c:v>
                </c:pt>
                <c:pt idx="3168">
                  <c:v>27527.0</c:v>
                </c:pt>
                <c:pt idx="3169">
                  <c:v>27903.0</c:v>
                </c:pt>
                <c:pt idx="3170">
                  <c:v>28287.0</c:v>
                </c:pt>
                <c:pt idx="3171">
                  <c:v>28652.0</c:v>
                </c:pt>
                <c:pt idx="3172">
                  <c:v>29028.0</c:v>
                </c:pt>
                <c:pt idx="3173">
                  <c:v>29413.0</c:v>
                </c:pt>
                <c:pt idx="3174">
                  <c:v>29800.0</c:v>
                </c:pt>
                <c:pt idx="3175">
                  <c:v>30179.0</c:v>
                </c:pt>
                <c:pt idx="3176">
                  <c:v>30555.0</c:v>
                </c:pt>
                <c:pt idx="3177">
                  <c:v>30930.0</c:v>
                </c:pt>
                <c:pt idx="3178">
                  <c:v>31281.0</c:v>
                </c:pt>
                <c:pt idx="3179">
                  <c:v>31670.0</c:v>
                </c:pt>
                <c:pt idx="3180">
                  <c:v>32032.0</c:v>
                </c:pt>
                <c:pt idx="3181">
                  <c:v>32431.0</c:v>
                </c:pt>
                <c:pt idx="3182">
                  <c:v>32801.0</c:v>
                </c:pt>
                <c:pt idx="3183">
                  <c:v>33326.0</c:v>
                </c:pt>
                <c:pt idx="3184">
                  <c:v>33721.0</c:v>
                </c:pt>
                <c:pt idx="3185">
                  <c:v>34116.0</c:v>
                </c:pt>
                <c:pt idx="3186">
                  <c:v>34486.0</c:v>
                </c:pt>
                <c:pt idx="3187">
                  <c:v>213.0</c:v>
                </c:pt>
                <c:pt idx="3188">
                  <c:v>543.0</c:v>
                </c:pt>
                <c:pt idx="3189">
                  <c:v>1603.0</c:v>
                </c:pt>
                <c:pt idx="3190">
                  <c:v>2324.0</c:v>
                </c:pt>
                <c:pt idx="3191">
                  <c:v>2470.0</c:v>
                </c:pt>
                <c:pt idx="3192">
                  <c:v>2641.0</c:v>
                </c:pt>
                <c:pt idx="3193">
                  <c:v>2830.0</c:v>
                </c:pt>
                <c:pt idx="3194">
                  <c:v>2998.0</c:v>
                </c:pt>
                <c:pt idx="3195">
                  <c:v>3226.0</c:v>
                </c:pt>
                <c:pt idx="3196">
                  <c:v>3504.0</c:v>
                </c:pt>
                <c:pt idx="3197">
                  <c:v>3830.0</c:v>
                </c:pt>
                <c:pt idx="3198">
                  <c:v>4168.0</c:v>
                </c:pt>
                <c:pt idx="3199">
                  <c:v>4473.0</c:v>
                </c:pt>
                <c:pt idx="3200">
                  <c:v>4757.0</c:v>
                </c:pt>
                <c:pt idx="3201">
                  <c:v>5056.0</c:v>
                </c:pt>
                <c:pt idx="3202">
                  <c:v>5548.0</c:v>
                </c:pt>
                <c:pt idx="3203">
                  <c:v>5930.0</c:v>
                </c:pt>
                <c:pt idx="3204">
                  <c:v>6340.0</c:v>
                </c:pt>
                <c:pt idx="3205">
                  <c:v>6728.0</c:v>
                </c:pt>
                <c:pt idx="3206">
                  <c:v>7124.0</c:v>
                </c:pt>
                <c:pt idx="3207">
                  <c:v>7527.0</c:v>
                </c:pt>
                <c:pt idx="3208">
                  <c:v>7933.0</c:v>
                </c:pt>
                <c:pt idx="3209">
                  <c:v>8340.0</c:v>
                </c:pt>
                <c:pt idx="3210">
                  <c:v>8725.0</c:v>
                </c:pt>
                <c:pt idx="3211">
                  <c:v>9111.0</c:v>
                </c:pt>
                <c:pt idx="3212">
                  <c:v>9506.0</c:v>
                </c:pt>
                <c:pt idx="3213">
                  <c:v>9904.0</c:v>
                </c:pt>
                <c:pt idx="3214">
                  <c:v>10333.0</c:v>
                </c:pt>
                <c:pt idx="3215">
                  <c:v>10738.0</c:v>
                </c:pt>
                <c:pt idx="3216">
                  <c:v>11293.0</c:v>
                </c:pt>
                <c:pt idx="3217">
                  <c:v>11690.0</c:v>
                </c:pt>
                <c:pt idx="3218">
                  <c:v>12067.0</c:v>
                </c:pt>
                <c:pt idx="3219">
                  <c:v>12455.0</c:v>
                </c:pt>
                <c:pt idx="3220">
                  <c:v>12843.0</c:v>
                </c:pt>
                <c:pt idx="3221">
                  <c:v>13248.0</c:v>
                </c:pt>
                <c:pt idx="3222">
                  <c:v>13636.0</c:v>
                </c:pt>
                <c:pt idx="3223">
                  <c:v>14038.0</c:v>
                </c:pt>
                <c:pt idx="3224">
                  <c:v>14548.0</c:v>
                </c:pt>
                <c:pt idx="3225">
                  <c:v>14905.0</c:v>
                </c:pt>
                <c:pt idx="3226">
                  <c:v>15283.0</c:v>
                </c:pt>
                <c:pt idx="3227">
                  <c:v>15692.0</c:v>
                </c:pt>
                <c:pt idx="3228">
                  <c:v>16065.0</c:v>
                </c:pt>
                <c:pt idx="3229">
                  <c:v>16470.0</c:v>
                </c:pt>
                <c:pt idx="3230">
                  <c:v>16854.0</c:v>
                </c:pt>
                <c:pt idx="3231">
                  <c:v>17246.0</c:v>
                </c:pt>
                <c:pt idx="3232">
                  <c:v>17636.0</c:v>
                </c:pt>
                <c:pt idx="3233">
                  <c:v>18029.0</c:v>
                </c:pt>
                <c:pt idx="3234">
                  <c:v>18404.0</c:v>
                </c:pt>
                <c:pt idx="3235">
                  <c:v>18815.0</c:v>
                </c:pt>
                <c:pt idx="3236">
                  <c:v>19199.0</c:v>
                </c:pt>
                <c:pt idx="3237">
                  <c:v>19588.0</c:v>
                </c:pt>
                <c:pt idx="3238">
                  <c:v>19968.0</c:v>
                </c:pt>
                <c:pt idx="3239">
                  <c:v>20343.0</c:v>
                </c:pt>
                <c:pt idx="3240">
                  <c:v>20730.0</c:v>
                </c:pt>
                <c:pt idx="3241">
                  <c:v>21113.0</c:v>
                </c:pt>
                <c:pt idx="3242">
                  <c:v>21520.0</c:v>
                </c:pt>
                <c:pt idx="3243">
                  <c:v>21914.0</c:v>
                </c:pt>
                <c:pt idx="3244">
                  <c:v>22542.0</c:v>
                </c:pt>
                <c:pt idx="3245">
                  <c:v>23036.0</c:v>
                </c:pt>
                <c:pt idx="3246">
                  <c:v>23443.0</c:v>
                </c:pt>
                <c:pt idx="3247">
                  <c:v>23838.0</c:v>
                </c:pt>
                <c:pt idx="3248">
                  <c:v>24242.0</c:v>
                </c:pt>
                <c:pt idx="3249">
                  <c:v>24649.0</c:v>
                </c:pt>
                <c:pt idx="3250">
                  <c:v>25049.0</c:v>
                </c:pt>
                <c:pt idx="3251">
                  <c:v>25462.0</c:v>
                </c:pt>
                <c:pt idx="3252">
                  <c:v>25847.0</c:v>
                </c:pt>
                <c:pt idx="3253">
                  <c:v>26224.0</c:v>
                </c:pt>
                <c:pt idx="3254">
                  <c:v>26621.0</c:v>
                </c:pt>
                <c:pt idx="3255">
                  <c:v>27047.0</c:v>
                </c:pt>
                <c:pt idx="3256">
                  <c:v>27404.0</c:v>
                </c:pt>
                <c:pt idx="3257">
                  <c:v>27944.0</c:v>
                </c:pt>
                <c:pt idx="3258">
                  <c:v>28343.0</c:v>
                </c:pt>
                <c:pt idx="3259">
                  <c:v>28758.0</c:v>
                </c:pt>
                <c:pt idx="3260">
                  <c:v>29312.0</c:v>
                </c:pt>
                <c:pt idx="3261">
                  <c:v>29698.0</c:v>
                </c:pt>
                <c:pt idx="3262">
                  <c:v>30098.0</c:v>
                </c:pt>
                <c:pt idx="3263">
                  <c:v>30488.0</c:v>
                </c:pt>
                <c:pt idx="3264">
                  <c:v>30880.0</c:v>
                </c:pt>
                <c:pt idx="3265">
                  <c:v>31275.0</c:v>
                </c:pt>
                <c:pt idx="3266">
                  <c:v>31700.0</c:v>
                </c:pt>
                <c:pt idx="3267">
                  <c:v>32231.0</c:v>
                </c:pt>
                <c:pt idx="3268">
                  <c:v>32646.0</c:v>
                </c:pt>
                <c:pt idx="3269">
                  <c:v>33025.0</c:v>
                </c:pt>
                <c:pt idx="3270">
                  <c:v>33413.0</c:v>
                </c:pt>
                <c:pt idx="3271">
                  <c:v>33811.0</c:v>
                </c:pt>
                <c:pt idx="3272">
                  <c:v>34201.0</c:v>
                </c:pt>
                <c:pt idx="3273">
                  <c:v>34583.0</c:v>
                </c:pt>
                <c:pt idx="3274">
                  <c:v>31.0</c:v>
                </c:pt>
                <c:pt idx="3275">
                  <c:v>574.0</c:v>
                </c:pt>
                <c:pt idx="3276">
                  <c:v>775.0</c:v>
                </c:pt>
                <c:pt idx="3277">
                  <c:v>1647.0</c:v>
                </c:pt>
                <c:pt idx="3278">
                  <c:v>1862.0</c:v>
                </c:pt>
                <c:pt idx="3279">
                  <c:v>2035.0</c:v>
                </c:pt>
                <c:pt idx="3280">
                  <c:v>2195.0</c:v>
                </c:pt>
                <c:pt idx="3281">
                  <c:v>2300.0</c:v>
                </c:pt>
                <c:pt idx="3282">
                  <c:v>2431.0</c:v>
                </c:pt>
                <c:pt idx="3283">
                  <c:v>2596.0</c:v>
                </c:pt>
                <c:pt idx="3284">
                  <c:v>2784.0</c:v>
                </c:pt>
                <c:pt idx="3285">
                  <c:v>3241.0</c:v>
                </c:pt>
                <c:pt idx="3286">
                  <c:v>3521.0</c:v>
                </c:pt>
                <c:pt idx="3287">
                  <c:v>3842.0</c:v>
                </c:pt>
                <c:pt idx="3288">
                  <c:v>4175.0</c:v>
                </c:pt>
                <c:pt idx="3289">
                  <c:v>4496.0</c:v>
                </c:pt>
                <c:pt idx="3290">
                  <c:v>4779.0</c:v>
                </c:pt>
                <c:pt idx="3291">
                  <c:v>5064.0</c:v>
                </c:pt>
                <c:pt idx="3292">
                  <c:v>5403.0</c:v>
                </c:pt>
                <c:pt idx="3293">
                  <c:v>5940.0</c:v>
                </c:pt>
                <c:pt idx="3294">
                  <c:v>6341.0</c:v>
                </c:pt>
                <c:pt idx="3295">
                  <c:v>6718.0</c:v>
                </c:pt>
                <c:pt idx="3296">
                  <c:v>7099.0</c:v>
                </c:pt>
                <c:pt idx="3297">
                  <c:v>7464.0</c:v>
                </c:pt>
                <c:pt idx="3298">
                  <c:v>7879.0</c:v>
                </c:pt>
                <c:pt idx="3299">
                  <c:v>8295.0</c:v>
                </c:pt>
                <c:pt idx="3300">
                  <c:v>8675.0</c:v>
                </c:pt>
                <c:pt idx="3301">
                  <c:v>9062.0</c:v>
                </c:pt>
                <c:pt idx="3302">
                  <c:v>9472.0</c:v>
                </c:pt>
                <c:pt idx="3303">
                  <c:v>9908.0</c:v>
                </c:pt>
                <c:pt idx="3304">
                  <c:v>10277.0</c:v>
                </c:pt>
                <c:pt idx="3305">
                  <c:v>10664.0</c:v>
                </c:pt>
                <c:pt idx="3306">
                  <c:v>11038.0</c:v>
                </c:pt>
                <c:pt idx="3307">
                  <c:v>11441.0</c:v>
                </c:pt>
                <c:pt idx="3308">
                  <c:v>11883.0</c:v>
                </c:pt>
                <c:pt idx="3309">
                  <c:v>12232.0</c:v>
                </c:pt>
                <c:pt idx="3310">
                  <c:v>12602.0</c:v>
                </c:pt>
                <c:pt idx="3311">
                  <c:v>13000.0</c:v>
                </c:pt>
                <c:pt idx="3312">
                  <c:v>13405.0</c:v>
                </c:pt>
                <c:pt idx="3313">
                  <c:v>13785.0</c:v>
                </c:pt>
                <c:pt idx="3314">
                  <c:v>14165.0</c:v>
                </c:pt>
                <c:pt idx="3315">
                  <c:v>14583.0</c:v>
                </c:pt>
                <c:pt idx="3316">
                  <c:v>14968.0</c:v>
                </c:pt>
                <c:pt idx="3317">
                  <c:v>15356.0</c:v>
                </c:pt>
                <c:pt idx="3318">
                  <c:v>15756.0</c:v>
                </c:pt>
                <c:pt idx="3319">
                  <c:v>16144.0</c:v>
                </c:pt>
                <c:pt idx="3320">
                  <c:v>16553.0</c:v>
                </c:pt>
                <c:pt idx="3321">
                  <c:v>16958.0</c:v>
                </c:pt>
                <c:pt idx="3322">
                  <c:v>17353.0</c:v>
                </c:pt>
                <c:pt idx="3323">
                  <c:v>17791.0</c:v>
                </c:pt>
                <c:pt idx="3324">
                  <c:v>18176.0</c:v>
                </c:pt>
                <c:pt idx="3325">
                  <c:v>18547.0</c:v>
                </c:pt>
                <c:pt idx="3326">
                  <c:v>18929.0</c:v>
                </c:pt>
                <c:pt idx="3327">
                  <c:v>19457.0</c:v>
                </c:pt>
                <c:pt idx="3328">
                  <c:v>19875.0</c:v>
                </c:pt>
                <c:pt idx="3329">
                  <c:v>20256.0</c:v>
                </c:pt>
                <c:pt idx="3330">
                  <c:v>20656.0</c:v>
                </c:pt>
                <c:pt idx="3331">
                  <c:v>21038.0</c:v>
                </c:pt>
                <c:pt idx="3332">
                  <c:v>21432.0</c:v>
                </c:pt>
                <c:pt idx="3333">
                  <c:v>21827.0</c:v>
                </c:pt>
                <c:pt idx="3334">
                  <c:v>22212.0</c:v>
                </c:pt>
                <c:pt idx="3335">
                  <c:v>22619.0</c:v>
                </c:pt>
                <c:pt idx="3336">
                  <c:v>23015.0</c:v>
                </c:pt>
                <c:pt idx="3337">
                  <c:v>23453.0</c:v>
                </c:pt>
                <c:pt idx="3338">
                  <c:v>23829.0</c:v>
                </c:pt>
                <c:pt idx="3339">
                  <c:v>24261.0</c:v>
                </c:pt>
                <c:pt idx="3340">
                  <c:v>24638.0</c:v>
                </c:pt>
                <c:pt idx="3341">
                  <c:v>25037.0</c:v>
                </c:pt>
                <c:pt idx="3342">
                  <c:v>25470.0</c:v>
                </c:pt>
                <c:pt idx="3343">
                  <c:v>25854.0</c:v>
                </c:pt>
                <c:pt idx="3344">
                  <c:v>26256.0</c:v>
                </c:pt>
                <c:pt idx="3345">
                  <c:v>26668.0</c:v>
                </c:pt>
                <c:pt idx="3346">
                  <c:v>27080.0</c:v>
                </c:pt>
                <c:pt idx="3347">
                  <c:v>27459.0</c:v>
                </c:pt>
                <c:pt idx="3348">
                  <c:v>27868.0</c:v>
                </c:pt>
                <c:pt idx="3349">
                  <c:v>28269.0</c:v>
                </c:pt>
                <c:pt idx="3350">
                  <c:v>28686.0</c:v>
                </c:pt>
                <c:pt idx="3351">
                  <c:v>29253.0</c:v>
                </c:pt>
                <c:pt idx="3352">
                  <c:v>29615.0</c:v>
                </c:pt>
                <c:pt idx="3353">
                  <c:v>30010.0</c:v>
                </c:pt>
                <c:pt idx="3354">
                  <c:v>30411.0</c:v>
                </c:pt>
                <c:pt idx="3355">
                  <c:v>30793.0</c:v>
                </c:pt>
                <c:pt idx="3356">
                  <c:v>31188.0</c:v>
                </c:pt>
                <c:pt idx="3357">
                  <c:v>31579.0</c:v>
                </c:pt>
                <c:pt idx="3358">
                  <c:v>32171.0</c:v>
                </c:pt>
                <c:pt idx="3359">
                  <c:v>32541.0</c:v>
                </c:pt>
                <c:pt idx="3360">
                  <c:v>32931.0</c:v>
                </c:pt>
                <c:pt idx="3361">
                  <c:v>33340.0</c:v>
                </c:pt>
                <c:pt idx="3362">
                  <c:v>33750.0</c:v>
                </c:pt>
                <c:pt idx="3363">
                  <c:v>34143.0</c:v>
                </c:pt>
                <c:pt idx="3364">
                  <c:v>34534.0</c:v>
                </c:pt>
                <c:pt idx="3365">
                  <c:v>22.0</c:v>
                </c:pt>
                <c:pt idx="3366">
                  <c:v>375.0</c:v>
                </c:pt>
                <c:pt idx="3367">
                  <c:v>1772.0</c:v>
                </c:pt>
                <c:pt idx="3368">
                  <c:v>1931.0</c:v>
                </c:pt>
                <c:pt idx="3369">
                  <c:v>3036.0</c:v>
                </c:pt>
                <c:pt idx="3370">
                  <c:v>3316.0</c:v>
                </c:pt>
                <c:pt idx="3371">
                  <c:v>3590.0</c:v>
                </c:pt>
                <c:pt idx="3372">
                  <c:v>3931.0</c:v>
                </c:pt>
                <c:pt idx="3373">
                  <c:v>4256.0</c:v>
                </c:pt>
                <c:pt idx="3374">
                  <c:v>4560.0</c:v>
                </c:pt>
                <c:pt idx="3375">
                  <c:v>4860.0</c:v>
                </c:pt>
                <c:pt idx="3376">
                  <c:v>5173.0</c:v>
                </c:pt>
                <c:pt idx="3377">
                  <c:v>5530.0</c:v>
                </c:pt>
                <c:pt idx="3378">
                  <c:v>5936.0</c:v>
                </c:pt>
                <c:pt idx="3379">
                  <c:v>6308.0</c:v>
                </c:pt>
                <c:pt idx="3380">
                  <c:v>6693.0</c:v>
                </c:pt>
                <c:pt idx="3381">
                  <c:v>7065.0</c:v>
                </c:pt>
                <c:pt idx="3382">
                  <c:v>7472.0</c:v>
                </c:pt>
                <c:pt idx="3383">
                  <c:v>7859.0</c:v>
                </c:pt>
                <c:pt idx="3384">
                  <c:v>8254.0</c:v>
                </c:pt>
                <c:pt idx="3385">
                  <c:v>8620.0</c:v>
                </c:pt>
                <c:pt idx="3386">
                  <c:v>8999.0</c:v>
                </c:pt>
                <c:pt idx="3387">
                  <c:v>9410.0</c:v>
                </c:pt>
                <c:pt idx="3388">
                  <c:v>9802.0</c:v>
                </c:pt>
                <c:pt idx="3389">
                  <c:v>10197.0</c:v>
                </c:pt>
                <c:pt idx="3390">
                  <c:v>10599.0</c:v>
                </c:pt>
                <c:pt idx="3391">
                  <c:v>10987.0</c:v>
                </c:pt>
                <c:pt idx="3392">
                  <c:v>11533.0</c:v>
                </c:pt>
                <c:pt idx="3393">
                  <c:v>12044.0</c:v>
                </c:pt>
                <c:pt idx="3394">
                  <c:v>12434.0</c:v>
                </c:pt>
                <c:pt idx="3395">
                  <c:v>12801.0</c:v>
                </c:pt>
                <c:pt idx="3396">
                  <c:v>13182.0</c:v>
                </c:pt>
                <c:pt idx="3397">
                  <c:v>13552.0</c:v>
                </c:pt>
                <c:pt idx="3398">
                  <c:v>14063.0</c:v>
                </c:pt>
                <c:pt idx="3399">
                  <c:v>14441.0</c:v>
                </c:pt>
                <c:pt idx="3400">
                  <c:v>14794.0</c:v>
                </c:pt>
                <c:pt idx="3401">
                  <c:v>15158.0</c:v>
                </c:pt>
                <c:pt idx="3402">
                  <c:v>15529.0</c:v>
                </c:pt>
                <c:pt idx="3403">
                  <c:v>15928.0</c:v>
                </c:pt>
                <c:pt idx="3404">
                  <c:v>16291.0</c:v>
                </c:pt>
                <c:pt idx="3405">
                  <c:v>16676.0</c:v>
                </c:pt>
                <c:pt idx="3406">
                  <c:v>17060.0</c:v>
                </c:pt>
                <c:pt idx="3407">
                  <c:v>17454.0</c:v>
                </c:pt>
                <c:pt idx="3408">
                  <c:v>17843.0</c:v>
                </c:pt>
                <c:pt idx="3409">
                  <c:v>18256.0</c:v>
                </c:pt>
                <c:pt idx="3410">
                  <c:v>18632.0</c:v>
                </c:pt>
                <c:pt idx="3411">
                  <c:v>19160.0</c:v>
                </c:pt>
                <c:pt idx="3412">
                  <c:v>19533.0</c:v>
                </c:pt>
                <c:pt idx="3413">
                  <c:v>19912.0</c:v>
                </c:pt>
                <c:pt idx="3414">
                  <c:v>20285.0</c:v>
                </c:pt>
                <c:pt idx="3415">
                  <c:v>20672.0</c:v>
                </c:pt>
                <c:pt idx="3416">
                  <c:v>21045.0</c:v>
                </c:pt>
                <c:pt idx="3417">
                  <c:v>21453.0</c:v>
                </c:pt>
                <c:pt idx="3418">
                  <c:v>21821.0</c:v>
                </c:pt>
                <c:pt idx="3419">
                  <c:v>22213.0</c:v>
                </c:pt>
                <c:pt idx="3420">
                  <c:v>22598.0</c:v>
                </c:pt>
                <c:pt idx="3421">
                  <c:v>22975.0</c:v>
                </c:pt>
                <c:pt idx="3422">
                  <c:v>23328.0</c:v>
                </c:pt>
                <c:pt idx="3423">
                  <c:v>23703.0</c:v>
                </c:pt>
                <c:pt idx="3424">
                  <c:v>24084.0</c:v>
                </c:pt>
                <c:pt idx="3425">
                  <c:v>24460.0</c:v>
                </c:pt>
                <c:pt idx="3426">
                  <c:v>24848.0</c:v>
                </c:pt>
                <c:pt idx="3427">
                  <c:v>25389.0</c:v>
                </c:pt>
                <c:pt idx="3428">
                  <c:v>25747.0</c:v>
                </c:pt>
                <c:pt idx="3429">
                  <c:v>26117.0</c:v>
                </c:pt>
                <c:pt idx="3430">
                  <c:v>26502.0</c:v>
                </c:pt>
                <c:pt idx="3431">
                  <c:v>26869.0</c:v>
                </c:pt>
                <c:pt idx="3432">
                  <c:v>27402.0</c:v>
                </c:pt>
                <c:pt idx="3433">
                  <c:v>27795.0</c:v>
                </c:pt>
                <c:pt idx="3434">
                  <c:v>28169.0</c:v>
                </c:pt>
                <c:pt idx="3435">
                  <c:v>28570.0</c:v>
                </c:pt>
                <c:pt idx="3436">
                  <c:v>29118.0</c:v>
                </c:pt>
                <c:pt idx="3437">
                  <c:v>29497.0</c:v>
                </c:pt>
                <c:pt idx="3438">
                  <c:v>29881.0</c:v>
                </c:pt>
                <c:pt idx="3439">
                  <c:v>30277.0</c:v>
                </c:pt>
                <c:pt idx="3440">
                  <c:v>30914.0</c:v>
                </c:pt>
                <c:pt idx="3441">
                  <c:v>31292.0</c:v>
                </c:pt>
                <c:pt idx="3442">
                  <c:v>31683.0</c:v>
                </c:pt>
                <c:pt idx="3443">
                  <c:v>32044.0</c:v>
                </c:pt>
                <c:pt idx="3444">
                  <c:v>32453.0</c:v>
                </c:pt>
                <c:pt idx="3445">
                  <c:v>32849.0</c:v>
                </c:pt>
                <c:pt idx="3446">
                  <c:v>33223.0</c:v>
                </c:pt>
                <c:pt idx="3447">
                  <c:v>33606.0</c:v>
                </c:pt>
                <c:pt idx="3448">
                  <c:v>33989.0</c:v>
                </c:pt>
                <c:pt idx="3449">
                  <c:v>34377.0</c:v>
                </c:pt>
              </c:numCache>
            </c:numRef>
          </c:xVal>
          <c:yVal>
            <c:numRef>
              <c:f>Sheet3!$B$10:$EBS$10</c:f>
              <c:numCache>
                <c:formatCode>General</c:formatCode>
                <c:ptCount val="3450"/>
                <c:pt idx="0">
                  <c:v>13.0</c:v>
                </c:pt>
                <c:pt idx="1">
                  <c:v>18.0</c:v>
                </c:pt>
                <c:pt idx="2">
                  <c:v>23.0</c:v>
                </c:pt>
                <c:pt idx="3">
                  <c:v>27.0</c:v>
                </c:pt>
                <c:pt idx="4">
                  <c:v>32.0</c:v>
                </c:pt>
                <c:pt idx="5">
                  <c:v>36.0</c:v>
                </c:pt>
                <c:pt idx="6">
                  <c:v>41.0</c:v>
                </c:pt>
                <c:pt idx="7">
                  <c:v>46.0</c:v>
                </c:pt>
                <c:pt idx="8">
                  <c:v>53.0</c:v>
                </c:pt>
                <c:pt idx="9">
                  <c:v>59.0</c:v>
                </c:pt>
                <c:pt idx="10">
                  <c:v>64.0</c:v>
                </c:pt>
                <c:pt idx="11">
                  <c:v>68.0</c:v>
                </c:pt>
                <c:pt idx="12">
                  <c:v>75.0</c:v>
                </c:pt>
                <c:pt idx="13">
                  <c:v>84.0</c:v>
                </c:pt>
                <c:pt idx="14">
                  <c:v>91.0</c:v>
                </c:pt>
                <c:pt idx="15">
                  <c:v>97.0</c:v>
                </c:pt>
                <c:pt idx="16">
                  <c:v>107.0</c:v>
                </c:pt>
                <c:pt idx="17">
                  <c:v>635.0</c:v>
                </c:pt>
                <c:pt idx="18">
                  <c:v>648.0</c:v>
                </c:pt>
                <c:pt idx="19">
                  <c:v>1754.0</c:v>
                </c:pt>
                <c:pt idx="20">
                  <c:v>1779.0</c:v>
                </c:pt>
                <c:pt idx="21">
                  <c:v>1798.0</c:v>
                </c:pt>
                <c:pt idx="22">
                  <c:v>1821.0</c:v>
                </c:pt>
                <c:pt idx="23">
                  <c:v>1839.0</c:v>
                </c:pt>
                <c:pt idx="24">
                  <c:v>1859.0</c:v>
                </c:pt>
                <c:pt idx="25">
                  <c:v>1878.0</c:v>
                </c:pt>
                <c:pt idx="26">
                  <c:v>3121.0</c:v>
                </c:pt>
                <c:pt idx="27">
                  <c:v>3482.0</c:v>
                </c:pt>
                <c:pt idx="28">
                  <c:v>3514.0</c:v>
                </c:pt>
                <c:pt idx="29">
                  <c:v>3547.0</c:v>
                </c:pt>
                <c:pt idx="30">
                  <c:v>3599.0</c:v>
                </c:pt>
                <c:pt idx="31">
                  <c:v>3614.0</c:v>
                </c:pt>
                <c:pt idx="32">
                  <c:v>3651.0</c:v>
                </c:pt>
                <c:pt idx="33">
                  <c:v>3692.0</c:v>
                </c:pt>
                <c:pt idx="34">
                  <c:v>3728.0</c:v>
                </c:pt>
                <c:pt idx="35">
                  <c:v>3759.0</c:v>
                </c:pt>
                <c:pt idx="36">
                  <c:v>3794.0</c:v>
                </c:pt>
                <c:pt idx="37">
                  <c:v>3829.0</c:v>
                </c:pt>
                <c:pt idx="38">
                  <c:v>3872.0</c:v>
                </c:pt>
                <c:pt idx="39">
                  <c:v>3908.0</c:v>
                </c:pt>
                <c:pt idx="40">
                  <c:v>3947.0</c:v>
                </c:pt>
                <c:pt idx="41">
                  <c:v>3980.0</c:v>
                </c:pt>
                <c:pt idx="42">
                  <c:v>4010.0</c:v>
                </c:pt>
                <c:pt idx="43">
                  <c:v>4048.0</c:v>
                </c:pt>
                <c:pt idx="44">
                  <c:v>4082.0</c:v>
                </c:pt>
                <c:pt idx="45">
                  <c:v>4117.0</c:v>
                </c:pt>
                <c:pt idx="46">
                  <c:v>4146.0</c:v>
                </c:pt>
                <c:pt idx="47">
                  <c:v>4173.0</c:v>
                </c:pt>
                <c:pt idx="48">
                  <c:v>4202.0</c:v>
                </c:pt>
                <c:pt idx="49">
                  <c:v>4231.0</c:v>
                </c:pt>
                <c:pt idx="50">
                  <c:v>4264.0</c:v>
                </c:pt>
                <c:pt idx="51">
                  <c:v>4556.0</c:v>
                </c:pt>
                <c:pt idx="52">
                  <c:v>5077.0</c:v>
                </c:pt>
                <c:pt idx="53">
                  <c:v>5420.0</c:v>
                </c:pt>
                <c:pt idx="54">
                  <c:v>5820.0</c:v>
                </c:pt>
                <c:pt idx="55">
                  <c:v>6208.0</c:v>
                </c:pt>
                <c:pt idx="56">
                  <c:v>6627.0</c:v>
                </c:pt>
                <c:pt idx="57">
                  <c:v>7014.0</c:v>
                </c:pt>
                <c:pt idx="58">
                  <c:v>7423.0</c:v>
                </c:pt>
                <c:pt idx="59">
                  <c:v>7820.0</c:v>
                </c:pt>
                <c:pt idx="60">
                  <c:v>8239.0</c:v>
                </c:pt>
                <c:pt idx="61">
                  <c:v>8807.0</c:v>
                </c:pt>
                <c:pt idx="62">
                  <c:v>9219.0</c:v>
                </c:pt>
                <c:pt idx="63">
                  <c:v>9609.0</c:v>
                </c:pt>
                <c:pt idx="64">
                  <c:v>10147.0</c:v>
                </c:pt>
                <c:pt idx="65">
                  <c:v>10559.0</c:v>
                </c:pt>
                <c:pt idx="66">
                  <c:v>10948.0</c:v>
                </c:pt>
                <c:pt idx="67">
                  <c:v>11336.0</c:v>
                </c:pt>
                <c:pt idx="68">
                  <c:v>11723.0</c:v>
                </c:pt>
                <c:pt idx="69">
                  <c:v>12117.0</c:v>
                </c:pt>
                <c:pt idx="70">
                  <c:v>12486.0</c:v>
                </c:pt>
                <c:pt idx="71">
                  <c:v>13021.0</c:v>
                </c:pt>
                <c:pt idx="72">
                  <c:v>13411.0</c:v>
                </c:pt>
                <c:pt idx="73">
                  <c:v>13793.0</c:v>
                </c:pt>
                <c:pt idx="74">
                  <c:v>14181.0</c:v>
                </c:pt>
                <c:pt idx="75">
                  <c:v>14576.0</c:v>
                </c:pt>
                <c:pt idx="76">
                  <c:v>15134.0</c:v>
                </c:pt>
                <c:pt idx="77">
                  <c:v>15680.0</c:v>
                </c:pt>
                <c:pt idx="78">
                  <c:v>16078.0</c:v>
                </c:pt>
                <c:pt idx="79">
                  <c:v>16481.0</c:v>
                </c:pt>
                <c:pt idx="80">
                  <c:v>16878.0</c:v>
                </c:pt>
                <c:pt idx="81">
                  <c:v>17279.0</c:v>
                </c:pt>
                <c:pt idx="82">
                  <c:v>17684.0</c:v>
                </c:pt>
                <c:pt idx="83">
                  <c:v>18069.0</c:v>
                </c:pt>
                <c:pt idx="84">
                  <c:v>18465.0</c:v>
                </c:pt>
                <c:pt idx="85">
                  <c:v>18845.0</c:v>
                </c:pt>
                <c:pt idx="86">
                  <c:v>19235.0</c:v>
                </c:pt>
                <c:pt idx="87">
                  <c:v>19634.0</c:v>
                </c:pt>
                <c:pt idx="88">
                  <c:v>20189.0</c:v>
                </c:pt>
                <c:pt idx="89">
                  <c:v>20588.0</c:v>
                </c:pt>
                <c:pt idx="90">
                  <c:v>20978.0</c:v>
                </c:pt>
                <c:pt idx="91">
                  <c:v>21362.0</c:v>
                </c:pt>
                <c:pt idx="92">
                  <c:v>21917.0</c:v>
                </c:pt>
                <c:pt idx="93">
                  <c:v>22373.0</c:v>
                </c:pt>
                <c:pt idx="94">
                  <c:v>22772.0</c:v>
                </c:pt>
                <c:pt idx="95">
                  <c:v>23157.0</c:v>
                </c:pt>
                <c:pt idx="96">
                  <c:v>23532.0</c:v>
                </c:pt>
                <c:pt idx="97">
                  <c:v>23897.0</c:v>
                </c:pt>
                <c:pt idx="98">
                  <c:v>24300.0</c:v>
                </c:pt>
                <c:pt idx="99">
                  <c:v>24703.0</c:v>
                </c:pt>
                <c:pt idx="100">
                  <c:v>25092.0</c:v>
                </c:pt>
                <c:pt idx="101">
                  <c:v>25492.0</c:v>
                </c:pt>
                <c:pt idx="102">
                  <c:v>25900.0</c:v>
                </c:pt>
                <c:pt idx="103">
                  <c:v>26299.0</c:v>
                </c:pt>
                <c:pt idx="104">
                  <c:v>26730.0</c:v>
                </c:pt>
                <c:pt idx="105">
                  <c:v>27116.0</c:v>
                </c:pt>
                <c:pt idx="106">
                  <c:v>27499.0</c:v>
                </c:pt>
                <c:pt idx="107">
                  <c:v>27885.0</c:v>
                </c:pt>
                <c:pt idx="108">
                  <c:v>28272.0</c:v>
                </c:pt>
                <c:pt idx="109">
                  <c:v>28688.0</c:v>
                </c:pt>
                <c:pt idx="110">
                  <c:v>29113.0</c:v>
                </c:pt>
                <c:pt idx="111">
                  <c:v>29509.0</c:v>
                </c:pt>
                <c:pt idx="112">
                  <c:v>29892.0</c:v>
                </c:pt>
                <c:pt idx="113">
                  <c:v>30312.0</c:v>
                </c:pt>
                <c:pt idx="114">
                  <c:v>30685.0</c:v>
                </c:pt>
                <c:pt idx="115">
                  <c:v>31089.0</c:v>
                </c:pt>
                <c:pt idx="116">
                  <c:v>31505.0</c:v>
                </c:pt>
                <c:pt idx="117">
                  <c:v>31891.0</c:v>
                </c:pt>
                <c:pt idx="118">
                  <c:v>32282.0</c:v>
                </c:pt>
                <c:pt idx="119">
                  <c:v>32700.0</c:v>
                </c:pt>
                <c:pt idx="120">
                  <c:v>33106.0</c:v>
                </c:pt>
                <c:pt idx="121">
                  <c:v>33490.0</c:v>
                </c:pt>
                <c:pt idx="122">
                  <c:v>33883.0</c:v>
                </c:pt>
                <c:pt idx="123">
                  <c:v>34253.0</c:v>
                </c:pt>
                <c:pt idx="124">
                  <c:v>34636.0</c:v>
                </c:pt>
                <c:pt idx="125">
                  <c:v>69.0</c:v>
                </c:pt>
                <c:pt idx="126">
                  <c:v>167.0</c:v>
                </c:pt>
                <c:pt idx="127">
                  <c:v>280.0</c:v>
                </c:pt>
                <c:pt idx="128">
                  <c:v>598.0</c:v>
                </c:pt>
                <c:pt idx="129">
                  <c:v>754.0</c:v>
                </c:pt>
                <c:pt idx="130">
                  <c:v>948.0</c:v>
                </c:pt>
                <c:pt idx="131">
                  <c:v>1054.0</c:v>
                </c:pt>
                <c:pt idx="132">
                  <c:v>1173.0</c:v>
                </c:pt>
                <c:pt idx="133">
                  <c:v>1297.0</c:v>
                </c:pt>
                <c:pt idx="134">
                  <c:v>1387.0</c:v>
                </c:pt>
                <c:pt idx="135">
                  <c:v>1471.0</c:v>
                </c:pt>
                <c:pt idx="136">
                  <c:v>3171.0</c:v>
                </c:pt>
                <c:pt idx="137">
                  <c:v>3428.0</c:v>
                </c:pt>
                <c:pt idx="138">
                  <c:v>3738.0</c:v>
                </c:pt>
                <c:pt idx="139">
                  <c:v>4065.0</c:v>
                </c:pt>
                <c:pt idx="140">
                  <c:v>4343.0</c:v>
                </c:pt>
                <c:pt idx="141">
                  <c:v>4639.0</c:v>
                </c:pt>
                <c:pt idx="142">
                  <c:v>4921.0</c:v>
                </c:pt>
                <c:pt idx="143">
                  <c:v>5238.0</c:v>
                </c:pt>
                <c:pt idx="144">
                  <c:v>5597.0</c:v>
                </c:pt>
                <c:pt idx="145">
                  <c:v>5980.0</c:v>
                </c:pt>
                <c:pt idx="146">
                  <c:v>6381.0</c:v>
                </c:pt>
                <c:pt idx="147">
                  <c:v>6755.0</c:v>
                </c:pt>
                <c:pt idx="148">
                  <c:v>7115.0</c:v>
                </c:pt>
                <c:pt idx="149">
                  <c:v>7502.0</c:v>
                </c:pt>
                <c:pt idx="150">
                  <c:v>7902.0</c:v>
                </c:pt>
                <c:pt idx="151">
                  <c:v>8299.0</c:v>
                </c:pt>
                <c:pt idx="152">
                  <c:v>8682.0</c:v>
                </c:pt>
                <c:pt idx="153">
                  <c:v>9234.0</c:v>
                </c:pt>
                <c:pt idx="154">
                  <c:v>9588.0</c:v>
                </c:pt>
                <c:pt idx="155">
                  <c:v>9956.0</c:v>
                </c:pt>
                <c:pt idx="156">
                  <c:v>10343.0</c:v>
                </c:pt>
                <c:pt idx="157">
                  <c:v>10733.0</c:v>
                </c:pt>
                <c:pt idx="158">
                  <c:v>11097.0</c:v>
                </c:pt>
                <c:pt idx="159">
                  <c:v>11469.0</c:v>
                </c:pt>
                <c:pt idx="160">
                  <c:v>11826.0</c:v>
                </c:pt>
                <c:pt idx="161">
                  <c:v>12183.0</c:v>
                </c:pt>
                <c:pt idx="162">
                  <c:v>12555.0</c:v>
                </c:pt>
                <c:pt idx="163">
                  <c:v>12941.0</c:v>
                </c:pt>
                <c:pt idx="164">
                  <c:v>13345.0</c:v>
                </c:pt>
                <c:pt idx="165">
                  <c:v>13681.0</c:v>
                </c:pt>
                <c:pt idx="166">
                  <c:v>14070.0</c:v>
                </c:pt>
                <c:pt idx="167">
                  <c:v>14590.0</c:v>
                </c:pt>
                <c:pt idx="168">
                  <c:v>14932.0</c:v>
                </c:pt>
                <c:pt idx="169">
                  <c:v>15304.0</c:v>
                </c:pt>
                <c:pt idx="170">
                  <c:v>15677.0</c:v>
                </c:pt>
                <c:pt idx="171">
                  <c:v>16060.0</c:v>
                </c:pt>
                <c:pt idx="172">
                  <c:v>16432.0</c:v>
                </c:pt>
                <c:pt idx="173">
                  <c:v>16789.0</c:v>
                </c:pt>
                <c:pt idx="174">
                  <c:v>17165.0</c:v>
                </c:pt>
                <c:pt idx="175">
                  <c:v>17549.0</c:v>
                </c:pt>
                <c:pt idx="176">
                  <c:v>17927.0</c:v>
                </c:pt>
                <c:pt idx="177">
                  <c:v>18311.0</c:v>
                </c:pt>
                <c:pt idx="178">
                  <c:v>18691.0</c:v>
                </c:pt>
                <c:pt idx="179">
                  <c:v>19074.0</c:v>
                </c:pt>
                <c:pt idx="180">
                  <c:v>19431.0</c:v>
                </c:pt>
                <c:pt idx="181">
                  <c:v>19813.0</c:v>
                </c:pt>
                <c:pt idx="182">
                  <c:v>20182.0</c:v>
                </c:pt>
                <c:pt idx="183">
                  <c:v>20555.0</c:v>
                </c:pt>
                <c:pt idx="184">
                  <c:v>20947.0</c:v>
                </c:pt>
                <c:pt idx="185">
                  <c:v>21324.0</c:v>
                </c:pt>
                <c:pt idx="186">
                  <c:v>21707.0</c:v>
                </c:pt>
                <c:pt idx="187">
                  <c:v>22088.0</c:v>
                </c:pt>
                <c:pt idx="188">
                  <c:v>22491.0</c:v>
                </c:pt>
                <c:pt idx="189">
                  <c:v>22872.0</c:v>
                </c:pt>
                <c:pt idx="190">
                  <c:v>23211.0</c:v>
                </c:pt>
                <c:pt idx="191">
                  <c:v>23616.0</c:v>
                </c:pt>
                <c:pt idx="192">
                  <c:v>24043.0</c:v>
                </c:pt>
                <c:pt idx="193">
                  <c:v>24398.0</c:v>
                </c:pt>
                <c:pt idx="194">
                  <c:v>24766.0</c:v>
                </c:pt>
                <c:pt idx="195">
                  <c:v>25141.0</c:v>
                </c:pt>
                <c:pt idx="196">
                  <c:v>25521.0</c:v>
                </c:pt>
                <c:pt idx="197">
                  <c:v>25895.0</c:v>
                </c:pt>
                <c:pt idx="198">
                  <c:v>26268.0</c:v>
                </c:pt>
                <c:pt idx="199">
                  <c:v>26666.0</c:v>
                </c:pt>
                <c:pt idx="200">
                  <c:v>27077.0</c:v>
                </c:pt>
                <c:pt idx="201">
                  <c:v>27417.0</c:v>
                </c:pt>
                <c:pt idx="202">
                  <c:v>27781.0</c:v>
                </c:pt>
                <c:pt idx="203">
                  <c:v>28161.0</c:v>
                </c:pt>
                <c:pt idx="204">
                  <c:v>28559.0</c:v>
                </c:pt>
                <c:pt idx="205">
                  <c:v>28914.0</c:v>
                </c:pt>
                <c:pt idx="206">
                  <c:v>29288.0</c:v>
                </c:pt>
                <c:pt idx="207">
                  <c:v>29661.0</c:v>
                </c:pt>
                <c:pt idx="208">
                  <c:v>30036.0</c:v>
                </c:pt>
                <c:pt idx="209">
                  <c:v>30439.0</c:v>
                </c:pt>
                <c:pt idx="210">
                  <c:v>30777.0</c:v>
                </c:pt>
                <c:pt idx="211">
                  <c:v>31334.0</c:v>
                </c:pt>
                <c:pt idx="212">
                  <c:v>31689.0</c:v>
                </c:pt>
                <c:pt idx="213">
                  <c:v>32076.0</c:v>
                </c:pt>
                <c:pt idx="214">
                  <c:v>32429.0</c:v>
                </c:pt>
                <c:pt idx="215">
                  <c:v>32814.0</c:v>
                </c:pt>
                <c:pt idx="216">
                  <c:v>33201.0</c:v>
                </c:pt>
                <c:pt idx="217">
                  <c:v>33702.0</c:v>
                </c:pt>
                <c:pt idx="218">
                  <c:v>34068.0</c:v>
                </c:pt>
                <c:pt idx="219">
                  <c:v>34438.0</c:v>
                </c:pt>
                <c:pt idx="220">
                  <c:v>67.0</c:v>
                </c:pt>
                <c:pt idx="221">
                  <c:v>157.0</c:v>
                </c:pt>
                <c:pt idx="222">
                  <c:v>272.0</c:v>
                </c:pt>
                <c:pt idx="223">
                  <c:v>1336.0</c:v>
                </c:pt>
                <c:pt idx="224">
                  <c:v>1726.0</c:v>
                </c:pt>
                <c:pt idx="225">
                  <c:v>1896.0</c:v>
                </c:pt>
                <c:pt idx="226">
                  <c:v>2047.0</c:v>
                </c:pt>
                <c:pt idx="227">
                  <c:v>2166.0</c:v>
                </c:pt>
                <c:pt idx="228">
                  <c:v>2262.0</c:v>
                </c:pt>
                <c:pt idx="229">
                  <c:v>3914.0</c:v>
                </c:pt>
                <c:pt idx="230">
                  <c:v>4241.0</c:v>
                </c:pt>
                <c:pt idx="231">
                  <c:v>4633.0</c:v>
                </c:pt>
                <c:pt idx="232">
                  <c:v>4934.0</c:v>
                </c:pt>
                <c:pt idx="233">
                  <c:v>5232.0</c:v>
                </c:pt>
                <c:pt idx="234">
                  <c:v>5600.0</c:v>
                </c:pt>
                <c:pt idx="235">
                  <c:v>5981.0</c:v>
                </c:pt>
                <c:pt idx="236">
                  <c:v>6364.0</c:v>
                </c:pt>
                <c:pt idx="237">
                  <c:v>6737.0</c:v>
                </c:pt>
                <c:pt idx="238">
                  <c:v>7109.0</c:v>
                </c:pt>
                <c:pt idx="239">
                  <c:v>7641.0</c:v>
                </c:pt>
                <c:pt idx="240">
                  <c:v>8036.0</c:v>
                </c:pt>
                <c:pt idx="241">
                  <c:v>8417.0</c:v>
                </c:pt>
                <c:pt idx="242">
                  <c:v>8814.0</c:v>
                </c:pt>
                <c:pt idx="243">
                  <c:v>9190.0</c:v>
                </c:pt>
                <c:pt idx="244">
                  <c:v>9585.0</c:v>
                </c:pt>
                <c:pt idx="245">
                  <c:v>9976.0</c:v>
                </c:pt>
                <c:pt idx="246">
                  <c:v>10366.0</c:v>
                </c:pt>
                <c:pt idx="247">
                  <c:v>10822.0</c:v>
                </c:pt>
                <c:pt idx="248">
                  <c:v>11169.0</c:v>
                </c:pt>
                <c:pt idx="249">
                  <c:v>11563.0</c:v>
                </c:pt>
                <c:pt idx="250">
                  <c:v>11951.0</c:v>
                </c:pt>
                <c:pt idx="251">
                  <c:v>12323.0</c:v>
                </c:pt>
                <c:pt idx="252">
                  <c:v>13001.0</c:v>
                </c:pt>
                <c:pt idx="253">
                  <c:v>13351.0</c:v>
                </c:pt>
                <c:pt idx="254">
                  <c:v>13711.0</c:v>
                </c:pt>
                <c:pt idx="255">
                  <c:v>14090.0</c:v>
                </c:pt>
                <c:pt idx="256">
                  <c:v>14469.0</c:v>
                </c:pt>
                <c:pt idx="257">
                  <c:v>14824.0</c:v>
                </c:pt>
                <c:pt idx="258">
                  <c:v>15189.0</c:v>
                </c:pt>
                <c:pt idx="259">
                  <c:v>15563.0</c:v>
                </c:pt>
                <c:pt idx="260">
                  <c:v>15951.0</c:v>
                </c:pt>
                <c:pt idx="261">
                  <c:v>16326.0</c:v>
                </c:pt>
                <c:pt idx="262">
                  <c:v>16703.0</c:v>
                </c:pt>
                <c:pt idx="263">
                  <c:v>17081.0</c:v>
                </c:pt>
                <c:pt idx="264">
                  <c:v>17472.0</c:v>
                </c:pt>
                <c:pt idx="265">
                  <c:v>17876.0</c:v>
                </c:pt>
                <c:pt idx="266">
                  <c:v>18239.0</c:v>
                </c:pt>
                <c:pt idx="267">
                  <c:v>18639.0</c:v>
                </c:pt>
                <c:pt idx="268">
                  <c:v>18999.0</c:v>
                </c:pt>
                <c:pt idx="269">
                  <c:v>19527.0</c:v>
                </c:pt>
                <c:pt idx="270">
                  <c:v>19909.0</c:v>
                </c:pt>
                <c:pt idx="271">
                  <c:v>20301.0</c:v>
                </c:pt>
                <c:pt idx="272">
                  <c:v>20670.0</c:v>
                </c:pt>
                <c:pt idx="273">
                  <c:v>21044.0</c:v>
                </c:pt>
                <c:pt idx="274">
                  <c:v>21414.0</c:v>
                </c:pt>
                <c:pt idx="275">
                  <c:v>21798.0</c:v>
                </c:pt>
                <c:pt idx="276">
                  <c:v>22171.0</c:v>
                </c:pt>
                <c:pt idx="277">
                  <c:v>22539.0</c:v>
                </c:pt>
                <c:pt idx="278">
                  <c:v>22912.0</c:v>
                </c:pt>
                <c:pt idx="279">
                  <c:v>23254.0</c:v>
                </c:pt>
                <c:pt idx="280">
                  <c:v>23660.0</c:v>
                </c:pt>
                <c:pt idx="281">
                  <c:v>24054.0</c:v>
                </c:pt>
                <c:pt idx="282">
                  <c:v>24577.0</c:v>
                </c:pt>
                <c:pt idx="283">
                  <c:v>24967.0</c:v>
                </c:pt>
                <c:pt idx="284">
                  <c:v>25350.0</c:v>
                </c:pt>
                <c:pt idx="285">
                  <c:v>25722.0</c:v>
                </c:pt>
                <c:pt idx="286">
                  <c:v>26109.0</c:v>
                </c:pt>
                <c:pt idx="287">
                  <c:v>26499.0</c:v>
                </c:pt>
                <c:pt idx="288">
                  <c:v>26887.0</c:v>
                </c:pt>
                <c:pt idx="289">
                  <c:v>27405.0</c:v>
                </c:pt>
                <c:pt idx="290">
                  <c:v>27819.0</c:v>
                </c:pt>
                <c:pt idx="291">
                  <c:v>28159.0</c:v>
                </c:pt>
                <c:pt idx="292">
                  <c:v>28533.0</c:v>
                </c:pt>
                <c:pt idx="293">
                  <c:v>28911.0</c:v>
                </c:pt>
                <c:pt idx="294">
                  <c:v>29269.0</c:v>
                </c:pt>
                <c:pt idx="295">
                  <c:v>29655.0</c:v>
                </c:pt>
                <c:pt idx="296">
                  <c:v>30086.0</c:v>
                </c:pt>
                <c:pt idx="297">
                  <c:v>30419.0</c:v>
                </c:pt>
                <c:pt idx="298">
                  <c:v>30781.0</c:v>
                </c:pt>
                <c:pt idx="299">
                  <c:v>31185.0</c:v>
                </c:pt>
                <c:pt idx="300">
                  <c:v>31527.0</c:v>
                </c:pt>
                <c:pt idx="301">
                  <c:v>31912.0</c:v>
                </c:pt>
                <c:pt idx="302">
                  <c:v>32436.0</c:v>
                </c:pt>
                <c:pt idx="303">
                  <c:v>32803.0</c:v>
                </c:pt>
                <c:pt idx="304">
                  <c:v>33174.0</c:v>
                </c:pt>
                <c:pt idx="305">
                  <c:v>33578.0</c:v>
                </c:pt>
                <c:pt idx="306">
                  <c:v>33944.0</c:v>
                </c:pt>
                <c:pt idx="307">
                  <c:v>34312.0</c:v>
                </c:pt>
                <c:pt idx="308">
                  <c:v>34675.0</c:v>
                </c:pt>
                <c:pt idx="309">
                  <c:v>536.0</c:v>
                </c:pt>
                <c:pt idx="310">
                  <c:v>575.0</c:v>
                </c:pt>
                <c:pt idx="311">
                  <c:v>1066.0</c:v>
                </c:pt>
                <c:pt idx="312">
                  <c:v>1177.0</c:v>
                </c:pt>
                <c:pt idx="313">
                  <c:v>1271.0</c:v>
                </c:pt>
                <c:pt idx="314">
                  <c:v>1519.0</c:v>
                </c:pt>
                <c:pt idx="315">
                  <c:v>1851.0</c:v>
                </c:pt>
                <c:pt idx="316">
                  <c:v>2552.0</c:v>
                </c:pt>
                <c:pt idx="317">
                  <c:v>3886.0</c:v>
                </c:pt>
                <c:pt idx="318">
                  <c:v>5360.0</c:v>
                </c:pt>
                <c:pt idx="319">
                  <c:v>5811.0</c:v>
                </c:pt>
                <c:pt idx="320">
                  <c:v>6193.0</c:v>
                </c:pt>
                <c:pt idx="321">
                  <c:v>6611.0</c:v>
                </c:pt>
                <c:pt idx="322">
                  <c:v>7015.0</c:v>
                </c:pt>
                <c:pt idx="323">
                  <c:v>7426.0</c:v>
                </c:pt>
                <c:pt idx="324">
                  <c:v>7839.0</c:v>
                </c:pt>
                <c:pt idx="325">
                  <c:v>8261.0</c:v>
                </c:pt>
                <c:pt idx="326">
                  <c:v>8668.0</c:v>
                </c:pt>
                <c:pt idx="327">
                  <c:v>9076.0</c:v>
                </c:pt>
                <c:pt idx="328">
                  <c:v>9485.0</c:v>
                </c:pt>
                <c:pt idx="329">
                  <c:v>9881.0</c:v>
                </c:pt>
                <c:pt idx="330">
                  <c:v>10304.0</c:v>
                </c:pt>
                <c:pt idx="331">
                  <c:v>10706.0</c:v>
                </c:pt>
                <c:pt idx="332">
                  <c:v>11078.0</c:v>
                </c:pt>
                <c:pt idx="333">
                  <c:v>11517.0</c:v>
                </c:pt>
                <c:pt idx="334">
                  <c:v>12062.0</c:v>
                </c:pt>
                <c:pt idx="335">
                  <c:v>12485.0</c:v>
                </c:pt>
                <c:pt idx="336">
                  <c:v>12892.0</c:v>
                </c:pt>
                <c:pt idx="337">
                  <c:v>13310.0</c:v>
                </c:pt>
                <c:pt idx="338">
                  <c:v>13722.0</c:v>
                </c:pt>
                <c:pt idx="339">
                  <c:v>14298.0</c:v>
                </c:pt>
                <c:pt idx="340">
                  <c:v>14690.0</c:v>
                </c:pt>
                <c:pt idx="341">
                  <c:v>15282.0</c:v>
                </c:pt>
                <c:pt idx="342">
                  <c:v>15667.0</c:v>
                </c:pt>
                <c:pt idx="343">
                  <c:v>16091.0</c:v>
                </c:pt>
                <c:pt idx="344">
                  <c:v>16503.0</c:v>
                </c:pt>
                <c:pt idx="345">
                  <c:v>16907.0</c:v>
                </c:pt>
                <c:pt idx="346">
                  <c:v>17324.0</c:v>
                </c:pt>
                <c:pt idx="347">
                  <c:v>17774.0</c:v>
                </c:pt>
                <c:pt idx="348">
                  <c:v>18191.0</c:v>
                </c:pt>
                <c:pt idx="349">
                  <c:v>18582.0</c:v>
                </c:pt>
                <c:pt idx="350">
                  <c:v>19132.0</c:v>
                </c:pt>
                <c:pt idx="351">
                  <c:v>19523.0</c:v>
                </c:pt>
                <c:pt idx="352">
                  <c:v>19961.0</c:v>
                </c:pt>
                <c:pt idx="353">
                  <c:v>20370.0</c:v>
                </c:pt>
                <c:pt idx="354">
                  <c:v>20795.0</c:v>
                </c:pt>
                <c:pt idx="355">
                  <c:v>21225.0</c:v>
                </c:pt>
                <c:pt idx="356">
                  <c:v>21638.0</c:v>
                </c:pt>
                <c:pt idx="357">
                  <c:v>22223.0</c:v>
                </c:pt>
                <c:pt idx="358">
                  <c:v>22644.0</c:v>
                </c:pt>
                <c:pt idx="359">
                  <c:v>23055.0</c:v>
                </c:pt>
                <c:pt idx="360">
                  <c:v>23461.0</c:v>
                </c:pt>
                <c:pt idx="361">
                  <c:v>23888.0</c:v>
                </c:pt>
                <c:pt idx="362">
                  <c:v>24276.0</c:v>
                </c:pt>
                <c:pt idx="363">
                  <c:v>24690.0</c:v>
                </c:pt>
                <c:pt idx="364">
                  <c:v>25086.0</c:v>
                </c:pt>
                <c:pt idx="365">
                  <c:v>25483.0</c:v>
                </c:pt>
                <c:pt idx="366">
                  <c:v>25919.0</c:v>
                </c:pt>
                <c:pt idx="367">
                  <c:v>26359.0</c:v>
                </c:pt>
                <c:pt idx="368">
                  <c:v>26764.0</c:v>
                </c:pt>
                <c:pt idx="369">
                  <c:v>27184.0</c:v>
                </c:pt>
                <c:pt idx="370">
                  <c:v>27622.0</c:v>
                </c:pt>
                <c:pt idx="371">
                  <c:v>28008.0</c:v>
                </c:pt>
                <c:pt idx="372">
                  <c:v>28393.0</c:v>
                </c:pt>
                <c:pt idx="373">
                  <c:v>28811.0</c:v>
                </c:pt>
                <c:pt idx="374">
                  <c:v>29230.0</c:v>
                </c:pt>
                <c:pt idx="375">
                  <c:v>29627.0</c:v>
                </c:pt>
                <c:pt idx="376">
                  <c:v>30042.0</c:v>
                </c:pt>
                <c:pt idx="377">
                  <c:v>30442.0</c:v>
                </c:pt>
                <c:pt idx="378">
                  <c:v>30833.0</c:v>
                </c:pt>
                <c:pt idx="379">
                  <c:v>31400.0</c:v>
                </c:pt>
                <c:pt idx="380">
                  <c:v>31807.0</c:v>
                </c:pt>
                <c:pt idx="381">
                  <c:v>32183.0</c:v>
                </c:pt>
                <c:pt idx="382">
                  <c:v>32597.0</c:v>
                </c:pt>
                <c:pt idx="383">
                  <c:v>33008.0</c:v>
                </c:pt>
                <c:pt idx="384">
                  <c:v>33419.0</c:v>
                </c:pt>
                <c:pt idx="385">
                  <c:v>33828.0</c:v>
                </c:pt>
                <c:pt idx="386">
                  <c:v>34241.0</c:v>
                </c:pt>
                <c:pt idx="387">
                  <c:v>29.0</c:v>
                </c:pt>
                <c:pt idx="388">
                  <c:v>81.0</c:v>
                </c:pt>
                <c:pt idx="389">
                  <c:v>1252.0</c:v>
                </c:pt>
                <c:pt idx="390">
                  <c:v>1388.0</c:v>
                </c:pt>
                <c:pt idx="391">
                  <c:v>1514.0</c:v>
                </c:pt>
                <c:pt idx="392">
                  <c:v>1682.0</c:v>
                </c:pt>
                <c:pt idx="393">
                  <c:v>1887.0</c:v>
                </c:pt>
                <c:pt idx="394">
                  <c:v>2674.0</c:v>
                </c:pt>
                <c:pt idx="395">
                  <c:v>2863.0</c:v>
                </c:pt>
                <c:pt idx="396">
                  <c:v>3054.0</c:v>
                </c:pt>
                <c:pt idx="397">
                  <c:v>3306.0</c:v>
                </c:pt>
                <c:pt idx="398">
                  <c:v>3605.0</c:v>
                </c:pt>
                <c:pt idx="399">
                  <c:v>3968.0</c:v>
                </c:pt>
                <c:pt idx="400">
                  <c:v>4303.0</c:v>
                </c:pt>
                <c:pt idx="401">
                  <c:v>4595.0</c:v>
                </c:pt>
                <c:pt idx="402">
                  <c:v>4881.0</c:v>
                </c:pt>
                <c:pt idx="403">
                  <c:v>5236.0</c:v>
                </c:pt>
                <c:pt idx="404">
                  <c:v>5632.0</c:v>
                </c:pt>
                <c:pt idx="405">
                  <c:v>6037.0</c:v>
                </c:pt>
                <c:pt idx="406">
                  <c:v>6459.0</c:v>
                </c:pt>
                <c:pt idx="407">
                  <c:v>6862.0</c:v>
                </c:pt>
                <c:pt idx="408">
                  <c:v>7273.0</c:v>
                </c:pt>
                <c:pt idx="409">
                  <c:v>7636.0</c:v>
                </c:pt>
                <c:pt idx="410">
                  <c:v>8115.0</c:v>
                </c:pt>
                <c:pt idx="411">
                  <c:v>8493.0</c:v>
                </c:pt>
                <c:pt idx="412">
                  <c:v>8887.0</c:v>
                </c:pt>
                <c:pt idx="413">
                  <c:v>9431.0</c:v>
                </c:pt>
                <c:pt idx="414">
                  <c:v>9851.0</c:v>
                </c:pt>
                <c:pt idx="415">
                  <c:v>10262.0</c:v>
                </c:pt>
                <c:pt idx="416">
                  <c:v>10676.0</c:v>
                </c:pt>
                <c:pt idx="417">
                  <c:v>11061.0</c:v>
                </c:pt>
                <c:pt idx="418">
                  <c:v>11462.0</c:v>
                </c:pt>
                <c:pt idx="419">
                  <c:v>11858.0</c:v>
                </c:pt>
                <c:pt idx="420">
                  <c:v>12258.0</c:v>
                </c:pt>
                <c:pt idx="421">
                  <c:v>12625.0</c:v>
                </c:pt>
                <c:pt idx="422">
                  <c:v>13042.0</c:v>
                </c:pt>
                <c:pt idx="423">
                  <c:v>13415.0</c:v>
                </c:pt>
                <c:pt idx="424">
                  <c:v>13817.0</c:v>
                </c:pt>
                <c:pt idx="425">
                  <c:v>14275.0</c:v>
                </c:pt>
                <c:pt idx="426">
                  <c:v>14651.0</c:v>
                </c:pt>
                <c:pt idx="427">
                  <c:v>15021.0</c:v>
                </c:pt>
                <c:pt idx="428">
                  <c:v>15403.0</c:v>
                </c:pt>
                <c:pt idx="429">
                  <c:v>15837.0</c:v>
                </c:pt>
                <c:pt idx="430">
                  <c:v>16210.0</c:v>
                </c:pt>
                <c:pt idx="431">
                  <c:v>16663.0</c:v>
                </c:pt>
                <c:pt idx="432">
                  <c:v>17024.0</c:v>
                </c:pt>
                <c:pt idx="433">
                  <c:v>17468.0</c:v>
                </c:pt>
                <c:pt idx="434">
                  <c:v>17990.0</c:v>
                </c:pt>
                <c:pt idx="435">
                  <c:v>18388.0</c:v>
                </c:pt>
                <c:pt idx="436">
                  <c:v>18801.0</c:v>
                </c:pt>
                <c:pt idx="437">
                  <c:v>19192.0</c:v>
                </c:pt>
                <c:pt idx="438">
                  <c:v>19746.0</c:v>
                </c:pt>
                <c:pt idx="439">
                  <c:v>20130.0</c:v>
                </c:pt>
                <c:pt idx="440">
                  <c:v>20544.0</c:v>
                </c:pt>
                <c:pt idx="441">
                  <c:v>20936.0</c:v>
                </c:pt>
                <c:pt idx="442">
                  <c:v>21332.0</c:v>
                </c:pt>
                <c:pt idx="443">
                  <c:v>21733.0</c:v>
                </c:pt>
                <c:pt idx="444">
                  <c:v>22147.0</c:v>
                </c:pt>
                <c:pt idx="445">
                  <c:v>22553.0</c:v>
                </c:pt>
                <c:pt idx="446">
                  <c:v>22968.0</c:v>
                </c:pt>
                <c:pt idx="447">
                  <c:v>23389.0</c:v>
                </c:pt>
                <c:pt idx="448">
                  <c:v>23766.0</c:v>
                </c:pt>
                <c:pt idx="449">
                  <c:v>24165.0</c:v>
                </c:pt>
                <c:pt idx="450">
                  <c:v>24585.0</c:v>
                </c:pt>
                <c:pt idx="451">
                  <c:v>24977.0</c:v>
                </c:pt>
                <c:pt idx="452">
                  <c:v>25361.0</c:v>
                </c:pt>
                <c:pt idx="453">
                  <c:v>25804.0</c:v>
                </c:pt>
                <c:pt idx="454">
                  <c:v>26189.0</c:v>
                </c:pt>
                <c:pt idx="455">
                  <c:v>26602.0</c:v>
                </c:pt>
                <c:pt idx="456">
                  <c:v>26996.0</c:v>
                </c:pt>
                <c:pt idx="457">
                  <c:v>27428.0</c:v>
                </c:pt>
                <c:pt idx="458">
                  <c:v>27803.0</c:v>
                </c:pt>
                <c:pt idx="459">
                  <c:v>28251.0</c:v>
                </c:pt>
                <c:pt idx="460">
                  <c:v>28629.0</c:v>
                </c:pt>
                <c:pt idx="461">
                  <c:v>29009.0</c:v>
                </c:pt>
                <c:pt idx="462">
                  <c:v>29393.0</c:v>
                </c:pt>
                <c:pt idx="463">
                  <c:v>29795.0</c:v>
                </c:pt>
                <c:pt idx="464">
                  <c:v>30193.0</c:v>
                </c:pt>
                <c:pt idx="465">
                  <c:v>30727.0</c:v>
                </c:pt>
                <c:pt idx="466">
                  <c:v>31137.0</c:v>
                </c:pt>
                <c:pt idx="467">
                  <c:v>31584.0</c:v>
                </c:pt>
                <c:pt idx="468">
                  <c:v>31935.0</c:v>
                </c:pt>
                <c:pt idx="469">
                  <c:v>32332.0</c:v>
                </c:pt>
                <c:pt idx="470">
                  <c:v>32736.0</c:v>
                </c:pt>
                <c:pt idx="471">
                  <c:v>33135.0</c:v>
                </c:pt>
                <c:pt idx="472">
                  <c:v>33540.0</c:v>
                </c:pt>
                <c:pt idx="473">
                  <c:v>33949.0</c:v>
                </c:pt>
                <c:pt idx="474">
                  <c:v>34393.0</c:v>
                </c:pt>
                <c:pt idx="475">
                  <c:v>610.0</c:v>
                </c:pt>
                <c:pt idx="476">
                  <c:v>1264.0</c:v>
                </c:pt>
                <c:pt idx="477">
                  <c:v>2313.0</c:v>
                </c:pt>
                <c:pt idx="478">
                  <c:v>2454.0</c:v>
                </c:pt>
                <c:pt idx="479">
                  <c:v>2619.0</c:v>
                </c:pt>
                <c:pt idx="480">
                  <c:v>2809.0</c:v>
                </c:pt>
                <c:pt idx="481">
                  <c:v>2985.0</c:v>
                </c:pt>
                <c:pt idx="482">
                  <c:v>3230.0</c:v>
                </c:pt>
                <c:pt idx="483">
                  <c:v>3502.0</c:v>
                </c:pt>
                <c:pt idx="484">
                  <c:v>3809.0</c:v>
                </c:pt>
                <c:pt idx="485">
                  <c:v>4143.0</c:v>
                </c:pt>
                <c:pt idx="486">
                  <c:v>4435.0</c:v>
                </c:pt>
                <c:pt idx="487">
                  <c:v>4724.0</c:v>
                </c:pt>
                <c:pt idx="488">
                  <c:v>4990.0</c:v>
                </c:pt>
                <c:pt idx="489">
                  <c:v>5316.0</c:v>
                </c:pt>
                <c:pt idx="490">
                  <c:v>5836.0</c:v>
                </c:pt>
                <c:pt idx="491">
                  <c:v>6216.0</c:v>
                </c:pt>
                <c:pt idx="492">
                  <c:v>6600.0</c:v>
                </c:pt>
                <c:pt idx="493">
                  <c:v>6976.0</c:v>
                </c:pt>
                <c:pt idx="494">
                  <c:v>7344.0</c:v>
                </c:pt>
                <c:pt idx="495">
                  <c:v>7725.0</c:v>
                </c:pt>
                <c:pt idx="496">
                  <c:v>8116.0</c:v>
                </c:pt>
                <c:pt idx="497">
                  <c:v>8921.0</c:v>
                </c:pt>
                <c:pt idx="498">
                  <c:v>9304.0</c:v>
                </c:pt>
                <c:pt idx="499">
                  <c:v>9689.0</c:v>
                </c:pt>
                <c:pt idx="500">
                  <c:v>10058.0</c:v>
                </c:pt>
                <c:pt idx="501">
                  <c:v>10460.0</c:v>
                </c:pt>
                <c:pt idx="502">
                  <c:v>10832.0</c:v>
                </c:pt>
                <c:pt idx="503">
                  <c:v>11180.0</c:v>
                </c:pt>
                <c:pt idx="504">
                  <c:v>11569.0</c:v>
                </c:pt>
                <c:pt idx="505">
                  <c:v>11929.0</c:v>
                </c:pt>
                <c:pt idx="506">
                  <c:v>12317.0</c:v>
                </c:pt>
                <c:pt idx="507">
                  <c:v>12724.0</c:v>
                </c:pt>
                <c:pt idx="508">
                  <c:v>13089.0</c:v>
                </c:pt>
                <c:pt idx="509">
                  <c:v>13435.0</c:v>
                </c:pt>
                <c:pt idx="510">
                  <c:v>13803.0</c:v>
                </c:pt>
                <c:pt idx="511">
                  <c:v>14185.0</c:v>
                </c:pt>
                <c:pt idx="512">
                  <c:v>14560.0</c:v>
                </c:pt>
                <c:pt idx="513">
                  <c:v>14913.0</c:v>
                </c:pt>
                <c:pt idx="514">
                  <c:v>15293.0</c:v>
                </c:pt>
                <c:pt idx="515">
                  <c:v>15687.0</c:v>
                </c:pt>
                <c:pt idx="516">
                  <c:v>16098.0</c:v>
                </c:pt>
                <c:pt idx="517">
                  <c:v>16449.0</c:v>
                </c:pt>
                <c:pt idx="518">
                  <c:v>16828.0</c:v>
                </c:pt>
                <c:pt idx="519">
                  <c:v>17378.0</c:v>
                </c:pt>
                <c:pt idx="520">
                  <c:v>17767.0</c:v>
                </c:pt>
                <c:pt idx="521">
                  <c:v>18151.0</c:v>
                </c:pt>
                <c:pt idx="522">
                  <c:v>18530.0</c:v>
                </c:pt>
                <c:pt idx="523">
                  <c:v>18886.0</c:v>
                </c:pt>
                <c:pt idx="524">
                  <c:v>19241.0</c:v>
                </c:pt>
                <c:pt idx="525">
                  <c:v>19609.0</c:v>
                </c:pt>
                <c:pt idx="526">
                  <c:v>20145.0</c:v>
                </c:pt>
                <c:pt idx="527">
                  <c:v>20531.0</c:v>
                </c:pt>
                <c:pt idx="528">
                  <c:v>20910.0</c:v>
                </c:pt>
                <c:pt idx="529">
                  <c:v>21281.0</c:v>
                </c:pt>
                <c:pt idx="530">
                  <c:v>21663.0</c:v>
                </c:pt>
                <c:pt idx="531">
                  <c:v>22035.0</c:v>
                </c:pt>
                <c:pt idx="532">
                  <c:v>22432.0</c:v>
                </c:pt>
                <c:pt idx="533">
                  <c:v>22797.0</c:v>
                </c:pt>
                <c:pt idx="534">
                  <c:v>23158.0</c:v>
                </c:pt>
                <c:pt idx="535">
                  <c:v>23552.0</c:v>
                </c:pt>
                <c:pt idx="536">
                  <c:v>23937.0</c:v>
                </c:pt>
                <c:pt idx="537">
                  <c:v>24321.0</c:v>
                </c:pt>
                <c:pt idx="538">
                  <c:v>24692.0</c:v>
                </c:pt>
                <c:pt idx="539">
                  <c:v>25059.0</c:v>
                </c:pt>
                <c:pt idx="540">
                  <c:v>25429.0</c:v>
                </c:pt>
                <c:pt idx="541">
                  <c:v>25798.0</c:v>
                </c:pt>
                <c:pt idx="542">
                  <c:v>26195.0</c:v>
                </c:pt>
                <c:pt idx="543">
                  <c:v>26545.0</c:v>
                </c:pt>
                <c:pt idx="544">
                  <c:v>26944.0</c:v>
                </c:pt>
                <c:pt idx="545">
                  <c:v>27320.0</c:v>
                </c:pt>
                <c:pt idx="546">
                  <c:v>27832.0</c:v>
                </c:pt>
                <c:pt idx="547">
                  <c:v>28361.0</c:v>
                </c:pt>
                <c:pt idx="548">
                  <c:v>28743.0</c:v>
                </c:pt>
                <c:pt idx="549">
                  <c:v>29110.0</c:v>
                </c:pt>
                <c:pt idx="550">
                  <c:v>29468.0</c:v>
                </c:pt>
                <c:pt idx="551">
                  <c:v>29840.0</c:v>
                </c:pt>
                <c:pt idx="552">
                  <c:v>30264.0</c:v>
                </c:pt>
                <c:pt idx="553">
                  <c:v>30585.0</c:v>
                </c:pt>
                <c:pt idx="554">
                  <c:v>30977.0</c:v>
                </c:pt>
                <c:pt idx="555">
                  <c:v>31341.0</c:v>
                </c:pt>
                <c:pt idx="556">
                  <c:v>31708.0</c:v>
                </c:pt>
                <c:pt idx="557">
                  <c:v>32079.0</c:v>
                </c:pt>
                <c:pt idx="558">
                  <c:v>32464.0</c:v>
                </c:pt>
                <c:pt idx="559">
                  <c:v>32844.0</c:v>
                </c:pt>
                <c:pt idx="560">
                  <c:v>33330.0</c:v>
                </c:pt>
                <c:pt idx="561">
                  <c:v>33711.0</c:v>
                </c:pt>
                <c:pt idx="562">
                  <c:v>34260.0</c:v>
                </c:pt>
                <c:pt idx="563">
                  <c:v>34614.0</c:v>
                </c:pt>
                <c:pt idx="564">
                  <c:v>742.0</c:v>
                </c:pt>
                <c:pt idx="565">
                  <c:v>1565.0</c:v>
                </c:pt>
                <c:pt idx="566">
                  <c:v>2805.0</c:v>
                </c:pt>
                <c:pt idx="567">
                  <c:v>3001.0</c:v>
                </c:pt>
                <c:pt idx="568">
                  <c:v>3355.0</c:v>
                </c:pt>
                <c:pt idx="569">
                  <c:v>3687.0</c:v>
                </c:pt>
                <c:pt idx="570">
                  <c:v>4043.0</c:v>
                </c:pt>
                <c:pt idx="571">
                  <c:v>4371.0</c:v>
                </c:pt>
                <c:pt idx="572">
                  <c:v>4681.0</c:v>
                </c:pt>
                <c:pt idx="573">
                  <c:v>4976.0</c:v>
                </c:pt>
                <c:pt idx="574">
                  <c:v>5392.0</c:v>
                </c:pt>
                <c:pt idx="575">
                  <c:v>5809.0</c:v>
                </c:pt>
                <c:pt idx="576">
                  <c:v>6227.0</c:v>
                </c:pt>
                <c:pt idx="577">
                  <c:v>6650.0</c:v>
                </c:pt>
                <c:pt idx="578">
                  <c:v>7039.0</c:v>
                </c:pt>
                <c:pt idx="579">
                  <c:v>7459.0</c:v>
                </c:pt>
                <c:pt idx="580">
                  <c:v>7881.0</c:v>
                </c:pt>
                <c:pt idx="581">
                  <c:v>8319.0</c:v>
                </c:pt>
                <c:pt idx="582">
                  <c:v>8730.0</c:v>
                </c:pt>
                <c:pt idx="583">
                  <c:v>9149.0</c:v>
                </c:pt>
                <c:pt idx="584">
                  <c:v>9721.0</c:v>
                </c:pt>
                <c:pt idx="585">
                  <c:v>10137.0</c:v>
                </c:pt>
                <c:pt idx="586">
                  <c:v>10566.0</c:v>
                </c:pt>
                <c:pt idx="587">
                  <c:v>10955.0</c:v>
                </c:pt>
                <c:pt idx="588">
                  <c:v>11367.0</c:v>
                </c:pt>
                <c:pt idx="589">
                  <c:v>11807.0</c:v>
                </c:pt>
                <c:pt idx="590">
                  <c:v>12194.0</c:v>
                </c:pt>
                <c:pt idx="591">
                  <c:v>12620.0</c:v>
                </c:pt>
                <c:pt idx="592">
                  <c:v>13022.0</c:v>
                </c:pt>
                <c:pt idx="593">
                  <c:v>13418.0</c:v>
                </c:pt>
                <c:pt idx="594">
                  <c:v>13783.0</c:v>
                </c:pt>
                <c:pt idx="595">
                  <c:v>14205.0</c:v>
                </c:pt>
                <c:pt idx="596">
                  <c:v>14601.0</c:v>
                </c:pt>
                <c:pt idx="597">
                  <c:v>14988.0</c:v>
                </c:pt>
                <c:pt idx="598">
                  <c:v>15386.0</c:v>
                </c:pt>
                <c:pt idx="599">
                  <c:v>15820.0</c:v>
                </c:pt>
                <c:pt idx="600">
                  <c:v>16235.0</c:v>
                </c:pt>
                <c:pt idx="601">
                  <c:v>16632.0</c:v>
                </c:pt>
                <c:pt idx="602">
                  <c:v>17033.0</c:v>
                </c:pt>
                <c:pt idx="603">
                  <c:v>17449.0</c:v>
                </c:pt>
                <c:pt idx="604">
                  <c:v>17866.0</c:v>
                </c:pt>
                <c:pt idx="605">
                  <c:v>18282.0</c:v>
                </c:pt>
                <c:pt idx="606">
                  <c:v>18668.0</c:v>
                </c:pt>
                <c:pt idx="607">
                  <c:v>19070.0</c:v>
                </c:pt>
                <c:pt idx="608">
                  <c:v>19483.0</c:v>
                </c:pt>
                <c:pt idx="609">
                  <c:v>19902.0</c:v>
                </c:pt>
                <c:pt idx="610">
                  <c:v>20328.0</c:v>
                </c:pt>
                <c:pt idx="611">
                  <c:v>20789.0</c:v>
                </c:pt>
                <c:pt idx="612">
                  <c:v>21177.0</c:v>
                </c:pt>
                <c:pt idx="613">
                  <c:v>21588.0</c:v>
                </c:pt>
                <c:pt idx="614">
                  <c:v>21980.0</c:v>
                </c:pt>
                <c:pt idx="615">
                  <c:v>22406.0</c:v>
                </c:pt>
                <c:pt idx="616">
                  <c:v>22817.0</c:v>
                </c:pt>
                <c:pt idx="617">
                  <c:v>23221.0</c:v>
                </c:pt>
                <c:pt idx="618">
                  <c:v>23859.0</c:v>
                </c:pt>
                <c:pt idx="619">
                  <c:v>24278.0</c:v>
                </c:pt>
                <c:pt idx="620">
                  <c:v>24827.0</c:v>
                </c:pt>
                <c:pt idx="621">
                  <c:v>25241.0</c:v>
                </c:pt>
                <c:pt idx="622">
                  <c:v>25655.0</c:v>
                </c:pt>
                <c:pt idx="623">
                  <c:v>26064.0</c:v>
                </c:pt>
                <c:pt idx="624">
                  <c:v>26484.0</c:v>
                </c:pt>
                <c:pt idx="625">
                  <c:v>26911.0</c:v>
                </c:pt>
                <c:pt idx="626">
                  <c:v>27301.0</c:v>
                </c:pt>
                <c:pt idx="627">
                  <c:v>27725.0</c:v>
                </c:pt>
                <c:pt idx="628">
                  <c:v>28337.0</c:v>
                </c:pt>
                <c:pt idx="629">
                  <c:v>28726.0</c:v>
                </c:pt>
                <c:pt idx="630">
                  <c:v>29146.0</c:v>
                </c:pt>
                <c:pt idx="631">
                  <c:v>29552.0</c:v>
                </c:pt>
                <c:pt idx="632">
                  <c:v>29982.0</c:v>
                </c:pt>
                <c:pt idx="633">
                  <c:v>30409.0</c:v>
                </c:pt>
                <c:pt idx="634">
                  <c:v>30813.0</c:v>
                </c:pt>
                <c:pt idx="635">
                  <c:v>31217.0</c:v>
                </c:pt>
                <c:pt idx="636">
                  <c:v>31624.0</c:v>
                </c:pt>
                <c:pt idx="637">
                  <c:v>32031.0</c:v>
                </c:pt>
                <c:pt idx="638">
                  <c:v>32439.0</c:v>
                </c:pt>
                <c:pt idx="639">
                  <c:v>32859.0</c:v>
                </c:pt>
                <c:pt idx="640">
                  <c:v>33267.0</c:v>
                </c:pt>
                <c:pt idx="641">
                  <c:v>33718.0</c:v>
                </c:pt>
                <c:pt idx="642">
                  <c:v>34149.0</c:v>
                </c:pt>
                <c:pt idx="643">
                  <c:v>34555.0</c:v>
                </c:pt>
                <c:pt idx="644">
                  <c:v>184.0</c:v>
                </c:pt>
                <c:pt idx="645">
                  <c:v>411.0</c:v>
                </c:pt>
                <c:pt idx="646">
                  <c:v>439.0</c:v>
                </c:pt>
                <c:pt idx="647">
                  <c:v>486.0</c:v>
                </c:pt>
                <c:pt idx="648">
                  <c:v>514.0</c:v>
                </c:pt>
                <c:pt idx="649">
                  <c:v>694.0</c:v>
                </c:pt>
                <c:pt idx="650">
                  <c:v>819.0</c:v>
                </c:pt>
                <c:pt idx="651">
                  <c:v>905.0</c:v>
                </c:pt>
                <c:pt idx="652">
                  <c:v>1232.0</c:v>
                </c:pt>
                <c:pt idx="653">
                  <c:v>1331.0</c:v>
                </c:pt>
                <c:pt idx="654">
                  <c:v>1428.0</c:v>
                </c:pt>
                <c:pt idx="655">
                  <c:v>1535.0</c:v>
                </c:pt>
                <c:pt idx="656">
                  <c:v>1650.0</c:v>
                </c:pt>
                <c:pt idx="657">
                  <c:v>1957.0</c:v>
                </c:pt>
                <c:pt idx="658">
                  <c:v>2093.0</c:v>
                </c:pt>
                <c:pt idx="659">
                  <c:v>2212.0</c:v>
                </c:pt>
                <c:pt idx="660">
                  <c:v>2343.0</c:v>
                </c:pt>
                <c:pt idx="661">
                  <c:v>2493.0</c:v>
                </c:pt>
                <c:pt idx="662">
                  <c:v>2681.0</c:v>
                </c:pt>
                <c:pt idx="663">
                  <c:v>2883.0</c:v>
                </c:pt>
                <c:pt idx="664">
                  <c:v>3077.0</c:v>
                </c:pt>
                <c:pt idx="665">
                  <c:v>3350.0</c:v>
                </c:pt>
                <c:pt idx="666">
                  <c:v>3670.0</c:v>
                </c:pt>
                <c:pt idx="667">
                  <c:v>4022.0</c:v>
                </c:pt>
                <c:pt idx="668">
                  <c:v>4327.0</c:v>
                </c:pt>
                <c:pt idx="669">
                  <c:v>4638.0</c:v>
                </c:pt>
                <c:pt idx="670">
                  <c:v>5556.0</c:v>
                </c:pt>
                <c:pt idx="671">
                  <c:v>5950.0</c:v>
                </c:pt>
                <c:pt idx="672">
                  <c:v>6353.0</c:v>
                </c:pt>
                <c:pt idx="673">
                  <c:v>6766.0</c:v>
                </c:pt>
                <c:pt idx="674">
                  <c:v>7181.0</c:v>
                </c:pt>
                <c:pt idx="675">
                  <c:v>7582.0</c:v>
                </c:pt>
                <c:pt idx="676">
                  <c:v>7963.0</c:v>
                </c:pt>
                <c:pt idx="677">
                  <c:v>8414.0</c:v>
                </c:pt>
                <c:pt idx="678">
                  <c:v>8779.0</c:v>
                </c:pt>
                <c:pt idx="679">
                  <c:v>9207.0</c:v>
                </c:pt>
                <c:pt idx="680">
                  <c:v>9550.0</c:v>
                </c:pt>
                <c:pt idx="681">
                  <c:v>9911.0</c:v>
                </c:pt>
                <c:pt idx="682">
                  <c:v>10303.0</c:v>
                </c:pt>
                <c:pt idx="683">
                  <c:v>10699.0</c:v>
                </c:pt>
                <c:pt idx="684">
                  <c:v>11067.0</c:v>
                </c:pt>
                <c:pt idx="685">
                  <c:v>11449.0</c:v>
                </c:pt>
                <c:pt idx="686">
                  <c:v>11973.0</c:v>
                </c:pt>
                <c:pt idx="687">
                  <c:v>12545.0</c:v>
                </c:pt>
                <c:pt idx="688">
                  <c:v>12898.0</c:v>
                </c:pt>
                <c:pt idx="689">
                  <c:v>13280.0</c:v>
                </c:pt>
                <c:pt idx="690">
                  <c:v>13633.0</c:v>
                </c:pt>
                <c:pt idx="691">
                  <c:v>14040.0</c:v>
                </c:pt>
                <c:pt idx="692">
                  <c:v>14453.0</c:v>
                </c:pt>
                <c:pt idx="693">
                  <c:v>14788.0</c:v>
                </c:pt>
                <c:pt idx="694">
                  <c:v>15170.0</c:v>
                </c:pt>
                <c:pt idx="695">
                  <c:v>15528.0</c:v>
                </c:pt>
                <c:pt idx="696">
                  <c:v>15931.0</c:v>
                </c:pt>
                <c:pt idx="697">
                  <c:v>16317.0</c:v>
                </c:pt>
                <c:pt idx="698">
                  <c:v>16700.0</c:v>
                </c:pt>
                <c:pt idx="699">
                  <c:v>17093.0</c:v>
                </c:pt>
                <c:pt idx="700">
                  <c:v>17490.0</c:v>
                </c:pt>
                <c:pt idx="701">
                  <c:v>17858.0</c:v>
                </c:pt>
                <c:pt idx="702">
                  <c:v>18262.0</c:v>
                </c:pt>
                <c:pt idx="703">
                  <c:v>18810.0</c:v>
                </c:pt>
                <c:pt idx="704">
                  <c:v>19169.0</c:v>
                </c:pt>
                <c:pt idx="705">
                  <c:v>19556.0</c:v>
                </c:pt>
                <c:pt idx="706">
                  <c:v>19942.0</c:v>
                </c:pt>
                <c:pt idx="707">
                  <c:v>20339.0</c:v>
                </c:pt>
                <c:pt idx="708">
                  <c:v>20729.0</c:v>
                </c:pt>
                <c:pt idx="709">
                  <c:v>21101.0</c:v>
                </c:pt>
                <c:pt idx="710">
                  <c:v>21493.0</c:v>
                </c:pt>
                <c:pt idx="711">
                  <c:v>21866.0</c:v>
                </c:pt>
                <c:pt idx="712">
                  <c:v>22234.0</c:v>
                </c:pt>
                <c:pt idx="713">
                  <c:v>22669.0</c:v>
                </c:pt>
                <c:pt idx="714">
                  <c:v>23024.0</c:v>
                </c:pt>
                <c:pt idx="715">
                  <c:v>23397.0</c:v>
                </c:pt>
                <c:pt idx="716">
                  <c:v>23775.0</c:v>
                </c:pt>
                <c:pt idx="717">
                  <c:v>24171.0</c:v>
                </c:pt>
                <c:pt idx="718">
                  <c:v>24599.0</c:v>
                </c:pt>
                <c:pt idx="719">
                  <c:v>24951.0</c:v>
                </c:pt>
                <c:pt idx="720">
                  <c:v>25352.0</c:v>
                </c:pt>
                <c:pt idx="721">
                  <c:v>25728.0</c:v>
                </c:pt>
                <c:pt idx="722">
                  <c:v>26083.0</c:v>
                </c:pt>
                <c:pt idx="723">
                  <c:v>26489.0</c:v>
                </c:pt>
                <c:pt idx="724">
                  <c:v>26868.0</c:v>
                </c:pt>
                <c:pt idx="725">
                  <c:v>27270.0</c:v>
                </c:pt>
                <c:pt idx="726">
                  <c:v>27644.0</c:v>
                </c:pt>
                <c:pt idx="727">
                  <c:v>28025.0</c:v>
                </c:pt>
                <c:pt idx="728">
                  <c:v>28414.0</c:v>
                </c:pt>
                <c:pt idx="729">
                  <c:v>28826.0</c:v>
                </c:pt>
                <c:pt idx="730">
                  <c:v>29187.0</c:v>
                </c:pt>
                <c:pt idx="731">
                  <c:v>29752.0</c:v>
                </c:pt>
                <c:pt idx="732">
                  <c:v>30165.0</c:v>
                </c:pt>
                <c:pt idx="733">
                  <c:v>30669.0</c:v>
                </c:pt>
                <c:pt idx="734">
                  <c:v>31072.0</c:v>
                </c:pt>
                <c:pt idx="735">
                  <c:v>31447.0</c:v>
                </c:pt>
                <c:pt idx="736">
                  <c:v>31839.0</c:v>
                </c:pt>
                <c:pt idx="737">
                  <c:v>32207.0</c:v>
                </c:pt>
                <c:pt idx="738">
                  <c:v>32643.0</c:v>
                </c:pt>
                <c:pt idx="739">
                  <c:v>32991.0</c:v>
                </c:pt>
                <c:pt idx="740">
                  <c:v>33364.0</c:v>
                </c:pt>
                <c:pt idx="741">
                  <c:v>33764.0</c:v>
                </c:pt>
                <c:pt idx="742">
                  <c:v>34145.0</c:v>
                </c:pt>
                <c:pt idx="743">
                  <c:v>34546.0</c:v>
                </c:pt>
                <c:pt idx="744">
                  <c:v>1002.0</c:v>
                </c:pt>
                <c:pt idx="745">
                  <c:v>1124.0</c:v>
                </c:pt>
                <c:pt idx="746">
                  <c:v>2534.0</c:v>
                </c:pt>
                <c:pt idx="747">
                  <c:v>5348.0</c:v>
                </c:pt>
                <c:pt idx="748">
                  <c:v>5762.0</c:v>
                </c:pt>
                <c:pt idx="749">
                  <c:v>6128.0</c:v>
                </c:pt>
                <c:pt idx="750">
                  <c:v>6536.0</c:v>
                </c:pt>
                <c:pt idx="751">
                  <c:v>6927.0</c:v>
                </c:pt>
                <c:pt idx="752">
                  <c:v>7445.0</c:v>
                </c:pt>
                <c:pt idx="753">
                  <c:v>7849.0</c:v>
                </c:pt>
                <c:pt idx="754">
                  <c:v>8268.0</c:v>
                </c:pt>
                <c:pt idx="755">
                  <c:v>8666.0</c:v>
                </c:pt>
                <c:pt idx="756">
                  <c:v>9061.0</c:v>
                </c:pt>
                <c:pt idx="757">
                  <c:v>9462.0</c:v>
                </c:pt>
                <c:pt idx="758">
                  <c:v>9834.0</c:v>
                </c:pt>
                <c:pt idx="759">
                  <c:v>10200.0</c:v>
                </c:pt>
                <c:pt idx="760">
                  <c:v>10608.0</c:v>
                </c:pt>
                <c:pt idx="761">
                  <c:v>11176.0</c:v>
                </c:pt>
                <c:pt idx="762">
                  <c:v>11518.0</c:v>
                </c:pt>
                <c:pt idx="763">
                  <c:v>11913.0</c:v>
                </c:pt>
                <c:pt idx="764">
                  <c:v>12293.0</c:v>
                </c:pt>
                <c:pt idx="765">
                  <c:v>12797.0</c:v>
                </c:pt>
                <c:pt idx="766">
                  <c:v>13201.0</c:v>
                </c:pt>
                <c:pt idx="767">
                  <c:v>13721.0</c:v>
                </c:pt>
                <c:pt idx="768">
                  <c:v>14124.0</c:v>
                </c:pt>
                <c:pt idx="769">
                  <c:v>14505.0</c:v>
                </c:pt>
                <c:pt idx="770">
                  <c:v>15050.0</c:v>
                </c:pt>
                <c:pt idx="771">
                  <c:v>15407.0</c:v>
                </c:pt>
                <c:pt idx="772">
                  <c:v>15807.0</c:v>
                </c:pt>
                <c:pt idx="773">
                  <c:v>16174.0</c:v>
                </c:pt>
                <c:pt idx="774">
                  <c:v>16571.0</c:v>
                </c:pt>
                <c:pt idx="775">
                  <c:v>16972.0</c:v>
                </c:pt>
                <c:pt idx="776">
                  <c:v>17573.0</c:v>
                </c:pt>
                <c:pt idx="777">
                  <c:v>17931.0</c:v>
                </c:pt>
                <c:pt idx="778">
                  <c:v>18331.0</c:v>
                </c:pt>
                <c:pt idx="779">
                  <c:v>18708.0</c:v>
                </c:pt>
                <c:pt idx="780">
                  <c:v>19088.0</c:v>
                </c:pt>
                <c:pt idx="781">
                  <c:v>19469.0</c:v>
                </c:pt>
                <c:pt idx="782">
                  <c:v>19874.0</c:v>
                </c:pt>
                <c:pt idx="783">
                  <c:v>20267.0</c:v>
                </c:pt>
                <c:pt idx="784">
                  <c:v>20781.0</c:v>
                </c:pt>
                <c:pt idx="785">
                  <c:v>21155.0</c:v>
                </c:pt>
                <c:pt idx="786">
                  <c:v>21692.0</c:v>
                </c:pt>
                <c:pt idx="787">
                  <c:v>22076.0</c:v>
                </c:pt>
                <c:pt idx="788">
                  <c:v>22478.0</c:v>
                </c:pt>
                <c:pt idx="789">
                  <c:v>22879.0</c:v>
                </c:pt>
                <c:pt idx="790">
                  <c:v>23252.0</c:v>
                </c:pt>
                <c:pt idx="791">
                  <c:v>23649.0</c:v>
                </c:pt>
                <c:pt idx="792">
                  <c:v>24031.0</c:v>
                </c:pt>
                <c:pt idx="793">
                  <c:v>24414.0</c:v>
                </c:pt>
                <c:pt idx="794">
                  <c:v>24795.0</c:v>
                </c:pt>
                <c:pt idx="795">
                  <c:v>25193.0</c:v>
                </c:pt>
                <c:pt idx="796">
                  <c:v>25591.0</c:v>
                </c:pt>
                <c:pt idx="797">
                  <c:v>25976.0</c:v>
                </c:pt>
                <c:pt idx="798">
                  <c:v>26386.0</c:v>
                </c:pt>
                <c:pt idx="799">
                  <c:v>26800.0</c:v>
                </c:pt>
                <c:pt idx="800">
                  <c:v>27200.0</c:v>
                </c:pt>
                <c:pt idx="801">
                  <c:v>27717.0</c:v>
                </c:pt>
                <c:pt idx="802">
                  <c:v>28283.0</c:v>
                </c:pt>
                <c:pt idx="803">
                  <c:v>28654.0</c:v>
                </c:pt>
                <c:pt idx="804">
                  <c:v>29029.0</c:v>
                </c:pt>
                <c:pt idx="805">
                  <c:v>29405.0</c:v>
                </c:pt>
                <c:pt idx="806">
                  <c:v>29783.0</c:v>
                </c:pt>
                <c:pt idx="807">
                  <c:v>30173.0</c:v>
                </c:pt>
                <c:pt idx="808">
                  <c:v>30689.0</c:v>
                </c:pt>
                <c:pt idx="809">
                  <c:v>31087.0</c:v>
                </c:pt>
                <c:pt idx="810">
                  <c:v>31474.0</c:v>
                </c:pt>
                <c:pt idx="811">
                  <c:v>31993.0</c:v>
                </c:pt>
                <c:pt idx="812">
                  <c:v>32402.0</c:v>
                </c:pt>
                <c:pt idx="813">
                  <c:v>32758.0</c:v>
                </c:pt>
                <c:pt idx="814">
                  <c:v>33156.0</c:v>
                </c:pt>
                <c:pt idx="815">
                  <c:v>33536.0</c:v>
                </c:pt>
                <c:pt idx="816">
                  <c:v>33937.0</c:v>
                </c:pt>
                <c:pt idx="817">
                  <c:v>34360.0</c:v>
                </c:pt>
                <c:pt idx="818">
                  <c:v>221.0</c:v>
                </c:pt>
                <c:pt idx="819">
                  <c:v>293.0</c:v>
                </c:pt>
                <c:pt idx="820">
                  <c:v>326.0</c:v>
                </c:pt>
                <c:pt idx="821">
                  <c:v>1109.0</c:v>
                </c:pt>
                <c:pt idx="822">
                  <c:v>2368.0</c:v>
                </c:pt>
                <c:pt idx="823">
                  <c:v>2513.0</c:v>
                </c:pt>
                <c:pt idx="824">
                  <c:v>2689.0</c:v>
                </c:pt>
                <c:pt idx="825">
                  <c:v>3627.0</c:v>
                </c:pt>
                <c:pt idx="826">
                  <c:v>3989.0</c:v>
                </c:pt>
                <c:pt idx="827">
                  <c:v>4315.0</c:v>
                </c:pt>
                <c:pt idx="828">
                  <c:v>4618.0</c:v>
                </c:pt>
                <c:pt idx="829">
                  <c:v>4896.0</c:v>
                </c:pt>
                <c:pt idx="830">
                  <c:v>5253.0</c:v>
                </c:pt>
                <c:pt idx="831">
                  <c:v>5659.0</c:v>
                </c:pt>
                <c:pt idx="832">
                  <c:v>6042.0</c:v>
                </c:pt>
                <c:pt idx="833">
                  <c:v>6439.0</c:v>
                </c:pt>
                <c:pt idx="834">
                  <c:v>6824.0</c:v>
                </c:pt>
                <c:pt idx="835">
                  <c:v>7217.0</c:v>
                </c:pt>
                <c:pt idx="836">
                  <c:v>7623.0</c:v>
                </c:pt>
                <c:pt idx="837">
                  <c:v>8056.0</c:v>
                </c:pt>
                <c:pt idx="838">
                  <c:v>8471.0</c:v>
                </c:pt>
                <c:pt idx="839">
                  <c:v>8823.0</c:v>
                </c:pt>
                <c:pt idx="840">
                  <c:v>9223.0</c:v>
                </c:pt>
                <c:pt idx="841">
                  <c:v>9621.0</c:v>
                </c:pt>
                <c:pt idx="842">
                  <c:v>10018.0</c:v>
                </c:pt>
                <c:pt idx="843">
                  <c:v>10400.0</c:v>
                </c:pt>
                <c:pt idx="844">
                  <c:v>10763.0</c:v>
                </c:pt>
                <c:pt idx="845">
                  <c:v>11131.0</c:v>
                </c:pt>
                <c:pt idx="846">
                  <c:v>11522.0</c:v>
                </c:pt>
                <c:pt idx="847">
                  <c:v>11904.0</c:v>
                </c:pt>
                <c:pt idx="848">
                  <c:v>12302.0</c:v>
                </c:pt>
                <c:pt idx="849">
                  <c:v>12663.0</c:v>
                </c:pt>
                <c:pt idx="850">
                  <c:v>13073.0</c:v>
                </c:pt>
                <c:pt idx="851">
                  <c:v>13448.0</c:v>
                </c:pt>
                <c:pt idx="852">
                  <c:v>13843.0</c:v>
                </c:pt>
                <c:pt idx="853">
                  <c:v>14201.0</c:v>
                </c:pt>
                <c:pt idx="854">
                  <c:v>14557.0</c:v>
                </c:pt>
                <c:pt idx="855">
                  <c:v>14922.0</c:v>
                </c:pt>
                <c:pt idx="856">
                  <c:v>15316.0</c:v>
                </c:pt>
                <c:pt idx="857">
                  <c:v>15696.0</c:v>
                </c:pt>
                <c:pt idx="858">
                  <c:v>16096.0</c:v>
                </c:pt>
                <c:pt idx="859">
                  <c:v>16482.0</c:v>
                </c:pt>
                <c:pt idx="860">
                  <c:v>16870.0</c:v>
                </c:pt>
                <c:pt idx="861">
                  <c:v>17268.0</c:v>
                </c:pt>
                <c:pt idx="862">
                  <c:v>17660.0</c:v>
                </c:pt>
                <c:pt idx="863">
                  <c:v>18054.0</c:v>
                </c:pt>
                <c:pt idx="864">
                  <c:v>18441.0</c:v>
                </c:pt>
                <c:pt idx="865">
                  <c:v>18812.0</c:v>
                </c:pt>
                <c:pt idx="866">
                  <c:v>19200.0</c:v>
                </c:pt>
                <c:pt idx="867">
                  <c:v>19581.0</c:v>
                </c:pt>
                <c:pt idx="868">
                  <c:v>19954.0</c:v>
                </c:pt>
                <c:pt idx="869">
                  <c:v>20354.0</c:v>
                </c:pt>
                <c:pt idx="870">
                  <c:v>20926.0</c:v>
                </c:pt>
                <c:pt idx="871">
                  <c:v>21322.0</c:v>
                </c:pt>
                <c:pt idx="872">
                  <c:v>21740.0</c:v>
                </c:pt>
                <c:pt idx="873">
                  <c:v>22142.0</c:v>
                </c:pt>
                <c:pt idx="874">
                  <c:v>22505.0</c:v>
                </c:pt>
                <c:pt idx="875">
                  <c:v>22884.0</c:v>
                </c:pt>
                <c:pt idx="876">
                  <c:v>23253.0</c:v>
                </c:pt>
                <c:pt idx="877">
                  <c:v>23641.0</c:v>
                </c:pt>
                <c:pt idx="878">
                  <c:v>24019.0</c:v>
                </c:pt>
                <c:pt idx="879">
                  <c:v>24402.0</c:v>
                </c:pt>
                <c:pt idx="880">
                  <c:v>24775.0</c:v>
                </c:pt>
                <c:pt idx="881">
                  <c:v>25171.0</c:v>
                </c:pt>
                <c:pt idx="882">
                  <c:v>25677.0</c:v>
                </c:pt>
                <c:pt idx="883">
                  <c:v>26213.0</c:v>
                </c:pt>
                <c:pt idx="884">
                  <c:v>26622.0</c:v>
                </c:pt>
                <c:pt idx="885">
                  <c:v>27025.0</c:v>
                </c:pt>
                <c:pt idx="886">
                  <c:v>27399.0</c:v>
                </c:pt>
                <c:pt idx="887">
                  <c:v>27779.0</c:v>
                </c:pt>
                <c:pt idx="888">
                  <c:v>28162.0</c:v>
                </c:pt>
                <c:pt idx="889">
                  <c:v>28602.0</c:v>
                </c:pt>
                <c:pt idx="890">
                  <c:v>28947.0</c:v>
                </c:pt>
                <c:pt idx="891">
                  <c:v>29330.0</c:v>
                </c:pt>
                <c:pt idx="892">
                  <c:v>29689.0</c:v>
                </c:pt>
                <c:pt idx="893">
                  <c:v>30080.0</c:v>
                </c:pt>
                <c:pt idx="894">
                  <c:v>30438.0</c:v>
                </c:pt>
                <c:pt idx="895">
                  <c:v>30801.0</c:v>
                </c:pt>
                <c:pt idx="896">
                  <c:v>31192.0</c:v>
                </c:pt>
                <c:pt idx="897">
                  <c:v>31553.0</c:v>
                </c:pt>
                <c:pt idx="898">
                  <c:v>31917.0</c:v>
                </c:pt>
                <c:pt idx="899">
                  <c:v>32306.0</c:v>
                </c:pt>
                <c:pt idx="900">
                  <c:v>32690.0</c:v>
                </c:pt>
                <c:pt idx="901">
                  <c:v>33068.0</c:v>
                </c:pt>
                <c:pt idx="902">
                  <c:v>33462.0</c:v>
                </c:pt>
                <c:pt idx="903">
                  <c:v>33853.0</c:v>
                </c:pt>
                <c:pt idx="904">
                  <c:v>34206.0</c:v>
                </c:pt>
                <c:pt idx="905">
                  <c:v>34575.0</c:v>
                </c:pt>
                <c:pt idx="906">
                  <c:v>137.0</c:v>
                </c:pt>
                <c:pt idx="907">
                  <c:v>447.0</c:v>
                </c:pt>
                <c:pt idx="908">
                  <c:v>746.0</c:v>
                </c:pt>
                <c:pt idx="909">
                  <c:v>904.0</c:v>
                </c:pt>
                <c:pt idx="910">
                  <c:v>1049.0</c:v>
                </c:pt>
                <c:pt idx="911">
                  <c:v>1228.0</c:v>
                </c:pt>
                <c:pt idx="912">
                  <c:v>1401.0</c:v>
                </c:pt>
                <c:pt idx="913">
                  <c:v>1538.0</c:v>
                </c:pt>
                <c:pt idx="914">
                  <c:v>1777.0</c:v>
                </c:pt>
                <c:pt idx="915">
                  <c:v>1994.0</c:v>
                </c:pt>
                <c:pt idx="916">
                  <c:v>2158.0</c:v>
                </c:pt>
                <c:pt idx="917">
                  <c:v>2276.0</c:v>
                </c:pt>
                <c:pt idx="918">
                  <c:v>2421.0</c:v>
                </c:pt>
                <c:pt idx="919">
                  <c:v>2584.0</c:v>
                </c:pt>
                <c:pt idx="920">
                  <c:v>2786.0</c:v>
                </c:pt>
                <c:pt idx="921">
                  <c:v>2967.0</c:v>
                </c:pt>
                <c:pt idx="922">
                  <c:v>3204.0</c:v>
                </c:pt>
                <c:pt idx="923">
                  <c:v>3486.0</c:v>
                </c:pt>
                <c:pt idx="924">
                  <c:v>3833.0</c:v>
                </c:pt>
                <c:pt idx="925">
                  <c:v>4280.0</c:v>
                </c:pt>
                <c:pt idx="926">
                  <c:v>4568.0</c:v>
                </c:pt>
                <c:pt idx="927">
                  <c:v>4832.0</c:v>
                </c:pt>
                <c:pt idx="928">
                  <c:v>5123.0</c:v>
                </c:pt>
                <c:pt idx="929">
                  <c:v>5481.0</c:v>
                </c:pt>
                <c:pt idx="930">
                  <c:v>5917.0</c:v>
                </c:pt>
                <c:pt idx="931">
                  <c:v>6269.0</c:v>
                </c:pt>
                <c:pt idx="932">
                  <c:v>6654.0</c:v>
                </c:pt>
                <c:pt idx="933">
                  <c:v>7074.0</c:v>
                </c:pt>
                <c:pt idx="934">
                  <c:v>7444.0</c:v>
                </c:pt>
                <c:pt idx="935">
                  <c:v>7854.0</c:v>
                </c:pt>
                <c:pt idx="936">
                  <c:v>8264.0</c:v>
                </c:pt>
                <c:pt idx="937">
                  <c:v>8670.0</c:v>
                </c:pt>
                <c:pt idx="938">
                  <c:v>9052.0</c:v>
                </c:pt>
                <c:pt idx="939">
                  <c:v>9438.0</c:v>
                </c:pt>
                <c:pt idx="940">
                  <c:v>9818.0</c:v>
                </c:pt>
                <c:pt idx="941">
                  <c:v>10215.0</c:v>
                </c:pt>
                <c:pt idx="942">
                  <c:v>10788.0</c:v>
                </c:pt>
                <c:pt idx="943">
                  <c:v>11164.0</c:v>
                </c:pt>
                <c:pt idx="944">
                  <c:v>11555.0</c:v>
                </c:pt>
                <c:pt idx="945">
                  <c:v>11936.0</c:v>
                </c:pt>
                <c:pt idx="946">
                  <c:v>12346.0</c:v>
                </c:pt>
                <c:pt idx="947">
                  <c:v>12721.0</c:v>
                </c:pt>
                <c:pt idx="948">
                  <c:v>13121.0</c:v>
                </c:pt>
                <c:pt idx="949">
                  <c:v>13521.0</c:v>
                </c:pt>
                <c:pt idx="950">
                  <c:v>13907.0</c:v>
                </c:pt>
                <c:pt idx="951">
                  <c:v>14296.0</c:v>
                </c:pt>
                <c:pt idx="952">
                  <c:v>14730.0</c:v>
                </c:pt>
                <c:pt idx="953">
                  <c:v>15102.0</c:v>
                </c:pt>
                <c:pt idx="954">
                  <c:v>15507.0</c:v>
                </c:pt>
                <c:pt idx="955">
                  <c:v>15907.0</c:v>
                </c:pt>
                <c:pt idx="956">
                  <c:v>16286.0</c:v>
                </c:pt>
                <c:pt idx="957">
                  <c:v>17008.0</c:v>
                </c:pt>
                <c:pt idx="958">
                  <c:v>17423.0</c:v>
                </c:pt>
                <c:pt idx="959">
                  <c:v>17812.0</c:v>
                </c:pt>
                <c:pt idx="960">
                  <c:v>18231.0</c:v>
                </c:pt>
                <c:pt idx="961">
                  <c:v>18625.0</c:v>
                </c:pt>
                <c:pt idx="962">
                  <c:v>19020.0</c:v>
                </c:pt>
                <c:pt idx="963">
                  <c:v>19407.0</c:v>
                </c:pt>
                <c:pt idx="964">
                  <c:v>19789.0</c:v>
                </c:pt>
                <c:pt idx="965">
                  <c:v>20351.0</c:v>
                </c:pt>
                <c:pt idx="966">
                  <c:v>20738.0</c:v>
                </c:pt>
                <c:pt idx="967">
                  <c:v>21128.0</c:v>
                </c:pt>
                <c:pt idx="968">
                  <c:v>21523.0</c:v>
                </c:pt>
                <c:pt idx="969">
                  <c:v>21934.0</c:v>
                </c:pt>
                <c:pt idx="970">
                  <c:v>22349.0</c:v>
                </c:pt>
                <c:pt idx="971">
                  <c:v>22761.0</c:v>
                </c:pt>
                <c:pt idx="972">
                  <c:v>23173.0</c:v>
                </c:pt>
                <c:pt idx="973">
                  <c:v>23573.0</c:v>
                </c:pt>
                <c:pt idx="974">
                  <c:v>23978.0</c:v>
                </c:pt>
                <c:pt idx="975">
                  <c:v>24388.0</c:v>
                </c:pt>
                <c:pt idx="976">
                  <c:v>24767.0</c:v>
                </c:pt>
                <c:pt idx="977">
                  <c:v>25144.0</c:v>
                </c:pt>
                <c:pt idx="978">
                  <c:v>25558.0</c:v>
                </c:pt>
                <c:pt idx="979">
                  <c:v>25950.0</c:v>
                </c:pt>
                <c:pt idx="980">
                  <c:v>26320.0</c:v>
                </c:pt>
                <c:pt idx="981">
                  <c:v>26726.0</c:v>
                </c:pt>
                <c:pt idx="982">
                  <c:v>27138.0</c:v>
                </c:pt>
                <c:pt idx="983">
                  <c:v>27530.0</c:v>
                </c:pt>
                <c:pt idx="984">
                  <c:v>27921.0</c:v>
                </c:pt>
                <c:pt idx="985">
                  <c:v>28297.0</c:v>
                </c:pt>
                <c:pt idx="986">
                  <c:v>28717.0</c:v>
                </c:pt>
                <c:pt idx="987">
                  <c:v>29098.0</c:v>
                </c:pt>
                <c:pt idx="988">
                  <c:v>29670.0</c:v>
                </c:pt>
                <c:pt idx="989">
                  <c:v>30085.0</c:v>
                </c:pt>
                <c:pt idx="990">
                  <c:v>30496.0</c:v>
                </c:pt>
                <c:pt idx="991">
                  <c:v>30881.0</c:v>
                </c:pt>
                <c:pt idx="992">
                  <c:v>31322.0</c:v>
                </c:pt>
                <c:pt idx="993">
                  <c:v>31697.0</c:v>
                </c:pt>
                <c:pt idx="994">
                  <c:v>32090.0</c:v>
                </c:pt>
                <c:pt idx="995">
                  <c:v>32501.0</c:v>
                </c:pt>
                <c:pt idx="996">
                  <c:v>32888.0</c:v>
                </c:pt>
                <c:pt idx="997">
                  <c:v>33287.0</c:v>
                </c:pt>
                <c:pt idx="998">
                  <c:v>33684.0</c:v>
                </c:pt>
                <c:pt idx="999">
                  <c:v>34082.0</c:v>
                </c:pt>
                <c:pt idx="1000">
                  <c:v>34475.0</c:v>
                </c:pt>
                <c:pt idx="1001">
                  <c:v>104.0</c:v>
                </c:pt>
                <c:pt idx="1002">
                  <c:v>993.0</c:v>
                </c:pt>
                <c:pt idx="1003">
                  <c:v>1166.0</c:v>
                </c:pt>
                <c:pt idx="1004">
                  <c:v>1391.0</c:v>
                </c:pt>
                <c:pt idx="1005">
                  <c:v>1549.0</c:v>
                </c:pt>
                <c:pt idx="1006">
                  <c:v>1720.0</c:v>
                </c:pt>
                <c:pt idx="1007">
                  <c:v>1926.0</c:v>
                </c:pt>
                <c:pt idx="1008">
                  <c:v>2100.0</c:v>
                </c:pt>
                <c:pt idx="1009">
                  <c:v>3369.0</c:v>
                </c:pt>
                <c:pt idx="1010">
                  <c:v>3661.0</c:v>
                </c:pt>
                <c:pt idx="1011">
                  <c:v>3992.0</c:v>
                </c:pt>
                <c:pt idx="1012">
                  <c:v>4313.0</c:v>
                </c:pt>
                <c:pt idx="1013">
                  <c:v>4616.0</c:v>
                </c:pt>
                <c:pt idx="1014">
                  <c:v>4933.0</c:v>
                </c:pt>
                <c:pt idx="1015">
                  <c:v>5211.0</c:v>
                </c:pt>
                <c:pt idx="1016">
                  <c:v>5608.0</c:v>
                </c:pt>
                <c:pt idx="1017">
                  <c:v>6002.0</c:v>
                </c:pt>
                <c:pt idx="1018">
                  <c:v>6378.0</c:v>
                </c:pt>
                <c:pt idx="1019">
                  <c:v>6908.0</c:v>
                </c:pt>
                <c:pt idx="1020">
                  <c:v>7303.0</c:v>
                </c:pt>
                <c:pt idx="1021">
                  <c:v>7751.0</c:v>
                </c:pt>
                <c:pt idx="1022">
                  <c:v>8138.0</c:v>
                </c:pt>
                <c:pt idx="1023">
                  <c:v>8525.0</c:v>
                </c:pt>
                <c:pt idx="1024">
                  <c:v>8918.0</c:v>
                </c:pt>
                <c:pt idx="1025">
                  <c:v>9452.0</c:v>
                </c:pt>
                <c:pt idx="1026">
                  <c:v>9978.0</c:v>
                </c:pt>
                <c:pt idx="1027">
                  <c:v>10378.0</c:v>
                </c:pt>
                <c:pt idx="1028">
                  <c:v>10777.0</c:v>
                </c:pt>
                <c:pt idx="1029">
                  <c:v>11306.0</c:v>
                </c:pt>
                <c:pt idx="1030">
                  <c:v>11717.0</c:v>
                </c:pt>
                <c:pt idx="1031">
                  <c:v>12093.0</c:v>
                </c:pt>
                <c:pt idx="1032">
                  <c:v>12480.0</c:v>
                </c:pt>
                <c:pt idx="1033">
                  <c:v>12868.0</c:v>
                </c:pt>
                <c:pt idx="1034">
                  <c:v>13260.0</c:v>
                </c:pt>
                <c:pt idx="1035">
                  <c:v>13659.0</c:v>
                </c:pt>
                <c:pt idx="1036">
                  <c:v>14071.0</c:v>
                </c:pt>
                <c:pt idx="1037">
                  <c:v>14470.0</c:v>
                </c:pt>
                <c:pt idx="1038">
                  <c:v>14844.0</c:v>
                </c:pt>
                <c:pt idx="1039">
                  <c:v>15221.0</c:v>
                </c:pt>
                <c:pt idx="1040">
                  <c:v>15599.0</c:v>
                </c:pt>
                <c:pt idx="1041">
                  <c:v>15985.0</c:v>
                </c:pt>
                <c:pt idx="1042">
                  <c:v>16539.0</c:v>
                </c:pt>
                <c:pt idx="1043">
                  <c:v>16934.0</c:v>
                </c:pt>
                <c:pt idx="1044">
                  <c:v>17325.0</c:v>
                </c:pt>
                <c:pt idx="1045">
                  <c:v>17723.0</c:v>
                </c:pt>
                <c:pt idx="1046">
                  <c:v>18136.0</c:v>
                </c:pt>
                <c:pt idx="1047">
                  <c:v>18535.0</c:v>
                </c:pt>
                <c:pt idx="1048">
                  <c:v>18916.0</c:v>
                </c:pt>
                <c:pt idx="1049">
                  <c:v>19299.0</c:v>
                </c:pt>
                <c:pt idx="1050">
                  <c:v>19720.0</c:v>
                </c:pt>
                <c:pt idx="1051">
                  <c:v>20112.0</c:v>
                </c:pt>
                <c:pt idx="1052">
                  <c:v>20520.0</c:v>
                </c:pt>
                <c:pt idx="1053">
                  <c:v>20938.0</c:v>
                </c:pt>
                <c:pt idx="1054">
                  <c:v>21320.0</c:v>
                </c:pt>
                <c:pt idx="1055">
                  <c:v>21713.0</c:v>
                </c:pt>
                <c:pt idx="1056">
                  <c:v>22109.0</c:v>
                </c:pt>
                <c:pt idx="1057">
                  <c:v>22530.0</c:v>
                </c:pt>
                <c:pt idx="1058">
                  <c:v>22917.0</c:v>
                </c:pt>
                <c:pt idx="1059">
                  <c:v>23323.0</c:v>
                </c:pt>
                <c:pt idx="1060">
                  <c:v>23713.0</c:v>
                </c:pt>
                <c:pt idx="1061">
                  <c:v>24115.0</c:v>
                </c:pt>
                <c:pt idx="1062">
                  <c:v>24516.0</c:v>
                </c:pt>
                <c:pt idx="1063">
                  <c:v>24906.0</c:v>
                </c:pt>
                <c:pt idx="1064">
                  <c:v>25439.0</c:v>
                </c:pt>
                <c:pt idx="1065">
                  <c:v>25816.0</c:v>
                </c:pt>
                <c:pt idx="1066">
                  <c:v>26226.0</c:v>
                </c:pt>
                <c:pt idx="1067">
                  <c:v>26632.0</c:v>
                </c:pt>
                <c:pt idx="1068">
                  <c:v>27057.0</c:v>
                </c:pt>
                <c:pt idx="1069">
                  <c:v>27448.0</c:v>
                </c:pt>
                <c:pt idx="1070">
                  <c:v>27874.0</c:v>
                </c:pt>
                <c:pt idx="1071">
                  <c:v>28213.0</c:v>
                </c:pt>
                <c:pt idx="1072">
                  <c:v>28626.0</c:v>
                </c:pt>
                <c:pt idx="1073">
                  <c:v>29086.0</c:v>
                </c:pt>
                <c:pt idx="1074">
                  <c:v>29479.0</c:v>
                </c:pt>
                <c:pt idx="1075">
                  <c:v>29868.0</c:v>
                </c:pt>
                <c:pt idx="1076">
                  <c:v>30284.0</c:v>
                </c:pt>
                <c:pt idx="1077">
                  <c:v>30650.0</c:v>
                </c:pt>
                <c:pt idx="1078">
                  <c:v>31045.0</c:v>
                </c:pt>
                <c:pt idx="1079">
                  <c:v>31448.0</c:v>
                </c:pt>
                <c:pt idx="1080">
                  <c:v>31997.0</c:v>
                </c:pt>
                <c:pt idx="1081">
                  <c:v>32414.0</c:v>
                </c:pt>
                <c:pt idx="1082">
                  <c:v>32827.0</c:v>
                </c:pt>
                <c:pt idx="1083">
                  <c:v>33284.0</c:v>
                </c:pt>
                <c:pt idx="1084">
                  <c:v>33662.0</c:v>
                </c:pt>
                <c:pt idx="1085">
                  <c:v>34055.0</c:v>
                </c:pt>
                <c:pt idx="1086">
                  <c:v>34429.0</c:v>
                </c:pt>
                <c:pt idx="1087">
                  <c:v>110.0</c:v>
                </c:pt>
                <c:pt idx="1088">
                  <c:v>689.0</c:v>
                </c:pt>
                <c:pt idx="1089">
                  <c:v>867.0</c:v>
                </c:pt>
                <c:pt idx="1090">
                  <c:v>990.0</c:v>
                </c:pt>
                <c:pt idx="1091">
                  <c:v>1169.0</c:v>
                </c:pt>
                <c:pt idx="1092">
                  <c:v>1349.0</c:v>
                </c:pt>
                <c:pt idx="1093">
                  <c:v>1504.0</c:v>
                </c:pt>
                <c:pt idx="1094">
                  <c:v>1693.0</c:v>
                </c:pt>
                <c:pt idx="1095">
                  <c:v>2341.0</c:v>
                </c:pt>
                <c:pt idx="1096">
                  <c:v>2496.0</c:v>
                </c:pt>
                <c:pt idx="1097">
                  <c:v>2666.0</c:v>
                </c:pt>
                <c:pt idx="1098">
                  <c:v>3161.0</c:v>
                </c:pt>
                <c:pt idx="1099">
                  <c:v>3406.0</c:v>
                </c:pt>
                <c:pt idx="1100">
                  <c:v>3693.0</c:v>
                </c:pt>
                <c:pt idx="1101">
                  <c:v>4026.0</c:v>
                </c:pt>
                <c:pt idx="1102">
                  <c:v>4336.0</c:v>
                </c:pt>
                <c:pt idx="1103">
                  <c:v>4637.0</c:v>
                </c:pt>
                <c:pt idx="1104">
                  <c:v>4932.0</c:v>
                </c:pt>
                <c:pt idx="1105">
                  <c:v>5261.0</c:v>
                </c:pt>
                <c:pt idx="1106">
                  <c:v>5647.0</c:v>
                </c:pt>
                <c:pt idx="1107">
                  <c:v>6043.0</c:v>
                </c:pt>
                <c:pt idx="1108">
                  <c:v>6419.0</c:v>
                </c:pt>
                <c:pt idx="1109">
                  <c:v>6817.0</c:v>
                </c:pt>
                <c:pt idx="1110">
                  <c:v>7393.0</c:v>
                </c:pt>
                <c:pt idx="1111">
                  <c:v>7819.0</c:v>
                </c:pt>
                <c:pt idx="1112">
                  <c:v>8242.0</c:v>
                </c:pt>
                <c:pt idx="1113">
                  <c:v>8641.0</c:v>
                </c:pt>
                <c:pt idx="1114">
                  <c:v>9034.0</c:v>
                </c:pt>
                <c:pt idx="1115">
                  <c:v>9437.0</c:v>
                </c:pt>
                <c:pt idx="1116">
                  <c:v>9847.0</c:v>
                </c:pt>
                <c:pt idx="1117">
                  <c:v>10419.0</c:v>
                </c:pt>
                <c:pt idx="1118">
                  <c:v>10820.0</c:v>
                </c:pt>
                <c:pt idx="1119">
                  <c:v>11213.0</c:v>
                </c:pt>
                <c:pt idx="1120">
                  <c:v>11672.0</c:v>
                </c:pt>
                <c:pt idx="1121">
                  <c:v>12036.0</c:v>
                </c:pt>
                <c:pt idx="1122">
                  <c:v>12445.0</c:v>
                </c:pt>
                <c:pt idx="1123">
                  <c:v>12819.0</c:v>
                </c:pt>
                <c:pt idx="1124">
                  <c:v>13229.0</c:v>
                </c:pt>
                <c:pt idx="1125">
                  <c:v>13625.0</c:v>
                </c:pt>
                <c:pt idx="1126">
                  <c:v>14013.0</c:v>
                </c:pt>
                <c:pt idx="1127">
                  <c:v>14413.0</c:v>
                </c:pt>
                <c:pt idx="1128">
                  <c:v>14950.0</c:v>
                </c:pt>
                <c:pt idx="1129">
                  <c:v>15344.0</c:v>
                </c:pt>
                <c:pt idx="1130">
                  <c:v>15744.0</c:v>
                </c:pt>
                <c:pt idx="1131">
                  <c:v>16154.0</c:v>
                </c:pt>
                <c:pt idx="1132">
                  <c:v>16563.0</c:v>
                </c:pt>
                <c:pt idx="1133">
                  <c:v>16966.0</c:v>
                </c:pt>
                <c:pt idx="1134">
                  <c:v>17377.0</c:v>
                </c:pt>
                <c:pt idx="1135">
                  <c:v>17757.0</c:v>
                </c:pt>
                <c:pt idx="1136">
                  <c:v>18156.0</c:v>
                </c:pt>
                <c:pt idx="1137">
                  <c:v>18567.0</c:v>
                </c:pt>
                <c:pt idx="1138">
                  <c:v>19257.0</c:v>
                </c:pt>
                <c:pt idx="1139">
                  <c:v>19669.0</c:v>
                </c:pt>
                <c:pt idx="1140">
                  <c:v>20046.0</c:v>
                </c:pt>
                <c:pt idx="1141">
                  <c:v>20615.0</c:v>
                </c:pt>
                <c:pt idx="1142">
                  <c:v>21028.0</c:v>
                </c:pt>
                <c:pt idx="1143">
                  <c:v>21436.0</c:v>
                </c:pt>
                <c:pt idx="1144">
                  <c:v>21861.0</c:v>
                </c:pt>
                <c:pt idx="1145">
                  <c:v>22265.0</c:v>
                </c:pt>
                <c:pt idx="1146">
                  <c:v>22867.0</c:v>
                </c:pt>
                <c:pt idx="1147">
                  <c:v>23404.0</c:v>
                </c:pt>
                <c:pt idx="1148">
                  <c:v>23953.0</c:v>
                </c:pt>
                <c:pt idx="1149">
                  <c:v>24395.0</c:v>
                </c:pt>
                <c:pt idx="1150">
                  <c:v>24748.0</c:v>
                </c:pt>
                <c:pt idx="1151">
                  <c:v>25156.0</c:v>
                </c:pt>
                <c:pt idx="1152">
                  <c:v>25564.0</c:v>
                </c:pt>
                <c:pt idx="1153">
                  <c:v>25945.0</c:v>
                </c:pt>
                <c:pt idx="1154">
                  <c:v>26507.0</c:v>
                </c:pt>
                <c:pt idx="1155">
                  <c:v>26914.0</c:v>
                </c:pt>
                <c:pt idx="1156">
                  <c:v>27321.0</c:v>
                </c:pt>
                <c:pt idx="1157">
                  <c:v>27722.0</c:v>
                </c:pt>
                <c:pt idx="1158">
                  <c:v>28130.0</c:v>
                </c:pt>
                <c:pt idx="1159">
                  <c:v>28529.0</c:v>
                </c:pt>
                <c:pt idx="1160">
                  <c:v>28933.0</c:v>
                </c:pt>
                <c:pt idx="1161">
                  <c:v>29332.0</c:v>
                </c:pt>
                <c:pt idx="1162">
                  <c:v>29749.0</c:v>
                </c:pt>
                <c:pt idx="1163">
                  <c:v>30159.0</c:v>
                </c:pt>
                <c:pt idx="1164">
                  <c:v>30595.0</c:v>
                </c:pt>
                <c:pt idx="1165">
                  <c:v>30985.0</c:v>
                </c:pt>
                <c:pt idx="1166">
                  <c:v>31388.0</c:v>
                </c:pt>
                <c:pt idx="1167">
                  <c:v>31789.0</c:v>
                </c:pt>
                <c:pt idx="1168">
                  <c:v>32188.0</c:v>
                </c:pt>
                <c:pt idx="1169">
                  <c:v>32601.0</c:v>
                </c:pt>
                <c:pt idx="1170">
                  <c:v>33159.0</c:v>
                </c:pt>
                <c:pt idx="1171">
                  <c:v>33538.0</c:v>
                </c:pt>
                <c:pt idx="1172">
                  <c:v>33938.0</c:v>
                </c:pt>
                <c:pt idx="1173">
                  <c:v>34340.0</c:v>
                </c:pt>
                <c:pt idx="1174">
                  <c:v>190.0</c:v>
                </c:pt>
                <c:pt idx="1175">
                  <c:v>2728.0</c:v>
                </c:pt>
                <c:pt idx="1176">
                  <c:v>2898.0</c:v>
                </c:pt>
                <c:pt idx="1177">
                  <c:v>3674.0</c:v>
                </c:pt>
                <c:pt idx="1178">
                  <c:v>4028.0</c:v>
                </c:pt>
                <c:pt idx="1179">
                  <c:v>4347.0</c:v>
                </c:pt>
                <c:pt idx="1180">
                  <c:v>4630.0</c:v>
                </c:pt>
                <c:pt idx="1181">
                  <c:v>4923.0</c:v>
                </c:pt>
                <c:pt idx="1182">
                  <c:v>5220.0</c:v>
                </c:pt>
                <c:pt idx="1183">
                  <c:v>5596.0</c:v>
                </c:pt>
                <c:pt idx="1184">
                  <c:v>5988.0</c:v>
                </c:pt>
                <c:pt idx="1185">
                  <c:v>6393.0</c:v>
                </c:pt>
                <c:pt idx="1186">
                  <c:v>6793.0</c:v>
                </c:pt>
                <c:pt idx="1187">
                  <c:v>7184.0</c:v>
                </c:pt>
                <c:pt idx="1188">
                  <c:v>7573.0</c:v>
                </c:pt>
                <c:pt idx="1189">
                  <c:v>7982.0</c:v>
                </c:pt>
                <c:pt idx="1190">
                  <c:v>8380.0</c:v>
                </c:pt>
                <c:pt idx="1191">
                  <c:v>8820.0</c:v>
                </c:pt>
                <c:pt idx="1192">
                  <c:v>9201.0</c:v>
                </c:pt>
                <c:pt idx="1193">
                  <c:v>9603.0</c:v>
                </c:pt>
                <c:pt idx="1194">
                  <c:v>10002.0</c:v>
                </c:pt>
                <c:pt idx="1195">
                  <c:v>10384.0</c:v>
                </c:pt>
                <c:pt idx="1196">
                  <c:v>10962.0</c:v>
                </c:pt>
                <c:pt idx="1197">
                  <c:v>11467.0</c:v>
                </c:pt>
                <c:pt idx="1198">
                  <c:v>11867.0</c:v>
                </c:pt>
                <c:pt idx="1199">
                  <c:v>12252.0</c:v>
                </c:pt>
                <c:pt idx="1200">
                  <c:v>12624.0</c:v>
                </c:pt>
                <c:pt idx="1201">
                  <c:v>13018.0</c:v>
                </c:pt>
                <c:pt idx="1202">
                  <c:v>13412.0</c:v>
                </c:pt>
                <c:pt idx="1203">
                  <c:v>14119.0</c:v>
                </c:pt>
                <c:pt idx="1204">
                  <c:v>14511.0</c:v>
                </c:pt>
                <c:pt idx="1205">
                  <c:v>15180.0</c:v>
                </c:pt>
                <c:pt idx="1206">
                  <c:v>15593.0</c:v>
                </c:pt>
                <c:pt idx="1207">
                  <c:v>15997.0</c:v>
                </c:pt>
                <c:pt idx="1208">
                  <c:v>16392.0</c:v>
                </c:pt>
                <c:pt idx="1209">
                  <c:v>16779.0</c:v>
                </c:pt>
                <c:pt idx="1210">
                  <c:v>17297.0</c:v>
                </c:pt>
                <c:pt idx="1211">
                  <c:v>17831.0</c:v>
                </c:pt>
                <c:pt idx="1212">
                  <c:v>18390.0</c:v>
                </c:pt>
                <c:pt idx="1213">
                  <c:v>18775.0</c:v>
                </c:pt>
                <c:pt idx="1214">
                  <c:v>19164.0</c:v>
                </c:pt>
                <c:pt idx="1215">
                  <c:v>19595.0</c:v>
                </c:pt>
                <c:pt idx="1216">
                  <c:v>19987.0</c:v>
                </c:pt>
                <c:pt idx="1217">
                  <c:v>20422.0</c:v>
                </c:pt>
                <c:pt idx="1218">
                  <c:v>20812.0</c:v>
                </c:pt>
                <c:pt idx="1219">
                  <c:v>21204.0</c:v>
                </c:pt>
                <c:pt idx="1220">
                  <c:v>21595.0</c:v>
                </c:pt>
                <c:pt idx="1221">
                  <c:v>22012.0</c:v>
                </c:pt>
                <c:pt idx="1222">
                  <c:v>22486.0</c:v>
                </c:pt>
                <c:pt idx="1223">
                  <c:v>22844.0</c:v>
                </c:pt>
                <c:pt idx="1224">
                  <c:v>23401.0</c:v>
                </c:pt>
                <c:pt idx="1225">
                  <c:v>23778.0</c:v>
                </c:pt>
                <c:pt idx="1226">
                  <c:v>24164.0</c:v>
                </c:pt>
                <c:pt idx="1227">
                  <c:v>24564.0</c:v>
                </c:pt>
                <c:pt idx="1228">
                  <c:v>24958.0</c:v>
                </c:pt>
                <c:pt idx="1229">
                  <c:v>25507.0</c:v>
                </c:pt>
                <c:pt idx="1230">
                  <c:v>26038.0</c:v>
                </c:pt>
                <c:pt idx="1231">
                  <c:v>26451.0</c:v>
                </c:pt>
                <c:pt idx="1232">
                  <c:v>26858.0</c:v>
                </c:pt>
                <c:pt idx="1233">
                  <c:v>27261.0</c:v>
                </c:pt>
                <c:pt idx="1234">
                  <c:v>27633.0</c:v>
                </c:pt>
                <c:pt idx="1235">
                  <c:v>28031.0</c:v>
                </c:pt>
                <c:pt idx="1236">
                  <c:v>28441.0</c:v>
                </c:pt>
                <c:pt idx="1237">
                  <c:v>28863.0</c:v>
                </c:pt>
                <c:pt idx="1238">
                  <c:v>29282.0</c:v>
                </c:pt>
                <c:pt idx="1239">
                  <c:v>29645.0</c:v>
                </c:pt>
                <c:pt idx="1240">
                  <c:v>30051.0</c:v>
                </c:pt>
                <c:pt idx="1241">
                  <c:v>30457.0</c:v>
                </c:pt>
                <c:pt idx="1242">
                  <c:v>30826.0</c:v>
                </c:pt>
                <c:pt idx="1243">
                  <c:v>31207.0</c:v>
                </c:pt>
                <c:pt idx="1244">
                  <c:v>31589.0</c:v>
                </c:pt>
                <c:pt idx="1245">
                  <c:v>31975.0</c:v>
                </c:pt>
                <c:pt idx="1246">
                  <c:v>32371.0</c:v>
                </c:pt>
                <c:pt idx="1247">
                  <c:v>32770.0</c:v>
                </c:pt>
                <c:pt idx="1248">
                  <c:v>33151.0</c:v>
                </c:pt>
                <c:pt idx="1249">
                  <c:v>33558.0</c:v>
                </c:pt>
                <c:pt idx="1250">
                  <c:v>33946.0</c:v>
                </c:pt>
                <c:pt idx="1251">
                  <c:v>34335.0</c:v>
                </c:pt>
                <c:pt idx="1252">
                  <c:v>410.0</c:v>
                </c:pt>
                <c:pt idx="1253">
                  <c:v>519.0</c:v>
                </c:pt>
                <c:pt idx="1254">
                  <c:v>1654.0</c:v>
                </c:pt>
                <c:pt idx="1255">
                  <c:v>2857.0</c:v>
                </c:pt>
                <c:pt idx="1256">
                  <c:v>3046.0</c:v>
                </c:pt>
                <c:pt idx="1257">
                  <c:v>3312.0</c:v>
                </c:pt>
                <c:pt idx="1258">
                  <c:v>3616.0</c:v>
                </c:pt>
                <c:pt idx="1259">
                  <c:v>5622.0</c:v>
                </c:pt>
                <c:pt idx="1260">
                  <c:v>6029.0</c:v>
                </c:pt>
                <c:pt idx="1261">
                  <c:v>6449.0</c:v>
                </c:pt>
                <c:pt idx="1262">
                  <c:v>6858.0</c:v>
                </c:pt>
                <c:pt idx="1263">
                  <c:v>7278.0</c:v>
                </c:pt>
                <c:pt idx="1264">
                  <c:v>7695.0</c:v>
                </c:pt>
                <c:pt idx="1265">
                  <c:v>8106.0</c:v>
                </c:pt>
                <c:pt idx="1266">
                  <c:v>8529.0</c:v>
                </c:pt>
                <c:pt idx="1267">
                  <c:v>8987.0</c:v>
                </c:pt>
                <c:pt idx="1268">
                  <c:v>9388.0</c:v>
                </c:pt>
                <c:pt idx="1269">
                  <c:v>9784.0</c:v>
                </c:pt>
                <c:pt idx="1270">
                  <c:v>10208.0</c:v>
                </c:pt>
                <c:pt idx="1271">
                  <c:v>10634.0</c:v>
                </c:pt>
                <c:pt idx="1272">
                  <c:v>11045.0</c:v>
                </c:pt>
                <c:pt idx="1273">
                  <c:v>11645.0</c:v>
                </c:pt>
                <c:pt idx="1274">
                  <c:v>12051.0</c:v>
                </c:pt>
                <c:pt idx="1275">
                  <c:v>12508.0</c:v>
                </c:pt>
                <c:pt idx="1276">
                  <c:v>12876.0</c:v>
                </c:pt>
                <c:pt idx="1277">
                  <c:v>13283.0</c:v>
                </c:pt>
                <c:pt idx="1278">
                  <c:v>13772.0</c:v>
                </c:pt>
                <c:pt idx="1279">
                  <c:v>14131.0</c:v>
                </c:pt>
                <c:pt idx="1280">
                  <c:v>14537.0</c:v>
                </c:pt>
                <c:pt idx="1281">
                  <c:v>15089.0</c:v>
                </c:pt>
                <c:pt idx="1282">
                  <c:v>15503.0</c:v>
                </c:pt>
                <c:pt idx="1283">
                  <c:v>15906.0</c:v>
                </c:pt>
                <c:pt idx="1284">
                  <c:v>16316.0</c:v>
                </c:pt>
                <c:pt idx="1285">
                  <c:v>16719.0</c:v>
                </c:pt>
                <c:pt idx="1286">
                  <c:v>17136.0</c:v>
                </c:pt>
                <c:pt idx="1287">
                  <c:v>17537.0</c:v>
                </c:pt>
                <c:pt idx="1288">
                  <c:v>17935.0</c:v>
                </c:pt>
                <c:pt idx="1289">
                  <c:v>18362.0</c:v>
                </c:pt>
                <c:pt idx="1290">
                  <c:v>18774.0</c:v>
                </c:pt>
                <c:pt idx="1291">
                  <c:v>19358.0</c:v>
                </c:pt>
                <c:pt idx="1292">
                  <c:v>19788.0</c:v>
                </c:pt>
                <c:pt idx="1293">
                  <c:v>20202.0</c:v>
                </c:pt>
                <c:pt idx="1294">
                  <c:v>20591.0</c:v>
                </c:pt>
                <c:pt idx="1295">
                  <c:v>21034.0</c:v>
                </c:pt>
                <c:pt idx="1296">
                  <c:v>21468.0</c:v>
                </c:pt>
                <c:pt idx="1297">
                  <c:v>21872.0</c:v>
                </c:pt>
                <c:pt idx="1298">
                  <c:v>22293.0</c:v>
                </c:pt>
                <c:pt idx="1299">
                  <c:v>22711.0</c:v>
                </c:pt>
                <c:pt idx="1300">
                  <c:v>23114.0</c:v>
                </c:pt>
                <c:pt idx="1301">
                  <c:v>23535.0</c:v>
                </c:pt>
                <c:pt idx="1302">
                  <c:v>23944.0</c:v>
                </c:pt>
                <c:pt idx="1303">
                  <c:v>24534.0</c:v>
                </c:pt>
                <c:pt idx="1304">
                  <c:v>25002.0</c:v>
                </c:pt>
                <c:pt idx="1305">
                  <c:v>25430.0</c:v>
                </c:pt>
                <c:pt idx="1306">
                  <c:v>25838.0</c:v>
                </c:pt>
                <c:pt idx="1307">
                  <c:v>26203.0</c:v>
                </c:pt>
                <c:pt idx="1308">
                  <c:v>26630.0</c:v>
                </c:pt>
                <c:pt idx="1309">
                  <c:v>27086.0</c:v>
                </c:pt>
                <c:pt idx="1310">
                  <c:v>27481.0</c:v>
                </c:pt>
                <c:pt idx="1311">
                  <c:v>27887.0</c:v>
                </c:pt>
                <c:pt idx="1312">
                  <c:v>28334.0</c:v>
                </c:pt>
                <c:pt idx="1313">
                  <c:v>28753.0</c:v>
                </c:pt>
                <c:pt idx="1314">
                  <c:v>29173.0</c:v>
                </c:pt>
                <c:pt idx="1315">
                  <c:v>29599.0</c:v>
                </c:pt>
                <c:pt idx="1316">
                  <c:v>30019.0</c:v>
                </c:pt>
                <c:pt idx="1317">
                  <c:v>30431.0</c:v>
                </c:pt>
                <c:pt idx="1318">
                  <c:v>30996.0</c:v>
                </c:pt>
                <c:pt idx="1319">
                  <c:v>31395.0</c:v>
                </c:pt>
                <c:pt idx="1320">
                  <c:v>31793.0</c:v>
                </c:pt>
                <c:pt idx="1321">
                  <c:v>32209.0</c:v>
                </c:pt>
                <c:pt idx="1322">
                  <c:v>32626.0</c:v>
                </c:pt>
                <c:pt idx="1323">
                  <c:v>33034.0</c:v>
                </c:pt>
                <c:pt idx="1324">
                  <c:v>33453.0</c:v>
                </c:pt>
                <c:pt idx="1325">
                  <c:v>33855.0</c:v>
                </c:pt>
                <c:pt idx="1326">
                  <c:v>34282.0</c:v>
                </c:pt>
                <c:pt idx="1327">
                  <c:v>34656.0</c:v>
                </c:pt>
                <c:pt idx="1328">
                  <c:v>242.0</c:v>
                </c:pt>
                <c:pt idx="1329">
                  <c:v>331.0</c:v>
                </c:pt>
                <c:pt idx="1330">
                  <c:v>728.0</c:v>
                </c:pt>
                <c:pt idx="1331">
                  <c:v>2792.0</c:v>
                </c:pt>
                <c:pt idx="1332">
                  <c:v>3304.0</c:v>
                </c:pt>
                <c:pt idx="1333">
                  <c:v>3606.0</c:v>
                </c:pt>
                <c:pt idx="1334">
                  <c:v>4100.0</c:v>
                </c:pt>
                <c:pt idx="1335">
                  <c:v>4472.0</c:v>
                </c:pt>
                <c:pt idx="1336">
                  <c:v>4773.0</c:v>
                </c:pt>
                <c:pt idx="1337">
                  <c:v>5096.0</c:v>
                </c:pt>
                <c:pt idx="1338">
                  <c:v>5539.0</c:v>
                </c:pt>
                <c:pt idx="1339">
                  <c:v>5967.0</c:v>
                </c:pt>
                <c:pt idx="1340">
                  <c:v>6383.0</c:v>
                </c:pt>
                <c:pt idx="1341">
                  <c:v>6795.0</c:v>
                </c:pt>
                <c:pt idx="1342">
                  <c:v>7216.0</c:v>
                </c:pt>
                <c:pt idx="1343">
                  <c:v>7629.0</c:v>
                </c:pt>
                <c:pt idx="1344">
                  <c:v>8070.0</c:v>
                </c:pt>
                <c:pt idx="1345">
                  <c:v>8475.0</c:v>
                </c:pt>
                <c:pt idx="1346">
                  <c:v>8890.0</c:v>
                </c:pt>
                <c:pt idx="1347">
                  <c:v>9314.0</c:v>
                </c:pt>
                <c:pt idx="1348">
                  <c:v>9758.0</c:v>
                </c:pt>
                <c:pt idx="1349">
                  <c:v>10207.0</c:v>
                </c:pt>
                <c:pt idx="1350">
                  <c:v>10627.0</c:v>
                </c:pt>
                <c:pt idx="1351">
                  <c:v>11033.0</c:v>
                </c:pt>
                <c:pt idx="1352">
                  <c:v>11447.0</c:v>
                </c:pt>
                <c:pt idx="1353">
                  <c:v>11856.0</c:v>
                </c:pt>
                <c:pt idx="1354">
                  <c:v>12295.0</c:v>
                </c:pt>
                <c:pt idx="1355">
                  <c:v>12705.0</c:v>
                </c:pt>
                <c:pt idx="1356">
                  <c:v>13123.0</c:v>
                </c:pt>
                <c:pt idx="1357">
                  <c:v>13535.0</c:v>
                </c:pt>
                <c:pt idx="1358">
                  <c:v>13938.0</c:v>
                </c:pt>
                <c:pt idx="1359">
                  <c:v>14361.0</c:v>
                </c:pt>
                <c:pt idx="1360">
                  <c:v>14775.0</c:v>
                </c:pt>
                <c:pt idx="1361">
                  <c:v>15213.0</c:v>
                </c:pt>
                <c:pt idx="1362">
                  <c:v>15591.0</c:v>
                </c:pt>
                <c:pt idx="1363">
                  <c:v>16006.0</c:v>
                </c:pt>
                <c:pt idx="1364">
                  <c:v>16416.0</c:v>
                </c:pt>
                <c:pt idx="1365">
                  <c:v>16823.0</c:v>
                </c:pt>
                <c:pt idx="1366">
                  <c:v>17233.0</c:v>
                </c:pt>
                <c:pt idx="1367">
                  <c:v>17656.0</c:v>
                </c:pt>
                <c:pt idx="1368">
                  <c:v>18058.0</c:v>
                </c:pt>
                <c:pt idx="1369">
                  <c:v>18623.0</c:v>
                </c:pt>
                <c:pt idx="1370">
                  <c:v>19027.0</c:v>
                </c:pt>
                <c:pt idx="1371">
                  <c:v>19475.0</c:v>
                </c:pt>
                <c:pt idx="1372">
                  <c:v>19869.0</c:v>
                </c:pt>
                <c:pt idx="1373">
                  <c:v>20312.0</c:v>
                </c:pt>
                <c:pt idx="1374">
                  <c:v>20923.0</c:v>
                </c:pt>
                <c:pt idx="1375">
                  <c:v>21293.0</c:v>
                </c:pt>
                <c:pt idx="1376">
                  <c:v>21691.0</c:v>
                </c:pt>
                <c:pt idx="1377">
                  <c:v>22110.0</c:v>
                </c:pt>
                <c:pt idx="1378">
                  <c:v>22516.0</c:v>
                </c:pt>
                <c:pt idx="1379">
                  <c:v>23076.0</c:v>
                </c:pt>
                <c:pt idx="1380">
                  <c:v>23475.0</c:v>
                </c:pt>
                <c:pt idx="1381">
                  <c:v>23903.0</c:v>
                </c:pt>
                <c:pt idx="1382">
                  <c:v>24295.0</c:v>
                </c:pt>
                <c:pt idx="1383">
                  <c:v>24864.0</c:v>
                </c:pt>
                <c:pt idx="1384">
                  <c:v>25286.0</c:v>
                </c:pt>
                <c:pt idx="1385">
                  <c:v>25696.0</c:v>
                </c:pt>
                <c:pt idx="1386">
                  <c:v>26140.0</c:v>
                </c:pt>
                <c:pt idx="1387">
                  <c:v>26567.0</c:v>
                </c:pt>
                <c:pt idx="1388">
                  <c:v>27005.0</c:v>
                </c:pt>
                <c:pt idx="1389">
                  <c:v>27609.0</c:v>
                </c:pt>
                <c:pt idx="1390">
                  <c:v>28027.0</c:v>
                </c:pt>
                <c:pt idx="1391">
                  <c:v>28416.0</c:v>
                </c:pt>
                <c:pt idx="1392">
                  <c:v>28831.0</c:v>
                </c:pt>
                <c:pt idx="1393">
                  <c:v>29250.0</c:v>
                </c:pt>
                <c:pt idx="1394">
                  <c:v>29680.0</c:v>
                </c:pt>
                <c:pt idx="1395">
                  <c:v>30089.0</c:v>
                </c:pt>
                <c:pt idx="1396">
                  <c:v>30643.0</c:v>
                </c:pt>
                <c:pt idx="1397">
                  <c:v>31050.0</c:v>
                </c:pt>
                <c:pt idx="1398">
                  <c:v>31627.0</c:v>
                </c:pt>
                <c:pt idx="1399">
                  <c:v>32037.0</c:v>
                </c:pt>
                <c:pt idx="1400">
                  <c:v>32459.0</c:v>
                </c:pt>
                <c:pt idx="1401">
                  <c:v>32865.0</c:v>
                </c:pt>
                <c:pt idx="1402">
                  <c:v>33277.0</c:v>
                </c:pt>
                <c:pt idx="1403">
                  <c:v>33682.0</c:v>
                </c:pt>
                <c:pt idx="1404">
                  <c:v>34077.0</c:v>
                </c:pt>
                <c:pt idx="1405">
                  <c:v>34520.0</c:v>
                </c:pt>
                <c:pt idx="1406">
                  <c:v>172.0</c:v>
                </c:pt>
                <c:pt idx="1407">
                  <c:v>294.0</c:v>
                </c:pt>
                <c:pt idx="1408">
                  <c:v>972.0</c:v>
                </c:pt>
                <c:pt idx="1409">
                  <c:v>1875.0</c:v>
                </c:pt>
                <c:pt idx="1410">
                  <c:v>2026.0</c:v>
                </c:pt>
                <c:pt idx="1411">
                  <c:v>2151.0</c:v>
                </c:pt>
                <c:pt idx="1412">
                  <c:v>3840.0</c:v>
                </c:pt>
                <c:pt idx="1413">
                  <c:v>4167.0</c:v>
                </c:pt>
                <c:pt idx="1414">
                  <c:v>4571.0</c:v>
                </c:pt>
                <c:pt idx="1415">
                  <c:v>5089.0</c:v>
                </c:pt>
                <c:pt idx="1416">
                  <c:v>5448.0</c:v>
                </c:pt>
                <c:pt idx="1417">
                  <c:v>5821.0</c:v>
                </c:pt>
                <c:pt idx="1418">
                  <c:v>6240.0</c:v>
                </c:pt>
                <c:pt idx="1419">
                  <c:v>6632.0</c:v>
                </c:pt>
                <c:pt idx="1420">
                  <c:v>7019.0</c:v>
                </c:pt>
                <c:pt idx="1421">
                  <c:v>7401.0</c:v>
                </c:pt>
                <c:pt idx="1422">
                  <c:v>7784.0</c:v>
                </c:pt>
                <c:pt idx="1423">
                  <c:v>8185.0</c:v>
                </c:pt>
                <c:pt idx="1424">
                  <c:v>8568.0</c:v>
                </c:pt>
                <c:pt idx="1425">
                  <c:v>9090.0</c:v>
                </c:pt>
                <c:pt idx="1426">
                  <c:v>9465.0</c:v>
                </c:pt>
                <c:pt idx="1427">
                  <c:v>9841.0</c:v>
                </c:pt>
                <c:pt idx="1428">
                  <c:v>10235.0</c:v>
                </c:pt>
                <c:pt idx="1429">
                  <c:v>10625.0</c:v>
                </c:pt>
                <c:pt idx="1430">
                  <c:v>11012.0</c:v>
                </c:pt>
                <c:pt idx="1431">
                  <c:v>11411.0</c:v>
                </c:pt>
                <c:pt idx="1432">
                  <c:v>11813.0</c:v>
                </c:pt>
                <c:pt idx="1433">
                  <c:v>12203.0</c:v>
                </c:pt>
                <c:pt idx="1434">
                  <c:v>12571.0</c:v>
                </c:pt>
                <c:pt idx="1435">
                  <c:v>12943.0</c:v>
                </c:pt>
                <c:pt idx="1436">
                  <c:v>13320.0</c:v>
                </c:pt>
                <c:pt idx="1437">
                  <c:v>13655.0</c:v>
                </c:pt>
                <c:pt idx="1438">
                  <c:v>14047.0</c:v>
                </c:pt>
                <c:pt idx="1439">
                  <c:v>14408.0</c:v>
                </c:pt>
                <c:pt idx="1440">
                  <c:v>14789.0</c:v>
                </c:pt>
                <c:pt idx="1441">
                  <c:v>15160.0</c:v>
                </c:pt>
                <c:pt idx="1442">
                  <c:v>15526.0</c:v>
                </c:pt>
                <c:pt idx="1443">
                  <c:v>15903.0</c:v>
                </c:pt>
                <c:pt idx="1444">
                  <c:v>16309.0</c:v>
                </c:pt>
                <c:pt idx="1445">
                  <c:v>16849.0</c:v>
                </c:pt>
                <c:pt idx="1446">
                  <c:v>17212.0</c:v>
                </c:pt>
                <c:pt idx="1447">
                  <c:v>17610.0</c:v>
                </c:pt>
                <c:pt idx="1448">
                  <c:v>17985.0</c:v>
                </c:pt>
                <c:pt idx="1449">
                  <c:v>18376.0</c:v>
                </c:pt>
                <c:pt idx="1450">
                  <c:v>18746.0</c:v>
                </c:pt>
                <c:pt idx="1451">
                  <c:v>19121.0</c:v>
                </c:pt>
                <c:pt idx="1452">
                  <c:v>19479.0</c:v>
                </c:pt>
                <c:pt idx="1453">
                  <c:v>19936.0</c:v>
                </c:pt>
                <c:pt idx="1454">
                  <c:v>20268.0</c:v>
                </c:pt>
                <c:pt idx="1455">
                  <c:v>20641.0</c:v>
                </c:pt>
                <c:pt idx="1456">
                  <c:v>21025.0</c:v>
                </c:pt>
                <c:pt idx="1457">
                  <c:v>21427.0</c:v>
                </c:pt>
                <c:pt idx="1458">
                  <c:v>21795.0</c:v>
                </c:pt>
                <c:pt idx="1459">
                  <c:v>22182.0</c:v>
                </c:pt>
                <c:pt idx="1460">
                  <c:v>22572.0</c:v>
                </c:pt>
                <c:pt idx="1461">
                  <c:v>23058.0</c:v>
                </c:pt>
                <c:pt idx="1462">
                  <c:v>23451.0</c:v>
                </c:pt>
                <c:pt idx="1463">
                  <c:v>23863.0</c:v>
                </c:pt>
                <c:pt idx="1464">
                  <c:v>24252.0</c:v>
                </c:pt>
                <c:pt idx="1465">
                  <c:v>24770.0</c:v>
                </c:pt>
                <c:pt idx="1466">
                  <c:v>25376.0</c:v>
                </c:pt>
                <c:pt idx="1467">
                  <c:v>25729.0</c:v>
                </c:pt>
                <c:pt idx="1468">
                  <c:v>26134.0</c:v>
                </c:pt>
                <c:pt idx="1469">
                  <c:v>26491.0</c:v>
                </c:pt>
                <c:pt idx="1470">
                  <c:v>26879.0</c:v>
                </c:pt>
                <c:pt idx="1471">
                  <c:v>27264.0</c:v>
                </c:pt>
                <c:pt idx="1472">
                  <c:v>27630.0</c:v>
                </c:pt>
                <c:pt idx="1473">
                  <c:v>27986.0</c:v>
                </c:pt>
                <c:pt idx="1474">
                  <c:v>28356.0</c:v>
                </c:pt>
                <c:pt idx="1475">
                  <c:v>28728.0</c:v>
                </c:pt>
                <c:pt idx="1476">
                  <c:v>29106.0</c:v>
                </c:pt>
                <c:pt idx="1477">
                  <c:v>29457.0</c:v>
                </c:pt>
                <c:pt idx="1478">
                  <c:v>29842.0</c:v>
                </c:pt>
                <c:pt idx="1479">
                  <c:v>30208.0</c:v>
                </c:pt>
                <c:pt idx="1480">
                  <c:v>30572.0</c:v>
                </c:pt>
                <c:pt idx="1481">
                  <c:v>30956.0</c:v>
                </c:pt>
                <c:pt idx="1482">
                  <c:v>31327.0</c:v>
                </c:pt>
                <c:pt idx="1483">
                  <c:v>31721.0</c:v>
                </c:pt>
                <c:pt idx="1484">
                  <c:v>32091.0</c:v>
                </c:pt>
                <c:pt idx="1485">
                  <c:v>32475.0</c:v>
                </c:pt>
                <c:pt idx="1486">
                  <c:v>32842.0</c:v>
                </c:pt>
                <c:pt idx="1487">
                  <c:v>33194.0</c:v>
                </c:pt>
                <c:pt idx="1488">
                  <c:v>33577.0</c:v>
                </c:pt>
                <c:pt idx="1489">
                  <c:v>34098.0</c:v>
                </c:pt>
                <c:pt idx="1490">
                  <c:v>34661.0</c:v>
                </c:pt>
                <c:pt idx="1491">
                  <c:v>3684.0</c:v>
                </c:pt>
                <c:pt idx="1492">
                  <c:v>4049.0</c:v>
                </c:pt>
                <c:pt idx="1493">
                  <c:v>4380.0</c:v>
                </c:pt>
                <c:pt idx="1494">
                  <c:v>4672.0</c:v>
                </c:pt>
                <c:pt idx="1495">
                  <c:v>4953.0</c:v>
                </c:pt>
                <c:pt idx="1496">
                  <c:v>5275.0</c:v>
                </c:pt>
                <c:pt idx="1497">
                  <c:v>5642.0</c:v>
                </c:pt>
                <c:pt idx="1498">
                  <c:v>6049.0</c:v>
                </c:pt>
                <c:pt idx="1499">
                  <c:v>6456.0</c:v>
                </c:pt>
                <c:pt idx="1500">
                  <c:v>6848.0</c:v>
                </c:pt>
                <c:pt idx="1501">
                  <c:v>7286.0</c:v>
                </c:pt>
                <c:pt idx="1502">
                  <c:v>7796.0</c:v>
                </c:pt>
                <c:pt idx="1503">
                  <c:v>8245.0</c:v>
                </c:pt>
                <c:pt idx="1504">
                  <c:v>8618.0</c:v>
                </c:pt>
                <c:pt idx="1505">
                  <c:v>9008.0</c:v>
                </c:pt>
                <c:pt idx="1506">
                  <c:v>9408.0</c:v>
                </c:pt>
                <c:pt idx="1507">
                  <c:v>9787.0</c:v>
                </c:pt>
                <c:pt idx="1508">
                  <c:v>10196.0</c:v>
                </c:pt>
                <c:pt idx="1509">
                  <c:v>10604.0</c:v>
                </c:pt>
                <c:pt idx="1510">
                  <c:v>11000.0</c:v>
                </c:pt>
                <c:pt idx="1511">
                  <c:v>11454.0</c:v>
                </c:pt>
                <c:pt idx="1512">
                  <c:v>11821.0</c:v>
                </c:pt>
                <c:pt idx="1513">
                  <c:v>12230.0</c:v>
                </c:pt>
                <c:pt idx="1514">
                  <c:v>12636.0</c:v>
                </c:pt>
                <c:pt idx="1515">
                  <c:v>13043.0</c:v>
                </c:pt>
                <c:pt idx="1516">
                  <c:v>13465.0</c:v>
                </c:pt>
                <c:pt idx="1517">
                  <c:v>13855.0</c:v>
                </c:pt>
                <c:pt idx="1518">
                  <c:v>14251.0</c:v>
                </c:pt>
                <c:pt idx="1519">
                  <c:v>14792.0</c:v>
                </c:pt>
                <c:pt idx="1520">
                  <c:v>15197.0</c:v>
                </c:pt>
                <c:pt idx="1521">
                  <c:v>15615.0</c:v>
                </c:pt>
                <c:pt idx="1522">
                  <c:v>16037.0</c:v>
                </c:pt>
                <c:pt idx="1523">
                  <c:v>16444.0</c:v>
                </c:pt>
                <c:pt idx="1524">
                  <c:v>16851.0</c:v>
                </c:pt>
                <c:pt idx="1525">
                  <c:v>17243.0</c:v>
                </c:pt>
                <c:pt idx="1526">
                  <c:v>17658.0</c:v>
                </c:pt>
                <c:pt idx="1527">
                  <c:v>18050.0</c:v>
                </c:pt>
                <c:pt idx="1528">
                  <c:v>18437.0</c:v>
                </c:pt>
                <c:pt idx="1529">
                  <c:v>18819.0</c:v>
                </c:pt>
                <c:pt idx="1530">
                  <c:v>19221.0</c:v>
                </c:pt>
                <c:pt idx="1531">
                  <c:v>19637.0</c:v>
                </c:pt>
                <c:pt idx="1532">
                  <c:v>20029.0</c:v>
                </c:pt>
                <c:pt idx="1533">
                  <c:v>20421.0</c:v>
                </c:pt>
                <c:pt idx="1534">
                  <c:v>20817.0</c:v>
                </c:pt>
                <c:pt idx="1535">
                  <c:v>21202.0</c:v>
                </c:pt>
                <c:pt idx="1536">
                  <c:v>21614.0</c:v>
                </c:pt>
                <c:pt idx="1537">
                  <c:v>21998.0</c:v>
                </c:pt>
                <c:pt idx="1538">
                  <c:v>22399.0</c:v>
                </c:pt>
                <c:pt idx="1539">
                  <c:v>22811.0</c:v>
                </c:pt>
                <c:pt idx="1540">
                  <c:v>23220.0</c:v>
                </c:pt>
                <c:pt idx="1541">
                  <c:v>23646.0</c:v>
                </c:pt>
                <c:pt idx="1542">
                  <c:v>24046.0</c:v>
                </c:pt>
                <c:pt idx="1543">
                  <c:v>24751.0</c:v>
                </c:pt>
                <c:pt idx="1544">
                  <c:v>25176.0</c:v>
                </c:pt>
                <c:pt idx="1545">
                  <c:v>25730.0</c:v>
                </c:pt>
                <c:pt idx="1546">
                  <c:v>26154.0</c:v>
                </c:pt>
                <c:pt idx="1547">
                  <c:v>26582.0</c:v>
                </c:pt>
                <c:pt idx="1548">
                  <c:v>26985.0</c:v>
                </c:pt>
                <c:pt idx="1549">
                  <c:v>27358.0</c:v>
                </c:pt>
                <c:pt idx="1550">
                  <c:v>27813.0</c:v>
                </c:pt>
                <c:pt idx="1551">
                  <c:v>28192.0</c:v>
                </c:pt>
                <c:pt idx="1552">
                  <c:v>28610.0</c:v>
                </c:pt>
                <c:pt idx="1553">
                  <c:v>29369.0</c:v>
                </c:pt>
                <c:pt idx="1554">
                  <c:v>29902.0</c:v>
                </c:pt>
                <c:pt idx="1555">
                  <c:v>30311.0</c:v>
                </c:pt>
                <c:pt idx="1556">
                  <c:v>30661.0</c:v>
                </c:pt>
                <c:pt idx="1557">
                  <c:v>31066.0</c:v>
                </c:pt>
                <c:pt idx="1558">
                  <c:v>31471.0</c:v>
                </c:pt>
                <c:pt idx="1559">
                  <c:v>31866.0</c:v>
                </c:pt>
                <c:pt idx="1560">
                  <c:v>32437.0</c:v>
                </c:pt>
                <c:pt idx="1561">
                  <c:v>32846.0</c:v>
                </c:pt>
                <c:pt idx="1562">
                  <c:v>33254.0</c:v>
                </c:pt>
                <c:pt idx="1563">
                  <c:v>33672.0</c:v>
                </c:pt>
                <c:pt idx="1564">
                  <c:v>34078.0</c:v>
                </c:pt>
                <c:pt idx="1565">
                  <c:v>34494.0</c:v>
                </c:pt>
                <c:pt idx="1566">
                  <c:v>534.0</c:v>
                </c:pt>
                <c:pt idx="1567">
                  <c:v>3024.0</c:v>
                </c:pt>
                <c:pt idx="1568">
                  <c:v>3309.0</c:v>
                </c:pt>
                <c:pt idx="1569">
                  <c:v>3577.0</c:v>
                </c:pt>
                <c:pt idx="1570">
                  <c:v>3923.0</c:v>
                </c:pt>
                <c:pt idx="1571">
                  <c:v>4249.0</c:v>
                </c:pt>
                <c:pt idx="1572">
                  <c:v>4533.0</c:v>
                </c:pt>
                <c:pt idx="1573">
                  <c:v>4800.0</c:v>
                </c:pt>
                <c:pt idx="1574">
                  <c:v>5076.0</c:v>
                </c:pt>
                <c:pt idx="1575">
                  <c:v>5453.0</c:v>
                </c:pt>
                <c:pt idx="1576">
                  <c:v>5843.0</c:v>
                </c:pt>
                <c:pt idx="1577">
                  <c:v>6257.0</c:v>
                </c:pt>
                <c:pt idx="1578">
                  <c:v>6679.0</c:v>
                </c:pt>
                <c:pt idx="1579">
                  <c:v>7141.0</c:v>
                </c:pt>
                <c:pt idx="1580">
                  <c:v>7487.0</c:v>
                </c:pt>
                <c:pt idx="1581">
                  <c:v>7931.0</c:v>
                </c:pt>
                <c:pt idx="1582">
                  <c:v>8332.0</c:v>
                </c:pt>
                <c:pt idx="1583">
                  <c:v>8718.0</c:v>
                </c:pt>
                <c:pt idx="1584">
                  <c:v>9125.0</c:v>
                </c:pt>
                <c:pt idx="1585">
                  <c:v>9508.0</c:v>
                </c:pt>
                <c:pt idx="1586">
                  <c:v>9889.0</c:v>
                </c:pt>
                <c:pt idx="1587">
                  <c:v>10285.0</c:v>
                </c:pt>
                <c:pt idx="1588">
                  <c:v>10682.0</c:v>
                </c:pt>
                <c:pt idx="1589">
                  <c:v>11064.0</c:v>
                </c:pt>
                <c:pt idx="1590">
                  <c:v>11468.0</c:v>
                </c:pt>
                <c:pt idx="1591">
                  <c:v>11877.0</c:v>
                </c:pt>
                <c:pt idx="1592">
                  <c:v>12286.0</c:v>
                </c:pt>
                <c:pt idx="1593">
                  <c:v>12842.0</c:v>
                </c:pt>
                <c:pt idx="1594">
                  <c:v>13396.0</c:v>
                </c:pt>
                <c:pt idx="1595">
                  <c:v>13788.0</c:v>
                </c:pt>
                <c:pt idx="1596">
                  <c:v>14218.0</c:v>
                </c:pt>
                <c:pt idx="1597">
                  <c:v>14570.0</c:v>
                </c:pt>
                <c:pt idx="1598">
                  <c:v>14955.0</c:v>
                </c:pt>
                <c:pt idx="1599">
                  <c:v>15352.0</c:v>
                </c:pt>
                <c:pt idx="1600">
                  <c:v>15770.0</c:v>
                </c:pt>
                <c:pt idx="1601">
                  <c:v>16166.0</c:v>
                </c:pt>
                <c:pt idx="1602">
                  <c:v>16585.0</c:v>
                </c:pt>
                <c:pt idx="1603">
                  <c:v>16983.0</c:v>
                </c:pt>
                <c:pt idx="1604">
                  <c:v>17391.0</c:v>
                </c:pt>
                <c:pt idx="1605">
                  <c:v>17795.0</c:v>
                </c:pt>
                <c:pt idx="1606">
                  <c:v>18357.0</c:v>
                </c:pt>
                <c:pt idx="1607">
                  <c:v>18747.0</c:v>
                </c:pt>
                <c:pt idx="1608">
                  <c:v>19174.0</c:v>
                </c:pt>
                <c:pt idx="1609">
                  <c:v>19547.0</c:v>
                </c:pt>
                <c:pt idx="1610">
                  <c:v>19960.0</c:v>
                </c:pt>
                <c:pt idx="1611">
                  <c:v>20378.0</c:v>
                </c:pt>
                <c:pt idx="1612">
                  <c:v>20754.0</c:v>
                </c:pt>
                <c:pt idx="1613">
                  <c:v>21454.0</c:v>
                </c:pt>
                <c:pt idx="1614">
                  <c:v>22011.0</c:v>
                </c:pt>
                <c:pt idx="1615">
                  <c:v>22427.0</c:v>
                </c:pt>
                <c:pt idx="1616">
                  <c:v>22836.0</c:v>
                </c:pt>
                <c:pt idx="1617">
                  <c:v>23406.0</c:v>
                </c:pt>
                <c:pt idx="1618">
                  <c:v>23828.0</c:v>
                </c:pt>
                <c:pt idx="1619">
                  <c:v>24225.0</c:v>
                </c:pt>
                <c:pt idx="1620">
                  <c:v>24631.0</c:v>
                </c:pt>
                <c:pt idx="1621">
                  <c:v>25034.0</c:v>
                </c:pt>
                <c:pt idx="1622">
                  <c:v>25448.0</c:v>
                </c:pt>
                <c:pt idx="1623">
                  <c:v>25846.0</c:v>
                </c:pt>
                <c:pt idx="1624">
                  <c:v>26267.0</c:v>
                </c:pt>
                <c:pt idx="1625">
                  <c:v>26681.0</c:v>
                </c:pt>
                <c:pt idx="1626">
                  <c:v>27109.0</c:v>
                </c:pt>
                <c:pt idx="1627">
                  <c:v>27478.0</c:v>
                </c:pt>
                <c:pt idx="1628">
                  <c:v>27876.0</c:v>
                </c:pt>
                <c:pt idx="1629">
                  <c:v>28307.0</c:v>
                </c:pt>
                <c:pt idx="1630">
                  <c:v>28689.0</c:v>
                </c:pt>
                <c:pt idx="1631">
                  <c:v>29076.0</c:v>
                </c:pt>
                <c:pt idx="1632">
                  <c:v>29461.0</c:v>
                </c:pt>
                <c:pt idx="1633">
                  <c:v>30028.0</c:v>
                </c:pt>
                <c:pt idx="1634">
                  <c:v>30432.0</c:v>
                </c:pt>
                <c:pt idx="1635">
                  <c:v>30810.0</c:v>
                </c:pt>
                <c:pt idx="1636">
                  <c:v>31364.0</c:v>
                </c:pt>
                <c:pt idx="1637">
                  <c:v>31769.0</c:v>
                </c:pt>
                <c:pt idx="1638">
                  <c:v>32301.0</c:v>
                </c:pt>
                <c:pt idx="1639">
                  <c:v>32712.0</c:v>
                </c:pt>
                <c:pt idx="1640">
                  <c:v>33110.0</c:v>
                </c:pt>
                <c:pt idx="1641">
                  <c:v>33523.0</c:v>
                </c:pt>
                <c:pt idx="1642">
                  <c:v>33936.0</c:v>
                </c:pt>
                <c:pt idx="1643">
                  <c:v>34327.0</c:v>
                </c:pt>
                <c:pt idx="1644">
                  <c:v>5.0</c:v>
                </c:pt>
                <c:pt idx="1645">
                  <c:v>649.0</c:v>
                </c:pt>
                <c:pt idx="1646">
                  <c:v>1042.0</c:v>
                </c:pt>
                <c:pt idx="1647">
                  <c:v>1198.0</c:v>
                </c:pt>
                <c:pt idx="1648">
                  <c:v>1330.0</c:v>
                </c:pt>
                <c:pt idx="1649">
                  <c:v>1460.0</c:v>
                </c:pt>
                <c:pt idx="1650">
                  <c:v>1582.0</c:v>
                </c:pt>
                <c:pt idx="1651">
                  <c:v>1820.0</c:v>
                </c:pt>
                <c:pt idx="1652">
                  <c:v>1993.0</c:v>
                </c:pt>
                <c:pt idx="1653">
                  <c:v>2150.0</c:v>
                </c:pt>
                <c:pt idx="1654">
                  <c:v>2266.0</c:v>
                </c:pt>
                <c:pt idx="1655">
                  <c:v>2408.0</c:v>
                </c:pt>
                <c:pt idx="1656">
                  <c:v>2572.0</c:v>
                </c:pt>
                <c:pt idx="1657">
                  <c:v>2773.0</c:v>
                </c:pt>
                <c:pt idx="1658">
                  <c:v>2955.0</c:v>
                </c:pt>
                <c:pt idx="1659">
                  <c:v>3187.0</c:v>
                </c:pt>
                <c:pt idx="1660">
                  <c:v>3461.0</c:v>
                </c:pt>
                <c:pt idx="1661">
                  <c:v>3768.0</c:v>
                </c:pt>
                <c:pt idx="1662">
                  <c:v>4097.0</c:v>
                </c:pt>
                <c:pt idx="1663">
                  <c:v>4377.0</c:v>
                </c:pt>
                <c:pt idx="1664">
                  <c:v>4648.0</c:v>
                </c:pt>
                <c:pt idx="1665">
                  <c:v>4910.0</c:v>
                </c:pt>
                <c:pt idx="1666">
                  <c:v>5207.0</c:v>
                </c:pt>
                <c:pt idx="1667">
                  <c:v>5592.0</c:v>
                </c:pt>
                <c:pt idx="1668">
                  <c:v>5987.0</c:v>
                </c:pt>
                <c:pt idx="1669">
                  <c:v>6390.0</c:v>
                </c:pt>
                <c:pt idx="1670">
                  <c:v>6798.0</c:v>
                </c:pt>
                <c:pt idx="1671">
                  <c:v>7191.0</c:v>
                </c:pt>
                <c:pt idx="1672">
                  <c:v>7602.0</c:v>
                </c:pt>
                <c:pt idx="1673">
                  <c:v>7995.0</c:v>
                </c:pt>
                <c:pt idx="1674">
                  <c:v>8392.0</c:v>
                </c:pt>
                <c:pt idx="1675">
                  <c:v>8805.0</c:v>
                </c:pt>
                <c:pt idx="1676">
                  <c:v>9177.0</c:v>
                </c:pt>
                <c:pt idx="1677">
                  <c:v>9575.0</c:v>
                </c:pt>
                <c:pt idx="1678">
                  <c:v>9955.0</c:v>
                </c:pt>
                <c:pt idx="1679">
                  <c:v>10360.0</c:v>
                </c:pt>
                <c:pt idx="1680">
                  <c:v>10750.0</c:v>
                </c:pt>
                <c:pt idx="1681">
                  <c:v>11130.0</c:v>
                </c:pt>
                <c:pt idx="1682">
                  <c:v>11514.0</c:v>
                </c:pt>
                <c:pt idx="1683">
                  <c:v>11920.0</c:v>
                </c:pt>
                <c:pt idx="1684">
                  <c:v>12325.0</c:v>
                </c:pt>
                <c:pt idx="1685">
                  <c:v>12865.0</c:v>
                </c:pt>
                <c:pt idx="1686">
                  <c:v>13263.0</c:v>
                </c:pt>
                <c:pt idx="1687">
                  <c:v>13676.0</c:v>
                </c:pt>
                <c:pt idx="1688">
                  <c:v>14064.0</c:v>
                </c:pt>
                <c:pt idx="1689">
                  <c:v>14477.0</c:v>
                </c:pt>
                <c:pt idx="1690">
                  <c:v>14832.0</c:v>
                </c:pt>
                <c:pt idx="1691">
                  <c:v>15235.0</c:v>
                </c:pt>
                <c:pt idx="1692">
                  <c:v>15606.0</c:v>
                </c:pt>
                <c:pt idx="1693">
                  <c:v>16013.0</c:v>
                </c:pt>
                <c:pt idx="1694">
                  <c:v>16411.0</c:v>
                </c:pt>
                <c:pt idx="1695">
                  <c:v>16809.0</c:v>
                </c:pt>
                <c:pt idx="1696">
                  <c:v>17220.0</c:v>
                </c:pt>
                <c:pt idx="1697">
                  <c:v>17624.0</c:v>
                </c:pt>
                <c:pt idx="1698">
                  <c:v>17999.0</c:v>
                </c:pt>
                <c:pt idx="1699">
                  <c:v>18401.0</c:v>
                </c:pt>
                <c:pt idx="1700">
                  <c:v>18793.0</c:v>
                </c:pt>
                <c:pt idx="1701">
                  <c:v>19186.0</c:v>
                </c:pt>
                <c:pt idx="1702">
                  <c:v>19593.0</c:v>
                </c:pt>
                <c:pt idx="1703">
                  <c:v>19999.0</c:v>
                </c:pt>
                <c:pt idx="1704">
                  <c:v>20391.0</c:v>
                </c:pt>
                <c:pt idx="1705">
                  <c:v>20788.0</c:v>
                </c:pt>
                <c:pt idx="1706">
                  <c:v>21166.0</c:v>
                </c:pt>
                <c:pt idx="1707">
                  <c:v>21542.0</c:v>
                </c:pt>
                <c:pt idx="1708">
                  <c:v>21929.0</c:v>
                </c:pt>
                <c:pt idx="1709">
                  <c:v>22335.0</c:v>
                </c:pt>
                <c:pt idx="1710">
                  <c:v>22726.0</c:v>
                </c:pt>
                <c:pt idx="1711">
                  <c:v>23148.0</c:v>
                </c:pt>
                <c:pt idx="1712">
                  <c:v>23571.0</c:v>
                </c:pt>
                <c:pt idx="1713">
                  <c:v>23961.0</c:v>
                </c:pt>
                <c:pt idx="1714">
                  <c:v>24348.0</c:v>
                </c:pt>
                <c:pt idx="1715">
                  <c:v>24738.0</c:v>
                </c:pt>
                <c:pt idx="1716">
                  <c:v>25138.0</c:v>
                </c:pt>
                <c:pt idx="1717">
                  <c:v>25547.0</c:v>
                </c:pt>
                <c:pt idx="1718">
                  <c:v>25936.0</c:v>
                </c:pt>
                <c:pt idx="1719">
                  <c:v>26335.0</c:v>
                </c:pt>
                <c:pt idx="1720">
                  <c:v>26735.0</c:v>
                </c:pt>
                <c:pt idx="1721">
                  <c:v>27134.0</c:v>
                </c:pt>
                <c:pt idx="1722">
                  <c:v>27516.0</c:v>
                </c:pt>
                <c:pt idx="1723">
                  <c:v>27902.0</c:v>
                </c:pt>
                <c:pt idx="1724">
                  <c:v>28289.0</c:v>
                </c:pt>
                <c:pt idx="1725">
                  <c:v>28852.0</c:v>
                </c:pt>
                <c:pt idx="1726">
                  <c:v>29245.0</c:v>
                </c:pt>
                <c:pt idx="1727">
                  <c:v>29640.0</c:v>
                </c:pt>
                <c:pt idx="1728">
                  <c:v>30052.0</c:v>
                </c:pt>
                <c:pt idx="1729">
                  <c:v>30435.0</c:v>
                </c:pt>
                <c:pt idx="1730">
                  <c:v>30827.0</c:v>
                </c:pt>
                <c:pt idx="1731">
                  <c:v>31235.0</c:v>
                </c:pt>
                <c:pt idx="1732">
                  <c:v>31631.0</c:v>
                </c:pt>
                <c:pt idx="1733">
                  <c:v>32051.0</c:v>
                </c:pt>
                <c:pt idx="1734">
                  <c:v>32610.0</c:v>
                </c:pt>
                <c:pt idx="1735">
                  <c:v>33006.0</c:v>
                </c:pt>
                <c:pt idx="1736">
                  <c:v>33423.0</c:v>
                </c:pt>
                <c:pt idx="1737">
                  <c:v>33947.0</c:v>
                </c:pt>
                <c:pt idx="1738">
                  <c:v>34349.0</c:v>
                </c:pt>
                <c:pt idx="1739">
                  <c:v>19.0</c:v>
                </c:pt>
                <c:pt idx="1740">
                  <c:v>1586.0</c:v>
                </c:pt>
                <c:pt idx="1741">
                  <c:v>1730.0</c:v>
                </c:pt>
                <c:pt idx="1742">
                  <c:v>1889.0</c:v>
                </c:pt>
                <c:pt idx="1743">
                  <c:v>3586.0</c:v>
                </c:pt>
                <c:pt idx="1744">
                  <c:v>5566.0</c:v>
                </c:pt>
                <c:pt idx="1745">
                  <c:v>5983.0</c:v>
                </c:pt>
                <c:pt idx="1746">
                  <c:v>6372.0</c:v>
                </c:pt>
                <c:pt idx="1747">
                  <c:v>6741.0</c:v>
                </c:pt>
                <c:pt idx="1748">
                  <c:v>7120.0</c:v>
                </c:pt>
                <c:pt idx="1749">
                  <c:v>7522.0</c:v>
                </c:pt>
                <c:pt idx="1750">
                  <c:v>7910.0</c:v>
                </c:pt>
                <c:pt idx="1751">
                  <c:v>8313.0</c:v>
                </c:pt>
                <c:pt idx="1752">
                  <c:v>8726.0</c:v>
                </c:pt>
                <c:pt idx="1753">
                  <c:v>9093.0</c:v>
                </c:pt>
                <c:pt idx="1754">
                  <c:v>9490.0</c:v>
                </c:pt>
                <c:pt idx="1755">
                  <c:v>9888.0</c:v>
                </c:pt>
                <c:pt idx="1756">
                  <c:v>10270.0</c:v>
                </c:pt>
                <c:pt idx="1757">
                  <c:v>10681.0</c:v>
                </c:pt>
                <c:pt idx="1758">
                  <c:v>11057.0</c:v>
                </c:pt>
                <c:pt idx="1759">
                  <c:v>11452.0</c:v>
                </c:pt>
                <c:pt idx="1760">
                  <c:v>11853.0</c:v>
                </c:pt>
                <c:pt idx="1761">
                  <c:v>12254.0</c:v>
                </c:pt>
                <c:pt idx="1762">
                  <c:v>12615.0</c:v>
                </c:pt>
                <c:pt idx="1763">
                  <c:v>13211.0</c:v>
                </c:pt>
                <c:pt idx="1764">
                  <c:v>14028.0</c:v>
                </c:pt>
                <c:pt idx="1765">
                  <c:v>14358.0</c:v>
                </c:pt>
                <c:pt idx="1766">
                  <c:v>14740.0</c:v>
                </c:pt>
                <c:pt idx="1767">
                  <c:v>15136.0</c:v>
                </c:pt>
                <c:pt idx="1768">
                  <c:v>15540.0</c:v>
                </c:pt>
                <c:pt idx="1769">
                  <c:v>15909.0</c:v>
                </c:pt>
                <c:pt idx="1770">
                  <c:v>16301.0</c:v>
                </c:pt>
                <c:pt idx="1771">
                  <c:v>16686.0</c:v>
                </c:pt>
                <c:pt idx="1772">
                  <c:v>17270.0</c:v>
                </c:pt>
                <c:pt idx="1773">
                  <c:v>17618.0</c:v>
                </c:pt>
                <c:pt idx="1774">
                  <c:v>18014.0</c:v>
                </c:pt>
                <c:pt idx="1775">
                  <c:v>18408.0</c:v>
                </c:pt>
                <c:pt idx="1776">
                  <c:v>18778.0</c:v>
                </c:pt>
                <c:pt idx="1777">
                  <c:v>19153.0</c:v>
                </c:pt>
                <c:pt idx="1778">
                  <c:v>19534.0</c:v>
                </c:pt>
                <c:pt idx="1779">
                  <c:v>19938.0</c:v>
                </c:pt>
                <c:pt idx="1780">
                  <c:v>20320.0</c:v>
                </c:pt>
                <c:pt idx="1781">
                  <c:v>20745.0</c:v>
                </c:pt>
                <c:pt idx="1782">
                  <c:v>21087.0</c:v>
                </c:pt>
                <c:pt idx="1783">
                  <c:v>21481.0</c:v>
                </c:pt>
                <c:pt idx="1784">
                  <c:v>21860.0</c:v>
                </c:pt>
                <c:pt idx="1785">
                  <c:v>22245.0</c:v>
                </c:pt>
                <c:pt idx="1786">
                  <c:v>22654.0</c:v>
                </c:pt>
                <c:pt idx="1787">
                  <c:v>23033.0</c:v>
                </c:pt>
                <c:pt idx="1788">
                  <c:v>23412.0</c:v>
                </c:pt>
                <c:pt idx="1789">
                  <c:v>23822.0</c:v>
                </c:pt>
                <c:pt idx="1790">
                  <c:v>24173.0</c:v>
                </c:pt>
                <c:pt idx="1791">
                  <c:v>24536.0</c:v>
                </c:pt>
                <c:pt idx="1792">
                  <c:v>24936.0</c:v>
                </c:pt>
                <c:pt idx="1793">
                  <c:v>25347.0</c:v>
                </c:pt>
                <c:pt idx="1794">
                  <c:v>25727.0</c:v>
                </c:pt>
                <c:pt idx="1795">
                  <c:v>26107.0</c:v>
                </c:pt>
                <c:pt idx="1796">
                  <c:v>26504.0</c:v>
                </c:pt>
                <c:pt idx="1797">
                  <c:v>26899.0</c:v>
                </c:pt>
                <c:pt idx="1798">
                  <c:v>27280.0</c:v>
                </c:pt>
                <c:pt idx="1799">
                  <c:v>27650.0</c:v>
                </c:pt>
                <c:pt idx="1800">
                  <c:v>28036.0</c:v>
                </c:pt>
                <c:pt idx="1801">
                  <c:v>28411.0</c:v>
                </c:pt>
                <c:pt idx="1802">
                  <c:v>28788.0</c:v>
                </c:pt>
                <c:pt idx="1803">
                  <c:v>29165.0</c:v>
                </c:pt>
                <c:pt idx="1804">
                  <c:v>29555.0</c:v>
                </c:pt>
                <c:pt idx="1805">
                  <c:v>29959.0</c:v>
                </c:pt>
                <c:pt idx="1806">
                  <c:v>30347.0</c:v>
                </c:pt>
                <c:pt idx="1807">
                  <c:v>30712.0</c:v>
                </c:pt>
                <c:pt idx="1808">
                  <c:v>31107.0</c:v>
                </c:pt>
                <c:pt idx="1809">
                  <c:v>31502.0</c:v>
                </c:pt>
                <c:pt idx="1810">
                  <c:v>31919.0</c:v>
                </c:pt>
                <c:pt idx="1811">
                  <c:v>32274.0</c:v>
                </c:pt>
                <c:pt idx="1812">
                  <c:v>32674.0</c:v>
                </c:pt>
                <c:pt idx="1813">
                  <c:v>33099.0</c:v>
                </c:pt>
                <c:pt idx="1814">
                  <c:v>33481.0</c:v>
                </c:pt>
                <c:pt idx="1815">
                  <c:v>33870.0</c:v>
                </c:pt>
                <c:pt idx="1816">
                  <c:v>34240.0</c:v>
                </c:pt>
                <c:pt idx="1817">
                  <c:v>34665.0</c:v>
                </c:pt>
                <c:pt idx="1818">
                  <c:v>287.0</c:v>
                </c:pt>
                <c:pt idx="1819">
                  <c:v>939.0</c:v>
                </c:pt>
                <c:pt idx="1820">
                  <c:v>1018.0</c:v>
                </c:pt>
                <c:pt idx="1821">
                  <c:v>1605.0</c:v>
                </c:pt>
                <c:pt idx="1822">
                  <c:v>1748.0</c:v>
                </c:pt>
                <c:pt idx="1823">
                  <c:v>2312.0</c:v>
                </c:pt>
                <c:pt idx="1824">
                  <c:v>2464.0</c:v>
                </c:pt>
                <c:pt idx="1825">
                  <c:v>2635.0</c:v>
                </c:pt>
                <c:pt idx="1826">
                  <c:v>5307.0</c:v>
                </c:pt>
                <c:pt idx="1827">
                  <c:v>5685.0</c:v>
                </c:pt>
                <c:pt idx="1828">
                  <c:v>6073.0</c:v>
                </c:pt>
                <c:pt idx="1829">
                  <c:v>6484.0</c:v>
                </c:pt>
                <c:pt idx="1830">
                  <c:v>6867.0</c:v>
                </c:pt>
                <c:pt idx="1831">
                  <c:v>7252.0</c:v>
                </c:pt>
                <c:pt idx="1832">
                  <c:v>7662.0</c:v>
                </c:pt>
                <c:pt idx="1833">
                  <c:v>8075.0</c:v>
                </c:pt>
                <c:pt idx="1834">
                  <c:v>8481.0</c:v>
                </c:pt>
                <c:pt idx="1835">
                  <c:v>8864.0</c:v>
                </c:pt>
                <c:pt idx="1836">
                  <c:v>9259.0</c:v>
                </c:pt>
                <c:pt idx="1837">
                  <c:v>9646.0</c:v>
                </c:pt>
                <c:pt idx="1838">
                  <c:v>10028.0</c:v>
                </c:pt>
                <c:pt idx="1839">
                  <c:v>10432.0</c:v>
                </c:pt>
                <c:pt idx="1840">
                  <c:v>10805.0</c:v>
                </c:pt>
                <c:pt idx="1841">
                  <c:v>11184.0</c:v>
                </c:pt>
                <c:pt idx="1842">
                  <c:v>11588.0</c:v>
                </c:pt>
                <c:pt idx="1843">
                  <c:v>11968.0</c:v>
                </c:pt>
                <c:pt idx="1844">
                  <c:v>12343.0</c:v>
                </c:pt>
                <c:pt idx="1845">
                  <c:v>12696.0</c:v>
                </c:pt>
                <c:pt idx="1846">
                  <c:v>13087.0</c:v>
                </c:pt>
                <c:pt idx="1847">
                  <c:v>13461.0</c:v>
                </c:pt>
                <c:pt idx="1848">
                  <c:v>13821.0</c:v>
                </c:pt>
                <c:pt idx="1849">
                  <c:v>14359.0</c:v>
                </c:pt>
                <c:pt idx="1850">
                  <c:v>14736.0</c:v>
                </c:pt>
                <c:pt idx="1851">
                  <c:v>15095.0</c:v>
                </c:pt>
                <c:pt idx="1852">
                  <c:v>15464.0</c:v>
                </c:pt>
                <c:pt idx="1853">
                  <c:v>15860.0</c:v>
                </c:pt>
                <c:pt idx="1854">
                  <c:v>16219.0</c:v>
                </c:pt>
                <c:pt idx="1855">
                  <c:v>16628.0</c:v>
                </c:pt>
                <c:pt idx="1856">
                  <c:v>16979.0</c:v>
                </c:pt>
                <c:pt idx="1857">
                  <c:v>17366.0</c:v>
                </c:pt>
                <c:pt idx="1858">
                  <c:v>17743.0</c:v>
                </c:pt>
                <c:pt idx="1859">
                  <c:v>18108.0</c:v>
                </c:pt>
                <c:pt idx="1860">
                  <c:v>18681.0</c:v>
                </c:pt>
                <c:pt idx="1861">
                  <c:v>19011.0</c:v>
                </c:pt>
                <c:pt idx="1862">
                  <c:v>19394.0</c:v>
                </c:pt>
                <c:pt idx="1863">
                  <c:v>19770.0</c:v>
                </c:pt>
                <c:pt idx="1864">
                  <c:v>20135.0</c:v>
                </c:pt>
                <c:pt idx="1865">
                  <c:v>20676.0</c:v>
                </c:pt>
                <c:pt idx="1866">
                  <c:v>21066.0</c:v>
                </c:pt>
                <c:pt idx="1867">
                  <c:v>21439.0</c:v>
                </c:pt>
                <c:pt idx="1868">
                  <c:v>21832.0</c:v>
                </c:pt>
                <c:pt idx="1869">
                  <c:v>22218.0</c:v>
                </c:pt>
                <c:pt idx="1870">
                  <c:v>22601.0</c:v>
                </c:pt>
                <c:pt idx="1871">
                  <c:v>22998.0</c:v>
                </c:pt>
                <c:pt idx="1872">
                  <c:v>23454.0</c:v>
                </c:pt>
                <c:pt idx="1873">
                  <c:v>23842.0</c:v>
                </c:pt>
                <c:pt idx="1874">
                  <c:v>24279.0</c:v>
                </c:pt>
                <c:pt idx="1875">
                  <c:v>24629.0</c:v>
                </c:pt>
                <c:pt idx="1876">
                  <c:v>25047.0</c:v>
                </c:pt>
                <c:pt idx="1877">
                  <c:v>25406.0</c:v>
                </c:pt>
                <c:pt idx="1878">
                  <c:v>25778.0</c:v>
                </c:pt>
                <c:pt idx="1879">
                  <c:v>26219.0</c:v>
                </c:pt>
                <c:pt idx="1880">
                  <c:v>26561.0</c:v>
                </c:pt>
                <c:pt idx="1881">
                  <c:v>26946.0</c:v>
                </c:pt>
                <c:pt idx="1882">
                  <c:v>27313.0</c:v>
                </c:pt>
                <c:pt idx="1883">
                  <c:v>27700.0</c:v>
                </c:pt>
                <c:pt idx="1884">
                  <c:v>28094.0</c:v>
                </c:pt>
                <c:pt idx="1885">
                  <c:v>28470.0</c:v>
                </c:pt>
                <c:pt idx="1886">
                  <c:v>28829.0</c:v>
                </c:pt>
                <c:pt idx="1887">
                  <c:v>29203.0</c:v>
                </c:pt>
                <c:pt idx="1888">
                  <c:v>29807.0</c:v>
                </c:pt>
                <c:pt idx="1889">
                  <c:v>30315.0</c:v>
                </c:pt>
                <c:pt idx="1890">
                  <c:v>30679.0</c:v>
                </c:pt>
                <c:pt idx="1891">
                  <c:v>31053.0</c:v>
                </c:pt>
                <c:pt idx="1892">
                  <c:v>31422.0</c:v>
                </c:pt>
                <c:pt idx="1893">
                  <c:v>31787.0</c:v>
                </c:pt>
                <c:pt idx="1894">
                  <c:v>32153.0</c:v>
                </c:pt>
                <c:pt idx="1895">
                  <c:v>32525.0</c:v>
                </c:pt>
                <c:pt idx="1896">
                  <c:v>32908.0</c:v>
                </c:pt>
                <c:pt idx="1897">
                  <c:v>33297.0</c:v>
                </c:pt>
                <c:pt idx="1898">
                  <c:v>33687.0</c:v>
                </c:pt>
                <c:pt idx="1899">
                  <c:v>34099.0</c:v>
                </c:pt>
                <c:pt idx="1900">
                  <c:v>34457.0</c:v>
                </c:pt>
                <c:pt idx="1901">
                  <c:v>189.0</c:v>
                </c:pt>
                <c:pt idx="1902">
                  <c:v>614.0</c:v>
                </c:pt>
                <c:pt idx="1903">
                  <c:v>753.0</c:v>
                </c:pt>
                <c:pt idx="1904">
                  <c:v>865.0</c:v>
                </c:pt>
                <c:pt idx="1905">
                  <c:v>961.0</c:v>
                </c:pt>
                <c:pt idx="1906">
                  <c:v>1740.0</c:v>
                </c:pt>
                <c:pt idx="1907">
                  <c:v>1908.0</c:v>
                </c:pt>
                <c:pt idx="1908">
                  <c:v>2051.0</c:v>
                </c:pt>
                <c:pt idx="1909">
                  <c:v>2175.0</c:v>
                </c:pt>
                <c:pt idx="1910">
                  <c:v>2271.0</c:v>
                </c:pt>
                <c:pt idx="1911">
                  <c:v>2415.0</c:v>
                </c:pt>
                <c:pt idx="1912">
                  <c:v>2575.0</c:v>
                </c:pt>
                <c:pt idx="1913">
                  <c:v>2785.0</c:v>
                </c:pt>
                <c:pt idx="1914">
                  <c:v>2966.0</c:v>
                </c:pt>
                <c:pt idx="1915">
                  <c:v>3216.0</c:v>
                </c:pt>
                <c:pt idx="1916">
                  <c:v>3499.0</c:v>
                </c:pt>
                <c:pt idx="1917">
                  <c:v>3817.0</c:v>
                </c:pt>
                <c:pt idx="1918">
                  <c:v>5390.0</c:v>
                </c:pt>
                <c:pt idx="1919">
                  <c:v>5761.0</c:v>
                </c:pt>
                <c:pt idx="1920">
                  <c:v>6158.0</c:v>
                </c:pt>
                <c:pt idx="1921">
                  <c:v>6573.0</c:v>
                </c:pt>
                <c:pt idx="1922">
                  <c:v>6973.0</c:v>
                </c:pt>
                <c:pt idx="1923">
                  <c:v>7353.0</c:v>
                </c:pt>
                <c:pt idx="1924">
                  <c:v>7748.0</c:v>
                </c:pt>
                <c:pt idx="1925">
                  <c:v>8146.0</c:v>
                </c:pt>
                <c:pt idx="1926">
                  <c:v>8549.0</c:v>
                </c:pt>
                <c:pt idx="1927">
                  <c:v>9071.0</c:v>
                </c:pt>
                <c:pt idx="1928">
                  <c:v>9458.0</c:v>
                </c:pt>
                <c:pt idx="1929">
                  <c:v>9863.0</c:v>
                </c:pt>
                <c:pt idx="1930">
                  <c:v>10254.0</c:v>
                </c:pt>
                <c:pt idx="1931">
                  <c:v>10632.0</c:v>
                </c:pt>
                <c:pt idx="1932">
                  <c:v>11202.0</c:v>
                </c:pt>
                <c:pt idx="1933">
                  <c:v>11707.0</c:v>
                </c:pt>
                <c:pt idx="1934">
                  <c:v>12250.0</c:v>
                </c:pt>
                <c:pt idx="1935">
                  <c:v>12609.0</c:v>
                </c:pt>
                <c:pt idx="1936">
                  <c:v>13006.0</c:v>
                </c:pt>
                <c:pt idx="1937">
                  <c:v>13457.0</c:v>
                </c:pt>
                <c:pt idx="1938">
                  <c:v>13828.0</c:v>
                </c:pt>
                <c:pt idx="1939">
                  <c:v>14235.0</c:v>
                </c:pt>
                <c:pt idx="1940">
                  <c:v>14619.0</c:v>
                </c:pt>
                <c:pt idx="1941">
                  <c:v>14974.0</c:v>
                </c:pt>
                <c:pt idx="1942">
                  <c:v>15661.0</c:v>
                </c:pt>
                <c:pt idx="1943">
                  <c:v>16049.0</c:v>
                </c:pt>
                <c:pt idx="1944">
                  <c:v>16443.0</c:v>
                </c:pt>
                <c:pt idx="1945">
                  <c:v>16838.0</c:v>
                </c:pt>
                <c:pt idx="1946">
                  <c:v>17214.0</c:v>
                </c:pt>
                <c:pt idx="1947">
                  <c:v>17762.0</c:v>
                </c:pt>
                <c:pt idx="1948">
                  <c:v>18138.0</c:v>
                </c:pt>
                <c:pt idx="1949">
                  <c:v>18527.0</c:v>
                </c:pt>
                <c:pt idx="1950">
                  <c:v>18901.0</c:v>
                </c:pt>
                <c:pt idx="1951">
                  <c:v>19277.0</c:v>
                </c:pt>
                <c:pt idx="1952">
                  <c:v>19644.0</c:v>
                </c:pt>
                <c:pt idx="1953">
                  <c:v>20033.0</c:v>
                </c:pt>
                <c:pt idx="1954">
                  <c:v>20405.0</c:v>
                </c:pt>
                <c:pt idx="1955">
                  <c:v>20778.0</c:v>
                </c:pt>
                <c:pt idx="1956">
                  <c:v>21154.0</c:v>
                </c:pt>
                <c:pt idx="1957">
                  <c:v>21534.0</c:v>
                </c:pt>
                <c:pt idx="1958">
                  <c:v>21911.0</c:v>
                </c:pt>
                <c:pt idx="1959">
                  <c:v>22287.0</c:v>
                </c:pt>
                <c:pt idx="1960">
                  <c:v>22680.0</c:v>
                </c:pt>
                <c:pt idx="1961">
                  <c:v>23064.0</c:v>
                </c:pt>
                <c:pt idx="1962">
                  <c:v>23504.0</c:v>
                </c:pt>
                <c:pt idx="1963">
                  <c:v>23854.0</c:v>
                </c:pt>
                <c:pt idx="1964">
                  <c:v>24228.0</c:v>
                </c:pt>
                <c:pt idx="1965">
                  <c:v>24601.0</c:v>
                </c:pt>
                <c:pt idx="1966">
                  <c:v>24986.0</c:v>
                </c:pt>
                <c:pt idx="1967">
                  <c:v>25375.0</c:v>
                </c:pt>
                <c:pt idx="1968">
                  <c:v>25752.0</c:v>
                </c:pt>
                <c:pt idx="1969">
                  <c:v>26149.0</c:v>
                </c:pt>
                <c:pt idx="1970">
                  <c:v>26534.0</c:v>
                </c:pt>
                <c:pt idx="1971">
                  <c:v>26922.0</c:v>
                </c:pt>
                <c:pt idx="1972">
                  <c:v>27339.0</c:v>
                </c:pt>
                <c:pt idx="1973">
                  <c:v>27706.0</c:v>
                </c:pt>
                <c:pt idx="1974">
                  <c:v>28109.0</c:v>
                </c:pt>
                <c:pt idx="1975">
                  <c:v>28510.0</c:v>
                </c:pt>
                <c:pt idx="1976">
                  <c:v>28918.0</c:v>
                </c:pt>
                <c:pt idx="1977">
                  <c:v>29281.0</c:v>
                </c:pt>
                <c:pt idx="1978">
                  <c:v>29665.0</c:v>
                </c:pt>
                <c:pt idx="1979">
                  <c:v>30047.0</c:v>
                </c:pt>
                <c:pt idx="1980">
                  <c:v>30444.0</c:v>
                </c:pt>
                <c:pt idx="1981">
                  <c:v>30842.0</c:v>
                </c:pt>
                <c:pt idx="1982">
                  <c:v>31245.0</c:v>
                </c:pt>
                <c:pt idx="1983">
                  <c:v>31633.0</c:v>
                </c:pt>
                <c:pt idx="1984">
                  <c:v>32009.0</c:v>
                </c:pt>
                <c:pt idx="1985">
                  <c:v>32391.0</c:v>
                </c:pt>
                <c:pt idx="1986">
                  <c:v>32790.0</c:v>
                </c:pt>
                <c:pt idx="1987">
                  <c:v>33210.0</c:v>
                </c:pt>
                <c:pt idx="1988">
                  <c:v>33582.0</c:v>
                </c:pt>
                <c:pt idx="1989">
                  <c:v>34118.0</c:v>
                </c:pt>
                <c:pt idx="1990">
                  <c:v>34639.0</c:v>
                </c:pt>
                <c:pt idx="1991">
                  <c:v>591.0</c:v>
                </c:pt>
                <c:pt idx="1992">
                  <c:v>698.0</c:v>
                </c:pt>
                <c:pt idx="1993">
                  <c:v>854.0</c:v>
                </c:pt>
                <c:pt idx="1994">
                  <c:v>1376.0</c:v>
                </c:pt>
                <c:pt idx="1995">
                  <c:v>1867.0</c:v>
                </c:pt>
                <c:pt idx="1996">
                  <c:v>2054.0</c:v>
                </c:pt>
                <c:pt idx="1997">
                  <c:v>2204.0</c:v>
                </c:pt>
                <c:pt idx="1998">
                  <c:v>2321.0</c:v>
                </c:pt>
                <c:pt idx="1999">
                  <c:v>2476.0</c:v>
                </c:pt>
                <c:pt idx="2000">
                  <c:v>2719.0</c:v>
                </c:pt>
                <c:pt idx="2001">
                  <c:v>2902.0</c:v>
                </c:pt>
                <c:pt idx="2002">
                  <c:v>3113.0</c:v>
                </c:pt>
                <c:pt idx="2003">
                  <c:v>5228.0</c:v>
                </c:pt>
                <c:pt idx="2004">
                  <c:v>5576.0</c:v>
                </c:pt>
                <c:pt idx="2005">
                  <c:v>5965.0</c:v>
                </c:pt>
                <c:pt idx="2006">
                  <c:v>6346.0</c:v>
                </c:pt>
                <c:pt idx="2007">
                  <c:v>6913.0</c:v>
                </c:pt>
                <c:pt idx="2008">
                  <c:v>7308.0</c:v>
                </c:pt>
                <c:pt idx="2009">
                  <c:v>7709.0</c:v>
                </c:pt>
                <c:pt idx="2010">
                  <c:v>8118.0</c:v>
                </c:pt>
                <c:pt idx="2011">
                  <c:v>8511.0</c:v>
                </c:pt>
                <c:pt idx="2012">
                  <c:v>8883.0</c:v>
                </c:pt>
                <c:pt idx="2013">
                  <c:v>9245.0</c:v>
                </c:pt>
                <c:pt idx="2014">
                  <c:v>9631.0</c:v>
                </c:pt>
                <c:pt idx="2015">
                  <c:v>10023.0</c:v>
                </c:pt>
                <c:pt idx="2016">
                  <c:v>10425.0</c:v>
                </c:pt>
                <c:pt idx="2017">
                  <c:v>10812.0</c:v>
                </c:pt>
                <c:pt idx="2018">
                  <c:v>11195.0</c:v>
                </c:pt>
                <c:pt idx="2019">
                  <c:v>11603.0</c:v>
                </c:pt>
                <c:pt idx="2020">
                  <c:v>11983.0</c:v>
                </c:pt>
                <c:pt idx="2021">
                  <c:v>12405.0</c:v>
                </c:pt>
                <c:pt idx="2022">
                  <c:v>12813.0</c:v>
                </c:pt>
                <c:pt idx="2023">
                  <c:v>13421.0</c:v>
                </c:pt>
                <c:pt idx="2024">
                  <c:v>13948.0</c:v>
                </c:pt>
                <c:pt idx="2025">
                  <c:v>14343.0</c:v>
                </c:pt>
                <c:pt idx="2026">
                  <c:v>14729.0</c:v>
                </c:pt>
                <c:pt idx="2027">
                  <c:v>15098.0</c:v>
                </c:pt>
                <c:pt idx="2028">
                  <c:v>15469.0</c:v>
                </c:pt>
                <c:pt idx="2029">
                  <c:v>15864.0</c:v>
                </c:pt>
                <c:pt idx="2030">
                  <c:v>16247.0</c:v>
                </c:pt>
                <c:pt idx="2031">
                  <c:v>16668.0</c:v>
                </c:pt>
                <c:pt idx="2032">
                  <c:v>17047.0</c:v>
                </c:pt>
                <c:pt idx="2033">
                  <c:v>17432.0</c:v>
                </c:pt>
                <c:pt idx="2034">
                  <c:v>17817.0</c:v>
                </c:pt>
                <c:pt idx="2035">
                  <c:v>18220.0</c:v>
                </c:pt>
                <c:pt idx="2036">
                  <c:v>18615.0</c:v>
                </c:pt>
                <c:pt idx="2037">
                  <c:v>19019.0</c:v>
                </c:pt>
                <c:pt idx="2038">
                  <c:v>19405.0</c:v>
                </c:pt>
                <c:pt idx="2039">
                  <c:v>19802.0</c:v>
                </c:pt>
                <c:pt idx="2040">
                  <c:v>20212.0</c:v>
                </c:pt>
                <c:pt idx="2041">
                  <c:v>20612.0</c:v>
                </c:pt>
                <c:pt idx="2042">
                  <c:v>21029.0</c:v>
                </c:pt>
                <c:pt idx="2043">
                  <c:v>21403.0</c:v>
                </c:pt>
                <c:pt idx="2044">
                  <c:v>21801.0</c:v>
                </c:pt>
                <c:pt idx="2045">
                  <c:v>22214.0</c:v>
                </c:pt>
                <c:pt idx="2046">
                  <c:v>22634.0</c:v>
                </c:pt>
                <c:pt idx="2047">
                  <c:v>23034.0</c:v>
                </c:pt>
                <c:pt idx="2048">
                  <c:v>23452.0</c:v>
                </c:pt>
                <c:pt idx="2049">
                  <c:v>24166.0</c:v>
                </c:pt>
                <c:pt idx="2050">
                  <c:v>24573.0</c:v>
                </c:pt>
                <c:pt idx="2051">
                  <c:v>25004.0</c:v>
                </c:pt>
                <c:pt idx="2052">
                  <c:v>25395.0</c:v>
                </c:pt>
                <c:pt idx="2053">
                  <c:v>25803.0</c:v>
                </c:pt>
                <c:pt idx="2054">
                  <c:v>26172.0</c:v>
                </c:pt>
                <c:pt idx="2055">
                  <c:v>26591.0</c:v>
                </c:pt>
                <c:pt idx="2056">
                  <c:v>26986.0</c:v>
                </c:pt>
                <c:pt idx="2057">
                  <c:v>27386.0</c:v>
                </c:pt>
                <c:pt idx="2058">
                  <c:v>27780.0</c:v>
                </c:pt>
                <c:pt idx="2059">
                  <c:v>28175.0</c:v>
                </c:pt>
                <c:pt idx="2060">
                  <c:v>28590.0</c:v>
                </c:pt>
                <c:pt idx="2061">
                  <c:v>28961.0</c:v>
                </c:pt>
                <c:pt idx="2062">
                  <c:v>29352.0</c:v>
                </c:pt>
                <c:pt idx="2063">
                  <c:v>29776.0</c:v>
                </c:pt>
                <c:pt idx="2064">
                  <c:v>30172.0</c:v>
                </c:pt>
                <c:pt idx="2065">
                  <c:v>30570.0</c:v>
                </c:pt>
                <c:pt idx="2066">
                  <c:v>30947.0</c:v>
                </c:pt>
                <c:pt idx="2067">
                  <c:v>31345.0</c:v>
                </c:pt>
                <c:pt idx="2068">
                  <c:v>31725.0</c:v>
                </c:pt>
                <c:pt idx="2069">
                  <c:v>32108.0</c:v>
                </c:pt>
                <c:pt idx="2070">
                  <c:v>32534.0</c:v>
                </c:pt>
                <c:pt idx="2071">
                  <c:v>32967.0</c:v>
                </c:pt>
                <c:pt idx="2072">
                  <c:v>33360.0</c:v>
                </c:pt>
                <c:pt idx="2073">
                  <c:v>33769.0</c:v>
                </c:pt>
                <c:pt idx="2074">
                  <c:v>34177.0</c:v>
                </c:pt>
                <c:pt idx="2075">
                  <c:v>34552.0</c:v>
                </c:pt>
                <c:pt idx="2076">
                  <c:v>647.0</c:v>
                </c:pt>
                <c:pt idx="2077">
                  <c:v>2683.0</c:v>
                </c:pt>
                <c:pt idx="2078">
                  <c:v>2873.0</c:v>
                </c:pt>
                <c:pt idx="2079">
                  <c:v>3064.0</c:v>
                </c:pt>
                <c:pt idx="2080">
                  <c:v>3319.0</c:v>
                </c:pt>
                <c:pt idx="2081">
                  <c:v>3610.0</c:v>
                </c:pt>
                <c:pt idx="2082">
                  <c:v>3978.0</c:v>
                </c:pt>
                <c:pt idx="2083">
                  <c:v>4421.0</c:v>
                </c:pt>
                <c:pt idx="2084">
                  <c:v>4811.0</c:v>
                </c:pt>
                <c:pt idx="2085">
                  <c:v>5101.0</c:v>
                </c:pt>
                <c:pt idx="2086">
                  <c:v>5450.0</c:v>
                </c:pt>
                <c:pt idx="2087">
                  <c:v>5855.0</c:v>
                </c:pt>
                <c:pt idx="2088">
                  <c:v>6244.0</c:v>
                </c:pt>
                <c:pt idx="2089">
                  <c:v>6653.0</c:v>
                </c:pt>
                <c:pt idx="2090">
                  <c:v>7167.0</c:v>
                </c:pt>
                <c:pt idx="2091">
                  <c:v>7588.0</c:v>
                </c:pt>
                <c:pt idx="2092">
                  <c:v>7944.0</c:v>
                </c:pt>
                <c:pt idx="2093">
                  <c:v>8349.0</c:v>
                </c:pt>
                <c:pt idx="2094">
                  <c:v>8748.0</c:v>
                </c:pt>
                <c:pt idx="2095">
                  <c:v>9116.0</c:v>
                </c:pt>
                <c:pt idx="2096">
                  <c:v>9500.0</c:v>
                </c:pt>
                <c:pt idx="2097">
                  <c:v>9902.0</c:v>
                </c:pt>
                <c:pt idx="2098">
                  <c:v>10311.0</c:v>
                </c:pt>
                <c:pt idx="2099">
                  <c:v>10705.0</c:v>
                </c:pt>
                <c:pt idx="2100">
                  <c:v>11080.0</c:v>
                </c:pt>
                <c:pt idx="2101">
                  <c:v>11485.0</c:v>
                </c:pt>
                <c:pt idx="2102">
                  <c:v>11876.0</c:v>
                </c:pt>
                <c:pt idx="2103">
                  <c:v>12247.0</c:v>
                </c:pt>
                <c:pt idx="2104">
                  <c:v>12619.0</c:v>
                </c:pt>
                <c:pt idx="2105">
                  <c:v>13008.0</c:v>
                </c:pt>
                <c:pt idx="2106">
                  <c:v>13391.0</c:v>
                </c:pt>
                <c:pt idx="2107">
                  <c:v>13810.0</c:v>
                </c:pt>
                <c:pt idx="2108">
                  <c:v>14183.0</c:v>
                </c:pt>
                <c:pt idx="2109">
                  <c:v>14898.0</c:v>
                </c:pt>
                <c:pt idx="2110">
                  <c:v>15278.0</c:v>
                </c:pt>
                <c:pt idx="2111">
                  <c:v>15671.0</c:v>
                </c:pt>
                <c:pt idx="2112">
                  <c:v>16071.0</c:v>
                </c:pt>
                <c:pt idx="2113">
                  <c:v>16463.0</c:v>
                </c:pt>
                <c:pt idx="2114">
                  <c:v>16830.0</c:v>
                </c:pt>
                <c:pt idx="2115">
                  <c:v>17208.0</c:v>
                </c:pt>
                <c:pt idx="2116">
                  <c:v>17601.0</c:v>
                </c:pt>
                <c:pt idx="2117">
                  <c:v>18000.0</c:v>
                </c:pt>
                <c:pt idx="2118">
                  <c:v>18413.0</c:v>
                </c:pt>
                <c:pt idx="2119">
                  <c:v>18808.0</c:v>
                </c:pt>
                <c:pt idx="2120">
                  <c:v>19347.0</c:v>
                </c:pt>
                <c:pt idx="2121">
                  <c:v>19733.0</c:v>
                </c:pt>
                <c:pt idx="2122">
                  <c:v>20120.0</c:v>
                </c:pt>
                <c:pt idx="2123">
                  <c:v>20541.0</c:v>
                </c:pt>
                <c:pt idx="2124">
                  <c:v>21060.0</c:v>
                </c:pt>
                <c:pt idx="2125">
                  <c:v>21475.0</c:v>
                </c:pt>
                <c:pt idx="2126">
                  <c:v>21878.0</c:v>
                </c:pt>
                <c:pt idx="2127">
                  <c:v>22272.0</c:v>
                </c:pt>
                <c:pt idx="2128">
                  <c:v>22686.0</c:v>
                </c:pt>
                <c:pt idx="2129">
                  <c:v>23094.0</c:v>
                </c:pt>
                <c:pt idx="2130">
                  <c:v>23496.0</c:v>
                </c:pt>
                <c:pt idx="2131">
                  <c:v>23882.0</c:v>
                </c:pt>
                <c:pt idx="2132">
                  <c:v>24325.0</c:v>
                </c:pt>
                <c:pt idx="2133">
                  <c:v>24704.0</c:v>
                </c:pt>
                <c:pt idx="2134">
                  <c:v>25074.0</c:v>
                </c:pt>
                <c:pt idx="2135">
                  <c:v>25471.0</c:v>
                </c:pt>
                <c:pt idx="2136">
                  <c:v>25844.0</c:v>
                </c:pt>
                <c:pt idx="2137">
                  <c:v>26247.0</c:v>
                </c:pt>
                <c:pt idx="2138">
                  <c:v>26691.0</c:v>
                </c:pt>
                <c:pt idx="2139">
                  <c:v>27066.0</c:v>
                </c:pt>
                <c:pt idx="2140">
                  <c:v>27427.0</c:v>
                </c:pt>
                <c:pt idx="2141">
                  <c:v>27823.0</c:v>
                </c:pt>
                <c:pt idx="2142">
                  <c:v>28217.0</c:v>
                </c:pt>
                <c:pt idx="2143">
                  <c:v>28615.0</c:v>
                </c:pt>
                <c:pt idx="2144">
                  <c:v>29021.0</c:v>
                </c:pt>
                <c:pt idx="2145">
                  <c:v>29475.0</c:v>
                </c:pt>
                <c:pt idx="2146">
                  <c:v>29849.0</c:v>
                </c:pt>
                <c:pt idx="2147">
                  <c:v>30274.0</c:v>
                </c:pt>
                <c:pt idx="2148">
                  <c:v>30815.0</c:v>
                </c:pt>
                <c:pt idx="2149">
                  <c:v>31216.0</c:v>
                </c:pt>
                <c:pt idx="2150">
                  <c:v>31646.0</c:v>
                </c:pt>
                <c:pt idx="2151">
                  <c:v>32008.0</c:v>
                </c:pt>
                <c:pt idx="2152">
                  <c:v>32458.0</c:v>
                </c:pt>
                <c:pt idx="2153">
                  <c:v>32829.0</c:v>
                </c:pt>
                <c:pt idx="2154">
                  <c:v>33232.0</c:v>
                </c:pt>
                <c:pt idx="2155">
                  <c:v>33624.0</c:v>
                </c:pt>
                <c:pt idx="2156">
                  <c:v>34030.0</c:v>
                </c:pt>
                <c:pt idx="2157">
                  <c:v>34441.0</c:v>
                </c:pt>
                <c:pt idx="2158">
                  <c:v>253.0</c:v>
                </c:pt>
                <c:pt idx="2159">
                  <c:v>609.0</c:v>
                </c:pt>
                <c:pt idx="2160">
                  <c:v>762.0</c:v>
                </c:pt>
                <c:pt idx="2161">
                  <c:v>900.0</c:v>
                </c:pt>
                <c:pt idx="2162">
                  <c:v>2061.0</c:v>
                </c:pt>
                <c:pt idx="2163">
                  <c:v>2209.0</c:v>
                </c:pt>
                <c:pt idx="2164">
                  <c:v>2317.0</c:v>
                </c:pt>
                <c:pt idx="2165">
                  <c:v>2463.0</c:v>
                </c:pt>
                <c:pt idx="2166">
                  <c:v>2627.0</c:v>
                </c:pt>
                <c:pt idx="2167">
                  <c:v>2819.0</c:v>
                </c:pt>
                <c:pt idx="2168">
                  <c:v>2987.0</c:v>
                </c:pt>
                <c:pt idx="2169">
                  <c:v>3264.0</c:v>
                </c:pt>
                <c:pt idx="2170">
                  <c:v>3526.0</c:v>
                </c:pt>
                <c:pt idx="2171">
                  <c:v>3858.0</c:v>
                </c:pt>
                <c:pt idx="2172">
                  <c:v>4186.0</c:v>
                </c:pt>
                <c:pt idx="2173">
                  <c:v>4497.0</c:v>
                </c:pt>
                <c:pt idx="2174">
                  <c:v>4803.0</c:v>
                </c:pt>
                <c:pt idx="2175">
                  <c:v>5112.0</c:v>
                </c:pt>
                <c:pt idx="2176">
                  <c:v>5472.0</c:v>
                </c:pt>
                <c:pt idx="2177">
                  <c:v>5870.0</c:v>
                </c:pt>
                <c:pt idx="2178">
                  <c:v>6268.0</c:v>
                </c:pt>
                <c:pt idx="2179">
                  <c:v>6954.0</c:v>
                </c:pt>
                <c:pt idx="2180">
                  <c:v>7349.0</c:v>
                </c:pt>
                <c:pt idx="2181">
                  <c:v>7729.0</c:v>
                </c:pt>
                <c:pt idx="2182">
                  <c:v>8296.0</c:v>
                </c:pt>
                <c:pt idx="2183">
                  <c:v>8704.0</c:v>
                </c:pt>
                <c:pt idx="2184">
                  <c:v>9089.0</c:v>
                </c:pt>
                <c:pt idx="2185">
                  <c:v>9480.0</c:v>
                </c:pt>
                <c:pt idx="2186">
                  <c:v>9878.0</c:v>
                </c:pt>
                <c:pt idx="2187">
                  <c:v>10272.0</c:v>
                </c:pt>
                <c:pt idx="2188">
                  <c:v>10673.0</c:v>
                </c:pt>
                <c:pt idx="2189">
                  <c:v>11058.0</c:v>
                </c:pt>
                <c:pt idx="2190">
                  <c:v>11458.0</c:v>
                </c:pt>
                <c:pt idx="2191">
                  <c:v>11862.0</c:v>
                </c:pt>
                <c:pt idx="2192">
                  <c:v>12257.0</c:v>
                </c:pt>
                <c:pt idx="2193">
                  <c:v>12638.0</c:v>
                </c:pt>
                <c:pt idx="2194">
                  <c:v>13037.0</c:v>
                </c:pt>
                <c:pt idx="2195">
                  <c:v>13434.0</c:v>
                </c:pt>
                <c:pt idx="2196">
                  <c:v>13813.0</c:v>
                </c:pt>
                <c:pt idx="2197">
                  <c:v>14219.0</c:v>
                </c:pt>
                <c:pt idx="2198">
                  <c:v>14592.0</c:v>
                </c:pt>
                <c:pt idx="2199">
                  <c:v>14958.0</c:v>
                </c:pt>
                <c:pt idx="2200">
                  <c:v>15515.0</c:v>
                </c:pt>
                <c:pt idx="2201">
                  <c:v>15917.0</c:v>
                </c:pt>
                <c:pt idx="2202">
                  <c:v>16347.0</c:v>
                </c:pt>
                <c:pt idx="2203">
                  <c:v>16707.0</c:v>
                </c:pt>
                <c:pt idx="2204">
                  <c:v>17240.0</c:v>
                </c:pt>
                <c:pt idx="2205">
                  <c:v>17631.0</c:v>
                </c:pt>
                <c:pt idx="2206">
                  <c:v>18063.0</c:v>
                </c:pt>
                <c:pt idx="2207">
                  <c:v>18479.0</c:v>
                </c:pt>
                <c:pt idx="2208">
                  <c:v>18869.0</c:v>
                </c:pt>
                <c:pt idx="2209">
                  <c:v>19230.0</c:v>
                </c:pt>
                <c:pt idx="2210">
                  <c:v>19628.0</c:v>
                </c:pt>
                <c:pt idx="2211">
                  <c:v>20011.0</c:v>
                </c:pt>
                <c:pt idx="2212">
                  <c:v>20396.0</c:v>
                </c:pt>
                <c:pt idx="2213">
                  <c:v>20811.0</c:v>
                </c:pt>
                <c:pt idx="2214">
                  <c:v>21194.0</c:v>
                </c:pt>
                <c:pt idx="2215">
                  <c:v>21589.0</c:v>
                </c:pt>
                <c:pt idx="2216">
                  <c:v>22027.0</c:v>
                </c:pt>
                <c:pt idx="2217">
                  <c:v>22404.0</c:v>
                </c:pt>
                <c:pt idx="2218">
                  <c:v>22784.0</c:v>
                </c:pt>
                <c:pt idx="2219">
                  <c:v>23176.0</c:v>
                </c:pt>
                <c:pt idx="2220">
                  <c:v>23578.0</c:v>
                </c:pt>
                <c:pt idx="2221">
                  <c:v>23969.0</c:v>
                </c:pt>
                <c:pt idx="2222">
                  <c:v>24530.0</c:v>
                </c:pt>
                <c:pt idx="2223">
                  <c:v>24919.0</c:v>
                </c:pt>
                <c:pt idx="2224">
                  <c:v>25323.0</c:v>
                </c:pt>
                <c:pt idx="2225">
                  <c:v>25701.0</c:v>
                </c:pt>
                <c:pt idx="2226">
                  <c:v>26095.0</c:v>
                </c:pt>
                <c:pt idx="2227">
                  <c:v>26486.0</c:v>
                </c:pt>
                <c:pt idx="2228">
                  <c:v>26881.0</c:v>
                </c:pt>
                <c:pt idx="2229">
                  <c:v>27415.0</c:v>
                </c:pt>
                <c:pt idx="2230">
                  <c:v>27979.0</c:v>
                </c:pt>
                <c:pt idx="2231">
                  <c:v>28541.0</c:v>
                </c:pt>
                <c:pt idx="2232">
                  <c:v>28946.0</c:v>
                </c:pt>
                <c:pt idx="2233">
                  <c:v>29362.0</c:v>
                </c:pt>
                <c:pt idx="2234">
                  <c:v>29891.0</c:v>
                </c:pt>
                <c:pt idx="2235">
                  <c:v>30290.0</c:v>
                </c:pt>
                <c:pt idx="2236">
                  <c:v>30663.0</c:v>
                </c:pt>
                <c:pt idx="2237">
                  <c:v>31059.0</c:v>
                </c:pt>
                <c:pt idx="2238">
                  <c:v>31628.0</c:v>
                </c:pt>
                <c:pt idx="2239">
                  <c:v>32006.0</c:v>
                </c:pt>
                <c:pt idx="2240">
                  <c:v>32379.0</c:v>
                </c:pt>
                <c:pt idx="2241">
                  <c:v>32786.0</c:v>
                </c:pt>
                <c:pt idx="2242">
                  <c:v>33193.0</c:v>
                </c:pt>
                <c:pt idx="2243">
                  <c:v>33587.0</c:v>
                </c:pt>
                <c:pt idx="2244">
                  <c:v>33985.0</c:v>
                </c:pt>
                <c:pt idx="2245">
                  <c:v>34389.0</c:v>
                </c:pt>
                <c:pt idx="2246">
                  <c:v>668.0</c:v>
                </c:pt>
                <c:pt idx="2247">
                  <c:v>841.0</c:v>
                </c:pt>
                <c:pt idx="2248">
                  <c:v>1658.0</c:v>
                </c:pt>
                <c:pt idx="2249">
                  <c:v>1897.0</c:v>
                </c:pt>
                <c:pt idx="2250">
                  <c:v>2108.0</c:v>
                </c:pt>
                <c:pt idx="2251">
                  <c:v>3510.0</c:v>
                </c:pt>
                <c:pt idx="2252">
                  <c:v>3835.0</c:v>
                </c:pt>
                <c:pt idx="2253">
                  <c:v>4174.0</c:v>
                </c:pt>
                <c:pt idx="2254">
                  <c:v>4465.0</c:v>
                </c:pt>
                <c:pt idx="2255">
                  <c:v>4765.0</c:v>
                </c:pt>
                <c:pt idx="2256">
                  <c:v>5051.0</c:v>
                </c:pt>
                <c:pt idx="2257">
                  <c:v>5389.0</c:v>
                </c:pt>
                <c:pt idx="2258">
                  <c:v>5790.0</c:v>
                </c:pt>
                <c:pt idx="2259">
                  <c:v>6183.0</c:v>
                </c:pt>
                <c:pt idx="2260">
                  <c:v>6604.0</c:v>
                </c:pt>
                <c:pt idx="2261">
                  <c:v>6969.0</c:v>
                </c:pt>
                <c:pt idx="2262">
                  <c:v>7359.0</c:v>
                </c:pt>
                <c:pt idx="2263">
                  <c:v>7753.0</c:v>
                </c:pt>
                <c:pt idx="2264">
                  <c:v>8152.0</c:v>
                </c:pt>
                <c:pt idx="2265">
                  <c:v>8572.0</c:v>
                </c:pt>
                <c:pt idx="2266">
                  <c:v>8968.0</c:v>
                </c:pt>
                <c:pt idx="2267">
                  <c:v>9369.0</c:v>
                </c:pt>
                <c:pt idx="2268">
                  <c:v>9757.0</c:v>
                </c:pt>
                <c:pt idx="2269">
                  <c:v>10164.0</c:v>
                </c:pt>
                <c:pt idx="2270">
                  <c:v>10591.0</c:v>
                </c:pt>
                <c:pt idx="2271">
                  <c:v>10971.0</c:v>
                </c:pt>
                <c:pt idx="2272">
                  <c:v>11358.0</c:v>
                </c:pt>
                <c:pt idx="2273">
                  <c:v>11769.0</c:v>
                </c:pt>
                <c:pt idx="2274">
                  <c:v>12148.0</c:v>
                </c:pt>
                <c:pt idx="2275">
                  <c:v>12535.0</c:v>
                </c:pt>
                <c:pt idx="2276">
                  <c:v>12935.0</c:v>
                </c:pt>
                <c:pt idx="2277">
                  <c:v>13433.0</c:v>
                </c:pt>
                <c:pt idx="2278">
                  <c:v>13801.0</c:v>
                </c:pt>
                <c:pt idx="2279">
                  <c:v>14193.0</c:v>
                </c:pt>
                <c:pt idx="2280">
                  <c:v>14584.0</c:v>
                </c:pt>
                <c:pt idx="2281">
                  <c:v>14944.0</c:v>
                </c:pt>
                <c:pt idx="2282">
                  <c:v>15488.0</c:v>
                </c:pt>
                <c:pt idx="2283">
                  <c:v>15894.0</c:v>
                </c:pt>
                <c:pt idx="2284">
                  <c:v>16284.0</c:v>
                </c:pt>
                <c:pt idx="2285">
                  <c:v>16689.0</c:v>
                </c:pt>
                <c:pt idx="2286">
                  <c:v>17084.0</c:v>
                </c:pt>
                <c:pt idx="2287">
                  <c:v>17474.0</c:v>
                </c:pt>
                <c:pt idx="2288">
                  <c:v>17861.0</c:v>
                </c:pt>
                <c:pt idx="2289">
                  <c:v>18266.0</c:v>
                </c:pt>
                <c:pt idx="2290">
                  <c:v>18805.0</c:v>
                </c:pt>
                <c:pt idx="2291">
                  <c:v>19176.0</c:v>
                </c:pt>
                <c:pt idx="2292">
                  <c:v>19613.0</c:v>
                </c:pt>
                <c:pt idx="2293">
                  <c:v>19977.0</c:v>
                </c:pt>
                <c:pt idx="2294">
                  <c:v>20373.0</c:v>
                </c:pt>
                <c:pt idx="2295">
                  <c:v>20753.0</c:v>
                </c:pt>
                <c:pt idx="2296">
                  <c:v>21146.0</c:v>
                </c:pt>
                <c:pt idx="2297">
                  <c:v>21564.0</c:v>
                </c:pt>
                <c:pt idx="2298">
                  <c:v>21921.0</c:v>
                </c:pt>
                <c:pt idx="2299">
                  <c:v>22334.0</c:v>
                </c:pt>
                <c:pt idx="2300">
                  <c:v>22709.0</c:v>
                </c:pt>
                <c:pt idx="2301">
                  <c:v>23120.0</c:v>
                </c:pt>
                <c:pt idx="2302">
                  <c:v>23514.0</c:v>
                </c:pt>
                <c:pt idx="2303">
                  <c:v>23919.0</c:v>
                </c:pt>
                <c:pt idx="2304">
                  <c:v>24302.0</c:v>
                </c:pt>
                <c:pt idx="2305">
                  <c:v>24694.0</c:v>
                </c:pt>
                <c:pt idx="2306">
                  <c:v>25117.0</c:v>
                </c:pt>
                <c:pt idx="2307">
                  <c:v>25486.0</c:v>
                </c:pt>
                <c:pt idx="2308">
                  <c:v>25903.0</c:v>
                </c:pt>
                <c:pt idx="2309">
                  <c:v>26291.0</c:v>
                </c:pt>
                <c:pt idx="2310">
                  <c:v>26702.0</c:v>
                </c:pt>
                <c:pt idx="2311">
                  <c:v>27120.0</c:v>
                </c:pt>
                <c:pt idx="2312">
                  <c:v>27493.0</c:v>
                </c:pt>
                <c:pt idx="2313">
                  <c:v>27881.0</c:v>
                </c:pt>
                <c:pt idx="2314">
                  <c:v>28263.0</c:v>
                </c:pt>
                <c:pt idx="2315">
                  <c:v>28682.0</c:v>
                </c:pt>
                <c:pt idx="2316">
                  <c:v>29091.0</c:v>
                </c:pt>
                <c:pt idx="2317">
                  <c:v>29484.0</c:v>
                </c:pt>
                <c:pt idx="2318">
                  <c:v>29898.0</c:v>
                </c:pt>
                <c:pt idx="2319">
                  <c:v>30304.0</c:v>
                </c:pt>
                <c:pt idx="2320">
                  <c:v>30678.0</c:v>
                </c:pt>
                <c:pt idx="2321">
                  <c:v>31086.0</c:v>
                </c:pt>
                <c:pt idx="2322">
                  <c:v>31482.0</c:v>
                </c:pt>
                <c:pt idx="2323">
                  <c:v>31876.0</c:v>
                </c:pt>
                <c:pt idx="2324">
                  <c:v>32273.0</c:v>
                </c:pt>
                <c:pt idx="2325">
                  <c:v>32670.0</c:v>
                </c:pt>
                <c:pt idx="2326">
                  <c:v>33071.0</c:v>
                </c:pt>
                <c:pt idx="2327">
                  <c:v>33670.0</c:v>
                </c:pt>
                <c:pt idx="2328">
                  <c:v>34051.0</c:v>
                </c:pt>
                <c:pt idx="2329">
                  <c:v>34448.0</c:v>
                </c:pt>
                <c:pt idx="2330">
                  <c:v>806.0</c:v>
                </c:pt>
                <c:pt idx="2331">
                  <c:v>1645.0</c:v>
                </c:pt>
                <c:pt idx="2332">
                  <c:v>1805.0</c:v>
                </c:pt>
                <c:pt idx="2333">
                  <c:v>1963.0</c:v>
                </c:pt>
                <c:pt idx="2334">
                  <c:v>3945.0</c:v>
                </c:pt>
                <c:pt idx="2335">
                  <c:v>4375.0</c:v>
                </c:pt>
                <c:pt idx="2336">
                  <c:v>4658.0</c:v>
                </c:pt>
                <c:pt idx="2337">
                  <c:v>4938.0</c:v>
                </c:pt>
                <c:pt idx="2338">
                  <c:v>5276.0</c:v>
                </c:pt>
                <c:pt idx="2339">
                  <c:v>5672.0</c:v>
                </c:pt>
                <c:pt idx="2340">
                  <c:v>6192.0</c:v>
                </c:pt>
                <c:pt idx="2341">
                  <c:v>6606.0</c:v>
                </c:pt>
                <c:pt idx="2342">
                  <c:v>7007.0</c:v>
                </c:pt>
                <c:pt idx="2343">
                  <c:v>7397.0</c:v>
                </c:pt>
                <c:pt idx="2344">
                  <c:v>7780.0</c:v>
                </c:pt>
                <c:pt idx="2345">
                  <c:v>8165.0</c:v>
                </c:pt>
                <c:pt idx="2346">
                  <c:v>8569.0</c:v>
                </c:pt>
                <c:pt idx="2347">
                  <c:v>9091.0</c:v>
                </c:pt>
                <c:pt idx="2348">
                  <c:v>9487.0</c:v>
                </c:pt>
                <c:pt idx="2349">
                  <c:v>9874.0</c:v>
                </c:pt>
                <c:pt idx="2350">
                  <c:v>10260.0</c:v>
                </c:pt>
                <c:pt idx="2351">
                  <c:v>10665.0</c:v>
                </c:pt>
                <c:pt idx="2352">
                  <c:v>11069.0</c:v>
                </c:pt>
                <c:pt idx="2353">
                  <c:v>11587.0</c:v>
                </c:pt>
                <c:pt idx="2354">
                  <c:v>11986.0</c:v>
                </c:pt>
                <c:pt idx="2355">
                  <c:v>12354.0</c:v>
                </c:pt>
                <c:pt idx="2356">
                  <c:v>12728.0</c:v>
                </c:pt>
                <c:pt idx="2357">
                  <c:v>13114.0</c:v>
                </c:pt>
                <c:pt idx="2358">
                  <c:v>13479.0</c:v>
                </c:pt>
                <c:pt idx="2359">
                  <c:v>13840.0</c:v>
                </c:pt>
                <c:pt idx="2360">
                  <c:v>14223.0</c:v>
                </c:pt>
                <c:pt idx="2361">
                  <c:v>14589.0</c:v>
                </c:pt>
                <c:pt idx="2362">
                  <c:v>14954.0</c:v>
                </c:pt>
                <c:pt idx="2363">
                  <c:v>15492.0</c:v>
                </c:pt>
                <c:pt idx="2364">
                  <c:v>16039.0</c:v>
                </c:pt>
                <c:pt idx="2365">
                  <c:v>16421.0</c:v>
                </c:pt>
                <c:pt idx="2366">
                  <c:v>16790.0</c:v>
                </c:pt>
                <c:pt idx="2367">
                  <c:v>17170.0</c:v>
                </c:pt>
                <c:pt idx="2368">
                  <c:v>17559.0</c:v>
                </c:pt>
                <c:pt idx="2369">
                  <c:v>17954.0</c:v>
                </c:pt>
                <c:pt idx="2370">
                  <c:v>18369.0</c:v>
                </c:pt>
                <c:pt idx="2371">
                  <c:v>18764.0</c:v>
                </c:pt>
                <c:pt idx="2372">
                  <c:v>19148.0</c:v>
                </c:pt>
                <c:pt idx="2373">
                  <c:v>19517.0</c:v>
                </c:pt>
                <c:pt idx="2374">
                  <c:v>19921.0</c:v>
                </c:pt>
                <c:pt idx="2375">
                  <c:v>20286.0</c:v>
                </c:pt>
                <c:pt idx="2376">
                  <c:v>20682.0</c:v>
                </c:pt>
                <c:pt idx="2377">
                  <c:v>21235.0</c:v>
                </c:pt>
                <c:pt idx="2378">
                  <c:v>21617.0</c:v>
                </c:pt>
                <c:pt idx="2379">
                  <c:v>22042.0</c:v>
                </c:pt>
                <c:pt idx="2380">
                  <c:v>22393.0</c:v>
                </c:pt>
                <c:pt idx="2381">
                  <c:v>22779.0</c:v>
                </c:pt>
                <c:pt idx="2382">
                  <c:v>23154.0</c:v>
                </c:pt>
                <c:pt idx="2383">
                  <c:v>23533.0</c:v>
                </c:pt>
                <c:pt idx="2384">
                  <c:v>23907.0</c:v>
                </c:pt>
                <c:pt idx="2385">
                  <c:v>24293.0</c:v>
                </c:pt>
                <c:pt idx="2386">
                  <c:v>24661.0</c:v>
                </c:pt>
                <c:pt idx="2387">
                  <c:v>25068.0</c:v>
                </c:pt>
                <c:pt idx="2388">
                  <c:v>25453.0</c:v>
                </c:pt>
                <c:pt idx="2389">
                  <c:v>25820.0</c:v>
                </c:pt>
                <c:pt idx="2390">
                  <c:v>26202.0</c:v>
                </c:pt>
                <c:pt idx="2391">
                  <c:v>26608.0</c:v>
                </c:pt>
                <c:pt idx="2392">
                  <c:v>27012.0</c:v>
                </c:pt>
                <c:pt idx="2393">
                  <c:v>27390.0</c:v>
                </c:pt>
                <c:pt idx="2394">
                  <c:v>27773.0</c:v>
                </c:pt>
                <c:pt idx="2395">
                  <c:v>28137.0</c:v>
                </c:pt>
                <c:pt idx="2396">
                  <c:v>28548.0</c:v>
                </c:pt>
                <c:pt idx="2397">
                  <c:v>28888.0</c:v>
                </c:pt>
                <c:pt idx="2398">
                  <c:v>29280.0</c:v>
                </c:pt>
                <c:pt idx="2399">
                  <c:v>29671.0</c:v>
                </c:pt>
                <c:pt idx="2400">
                  <c:v>30068.0</c:v>
                </c:pt>
                <c:pt idx="2401">
                  <c:v>30621.0</c:v>
                </c:pt>
                <c:pt idx="2402">
                  <c:v>30989.0</c:v>
                </c:pt>
                <c:pt idx="2403">
                  <c:v>31359.0</c:v>
                </c:pt>
                <c:pt idx="2404">
                  <c:v>31737.0</c:v>
                </c:pt>
                <c:pt idx="2405">
                  <c:v>32101.0</c:v>
                </c:pt>
                <c:pt idx="2406">
                  <c:v>32481.0</c:v>
                </c:pt>
                <c:pt idx="2407">
                  <c:v>32868.0</c:v>
                </c:pt>
                <c:pt idx="2408">
                  <c:v>33246.0</c:v>
                </c:pt>
                <c:pt idx="2409">
                  <c:v>33640.0</c:v>
                </c:pt>
                <c:pt idx="2410">
                  <c:v>34008.0</c:v>
                </c:pt>
                <c:pt idx="2411">
                  <c:v>34385.0</c:v>
                </c:pt>
                <c:pt idx="2412">
                  <c:v>166.0</c:v>
                </c:pt>
                <c:pt idx="2413">
                  <c:v>374.0</c:v>
                </c:pt>
                <c:pt idx="2414">
                  <c:v>435.0</c:v>
                </c:pt>
                <c:pt idx="2415">
                  <c:v>628.0</c:v>
                </c:pt>
                <c:pt idx="2416">
                  <c:v>2083.0</c:v>
                </c:pt>
                <c:pt idx="2417">
                  <c:v>2228.0</c:v>
                </c:pt>
                <c:pt idx="2418">
                  <c:v>2347.0</c:v>
                </c:pt>
                <c:pt idx="2419">
                  <c:v>2568.0</c:v>
                </c:pt>
                <c:pt idx="2420">
                  <c:v>2758.0</c:v>
                </c:pt>
                <c:pt idx="2421">
                  <c:v>2940.0</c:v>
                </c:pt>
                <c:pt idx="2422">
                  <c:v>3163.0</c:v>
                </c:pt>
                <c:pt idx="2423">
                  <c:v>3422.0</c:v>
                </c:pt>
                <c:pt idx="2424">
                  <c:v>3744.0</c:v>
                </c:pt>
                <c:pt idx="2425">
                  <c:v>4098.0</c:v>
                </c:pt>
                <c:pt idx="2426">
                  <c:v>5039.0</c:v>
                </c:pt>
                <c:pt idx="2427">
                  <c:v>5394.0</c:v>
                </c:pt>
                <c:pt idx="2428">
                  <c:v>5768.0</c:v>
                </c:pt>
                <c:pt idx="2429">
                  <c:v>6178.0</c:v>
                </c:pt>
                <c:pt idx="2430">
                  <c:v>6591.0</c:v>
                </c:pt>
                <c:pt idx="2431">
                  <c:v>6974.0</c:v>
                </c:pt>
                <c:pt idx="2432">
                  <c:v>7343.0</c:v>
                </c:pt>
                <c:pt idx="2433">
                  <c:v>7726.0</c:v>
                </c:pt>
                <c:pt idx="2434">
                  <c:v>8122.0</c:v>
                </c:pt>
                <c:pt idx="2435">
                  <c:v>8526.0</c:v>
                </c:pt>
                <c:pt idx="2436">
                  <c:v>8909.0</c:v>
                </c:pt>
                <c:pt idx="2437">
                  <c:v>9301.0</c:v>
                </c:pt>
                <c:pt idx="2438">
                  <c:v>9673.0</c:v>
                </c:pt>
                <c:pt idx="2439">
                  <c:v>10082.0</c:v>
                </c:pt>
                <c:pt idx="2440">
                  <c:v>10494.0</c:v>
                </c:pt>
                <c:pt idx="2441">
                  <c:v>10884.0</c:v>
                </c:pt>
                <c:pt idx="2442">
                  <c:v>11291.0</c:v>
                </c:pt>
                <c:pt idx="2443">
                  <c:v>11698.0</c:v>
                </c:pt>
                <c:pt idx="2444">
                  <c:v>12083.0</c:v>
                </c:pt>
                <c:pt idx="2445">
                  <c:v>12463.0</c:v>
                </c:pt>
                <c:pt idx="2446">
                  <c:v>12855.0</c:v>
                </c:pt>
                <c:pt idx="2447">
                  <c:v>13243.0</c:v>
                </c:pt>
                <c:pt idx="2448">
                  <c:v>13644.0</c:v>
                </c:pt>
                <c:pt idx="2449">
                  <c:v>14044.0</c:v>
                </c:pt>
                <c:pt idx="2450">
                  <c:v>14419.0</c:v>
                </c:pt>
                <c:pt idx="2451">
                  <c:v>14786.0</c:v>
                </c:pt>
                <c:pt idx="2452">
                  <c:v>15161.0</c:v>
                </c:pt>
                <c:pt idx="2453">
                  <c:v>15542.0</c:v>
                </c:pt>
                <c:pt idx="2454">
                  <c:v>15970.0</c:v>
                </c:pt>
                <c:pt idx="2455">
                  <c:v>16336.0</c:v>
                </c:pt>
                <c:pt idx="2456">
                  <c:v>16764.0</c:v>
                </c:pt>
                <c:pt idx="2457">
                  <c:v>17149.0</c:v>
                </c:pt>
                <c:pt idx="2458">
                  <c:v>17703.0</c:v>
                </c:pt>
                <c:pt idx="2459">
                  <c:v>18089.0</c:v>
                </c:pt>
                <c:pt idx="2460">
                  <c:v>18486.0</c:v>
                </c:pt>
                <c:pt idx="2461">
                  <c:v>18866.0</c:v>
                </c:pt>
                <c:pt idx="2462">
                  <c:v>19269.0</c:v>
                </c:pt>
                <c:pt idx="2463">
                  <c:v>19698.0</c:v>
                </c:pt>
                <c:pt idx="2464">
                  <c:v>20253.0</c:v>
                </c:pt>
                <c:pt idx="2465">
                  <c:v>20620.0</c:v>
                </c:pt>
                <c:pt idx="2466">
                  <c:v>21233.0</c:v>
                </c:pt>
                <c:pt idx="2467">
                  <c:v>21607.0</c:v>
                </c:pt>
                <c:pt idx="2468">
                  <c:v>21993.0</c:v>
                </c:pt>
                <c:pt idx="2469">
                  <c:v>22411.0</c:v>
                </c:pt>
                <c:pt idx="2470">
                  <c:v>22815.0</c:v>
                </c:pt>
                <c:pt idx="2471">
                  <c:v>23238.0</c:v>
                </c:pt>
                <c:pt idx="2472">
                  <c:v>23630.0</c:v>
                </c:pt>
                <c:pt idx="2473">
                  <c:v>24016.0</c:v>
                </c:pt>
                <c:pt idx="2474">
                  <c:v>24410.0</c:v>
                </c:pt>
                <c:pt idx="2475">
                  <c:v>24800.0</c:v>
                </c:pt>
                <c:pt idx="2476">
                  <c:v>25209.0</c:v>
                </c:pt>
                <c:pt idx="2477">
                  <c:v>25748.0</c:v>
                </c:pt>
                <c:pt idx="2478">
                  <c:v>26142.0</c:v>
                </c:pt>
                <c:pt idx="2479">
                  <c:v>26551.0</c:v>
                </c:pt>
                <c:pt idx="2480">
                  <c:v>27126.0</c:v>
                </c:pt>
                <c:pt idx="2481">
                  <c:v>27532.0</c:v>
                </c:pt>
                <c:pt idx="2482">
                  <c:v>27929.0</c:v>
                </c:pt>
                <c:pt idx="2483">
                  <c:v>28319.0</c:v>
                </c:pt>
                <c:pt idx="2484">
                  <c:v>28719.0</c:v>
                </c:pt>
                <c:pt idx="2485">
                  <c:v>29109.0</c:v>
                </c:pt>
                <c:pt idx="2486">
                  <c:v>29534.0</c:v>
                </c:pt>
                <c:pt idx="2487">
                  <c:v>29934.0</c:v>
                </c:pt>
                <c:pt idx="2488">
                  <c:v>30329.0</c:v>
                </c:pt>
                <c:pt idx="2489">
                  <c:v>30864.0</c:v>
                </c:pt>
                <c:pt idx="2490">
                  <c:v>31243.0</c:v>
                </c:pt>
                <c:pt idx="2491">
                  <c:v>31644.0</c:v>
                </c:pt>
                <c:pt idx="2492">
                  <c:v>32003.0</c:v>
                </c:pt>
                <c:pt idx="2493">
                  <c:v>32407.0</c:v>
                </c:pt>
                <c:pt idx="2494">
                  <c:v>32805.0</c:v>
                </c:pt>
                <c:pt idx="2495">
                  <c:v>33238.0</c:v>
                </c:pt>
                <c:pt idx="2496">
                  <c:v>33653.0</c:v>
                </c:pt>
                <c:pt idx="2497">
                  <c:v>34348.0</c:v>
                </c:pt>
                <c:pt idx="2498">
                  <c:v>200.0</c:v>
                </c:pt>
                <c:pt idx="2499">
                  <c:v>646.0</c:v>
                </c:pt>
                <c:pt idx="2500">
                  <c:v>800.0</c:v>
                </c:pt>
                <c:pt idx="2501">
                  <c:v>918.0</c:v>
                </c:pt>
                <c:pt idx="2502">
                  <c:v>1107.0</c:v>
                </c:pt>
                <c:pt idx="2503">
                  <c:v>1223.0</c:v>
                </c:pt>
                <c:pt idx="2504">
                  <c:v>1357.0</c:v>
                </c:pt>
                <c:pt idx="2505">
                  <c:v>1481.0</c:v>
                </c:pt>
                <c:pt idx="2506">
                  <c:v>1611.0</c:v>
                </c:pt>
                <c:pt idx="2507">
                  <c:v>1816.0</c:v>
                </c:pt>
                <c:pt idx="2508">
                  <c:v>2007.0</c:v>
                </c:pt>
                <c:pt idx="2509">
                  <c:v>2160.0</c:v>
                </c:pt>
                <c:pt idx="2510">
                  <c:v>2269.0</c:v>
                </c:pt>
                <c:pt idx="2511">
                  <c:v>2423.0</c:v>
                </c:pt>
                <c:pt idx="2512">
                  <c:v>2585.0</c:v>
                </c:pt>
                <c:pt idx="2513">
                  <c:v>2778.0</c:v>
                </c:pt>
                <c:pt idx="2514">
                  <c:v>2957.0</c:v>
                </c:pt>
                <c:pt idx="2515">
                  <c:v>3197.0</c:v>
                </c:pt>
                <c:pt idx="2516">
                  <c:v>3465.0</c:v>
                </c:pt>
                <c:pt idx="2517">
                  <c:v>3938.0</c:v>
                </c:pt>
                <c:pt idx="2518">
                  <c:v>4255.0</c:v>
                </c:pt>
                <c:pt idx="2519">
                  <c:v>4551.0</c:v>
                </c:pt>
                <c:pt idx="2520">
                  <c:v>4865.0</c:v>
                </c:pt>
                <c:pt idx="2521">
                  <c:v>5147.0</c:v>
                </c:pt>
                <c:pt idx="2522">
                  <c:v>5816.0</c:v>
                </c:pt>
                <c:pt idx="2523">
                  <c:v>6260.0</c:v>
                </c:pt>
                <c:pt idx="2524">
                  <c:v>6631.0</c:v>
                </c:pt>
                <c:pt idx="2525">
                  <c:v>7006.0</c:v>
                </c:pt>
                <c:pt idx="2526">
                  <c:v>7404.0</c:v>
                </c:pt>
                <c:pt idx="2527">
                  <c:v>7788.0</c:v>
                </c:pt>
                <c:pt idx="2528">
                  <c:v>8214.0</c:v>
                </c:pt>
                <c:pt idx="2529">
                  <c:v>8592.0</c:v>
                </c:pt>
                <c:pt idx="2530">
                  <c:v>8986.0</c:v>
                </c:pt>
                <c:pt idx="2531">
                  <c:v>9390.0</c:v>
                </c:pt>
                <c:pt idx="2532">
                  <c:v>9930.0</c:v>
                </c:pt>
                <c:pt idx="2533">
                  <c:v>10329.0</c:v>
                </c:pt>
                <c:pt idx="2534">
                  <c:v>10772.0</c:v>
                </c:pt>
                <c:pt idx="2535">
                  <c:v>11121.0</c:v>
                </c:pt>
                <c:pt idx="2536">
                  <c:v>11553.0</c:v>
                </c:pt>
                <c:pt idx="2537">
                  <c:v>11960.0</c:v>
                </c:pt>
                <c:pt idx="2538">
                  <c:v>12349.0</c:v>
                </c:pt>
                <c:pt idx="2539">
                  <c:v>12897.0</c:v>
                </c:pt>
                <c:pt idx="2540">
                  <c:v>13286.0</c:v>
                </c:pt>
                <c:pt idx="2541">
                  <c:v>13663.0</c:v>
                </c:pt>
                <c:pt idx="2542">
                  <c:v>14056.0</c:v>
                </c:pt>
                <c:pt idx="2543">
                  <c:v>14432.0</c:v>
                </c:pt>
                <c:pt idx="2544">
                  <c:v>14796.0</c:v>
                </c:pt>
                <c:pt idx="2545">
                  <c:v>15185.0</c:v>
                </c:pt>
                <c:pt idx="2546">
                  <c:v>15587.0</c:v>
                </c:pt>
                <c:pt idx="2547">
                  <c:v>16004.0</c:v>
                </c:pt>
                <c:pt idx="2548">
                  <c:v>16437.0</c:v>
                </c:pt>
                <c:pt idx="2549">
                  <c:v>16834.0</c:v>
                </c:pt>
                <c:pt idx="2550">
                  <c:v>17235.0</c:v>
                </c:pt>
                <c:pt idx="2551">
                  <c:v>17766.0</c:v>
                </c:pt>
                <c:pt idx="2552">
                  <c:v>18174.0</c:v>
                </c:pt>
                <c:pt idx="2553">
                  <c:v>18564.0</c:v>
                </c:pt>
                <c:pt idx="2554">
                  <c:v>18920.0</c:v>
                </c:pt>
                <c:pt idx="2555">
                  <c:v>19289.0</c:v>
                </c:pt>
                <c:pt idx="2556">
                  <c:v>19689.0</c:v>
                </c:pt>
                <c:pt idx="2557">
                  <c:v>20095.0</c:v>
                </c:pt>
                <c:pt idx="2558">
                  <c:v>20510.0</c:v>
                </c:pt>
                <c:pt idx="2559">
                  <c:v>20898.0</c:v>
                </c:pt>
                <c:pt idx="2560">
                  <c:v>21296.0</c:v>
                </c:pt>
                <c:pt idx="2561">
                  <c:v>21705.0</c:v>
                </c:pt>
                <c:pt idx="2562">
                  <c:v>22301.0</c:v>
                </c:pt>
                <c:pt idx="2563">
                  <c:v>22671.0</c:v>
                </c:pt>
                <c:pt idx="2564">
                  <c:v>23056.0</c:v>
                </c:pt>
                <c:pt idx="2565">
                  <c:v>23459.0</c:v>
                </c:pt>
                <c:pt idx="2566">
                  <c:v>23878.0</c:v>
                </c:pt>
                <c:pt idx="2567">
                  <c:v>24263.0</c:v>
                </c:pt>
                <c:pt idx="2568">
                  <c:v>24647.0</c:v>
                </c:pt>
                <c:pt idx="2569">
                  <c:v>25080.0</c:v>
                </c:pt>
                <c:pt idx="2570">
                  <c:v>25463.0</c:v>
                </c:pt>
                <c:pt idx="2571">
                  <c:v>25989.0</c:v>
                </c:pt>
                <c:pt idx="2572">
                  <c:v>26367.0</c:v>
                </c:pt>
                <c:pt idx="2573">
                  <c:v>26758.0</c:v>
                </c:pt>
                <c:pt idx="2574">
                  <c:v>27162.0</c:v>
                </c:pt>
                <c:pt idx="2575">
                  <c:v>27537.0</c:v>
                </c:pt>
                <c:pt idx="2576">
                  <c:v>27917.0</c:v>
                </c:pt>
                <c:pt idx="2577">
                  <c:v>28302.0</c:v>
                </c:pt>
                <c:pt idx="2578">
                  <c:v>28709.0</c:v>
                </c:pt>
                <c:pt idx="2579">
                  <c:v>29293.0</c:v>
                </c:pt>
                <c:pt idx="2580">
                  <c:v>29654.0</c:v>
                </c:pt>
                <c:pt idx="2581">
                  <c:v>30073.0</c:v>
                </c:pt>
                <c:pt idx="2582">
                  <c:v>30480.0</c:v>
                </c:pt>
                <c:pt idx="2583">
                  <c:v>30875.0</c:v>
                </c:pt>
                <c:pt idx="2584">
                  <c:v>31271.0</c:v>
                </c:pt>
                <c:pt idx="2585">
                  <c:v>31688.0</c:v>
                </c:pt>
                <c:pt idx="2586">
                  <c:v>32222.0</c:v>
                </c:pt>
                <c:pt idx="2587">
                  <c:v>32615.0</c:v>
                </c:pt>
                <c:pt idx="2588">
                  <c:v>33016.0</c:v>
                </c:pt>
                <c:pt idx="2589">
                  <c:v>33429.0</c:v>
                </c:pt>
                <c:pt idx="2590">
                  <c:v>33850.0</c:v>
                </c:pt>
                <c:pt idx="2591">
                  <c:v>34256.0</c:v>
                </c:pt>
                <c:pt idx="2592">
                  <c:v>34653.0</c:v>
                </c:pt>
                <c:pt idx="2593">
                  <c:v>541.0</c:v>
                </c:pt>
                <c:pt idx="2594">
                  <c:v>631.0</c:v>
                </c:pt>
                <c:pt idx="2595">
                  <c:v>813.0</c:v>
                </c:pt>
                <c:pt idx="2596">
                  <c:v>902.0</c:v>
                </c:pt>
                <c:pt idx="2597">
                  <c:v>985.0</c:v>
                </c:pt>
                <c:pt idx="2598">
                  <c:v>1091.0</c:v>
                </c:pt>
                <c:pt idx="2599">
                  <c:v>1312.0</c:v>
                </c:pt>
                <c:pt idx="2600">
                  <c:v>1411.0</c:v>
                </c:pt>
                <c:pt idx="2601">
                  <c:v>1511.0</c:v>
                </c:pt>
                <c:pt idx="2602">
                  <c:v>3118.0</c:v>
                </c:pt>
                <c:pt idx="2603">
                  <c:v>3372.0</c:v>
                </c:pt>
                <c:pt idx="2604">
                  <c:v>3678.0</c:v>
                </c:pt>
                <c:pt idx="2605">
                  <c:v>4020.0</c:v>
                </c:pt>
                <c:pt idx="2606">
                  <c:v>5058.0</c:v>
                </c:pt>
                <c:pt idx="2607">
                  <c:v>5396.0</c:v>
                </c:pt>
                <c:pt idx="2608">
                  <c:v>5798.0</c:v>
                </c:pt>
                <c:pt idx="2609">
                  <c:v>6358.0</c:v>
                </c:pt>
                <c:pt idx="2610">
                  <c:v>6791.0</c:v>
                </c:pt>
                <c:pt idx="2611">
                  <c:v>7157.0</c:v>
                </c:pt>
                <c:pt idx="2612">
                  <c:v>7560.0</c:v>
                </c:pt>
                <c:pt idx="2613">
                  <c:v>7975.0</c:v>
                </c:pt>
                <c:pt idx="2614">
                  <c:v>8406.0</c:v>
                </c:pt>
                <c:pt idx="2615">
                  <c:v>8798.0</c:v>
                </c:pt>
                <c:pt idx="2616">
                  <c:v>9221.0</c:v>
                </c:pt>
                <c:pt idx="2617">
                  <c:v>9581.0</c:v>
                </c:pt>
                <c:pt idx="2618">
                  <c:v>9981.0</c:v>
                </c:pt>
                <c:pt idx="2619">
                  <c:v>10399.0</c:v>
                </c:pt>
                <c:pt idx="2620">
                  <c:v>10787.0</c:v>
                </c:pt>
                <c:pt idx="2621">
                  <c:v>11158.0</c:v>
                </c:pt>
                <c:pt idx="2622">
                  <c:v>11541.0</c:v>
                </c:pt>
                <c:pt idx="2623">
                  <c:v>11954.0</c:v>
                </c:pt>
                <c:pt idx="2624">
                  <c:v>12352.0</c:v>
                </c:pt>
                <c:pt idx="2625">
                  <c:v>12802.0</c:v>
                </c:pt>
                <c:pt idx="2626">
                  <c:v>13163.0</c:v>
                </c:pt>
                <c:pt idx="2627">
                  <c:v>13559.0</c:v>
                </c:pt>
                <c:pt idx="2628">
                  <c:v>13943.0</c:v>
                </c:pt>
                <c:pt idx="2629">
                  <c:v>14335.0</c:v>
                </c:pt>
                <c:pt idx="2630">
                  <c:v>14717.0</c:v>
                </c:pt>
                <c:pt idx="2631">
                  <c:v>15106.0</c:v>
                </c:pt>
                <c:pt idx="2632">
                  <c:v>15496.0</c:v>
                </c:pt>
                <c:pt idx="2633">
                  <c:v>15897.0</c:v>
                </c:pt>
                <c:pt idx="2634">
                  <c:v>16462.0</c:v>
                </c:pt>
                <c:pt idx="2635">
                  <c:v>16837.0</c:v>
                </c:pt>
                <c:pt idx="2636">
                  <c:v>17269.0</c:v>
                </c:pt>
                <c:pt idx="2637">
                  <c:v>17633.0</c:v>
                </c:pt>
                <c:pt idx="2638">
                  <c:v>18031.0</c:v>
                </c:pt>
                <c:pt idx="2639">
                  <c:v>18445.0</c:v>
                </c:pt>
                <c:pt idx="2640">
                  <c:v>18836.0</c:v>
                </c:pt>
                <c:pt idx="2641">
                  <c:v>19216.0</c:v>
                </c:pt>
                <c:pt idx="2642">
                  <c:v>19779.0</c:v>
                </c:pt>
                <c:pt idx="2643">
                  <c:v>20173.0</c:v>
                </c:pt>
                <c:pt idx="2644">
                  <c:v>20545.0</c:v>
                </c:pt>
                <c:pt idx="2645">
                  <c:v>20933.0</c:v>
                </c:pt>
                <c:pt idx="2646">
                  <c:v>21343.0</c:v>
                </c:pt>
                <c:pt idx="2647">
                  <c:v>21763.0</c:v>
                </c:pt>
                <c:pt idx="2648">
                  <c:v>22176.0</c:v>
                </c:pt>
                <c:pt idx="2649">
                  <c:v>22588.0</c:v>
                </c:pt>
                <c:pt idx="2650">
                  <c:v>22984.0</c:v>
                </c:pt>
                <c:pt idx="2651">
                  <c:v>23395.0</c:v>
                </c:pt>
                <c:pt idx="2652">
                  <c:v>23794.0</c:v>
                </c:pt>
                <c:pt idx="2653">
                  <c:v>24239.0</c:v>
                </c:pt>
                <c:pt idx="2654">
                  <c:v>24608.0</c:v>
                </c:pt>
                <c:pt idx="2655">
                  <c:v>25014.0</c:v>
                </c:pt>
                <c:pt idx="2656">
                  <c:v>25415.0</c:v>
                </c:pt>
                <c:pt idx="2657">
                  <c:v>25970.0</c:v>
                </c:pt>
                <c:pt idx="2658">
                  <c:v>26402.0</c:v>
                </c:pt>
                <c:pt idx="2659">
                  <c:v>26779.0</c:v>
                </c:pt>
                <c:pt idx="2660">
                  <c:v>27172.0</c:v>
                </c:pt>
                <c:pt idx="2661">
                  <c:v>27547.0</c:v>
                </c:pt>
                <c:pt idx="2662">
                  <c:v>28244.0</c:v>
                </c:pt>
                <c:pt idx="2663">
                  <c:v>28661.0</c:v>
                </c:pt>
                <c:pt idx="2664">
                  <c:v>29202.0</c:v>
                </c:pt>
                <c:pt idx="2665">
                  <c:v>29602.0</c:v>
                </c:pt>
                <c:pt idx="2666">
                  <c:v>30029.0</c:v>
                </c:pt>
                <c:pt idx="2667">
                  <c:v>30417.0</c:v>
                </c:pt>
                <c:pt idx="2668">
                  <c:v>30796.0</c:v>
                </c:pt>
                <c:pt idx="2669">
                  <c:v>31337.0</c:v>
                </c:pt>
                <c:pt idx="2670">
                  <c:v>31895.0</c:v>
                </c:pt>
                <c:pt idx="2671">
                  <c:v>32302.0</c:v>
                </c:pt>
                <c:pt idx="2672">
                  <c:v>32892.0</c:v>
                </c:pt>
                <c:pt idx="2673">
                  <c:v>33268.0</c:v>
                </c:pt>
                <c:pt idx="2674">
                  <c:v>33667.0</c:v>
                </c:pt>
                <c:pt idx="2675">
                  <c:v>34075.0</c:v>
                </c:pt>
                <c:pt idx="2676">
                  <c:v>34471.0</c:v>
                </c:pt>
                <c:pt idx="2677">
                  <c:v>386.0</c:v>
                </c:pt>
                <c:pt idx="2678">
                  <c:v>485.0</c:v>
                </c:pt>
                <c:pt idx="2679">
                  <c:v>525.0</c:v>
                </c:pt>
                <c:pt idx="2680">
                  <c:v>570.0</c:v>
                </c:pt>
                <c:pt idx="2681">
                  <c:v>1256.0</c:v>
                </c:pt>
                <c:pt idx="2682">
                  <c:v>3071.0</c:v>
                </c:pt>
                <c:pt idx="2683">
                  <c:v>3341.0</c:v>
                </c:pt>
                <c:pt idx="2684">
                  <c:v>3630.0</c:v>
                </c:pt>
                <c:pt idx="2685">
                  <c:v>4036.0</c:v>
                </c:pt>
                <c:pt idx="2686">
                  <c:v>5565.0</c:v>
                </c:pt>
                <c:pt idx="2687">
                  <c:v>5964.0</c:v>
                </c:pt>
                <c:pt idx="2688">
                  <c:v>6365.0</c:v>
                </c:pt>
                <c:pt idx="2689">
                  <c:v>6749.0</c:v>
                </c:pt>
                <c:pt idx="2690">
                  <c:v>7125.0</c:v>
                </c:pt>
                <c:pt idx="2691">
                  <c:v>7650.0</c:v>
                </c:pt>
                <c:pt idx="2692">
                  <c:v>8103.0</c:v>
                </c:pt>
                <c:pt idx="2693">
                  <c:v>8474.0</c:v>
                </c:pt>
                <c:pt idx="2694">
                  <c:v>8863.0</c:v>
                </c:pt>
                <c:pt idx="2695">
                  <c:v>9241.0</c:v>
                </c:pt>
                <c:pt idx="2696">
                  <c:v>9771.0</c:v>
                </c:pt>
                <c:pt idx="2697">
                  <c:v>10166.0</c:v>
                </c:pt>
                <c:pt idx="2698">
                  <c:v>10552.0</c:v>
                </c:pt>
                <c:pt idx="2699">
                  <c:v>10944.0</c:v>
                </c:pt>
                <c:pt idx="2700">
                  <c:v>11353.0</c:v>
                </c:pt>
                <c:pt idx="2701">
                  <c:v>11739.0</c:v>
                </c:pt>
                <c:pt idx="2702">
                  <c:v>12144.0</c:v>
                </c:pt>
                <c:pt idx="2703">
                  <c:v>12516.0</c:v>
                </c:pt>
                <c:pt idx="2704">
                  <c:v>12896.0</c:v>
                </c:pt>
                <c:pt idx="2705">
                  <c:v>13273.0</c:v>
                </c:pt>
                <c:pt idx="2706">
                  <c:v>13824.0</c:v>
                </c:pt>
                <c:pt idx="2707">
                  <c:v>14215.0</c:v>
                </c:pt>
                <c:pt idx="2708">
                  <c:v>15091.0</c:v>
                </c:pt>
                <c:pt idx="2709">
                  <c:v>15412.0</c:v>
                </c:pt>
                <c:pt idx="2710">
                  <c:v>15776.0</c:v>
                </c:pt>
                <c:pt idx="2711">
                  <c:v>16151.0</c:v>
                </c:pt>
                <c:pt idx="2712">
                  <c:v>16530.0</c:v>
                </c:pt>
                <c:pt idx="2713">
                  <c:v>16918.0</c:v>
                </c:pt>
                <c:pt idx="2714">
                  <c:v>17294.0</c:v>
                </c:pt>
                <c:pt idx="2715">
                  <c:v>17689.0</c:v>
                </c:pt>
                <c:pt idx="2716">
                  <c:v>18077.0</c:v>
                </c:pt>
                <c:pt idx="2717">
                  <c:v>18476.0</c:v>
                </c:pt>
                <c:pt idx="2718">
                  <c:v>18856.0</c:v>
                </c:pt>
                <c:pt idx="2719">
                  <c:v>19236.0</c:v>
                </c:pt>
                <c:pt idx="2720">
                  <c:v>19767.0</c:v>
                </c:pt>
                <c:pt idx="2721">
                  <c:v>20159.0</c:v>
                </c:pt>
                <c:pt idx="2722">
                  <c:v>20525.0</c:v>
                </c:pt>
                <c:pt idx="2723">
                  <c:v>20919.0</c:v>
                </c:pt>
                <c:pt idx="2724">
                  <c:v>21301.0</c:v>
                </c:pt>
                <c:pt idx="2725">
                  <c:v>21679.0</c:v>
                </c:pt>
                <c:pt idx="2726">
                  <c:v>22075.0</c:v>
                </c:pt>
                <c:pt idx="2727">
                  <c:v>22462.0</c:v>
                </c:pt>
                <c:pt idx="2728">
                  <c:v>22845.0</c:v>
                </c:pt>
                <c:pt idx="2729">
                  <c:v>23345.0</c:v>
                </c:pt>
                <c:pt idx="2730">
                  <c:v>23720.0</c:v>
                </c:pt>
                <c:pt idx="2731">
                  <c:v>24150.0</c:v>
                </c:pt>
                <c:pt idx="2732">
                  <c:v>24482.0</c:v>
                </c:pt>
                <c:pt idx="2733">
                  <c:v>24905.0</c:v>
                </c:pt>
                <c:pt idx="2734">
                  <c:v>25268.0</c:v>
                </c:pt>
                <c:pt idx="2735">
                  <c:v>25652.0</c:v>
                </c:pt>
                <c:pt idx="2736">
                  <c:v>26047.0</c:v>
                </c:pt>
                <c:pt idx="2737">
                  <c:v>26439.0</c:v>
                </c:pt>
                <c:pt idx="2738">
                  <c:v>26811.0</c:v>
                </c:pt>
                <c:pt idx="2739">
                  <c:v>27203.0</c:v>
                </c:pt>
                <c:pt idx="2740">
                  <c:v>27563.0</c:v>
                </c:pt>
                <c:pt idx="2741">
                  <c:v>27938.0</c:v>
                </c:pt>
                <c:pt idx="2742">
                  <c:v>28312.0</c:v>
                </c:pt>
                <c:pt idx="2743">
                  <c:v>28705.0</c:v>
                </c:pt>
                <c:pt idx="2744">
                  <c:v>29093.0</c:v>
                </c:pt>
                <c:pt idx="2745">
                  <c:v>29491.0</c:v>
                </c:pt>
                <c:pt idx="2746">
                  <c:v>29878.0</c:v>
                </c:pt>
                <c:pt idx="2747">
                  <c:v>30258.0</c:v>
                </c:pt>
                <c:pt idx="2748">
                  <c:v>30626.0</c:v>
                </c:pt>
                <c:pt idx="2749">
                  <c:v>31037.0</c:v>
                </c:pt>
                <c:pt idx="2750">
                  <c:v>31414.0</c:v>
                </c:pt>
                <c:pt idx="2751">
                  <c:v>31808.0</c:v>
                </c:pt>
                <c:pt idx="2752">
                  <c:v>32320.0</c:v>
                </c:pt>
                <c:pt idx="2753">
                  <c:v>32855.0</c:v>
                </c:pt>
                <c:pt idx="2754">
                  <c:v>33248.0</c:v>
                </c:pt>
                <c:pt idx="2755">
                  <c:v>33635.0</c:v>
                </c:pt>
                <c:pt idx="2756">
                  <c:v>34024.0</c:v>
                </c:pt>
                <c:pt idx="2757">
                  <c:v>34402.0</c:v>
                </c:pt>
                <c:pt idx="2758">
                  <c:v>488.0</c:v>
                </c:pt>
                <c:pt idx="2759">
                  <c:v>1127.0</c:v>
                </c:pt>
                <c:pt idx="2760">
                  <c:v>1227.0</c:v>
                </c:pt>
                <c:pt idx="2761">
                  <c:v>1327.0</c:v>
                </c:pt>
                <c:pt idx="2762">
                  <c:v>1425.0</c:v>
                </c:pt>
                <c:pt idx="2763">
                  <c:v>1513.0</c:v>
                </c:pt>
                <c:pt idx="2764">
                  <c:v>3205.0</c:v>
                </c:pt>
                <c:pt idx="2765">
                  <c:v>3478.0</c:v>
                </c:pt>
                <c:pt idx="2766">
                  <c:v>3816.0</c:v>
                </c:pt>
                <c:pt idx="2767">
                  <c:v>4156.0</c:v>
                </c:pt>
                <c:pt idx="2768">
                  <c:v>4466.0</c:v>
                </c:pt>
                <c:pt idx="2769">
                  <c:v>4766.0</c:v>
                </c:pt>
                <c:pt idx="2770">
                  <c:v>5067.0</c:v>
                </c:pt>
                <c:pt idx="2771">
                  <c:v>5469.0</c:v>
                </c:pt>
                <c:pt idx="2772">
                  <c:v>5866.0</c:v>
                </c:pt>
                <c:pt idx="2773">
                  <c:v>6270.0</c:v>
                </c:pt>
                <c:pt idx="2774">
                  <c:v>6706.0</c:v>
                </c:pt>
                <c:pt idx="2775">
                  <c:v>7102.0</c:v>
                </c:pt>
                <c:pt idx="2776">
                  <c:v>7492.0</c:v>
                </c:pt>
                <c:pt idx="2777">
                  <c:v>8168.0</c:v>
                </c:pt>
                <c:pt idx="2778">
                  <c:v>8558.0</c:v>
                </c:pt>
                <c:pt idx="2779">
                  <c:v>8940.0</c:v>
                </c:pt>
                <c:pt idx="2780">
                  <c:v>9344.0</c:v>
                </c:pt>
                <c:pt idx="2781">
                  <c:v>9711.0</c:v>
                </c:pt>
                <c:pt idx="2782">
                  <c:v>10108.0</c:v>
                </c:pt>
                <c:pt idx="2783">
                  <c:v>10646.0</c:v>
                </c:pt>
                <c:pt idx="2784">
                  <c:v>11021.0</c:v>
                </c:pt>
                <c:pt idx="2785">
                  <c:v>11432.0</c:v>
                </c:pt>
                <c:pt idx="2786">
                  <c:v>11824.0</c:v>
                </c:pt>
                <c:pt idx="2787">
                  <c:v>12205.0</c:v>
                </c:pt>
                <c:pt idx="2788">
                  <c:v>12569.0</c:v>
                </c:pt>
                <c:pt idx="2789">
                  <c:v>12958.0</c:v>
                </c:pt>
                <c:pt idx="2790">
                  <c:v>13322.0</c:v>
                </c:pt>
                <c:pt idx="2791">
                  <c:v>13818.0</c:v>
                </c:pt>
                <c:pt idx="2792">
                  <c:v>14345.0</c:v>
                </c:pt>
                <c:pt idx="2793">
                  <c:v>14706.0</c:v>
                </c:pt>
                <c:pt idx="2794">
                  <c:v>15082.0</c:v>
                </c:pt>
                <c:pt idx="2795">
                  <c:v>15478.0</c:v>
                </c:pt>
                <c:pt idx="2796">
                  <c:v>15862.0</c:v>
                </c:pt>
                <c:pt idx="2797">
                  <c:v>16549.0</c:v>
                </c:pt>
                <c:pt idx="2798">
                  <c:v>17074.0</c:v>
                </c:pt>
                <c:pt idx="2799">
                  <c:v>17451.0</c:v>
                </c:pt>
                <c:pt idx="2800">
                  <c:v>17823.0</c:v>
                </c:pt>
                <c:pt idx="2801">
                  <c:v>18253.0</c:v>
                </c:pt>
                <c:pt idx="2802">
                  <c:v>18755.0</c:v>
                </c:pt>
                <c:pt idx="2803">
                  <c:v>19138.0</c:v>
                </c:pt>
                <c:pt idx="2804">
                  <c:v>19498.0</c:v>
                </c:pt>
                <c:pt idx="2805">
                  <c:v>19890.0</c:v>
                </c:pt>
                <c:pt idx="2806">
                  <c:v>20413.0</c:v>
                </c:pt>
                <c:pt idx="2807">
                  <c:v>20849.0</c:v>
                </c:pt>
                <c:pt idx="2808">
                  <c:v>21216.0</c:v>
                </c:pt>
                <c:pt idx="2809">
                  <c:v>21779.0</c:v>
                </c:pt>
                <c:pt idx="2810">
                  <c:v>22166.0</c:v>
                </c:pt>
                <c:pt idx="2811">
                  <c:v>22555.0</c:v>
                </c:pt>
                <c:pt idx="2812">
                  <c:v>22943.0</c:v>
                </c:pt>
                <c:pt idx="2813">
                  <c:v>23306.0</c:v>
                </c:pt>
                <c:pt idx="2814">
                  <c:v>23708.0</c:v>
                </c:pt>
                <c:pt idx="2815">
                  <c:v>24096.0</c:v>
                </c:pt>
                <c:pt idx="2816">
                  <c:v>24469.0</c:v>
                </c:pt>
                <c:pt idx="2817">
                  <c:v>24844.0</c:v>
                </c:pt>
                <c:pt idx="2818">
                  <c:v>25219.0</c:v>
                </c:pt>
                <c:pt idx="2819">
                  <c:v>25751.0</c:v>
                </c:pt>
                <c:pt idx="2820">
                  <c:v>26159.0</c:v>
                </c:pt>
                <c:pt idx="2821">
                  <c:v>26564.0</c:v>
                </c:pt>
                <c:pt idx="2822">
                  <c:v>27128.0</c:v>
                </c:pt>
                <c:pt idx="2823">
                  <c:v>27642.0</c:v>
                </c:pt>
                <c:pt idx="2824">
                  <c:v>28034.0</c:v>
                </c:pt>
                <c:pt idx="2825">
                  <c:v>28426.0</c:v>
                </c:pt>
                <c:pt idx="2826">
                  <c:v>28814.0</c:v>
                </c:pt>
                <c:pt idx="2827">
                  <c:v>29191.0</c:v>
                </c:pt>
                <c:pt idx="2828">
                  <c:v>29579.0</c:v>
                </c:pt>
                <c:pt idx="2829">
                  <c:v>29973.0</c:v>
                </c:pt>
                <c:pt idx="2830">
                  <c:v>30386.0</c:v>
                </c:pt>
                <c:pt idx="2831">
                  <c:v>30766.0</c:v>
                </c:pt>
                <c:pt idx="2832">
                  <c:v>31300.0</c:v>
                </c:pt>
                <c:pt idx="2833">
                  <c:v>31693.0</c:v>
                </c:pt>
                <c:pt idx="2834">
                  <c:v>32065.0</c:v>
                </c:pt>
                <c:pt idx="2835">
                  <c:v>32444.0</c:v>
                </c:pt>
                <c:pt idx="2836">
                  <c:v>32864.0</c:v>
                </c:pt>
                <c:pt idx="2837">
                  <c:v>33196.0</c:v>
                </c:pt>
                <c:pt idx="2838">
                  <c:v>33644.0</c:v>
                </c:pt>
                <c:pt idx="2839">
                  <c:v>33973.0</c:v>
                </c:pt>
                <c:pt idx="2840">
                  <c:v>34357.0</c:v>
                </c:pt>
                <c:pt idx="2841">
                  <c:v>168.0</c:v>
                </c:pt>
                <c:pt idx="2842">
                  <c:v>2609.0</c:v>
                </c:pt>
                <c:pt idx="2843">
                  <c:v>2808.0</c:v>
                </c:pt>
                <c:pt idx="2844">
                  <c:v>2976.0</c:v>
                </c:pt>
                <c:pt idx="2845">
                  <c:v>3209.0</c:v>
                </c:pt>
                <c:pt idx="2846">
                  <c:v>3571.0</c:v>
                </c:pt>
                <c:pt idx="2847">
                  <c:v>3925.0</c:v>
                </c:pt>
                <c:pt idx="2848">
                  <c:v>4253.0</c:v>
                </c:pt>
                <c:pt idx="2849">
                  <c:v>4543.0</c:v>
                </c:pt>
                <c:pt idx="2850">
                  <c:v>4867.0</c:v>
                </c:pt>
                <c:pt idx="2851">
                  <c:v>5161.0</c:v>
                </c:pt>
                <c:pt idx="2852">
                  <c:v>5535.0</c:v>
                </c:pt>
                <c:pt idx="2853">
                  <c:v>5934.0</c:v>
                </c:pt>
                <c:pt idx="2854">
                  <c:v>6330.0</c:v>
                </c:pt>
                <c:pt idx="2855">
                  <c:v>6715.0</c:v>
                </c:pt>
                <c:pt idx="2856">
                  <c:v>7260.0</c:v>
                </c:pt>
                <c:pt idx="2857">
                  <c:v>7657.0</c:v>
                </c:pt>
                <c:pt idx="2858">
                  <c:v>8046.0</c:v>
                </c:pt>
                <c:pt idx="2859">
                  <c:v>8429.0</c:v>
                </c:pt>
                <c:pt idx="2860">
                  <c:v>8825.0</c:v>
                </c:pt>
                <c:pt idx="2861">
                  <c:v>9210.0</c:v>
                </c:pt>
                <c:pt idx="2862">
                  <c:v>9742.0</c:v>
                </c:pt>
                <c:pt idx="2863">
                  <c:v>10151.0</c:v>
                </c:pt>
                <c:pt idx="2864">
                  <c:v>10540.0</c:v>
                </c:pt>
                <c:pt idx="2865">
                  <c:v>10921.0</c:v>
                </c:pt>
                <c:pt idx="2866">
                  <c:v>11364.0</c:v>
                </c:pt>
                <c:pt idx="2867">
                  <c:v>11857.0</c:v>
                </c:pt>
                <c:pt idx="2868">
                  <c:v>12251.0</c:v>
                </c:pt>
                <c:pt idx="2869">
                  <c:v>12637.0</c:v>
                </c:pt>
                <c:pt idx="2870">
                  <c:v>13032.0</c:v>
                </c:pt>
                <c:pt idx="2871">
                  <c:v>13426.0</c:v>
                </c:pt>
                <c:pt idx="2872">
                  <c:v>13805.0</c:v>
                </c:pt>
                <c:pt idx="2873">
                  <c:v>14190.0</c:v>
                </c:pt>
                <c:pt idx="2874">
                  <c:v>14585.0</c:v>
                </c:pt>
                <c:pt idx="2875">
                  <c:v>14959.0</c:v>
                </c:pt>
                <c:pt idx="2876">
                  <c:v>15343.0</c:v>
                </c:pt>
                <c:pt idx="2877">
                  <c:v>15736.0</c:v>
                </c:pt>
                <c:pt idx="2878">
                  <c:v>16119.0</c:v>
                </c:pt>
                <c:pt idx="2879">
                  <c:v>16518.0</c:v>
                </c:pt>
                <c:pt idx="2880">
                  <c:v>16874.0</c:v>
                </c:pt>
                <c:pt idx="2881">
                  <c:v>17276.0</c:v>
                </c:pt>
                <c:pt idx="2882">
                  <c:v>17688.0</c:v>
                </c:pt>
                <c:pt idx="2883">
                  <c:v>18093.0</c:v>
                </c:pt>
                <c:pt idx="2884">
                  <c:v>18506.0</c:v>
                </c:pt>
                <c:pt idx="2885">
                  <c:v>18902.0</c:v>
                </c:pt>
                <c:pt idx="2886">
                  <c:v>19287.0</c:v>
                </c:pt>
                <c:pt idx="2887">
                  <c:v>19693.0</c:v>
                </c:pt>
                <c:pt idx="2888">
                  <c:v>20087.0</c:v>
                </c:pt>
                <c:pt idx="2889">
                  <c:v>20507.0</c:v>
                </c:pt>
                <c:pt idx="2890">
                  <c:v>20903.0</c:v>
                </c:pt>
                <c:pt idx="2891">
                  <c:v>21305.0</c:v>
                </c:pt>
                <c:pt idx="2892">
                  <c:v>21706.0</c:v>
                </c:pt>
                <c:pt idx="2893">
                  <c:v>22102.0</c:v>
                </c:pt>
                <c:pt idx="2894">
                  <c:v>22495.0</c:v>
                </c:pt>
                <c:pt idx="2895">
                  <c:v>22875.0</c:v>
                </c:pt>
                <c:pt idx="2896">
                  <c:v>23296.0</c:v>
                </c:pt>
                <c:pt idx="2897">
                  <c:v>23672.0</c:v>
                </c:pt>
                <c:pt idx="2898">
                  <c:v>24085.0</c:v>
                </c:pt>
                <c:pt idx="2899">
                  <c:v>24477.0</c:v>
                </c:pt>
                <c:pt idx="2900">
                  <c:v>24871.0</c:v>
                </c:pt>
                <c:pt idx="2901">
                  <c:v>25263.0</c:v>
                </c:pt>
                <c:pt idx="2902">
                  <c:v>25657.0</c:v>
                </c:pt>
                <c:pt idx="2903">
                  <c:v>26036.0</c:v>
                </c:pt>
                <c:pt idx="2904">
                  <c:v>26447.0</c:v>
                </c:pt>
                <c:pt idx="2905">
                  <c:v>26846.0</c:v>
                </c:pt>
                <c:pt idx="2906">
                  <c:v>27244.0</c:v>
                </c:pt>
                <c:pt idx="2907">
                  <c:v>27646.0</c:v>
                </c:pt>
                <c:pt idx="2908">
                  <c:v>28042.0</c:v>
                </c:pt>
                <c:pt idx="2909">
                  <c:v>28444.0</c:v>
                </c:pt>
                <c:pt idx="2910">
                  <c:v>28839.0</c:v>
                </c:pt>
                <c:pt idx="2911">
                  <c:v>29236.0</c:v>
                </c:pt>
                <c:pt idx="2912">
                  <c:v>29633.0</c:v>
                </c:pt>
                <c:pt idx="2913">
                  <c:v>30211.0</c:v>
                </c:pt>
                <c:pt idx="2914">
                  <c:v>30598.0</c:v>
                </c:pt>
                <c:pt idx="2915">
                  <c:v>30971.0</c:v>
                </c:pt>
                <c:pt idx="2916">
                  <c:v>31351.0</c:v>
                </c:pt>
                <c:pt idx="2917">
                  <c:v>31757.0</c:v>
                </c:pt>
                <c:pt idx="2918">
                  <c:v>32284.0</c:v>
                </c:pt>
                <c:pt idx="2919">
                  <c:v>32692.0</c:v>
                </c:pt>
                <c:pt idx="2920">
                  <c:v>33239.0</c:v>
                </c:pt>
                <c:pt idx="2921">
                  <c:v>33641.0</c:v>
                </c:pt>
                <c:pt idx="2922">
                  <c:v>34011.0</c:v>
                </c:pt>
                <c:pt idx="2923">
                  <c:v>34408.0</c:v>
                </c:pt>
                <c:pt idx="2924">
                  <c:v>348.0</c:v>
                </c:pt>
                <c:pt idx="2925">
                  <c:v>1769.0</c:v>
                </c:pt>
                <c:pt idx="2926">
                  <c:v>3339.0</c:v>
                </c:pt>
                <c:pt idx="2927">
                  <c:v>3632.0</c:v>
                </c:pt>
                <c:pt idx="2928">
                  <c:v>3986.0</c:v>
                </c:pt>
                <c:pt idx="2929">
                  <c:v>4289.0</c:v>
                </c:pt>
                <c:pt idx="2930">
                  <c:v>4566.0</c:v>
                </c:pt>
                <c:pt idx="2931">
                  <c:v>4840.0</c:v>
                </c:pt>
                <c:pt idx="2932">
                  <c:v>5139.0</c:v>
                </c:pt>
                <c:pt idx="2933">
                  <c:v>5514.0</c:v>
                </c:pt>
                <c:pt idx="2934">
                  <c:v>5905.0</c:v>
                </c:pt>
                <c:pt idx="2935">
                  <c:v>6310.0</c:v>
                </c:pt>
                <c:pt idx="2936">
                  <c:v>6722.0</c:v>
                </c:pt>
                <c:pt idx="2937">
                  <c:v>7088.0</c:v>
                </c:pt>
                <c:pt idx="2938">
                  <c:v>7471.0</c:v>
                </c:pt>
                <c:pt idx="2939">
                  <c:v>7847.0</c:v>
                </c:pt>
                <c:pt idx="2940">
                  <c:v>8269.0</c:v>
                </c:pt>
                <c:pt idx="2941">
                  <c:v>8847.0</c:v>
                </c:pt>
                <c:pt idx="2942">
                  <c:v>9192.0</c:v>
                </c:pt>
                <c:pt idx="2943">
                  <c:v>9587.0</c:v>
                </c:pt>
                <c:pt idx="2944">
                  <c:v>9950.0</c:v>
                </c:pt>
                <c:pt idx="2945">
                  <c:v>10336.0</c:v>
                </c:pt>
                <c:pt idx="2946">
                  <c:v>10717.0</c:v>
                </c:pt>
                <c:pt idx="2947">
                  <c:v>11134.0</c:v>
                </c:pt>
                <c:pt idx="2948">
                  <c:v>11499.0</c:v>
                </c:pt>
                <c:pt idx="2949">
                  <c:v>11874.0</c:v>
                </c:pt>
                <c:pt idx="2950">
                  <c:v>12255.0</c:v>
                </c:pt>
                <c:pt idx="2951">
                  <c:v>12618.0</c:v>
                </c:pt>
                <c:pt idx="2952">
                  <c:v>13026.0</c:v>
                </c:pt>
                <c:pt idx="2953">
                  <c:v>13382.0</c:v>
                </c:pt>
                <c:pt idx="2954">
                  <c:v>13750.0</c:v>
                </c:pt>
                <c:pt idx="2955">
                  <c:v>14129.0</c:v>
                </c:pt>
                <c:pt idx="2956">
                  <c:v>14501.0</c:v>
                </c:pt>
                <c:pt idx="2957">
                  <c:v>14861.0</c:v>
                </c:pt>
                <c:pt idx="2958">
                  <c:v>15216.0</c:v>
                </c:pt>
                <c:pt idx="2959">
                  <c:v>15602.0</c:v>
                </c:pt>
                <c:pt idx="2960">
                  <c:v>16011.0</c:v>
                </c:pt>
                <c:pt idx="2961">
                  <c:v>16382.0</c:v>
                </c:pt>
                <c:pt idx="2962">
                  <c:v>16755.0</c:v>
                </c:pt>
                <c:pt idx="2963">
                  <c:v>17132.0</c:v>
                </c:pt>
                <c:pt idx="2964">
                  <c:v>17540.0</c:v>
                </c:pt>
                <c:pt idx="2965">
                  <c:v>17911.0</c:v>
                </c:pt>
                <c:pt idx="2966">
                  <c:v>18281.0</c:v>
                </c:pt>
                <c:pt idx="2967">
                  <c:v>18829.0</c:v>
                </c:pt>
                <c:pt idx="2968">
                  <c:v>19193.0</c:v>
                </c:pt>
                <c:pt idx="2969">
                  <c:v>19574.0</c:v>
                </c:pt>
                <c:pt idx="2970">
                  <c:v>19970.0</c:v>
                </c:pt>
                <c:pt idx="2971">
                  <c:v>20347.0</c:v>
                </c:pt>
                <c:pt idx="2972">
                  <c:v>20727.0</c:v>
                </c:pt>
                <c:pt idx="2973">
                  <c:v>21111.0</c:v>
                </c:pt>
                <c:pt idx="2974">
                  <c:v>21494.0</c:v>
                </c:pt>
                <c:pt idx="2975">
                  <c:v>21874.0</c:v>
                </c:pt>
                <c:pt idx="2976">
                  <c:v>22268.0</c:v>
                </c:pt>
                <c:pt idx="2977">
                  <c:v>22645.0</c:v>
                </c:pt>
                <c:pt idx="2978">
                  <c:v>23021.0</c:v>
                </c:pt>
                <c:pt idx="2979">
                  <c:v>23428.0</c:v>
                </c:pt>
                <c:pt idx="2980">
                  <c:v>23799.0</c:v>
                </c:pt>
                <c:pt idx="2981">
                  <c:v>24185.0</c:v>
                </c:pt>
                <c:pt idx="2982">
                  <c:v>24570.0</c:v>
                </c:pt>
                <c:pt idx="2983">
                  <c:v>24954.0</c:v>
                </c:pt>
                <c:pt idx="2984">
                  <c:v>25344.0</c:v>
                </c:pt>
                <c:pt idx="2985">
                  <c:v>25713.0</c:v>
                </c:pt>
                <c:pt idx="2986">
                  <c:v>26113.0</c:v>
                </c:pt>
                <c:pt idx="2987">
                  <c:v>26627.0</c:v>
                </c:pt>
                <c:pt idx="2988">
                  <c:v>27049.0</c:v>
                </c:pt>
                <c:pt idx="2989">
                  <c:v>27393.0</c:v>
                </c:pt>
                <c:pt idx="2990">
                  <c:v>27775.0</c:v>
                </c:pt>
                <c:pt idx="2991">
                  <c:v>28165.0</c:v>
                </c:pt>
                <c:pt idx="2992">
                  <c:v>28560.0</c:v>
                </c:pt>
                <c:pt idx="2993">
                  <c:v>28922.0</c:v>
                </c:pt>
                <c:pt idx="2994">
                  <c:v>29304.0</c:v>
                </c:pt>
                <c:pt idx="2995">
                  <c:v>29678.0</c:v>
                </c:pt>
                <c:pt idx="2996">
                  <c:v>30076.0</c:v>
                </c:pt>
                <c:pt idx="2997">
                  <c:v>30466.0</c:v>
                </c:pt>
                <c:pt idx="2998">
                  <c:v>30819.0</c:v>
                </c:pt>
                <c:pt idx="2999">
                  <c:v>31203.0</c:v>
                </c:pt>
                <c:pt idx="3000">
                  <c:v>31582.0</c:v>
                </c:pt>
                <c:pt idx="3001">
                  <c:v>31932.0</c:v>
                </c:pt>
                <c:pt idx="3002">
                  <c:v>32311.0</c:v>
                </c:pt>
                <c:pt idx="3003">
                  <c:v>32708.0</c:v>
                </c:pt>
                <c:pt idx="3004">
                  <c:v>33052.0</c:v>
                </c:pt>
                <c:pt idx="3005">
                  <c:v>33449.0</c:v>
                </c:pt>
                <c:pt idx="3006">
                  <c:v>33820.0</c:v>
                </c:pt>
                <c:pt idx="3007">
                  <c:v>34190.0</c:v>
                </c:pt>
                <c:pt idx="3008">
                  <c:v>34607.0</c:v>
                </c:pt>
                <c:pt idx="3009">
                  <c:v>743.0</c:v>
                </c:pt>
                <c:pt idx="3010">
                  <c:v>886.0</c:v>
                </c:pt>
                <c:pt idx="3011">
                  <c:v>996.0</c:v>
                </c:pt>
                <c:pt idx="3012">
                  <c:v>1163.0</c:v>
                </c:pt>
                <c:pt idx="3013">
                  <c:v>1280.0</c:v>
                </c:pt>
                <c:pt idx="3014">
                  <c:v>1558.0</c:v>
                </c:pt>
                <c:pt idx="3015">
                  <c:v>1745.0</c:v>
                </c:pt>
                <c:pt idx="3016">
                  <c:v>1944.0</c:v>
                </c:pt>
                <c:pt idx="3017">
                  <c:v>2106.0</c:v>
                </c:pt>
                <c:pt idx="3018">
                  <c:v>3200.0</c:v>
                </c:pt>
                <c:pt idx="3019">
                  <c:v>3474.0</c:v>
                </c:pt>
                <c:pt idx="3020">
                  <c:v>3797.0</c:v>
                </c:pt>
                <c:pt idx="3021">
                  <c:v>4129.0</c:v>
                </c:pt>
                <c:pt idx="3022">
                  <c:v>4428.0</c:v>
                </c:pt>
                <c:pt idx="3023">
                  <c:v>4727.0</c:v>
                </c:pt>
                <c:pt idx="3024">
                  <c:v>5013.0</c:v>
                </c:pt>
                <c:pt idx="3025">
                  <c:v>5335.0</c:v>
                </c:pt>
                <c:pt idx="3026">
                  <c:v>5752.0</c:v>
                </c:pt>
                <c:pt idx="3027">
                  <c:v>6136.0</c:v>
                </c:pt>
                <c:pt idx="3028">
                  <c:v>6542.0</c:v>
                </c:pt>
                <c:pt idx="3029">
                  <c:v>6920.0</c:v>
                </c:pt>
                <c:pt idx="3030">
                  <c:v>7330.0</c:v>
                </c:pt>
                <c:pt idx="3031">
                  <c:v>7704.0</c:v>
                </c:pt>
                <c:pt idx="3032">
                  <c:v>8099.0</c:v>
                </c:pt>
                <c:pt idx="3033">
                  <c:v>8492.0</c:v>
                </c:pt>
                <c:pt idx="3034">
                  <c:v>8875.0</c:v>
                </c:pt>
                <c:pt idx="3035">
                  <c:v>9272.0</c:v>
                </c:pt>
                <c:pt idx="3036">
                  <c:v>9658.0</c:v>
                </c:pt>
                <c:pt idx="3037">
                  <c:v>10052.0</c:v>
                </c:pt>
                <c:pt idx="3038">
                  <c:v>10447.0</c:v>
                </c:pt>
                <c:pt idx="3039">
                  <c:v>10999.0</c:v>
                </c:pt>
                <c:pt idx="3040">
                  <c:v>11406.0</c:v>
                </c:pt>
                <c:pt idx="3041">
                  <c:v>11776.0</c:v>
                </c:pt>
                <c:pt idx="3042">
                  <c:v>12164.0</c:v>
                </c:pt>
                <c:pt idx="3043">
                  <c:v>12548.0</c:v>
                </c:pt>
                <c:pt idx="3044">
                  <c:v>12948.0</c:v>
                </c:pt>
                <c:pt idx="3045">
                  <c:v>13352.0</c:v>
                </c:pt>
                <c:pt idx="3046">
                  <c:v>13717.0</c:v>
                </c:pt>
                <c:pt idx="3047">
                  <c:v>14123.0</c:v>
                </c:pt>
                <c:pt idx="3048">
                  <c:v>14507.0</c:v>
                </c:pt>
                <c:pt idx="3049">
                  <c:v>15163.0</c:v>
                </c:pt>
                <c:pt idx="3050">
                  <c:v>15551.0</c:v>
                </c:pt>
                <c:pt idx="3051">
                  <c:v>15954.0</c:v>
                </c:pt>
                <c:pt idx="3052">
                  <c:v>16374.0</c:v>
                </c:pt>
                <c:pt idx="3053">
                  <c:v>16924.0</c:v>
                </c:pt>
                <c:pt idx="3054">
                  <c:v>17319.0</c:v>
                </c:pt>
                <c:pt idx="3055">
                  <c:v>17709.0</c:v>
                </c:pt>
                <c:pt idx="3056">
                  <c:v>18113.0</c:v>
                </c:pt>
                <c:pt idx="3057">
                  <c:v>18503.0</c:v>
                </c:pt>
                <c:pt idx="3058">
                  <c:v>18875.0</c:v>
                </c:pt>
                <c:pt idx="3059">
                  <c:v>19265.0</c:v>
                </c:pt>
                <c:pt idx="3060">
                  <c:v>19679.0</c:v>
                </c:pt>
                <c:pt idx="3061">
                  <c:v>20056.0</c:v>
                </c:pt>
                <c:pt idx="3062">
                  <c:v>20476.0</c:v>
                </c:pt>
                <c:pt idx="3063">
                  <c:v>20870.0</c:v>
                </c:pt>
                <c:pt idx="3064">
                  <c:v>21263.0</c:v>
                </c:pt>
                <c:pt idx="3065">
                  <c:v>21656.0</c:v>
                </c:pt>
                <c:pt idx="3066">
                  <c:v>22054.0</c:v>
                </c:pt>
                <c:pt idx="3067">
                  <c:v>22460.0</c:v>
                </c:pt>
                <c:pt idx="3068">
                  <c:v>22855.0</c:v>
                </c:pt>
                <c:pt idx="3069">
                  <c:v>23256.0</c:v>
                </c:pt>
                <c:pt idx="3070">
                  <c:v>23655.0</c:v>
                </c:pt>
                <c:pt idx="3071">
                  <c:v>24065.0</c:v>
                </c:pt>
                <c:pt idx="3072">
                  <c:v>24449.0</c:v>
                </c:pt>
                <c:pt idx="3073">
                  <c:v>24828.0</c:v>
                </c:pt>
                <c:pt idx="3074">
                  <c:v>25200.0</c:v>
                </c:pt>
                <c:pt idx="3075">
                  <c:v>25589.0</c:v>
                </c:pt>
                <c:pt idx="3076">
                  <c:v>25990.0</c:v>
                </c:pt>
                <c:pt idx="3077">
                  <c:v>26396.0</c:v>
                </c:pt>
                <c:pt idx="3078">
                  <c:v>26798.0</c:v>
                </c:pt>
                <c:pt idx="3079">
                  <c:v>27222.0</c:v>
                </c:pt>
                <c:pt idx="3080">
                  <c:v>27731.0</c:v>
                </c:pt>
                <c:pt idx="3081">
                  <c:v>28121.0</c:v>
                </c:pt>
                <c:pt idx="3082">
                  <c:v>28500.0</c:v>
                </c:pt>
                <c:pt idx="3083">
                  <c:v>28906.0</c:v>
                </c:pt>
                <c:pt idx="3084">
                  <c:v>29298.0</c:v>
                </c:pt>
                <c:pt idx="3085">
                  <c:v>29677.0</c:v>
                </c:pt>
                <c:pt idx="3086">
                  <c:v>30071.0</c:v>
                </c:pt>
                <c:pt idx="3087">
                  <c:v>30453.0</c:v>
                </c:pt>
                <c:pt idx="3088">
                  <c:v>30829.0</c:v>
                </c:pt>
                <c:pt idx="3089">
                  <c:v>31208.0</c:v>
                </c:pt>
                <c:pt idx="3090">
                  <c:v>31618.0</c:v>
                </c:pt>
                <c:pt idx="3091">
                  <c:v>31996.0</c:v>
                </c:pt>
                <c:pt idx="3092">
                  <c:v>32385.0</c:v>
                </c:pt>
                <c:pt idx="3093">
                  <c:v>32772.0</c:v>
                </c:pt>
                <c:pt idx="3094">
                  <c:v>33187.0</c:v>
                </c:pt>
                <c:pt idx="3095">
                  <c:v>33570.0</c:v>
                </c:pt>
                <c:pt idx="3096">
                  <c:v>34017.0</c:v>
                </c:pt>
                <c:pt idx="3097">
                  <c:v>34536.0</c:v>
                </c:pt>
                <c:pt idx="3098">
                  <c:v>341.0</c:v>
                </c:pt>
                <c:pt idx="3099">
                  <c:v>409.0</c:v>
                </c:pt>
                <c:pt idx="3100">
                  <c:v>920.0</c:v>
                </c:pt>
                <c:pt idx="3101">
                  <c:v>1009.0</c:v>
                </c:pt>
                <c:pt idx="3102">
                  <c:v>1108.0</c:v>
                </c:pt>
                <c:pt idx="3103">
                  <c:v>2673.0</c:v>
                </c:pt>
                <c:pt idx="3104">
                  <c:v>2886.0</c:v>
                </c:pt>
                <c:pt idx="3105">
                  <c:v>3166.0</c:v>
                </c:pt>
                <c:pt idx="3106">
                  <c:v>3414.0</c:v>
                </c:pt>
                <c:pt idx="3107">
                  <c:v>3733.0</c:v>
                </c:pt>
                <c:pt idx="3108">
                  <c:v>4083.0</c:v>
                </c:pt>
                <c:pt idx="3109">
                  <c:v>4392.0</c:v>
                </c:pt>
                <c:pt idx="3110">
                  <c:v>4698.0</c:v>
                </c:pt>
                <c:pt idx="3111">
                  <c:v>4980.0</c:v>
                </c:pt>
                <c:pt idx="3112">
                  <c:v>5460.0</c:v>
                </c:pt>
                <c:pt idx="3113">
                  <c:v>5856.0</c:v>
                </c:pt>
                <c:pt idx="3114">
                  <c:v>6284.0</c:v>
                </c:pt>
                <c:pt idx="3115">
                  <c:v>6659.0</c:v>
                </c:pt>
                <c:pt idx="3116">
                  <c:v>7031.0</c:v>
                </c:pt>
                <c:pt idx="3117">
                  <c:v>7409.0</c:v>
                </c:pt>
                <c:pt idx="3118">
                  <c:v>7771.0</c:v>
                </c:pt>
                <c:pt idx="3119">
                  <c:v>8167.0</c:v>
                </c:pt>
                <c:pt idx="3120">
                  <c:v>8548.0</c:v>
                </c:pt>
                <c:pt idx="3121">
                  <c:v>8920.0</c:v>
                </c:pt>
                <c:pt idx="3122">
                  <c:v>9295.0</c:v>
                </c:pt>
                <c:pt idx="3123">
                  <c:v>9699.0</c:v>
                </c:pt>
                <c:pt idx="3124">
                  <c:v>10097.0</c:v>
                </c:pt>
                <c:pt idx="3125">
                  <c:v>10496.0</c:v>
                </c:pt>
                <c:pt idx="3126">
                  <c:v>11062.0</c:v>
                </c:pt>
                <c:pt idx="3127">
                  <c:v>11423.0</c:v>
                </c:pt>
                <c:pt idx="3128">
                  <c:v>11804.0</c:v>
                </c:pt>
                <c:pt idx="3129">
                  <c:v>12188.0</c:v>
                </c:pt>
                <c:pt idx="3130">
                  <c:v>12568.0</c:v>
                </c:pt>
                <c:pt idx="3131">
                  <c:v>12933.0</c:v>
                </c:pt>
                <c:pt idx="3132">
                  <c:v>13321.0</c:v>
                </c:pt>
                <c:pt idx="3133">
                  <c:v>13657.0</c:v>
                </c:pt>
                <c:pt idx="3134">
                  <c:v>14046.0</c:v>
                </c:pt>
                <c:pt idx="3135">
                  <c:v>14551.0</c:v>
                </c:pt>
                <c:pt idx="3136">
                  <c:v>14921.0</c:v>
                </c:pt>
                <c:pt idx="3137">
                  <c:v>15292.0</c:v>
                </c:pt>
                <c:pt idx="3138">
                  <c:v>15672.0</c:v>
                </c:pt>
                <c:pt idx="3139">
                  <c:v>16067.0</c:v>
                </c:pt>
                <c:pt idx="3140">
                  <c:v>16438.0</c:v>
                </c:pt>
                <c:pt idx="3141">
                  <c:v>16805.0</c:v>
                </c:pt>
                <c:pt idx="3142">
                  <c:v>17197.0</c:v>
                </c:pt>
                <c:pt idx="3143">
                  <c:v>17565.0</c:v>
                </c:pt>
                <c:pt idx="3144">
                  <c:v>17932.0</c:v>
                </c:pt>
                <c:pt idx="3145">
                  <c:v>18308.0</c:v>
                </c:pt>
                <c:pt idx="3146">
                  <c:v>18689.0</c:v>
                </c:pt>
                <c:pt idx="3147">
                  <c:v>19079.0</c:v>
                </c:pt>
                <c:pt idx="3148">
                  <c:v>19447.0</c:v>
                </c:pt>
                <c:pt idx="3149">
                  <c:v>19848.0</c:v>
                </c:pt>
                <c:pt idx="3150">
                  <c:v>20205.0</c:v>
                </c:pt>
                <c:pt idx="3151">
                  <c:v>20575.0</c:v>
                </c:pt>
                <c:pt idx="3152">
                  <c:v>20955.0</c:v>
                </c:pt>
                <c:pt idx="3153">
                  <c:v>21342.0</c:v>
                </c:pt>
                <c:pt idx="3154">
                  <c:v>21729.0</c:v>
                </c:pt>
                <c:pt idx="3155">
                  <c:v>22103.0</c:v>
                </c:pt>
                <c:pt idx="3156">
                  <c:v>22488.0</c:v>
                </c:pt>
                <c:pt idx="3157">
                  <c:v>22864.0</c:v>
                </c:pt>
                <c:pt idx="3158">
                  <c:v>23250.0</c:v>
                </c:pt>
                <c:pt idx="3159">
                  <c:v>23771.0</c:v>
                </c:pt>
                <c:pt idx="3160">
                  <c:v>24162.0</c:v>
                </c:pt>
                <c:pt idx="3161">
                  <c:v>24545.0</c:v>
                </c:pt>
                <c:pt idx="3162">
                  <c:v>24917.0</c:v>
                </c:pt>
                <c:pt idx="3163">
                  <c:v>25334.0</c:v>
                </c:pt>
                <c:pt idx="3164">
                  <c:v>25686.0</c:v>
                </c:pt>
                <c:pt idx="3165">
                  <c:v>26065.0</c:v>
                </c:pt>
                <c:pt idx="3166">
                  <c:v>26635.0</c:v>
                </c:pt>
                <c:pt idx="3167">
                  <c:v>26990.0</c:v>
                </c:pt>
                <c:pt idx="3168">
                  <c:v>27527.0</c:v>
                </c:pt>
                <c:pt idx="3169">
                  <c:v>27903.0</c:v>
                </c:pt>
                <c:pt idx="3170">
                  <c:v>28287.0</c:v>
                </c:pt>
                <c:pt idx="3171">
                  <c:v>28652.0</c:v>
                </c:pt>
                <c:pt idx="3172">
                  <c:v>29028.0</c:v>
                </c:pt>
                <c:pt idx="3173">
                  <c:v>29413.0</c:v>
                </c:pt>
                <c:pt idx="3174">
                  <c:v>29800.0</c:v>
                </c:pt>
                <c:pt idx="3175">
                  <c:v>30179.0</c:v>
                </c:pt>
                <c:pt idx="3176">
                  <c:v>30555.0</c:v>
                </c:pt>
                <c:pt idx="3177">
                  <c:v>30930.0</c:v>
                </c:pt>
                <c:pt idx="3178">
                  <c:v>31281.0</c:v>
                </c:pt>
                <c:pt idx="3179">
                  <c:v>31670.0</c:v>
                </c:pt>
                <c:pt idx="3180">
                  <c:v>32032.0</c:v>
                </c:pt>
                <c:pt idx="3181">
                  <c:v>32431.0</c:v>
                </c:pt>
                <c:pt idx="3182">
                  <c:v>32801.0</c:v>
                </c:pt>
                <c:pt idx="3183">
                  <c:v>33326.0</c:v>
                </c:pt>
                <c:pt idx="3184">
                  <c:v>33721.0</c:v>
                </c:pt>
                <c:pt idx="3185">
                  <c:v>34116.0</c:v>
                </c:pt>
                <c:pt idx="3186">
                  <c:v>34486.0</c:v>
                </c:pt>
                <c:pt idx="3187">
                  <c:v>213.0</c:v>
                </c:pt>
                <c:pt idx="3188">
                  <c:v>543.0</c:v>
                </c:pt>
                <c:pt idx="3189">
                  <c:v>1603.0</c:v>
                </c:pt>
                <c:pt idx="3190">
                  <c:v>2324.0</c:v>
                </c:pt>
                <c:pt idx="3191">
                  <c:v>2470.0</c:v>
                </c:pt>
                <c:pt idx="3192">
                  <c:v>2641.0</c:v>
                </c:pt>
                <c:pt idx="3193">
                  <c:v>2830.0</c:v>
                </c:pt>
                <c:pt idx="3194">
                  <c:v>2998.0</c:v>
                </c:pt>
                <c:pt idx="3195">
                  <c:v>3226.0</c:v>
                </c:pt>
                <c:pt idx="3196">
                  <c:v>3504.0</c:v>
                </c:pt>
                <c:pt idx="3197">
                  <c:v>3830.0</c:v>
                </c:pt>
                <c:pt idx="3198">
                  <c:v>4168.0</c:v>
                </c:pt>
                <c:pt idx="3199">
                  <c:v>4473.0</c:v>
                </c:pt>
                <c:pt idx="3200">
                  <c:v>4757.0</c:v>
                </c:pt>
                <c:pt idx="3201">
                  <c:v>5056.0</c:v>
                </c:pt>
                <c:pt idx="3202">
                  <c:v>5548.0</c:v>
                </c:pt>
                <c:pt idx="3203">
                  <c:v>5930.0</c:v>
                </c:pt>
                <c:pt idx="3204">
                  <c:v>6340.0</c:v>
                </c:pt>
                <c:pt idx="3205">
                  <c:v>6728.0</c:v>
                </c:pt>
                <c:pt idx="3206">
                  <c:v>7124.0</c:v>
                </c:pt>
                <c:pt idx="3207">
                  <c:v>7527.0</c:v>
                </c:pt>
                <c:pt idx="3208">
                  <c:v>7933.0</c:v>
                </c:pt>
                <c:pt idx="3209">
                  <c:v>8340.0</c:v>
                </c:pt>
                <c:pt idx="3210">
                  <c:v>8725.0</c:v>
                </c:pt>
                <c:pt idx="3211">
                  <c:v>9111.0</c:v>
                </c:pt>
                <c:pt idx="3212">
                  <c:v>9506.0</c:v>
                </c:pt>
                <c:pt idx="3213">
                  <c:v>9904.0</c:v>
                </c:pt>
                <c:pt idx="3214">
                  <c:v>10333.0</c:v>
                </c:pt>
                <c:pt idx="3215">
                  <c:v>10738.0</c:v>
                </c:pt>
                <c:pt idx="3216">
                  <c:v>11293.0</c:v>
                </c:pt>
                <c:pt idx="3217">
                  <c:v>11690.0</c:v>
                </c:pt>
                <c:pt idx="3218">
                  <c:v>12067.0</c:v>
                </c:pt>
                <c:pt idx="3219">
                  <c:v>12455.0</c:v>
                </c:pt>
                <c:pt idx="3220">
                  <c:v>12843.0</c:v>
                </c:pt>
                <c:pt idx="3221">
                  <c:v>13248.0</c:v>
                </c:pt>
                <c:pt idx="3222">
                  <c:v>13636.0</c:v>
                </c:pt>
                <c:pt idx="3223">
                  <c:v>14038.0</c:v>
                </c:pt>
                <c:pt idx="3224">
                  <c:v>14548.0</c:v>
                </c:pt>
                <c:pt idx="3225">
                  <c:v>14905.0</c:v>
                </c:pt>
                <c:pt idx="3226">
                  <c:v>15283.0</c:v>
                </c:pt>
                <c:pt idx="3227">
                  <c:v>15692.0</c:v>
                </c:pt>
                <c:pt idx="3228">
                  <c:v>16065.0</c:v>
                </c:pt>
                <c:pt idx="3229">
                  <c:v>16470.0</c:v>
                </c:pt>
                <c:pt idx="3230">
                  <c:v>16854.0</c:v>
                </c:pt>
                <c:pt idx="3231">
                  <c:v>17246.0</c:v>
                </c:pt>
                <c:pt idx="3232">
                  <c:v>17636.0</c:v>
                </c:pt>
                <c:pt idx="3233">
                  <c:v>18029.0</c:v>
                </c:pt>
                <c:pt idx="3234">
                  <c:v>18404.0</c:v>
                </c:pt>
                <c:pt idx="3235">
                  <c:v>18815.0</c:v>
                </c:pt>
                <c:pt idx="3236">
                  <c:v>19199.0</c:v>
                </c:pt>
                <c:pt idx="3237">
                  <c:v>19588.0</c:v>
                </c:pt>
                <c:pt idx="3238">
                  <c:v>19968.0</c:v>
                </c:pt>
                <c:pt idx="3239">
                  <c:v>20343.0</c:v>
                </c:pt>
                <c:pt idx="3240">
                  <c:v>20730.0</c:v>
                </c:pt>
                <c:pt idx="3241">
                  <c:v>21113.0</c:v>
                </c:pt>
                <c:pt idx="3242">
                  <c:v>21520.0</c:v>
                </c:pt>
                <c:pt idx="3243">
                  <c:v>21914.0</c:v>
                </c:pt>
                <c:pt idx="3244">
                  <c:v>22542.0</c:v>
                </c:pt>
                <c:pt idx="3245">
                  <c:v>23036.0</c:v>
                </c:pt>
                <c:pt idx="3246">
                  <c:v>23443.0</c:v>
                </c:pt>
                <c:pt idx="3247">
                  <c:v>23838.0</c:v>
                </c:pt>
                <c:pt idx="3248">
                  <c:v>24242.0</c:v>
                </c:pt>
                <c:pt idx="3249">
                  <c:v>24649.0</c:v>
                </c:pt>
                <c:pt idx="3250">
                  <c:v>25049.0</c:v>
                </c:pt>
                <c:pt idx="3251">
                  <c:v>25462.0</c:v>
                </c:pt>
                <c:pt idx="3252">
                  <c:v>25847.0</c:v>
                </c:pt>
                <c:pt idx="3253">
                  <c:v>26224.0</c:v>
                </c:pt>
                <c:pt idx="3254">
                  <c:v>26621.0</c:v>
                </c:pt>
                <c:pt idx="3255">
                  <c:v>27047.0</c:v>
                </c:pt>
                <c:pt idx="3256">
                  <c:v>27404.0</c:v>
                </c:pt>
                <c:pt idx="3257">
                  <c:v>27944.0</c:v>
                </c:pt>
                <c:pt idx="3258">
                  <c:v>28343.0</c:v>
                </c:pt>
                <c:pt idx="3259">
                  <c:v>28758.0</c:v>
                </c:pt>
                <c:pt idx="3260">
                  <c:v>29312.0</c:v>
                </c:pt>
                <c:pt idx="3261">
                  <c:v>29698.0</c:v>
                </c:pt>
                <c:pt idx="3262">
                  <c:v>30098.0</c:v>
                </c:pt>
                <c:pt idx="3263">
                  <c:v>30488.0</c:v>
                </c:pt>
                <c:pt idx="3264">
                  <c:v>30880.0</c:v>
                </c:pt>
                <c:pt idx="3265">
                  <c:v>31275.0</c:v>
                </c:pt>
                <c:pt idx="3266">
                  <c:v>31700.0</c:v>
                </c:pt>
                <c:pt idx="3267">
                  <c:v>32231.0</c:v>
                </c:pt>
                <c:pt idx="3268">
                  <c:v>32646.0</c:v>
                </c:pt>
                <c:pt idx="3269">
                  <c:v>33025.0</c:v>
                </c:pt>
                <c:pt idx="3270">
                  <c:v>33413.0</c:v>
                </c:pt>
                <c:pt idx="3271">
                  <c:v>33811.0</c:v>
                </c:pt>
                <c:pt idx="3272">
                  <c:v>34201.0</c:v>
                </c:pt>
                <c:pt idx="3273">
                  <c:v>34583.0</c:v>
                </c:pt>
                <c:pt idx="3274">
                  <c:v>31.0</c:v>
                </c:pt>
                <c:pt idx="3275">
                  <c:v>574.0</c:v>
                </c:pt>
                <c:pt idx="3276">
                  <c:v>775.0</c:v>
                </c:pt>
                <c:pt idx="3277">
                  <c:v>1647.0</c:v>
                </c:pt>
                <c:pt idx="3278">
                  <c:v>1862.0</c:v>
                </c:pt>
                <c:pt idx="3279">
                  <c:v>2035.0</c:v>
                </c:pt>
                <c:pt idx="3280">
                  <c:v>2195.0</c:v>
                </c:pt>
                <c:pt idx="3281">
                  <c:v>2300.0</c:v>
                </c:pt>
                <c:pt idx="3282">
                  <c:v>2431.0</c:v>
                </c:pt>
                <c:pt idx="3283">
                  <c:v>2596.0</c:v>
                </c:pt>
                <c:pt idx="3284">
                  <c:v>2784.0</c:v>
                </c:pt>
                <c:pt idx="3285">
                  <c:v>3241.0</c:v>
                </c:pt>
                <c:pt idx="3286">
                  <c:v>3521.0</c:v>
                </c:pt>
                <c:pt idx="3287">
                  <c:v>3842.0</c:v>
                </c:pt>
                <c:pt idx="3288">
                  <c:v>4175.0</c:v>
                </c:pt>
                <c:pt idx="3289">
                  <c:v>4496.0</c:v>
                </c:pt>
                <c:pt idx="3290">
                  <c:v>4779.0</c:v>
                </c:pt>
                <c:pt idx="3291">
                  <c:v>5064.0</c:v>
                </c:pt>
                <c:pt idx="3292">
                  <c:v>5403.0</c:v>
                </c:pt>
                <c:pt idx="3293">
                  <c:v>5940.0</c:v>
                </c:pt>
                <c:pt idx="3294">
                  <c:v>6341.0</c:v>
                </c:pt>
                <c:pt idx="3295">
                  <c:v>6718.0</c:v>
                </c:pt>
                <c:pt idx="3296">
                  <c:v>7099.0</c:v>
                </c:pt>
                <c:pt idx="3297">
                  <c:v>7464.0</c:v>
                </c:pt>
                <c:pt idx="3298">
                  <c:v>7879.0</c:v>
                </c:pt>
                <c:pt idx="3299">
                  <c:v>8295.0</c:v>
                </c:pt>
                <c:pt idx="3300">
                  <c:v>8675.0</c:v>
                </c:pt>
                <c:pt idx="3301">
                  <c:v>9062.0</c:v>
                </c:pt>
                <c:pt idx="3302">
                  <c:v>9472.0</c:v>
                </c:pt>
                <c:pt idx="3303">
                  <c:v>9908.0</c:v>
                </c:pt>
                <c:pt idx="3304">
                  <c:v>10277.0</c:v>
                </c:pt>
                <c:pt idx="3305">
                  <c:v>10664.0</c:v>
                </c:pt>
                <c:pt idx="3306">
                  <c:v>11038.0</c:v>
                </c:pt>
                <c:pt idx="3307">
                  <c:v>11441.0</c:v>
                </c:pt>
                <c:pt idx="3308">
                  <c:v>11883.0</c:v>
                </c:pt>
                <c:pt idx="3309">
                  <c:v>12232.0</c:v>
                </c:pt>
                <c:pt idx="3310">
                  <c:v>12602.0</c:v>
                </c:pt>
                <c:pt idx="3311">
                  <c:v>13000.0</c:v>
                </c:pt>
                <c:pt idx="3312">
                  <c:v>13405.0</c:v>
                </c:pt>
                <c:pt idx="3313">
                  <c:v>13785.0</c:v>
                </c:pt>
                <c:pt idx="3314">
                  <c:v>14165.0</c:v>
                </c:pt>
                <c:pt idx="3315">
                  <c:v>14583.0</c:v>
                </c:pt>
                <c:pt idx="3316">
                  <c:v>14968.0</c:v>
                </c:pt>
                <c:pt idx="3317">
                  <c:v>15356.0</c:v>
                </c:pt>
                <c:pt idx="3318">
                  <c:v>15756.0</c:v>
                </c:pt>
                <c:pt idx="3319">
                  <c:v>16144.0</c:v>
                </c:pt>
                <c:pt idx="3320">
                  <c:v>16553.0</c:v>
                </c:pt>
                <c:pt idx="3321">
                  <c:v>16958.0</c:v>
                </c:pt>
                <c:pt idx="3322">
                  <c:v>17353.0</c:v>
                </c:pt>
                <c:pt idx="3323">
                  <c:v>17791.0</c:v>
                </c:pt>
                <c:pt idx="3324">
                  <c:v>18176.0</c:v>
                </c:pt>
                <c:pt idx="3325">
                  <c:v>18547.0</c:v>
                </c:pt>
                <c:pt idx="3326">
                  <c:v>18929.0</c:v>
                </c:pt>
                <c:pt idx="3327">
                  <c:v>19457.0</c:v>
                </c:pt>
                <c:pt idx="3328">
                  <c:v>19875.0</c:v>
                </c:pt>
                <c:pt idx="3329">
                  <c:v>20256.0</c:v>
                </c:pt>
                <c:pt idx="3330">
                  <c:v>20656.0</c:v>
                </c:pt>
                <c:pt idx="3331">
                  <c:v>21038.0</c:v>
                </c:pt>
                <c:pt idx="3332">
                  <c:v>21432.0</c:v>
                </c:pt>
                <c:pt idx="3333">
                  <c:v>21827.0</c:v>
                </c:pt>
                <c:pt idx="3334">
                  <c:v>22212.0</c:v>
                </c:pt>
                <c:pt idx="3335">
                  <c:v>22619.0</c:v>
                </c:pt>
                <c:pt idx="3336">
                  <c:v>23015.0</c:v>
                </c:pt>
                <c:pt idx="3337">
                  <c:v>23453.0</c:v>
                </c:pt>
                <c:pt idx="3338">
                  <c:v>23829.0</c:v>
                </c:pt>
                <c:pt idx="3339">
                  <c:v>24261.0</c:v>
                </c:pt>
                <c:pt idx="3340">
                  <c:v>24638.0</c:v>
                </c:pt>
                <c:pt idx="3341">
                  <c:v>25037.0</c:v>
                </c:pt>
                <c:pt idx="3342">
                  <c:v>25470.0</c:v>
                </c:pt>
                <c:pt idx="3343">
                  <c:v>25854.0</c:v>
                </c:pt>
                <c:pt idx="3344">
                  <c:v>26256.0</c:v>
                </c:pt>
                <c:pt idx="3345">
                  <c:v>26668.0</c:v>
                </c:pt>
                <c:pt idx="3346">
                  <c:v>27080.0</c:v>
                </c:pt>
                <c:pt idx="3347">
                  <c:v>27459.0</c:v>
                </c:pt>
                <c:pt idx="3348">
                  <c:v>27868.0</c:v>
                </c:pt>
                <c:pt idx="3349">
                  <c:v>28269.0</c:v>
                </c:pt>
                <c:pt idx="3350">
                  <c:v>28686.0</c:v>
                </c:pt>
                <c:pt idx="3351">
                  <c:v>29253.0</c:v>
                </c:pt>
                <c:pt idx="3352">
                  <c:v>29615.0</c:v>
                </c:pt>
                <c:pt idx="3353">
                  <c:v>30010.0</c:v>
                </c:pt>
                <c:pt idx="3354">
                  <c:v>30411.0</c:v>
                </c:pt>
                <c:pt idx="3355">
                  <c:v>30793.0</c:v>
                </c:pt>
                <c:pt idx="3356">
                  <c:v>31188.0</c:v>
                </c:pt>
                <c:pt idx="3357">
                  <c:v>31579.0</c:v>
                </c:pt>
                <c:pt idx="3358">
                  <c:v>32171.0</c:v>
                </c:pt>
                <c:pt idx="3359">
                  <c:v>32541.0</c:v>
                </c:pt>
                <c:pt idx="3360">
                  <c:v>32931.0</c:v>
                </c:pt>
                <c:pt idx="3361">
                  <c:v>33340.0</c:v>
                </c:pt>
                <c:pt idx="3362">
                  <c:v>33750.0</c:v>
                </c:pt>
                <c:pt idx="3363">
                  <c:v>34143.0</c:v>
                </c:pt>
                <c:pt idx="3364">
                  <c:v>34534.0</c:v>
                </c:pt>
                <c:pt idx="3365">
                  <c:v>22.0</c:v>
                </c:pt>
                <c:pt idx="3366">
                  <c:v>375.0</c:v>
                </c:pt>
                <c:pt idx="3367">
                  <c:v>1772.0</c:v>
                </c:pt>
                <c:pt idx="3368">
                  <c:v>1931.0</c:v>
                </c:pt>
                <c:pt idx="3369">
                  <c:v>3036.0</c:v>
                </c:pt>
                <c:pt idx="3370">
                  <c:v>3316.0</c:v>
                </c:pt>
                <c:pt idx="3371">
                  <c:v>3590.0</c:v>
                </c:pt>
                <c:pt idx="3372">
                  <c:v>3931.0</c:v>
                </c:pt>
                <c:pt idx="3373">
                  <c:v>4256.0</c:v>
                </c:pt>
                <c:pt idx="3374">
                  <c:v>4560.0</c:v>
                </c:pt>
                <c:pt idx="3375">
                  <c:v>4860.0</c:v>
                </c:pt>
                <c:pt idx="3376">
                  <c:v>5173.0</c:v>
                </c:pt>
                <c:pt idx="3377">
                  <c:v>5530.0</c:v>
                </c:pt>
                <c:pt idx="3378">
                  <c:v>5936.0</c:v>
                </c:pt>
                <c:pt idx="3379">
                  <c:v>6308.0</c:v>
                </c:pt>
                <c:pt idx="3380">
                  <c:v>6693.0</c:v>
                </c:pt>
                <c:pt idx="3381">
                  <c:v>7065.0</c:v>
                </c:pt>
                <c:pt idx="3382">
                  <c:v>7472.0</c:v>
                </c:pt>
                <c:pt idx="3383">
                  <c:v>7859.0</c:v>
                </c:pt>
                <c:pt idx="3384">
                  <c:v>8254.0</c:v>
                </c:pt>
                <c:pt idx="3385">
                  <c:v>8620.0</c:v>
                </c:pt>
                <c:pt idx="3386">
                  <c:v>8999.0</c:v>
                </c:pt>
                <c:pt idx="3387">
                  <c:v>9410.0</c:v>
                </c:pt>
                <c:pt idx="3388">
                  <c:v>9802.0</c:v>
                </c:pt>
                <c:pt idx="3389">
                  <c:v>10197.0</c:v>
                </c:pt>
                <c:pt idx="3390">
                  <c:v>10599.0</c:v>
                </c:pt>
                <c:pt idx="3391">
                  <c:v>10987.0</c:v>
                </c:pt>
                <c:pt idx="3392">
                  <c:v>11533.0</c:v>
                </c:pt>
                <c:pt idx="3393">
                  <c:v>12044.0</c:v>
                </c:pt>
                <c:pt idx="3394">
                  <c:v>12434.0</c:v>
                </c:pt>
                <c:pt idx="3395">
                  <c:v>12801.0</c:v>
                </c:pt>
                <c:pt idx="3396">
                  <c:v>13182.0</c:v>
                </c:pt>
                <c:pt idx="3397">
                  <c:v>13552.0</c:v>
                </c:pt>
                <c:pt idx="3398">
                  <c:v>14063.0</c:v>
                </c:pt>
                <c:pt idx="3399">
                  <c:v>14441.0</c:v>
                </c:pt>
                <c:pt idx="3400">
                  <c:v>14794.0</c:v>
                </c:pt>
                <c:pt idx="3401">
                  <c:v>15158.0</c:v>
                </c:pt>
                <c:pt idx="3402">
                  <c:v>15529.0</c:v>
                </c:pt>
                <c:pt idx="3403">
                  <c:v>15928.0</c:v>
                </c:pt>
                <c:pt idx="3404">
                  <c:v>16291.0</c:v>
                </c:pt>
                <c:pt idx="3405">
                  <c:v>16676.0</c:v>
                </c:pt>
                <c:pt idx="3406">
                  <c:v>17060.0</c:v>
                </c:pt>
                <c:pt idx="3407">
                  <c:v>17454.0</c:v>
                </c:pt>
                <c:pt idx="3408">
                  <c:v>17843.0</c:v>
                </c:pt>
                <c:pt idx="3409">
                  <c:v>18256.0</c:v>
                </c:pt>
                <c:pt idx="3410">
                  <c:v>18632.0</c:v>
                </c:pt>
                <c:pt idx="3411">
                  <c:v>19160.0</c:v>
                </c:pt>
                <c:pt idx="3412">
                  <c:v>19533.0</c:v>
                </c:pt>
                <c:pt idx="3413">
                  <c:v>19912.0</c:v>
                </c:pt>
                <c:pt idx="3414">
                  <c:v>20285.0</c:v>
                </c:pt>
                <c:pt idx="3415">
                  <c:v>20672.0</c:v>
                </c:pt>
                <c:pt idx="3416">
                  <c:v>21045.0</c:v>
                </c:pt>
                <c:pt idx="3417">
                  <c:v>21453.0</c:v>
                </c:pt>
                <c:pt idx="3418">
                  <c:v>21821.0</c:v>
                </c:pt>
                <c:pt idx="3419">
                  <c:v>22213.0</c:v>
                </c:pt>
                <c:pt idx="3420">
                  <c:v>22598.0</c:v>
                </c:pt>
                <c:pt idx="3421">
                  <c:v>22975.0</c:v>
                </c:pt>
                <c:pt idx="3422">
                  <c:v>23328.0</c:v>
                </c:pt>
                <c:pt idx="3423">
                  <c:v>23703.0</c:v>
                </c:pt>
                <c:pt idx="3424">
                  <c:v>24084.0</c:v>
                </c:pt>
                <c:pt idx="3425">
                  <c:v>24460.0</c:v>
                </c:pt>
                <c:pt idx="3426">
                  <c:v>24848.0</c:v>
                </c:pt>
                <c:pt idx="3427">
                  <c:v>25389.0</c:v>
                </c:pt>
                <c:pt idx="3428">
                  <c:v>25747.0</c:v>
                </c:pt>
                <c:pt idx="3429">
                  <c:v>26117.0</c:v>
                </c:pt>
                <c:pt idx="3430">
                  <c:v>26502.0</c:v>
                </c:pt>
                <c:pt idx="3431">
                  <c:v>26869.0</c:v>
                </c:pt>
                <c:pt idx="3432">
                  <c:v>27402.0</c:v>
                </c:pt>
                <c:pt idx="3433">
                  <c:v>27795.0</c:v>
                </c:pt>
                <c:pt idx="3434">
                  <c:v>28169.0</c:v>
                </c:pt>
                <c:pt idx="3435">
                  <c:v>28570.0</c:v>
                </c:pt>
                <c:pt idx="3436">
                  <c:v>29118.0</c:v>
                </c:pt>
                <c:pt idx="3437">
                  <c:v>29497.0</c:v>
                </c:pt>
                <c:pt idx="3438">
                  <c:v>29881.0</c:v>
                </c:pt>
                <c:pt idx="3439">
                  <c:v>30277.0</c:v>
                </c:pt>
                <c:pt idx="3440">
                  <c:v>30914.0</c:v>
                </c:pt>
                <c:pt idx="3441">
                  <c:v>31292.0</c:v>
                </c:pt>
                <c:pt idx="3442">
                  <c:v>31683.0</c:v>
                </c:pt>
                <c:pt idx="3443">
                  <c:v>32044.0</c:v>
                </c:pt>
                <c:pt idx="3444">
                  <c:v>32453.0</c:v>
                </c:pt>
                <c:pt idx="3445">
                  <c:v>32849.0</c:v>
                </c:pt>
                <c:pt idx="3446">
                  <c:v>33223.0</c:v>
                </c:pt>
                <c:pt idx="3447">
                  <c:v>33606.0</c:v>
                </c:pt>
                <c:pt idx="3448">
                  <c:v>33989.0</c:v>
                </c:pt>
                <c:pt idx="3449">
                  <c:v>34377.0</c:v>
                </c:pt>
              </c:numCache>
            </c:numRef>
          </c:yVal>
          <c:smooth val="0"/>
        </c:ser>
        <c:ser>
          <c:idx val="2"/>
          <c:order val="2"/>
          <c:tx>
            <c:strRef>
              <c:f>Sheet3!$A$13</c:f>
              <c:strCache>
                <c:ptCount val="1"/>
                <c:pt idx="0">
                  <c:v>High</c:v>
                </c:pt>
              </c:strCache>
            </c:strRef>
          </c:tx>
          <c:spPr>
            <a:ln w="47625">
              <a:noFill/>
            </a:ln>
          </c:spPr>
          <c:marker>
            <c:symbol val="circle"/>
            <c:size val="3"/>
          </c:marker>
          <c:xVal>
            <c:numRef>
              <c:f>Sheet3!$B$1:$EBS$1</c:f>
              <c:numCache>
                <c:formatCode>General</c:formatCode>
                <c:ptCount val="3450"/>
                <c:pt idx="0">
                  <c:v>24.0</c:v>
                </c:pt>
                <c:pt idx="1">
                  <c:v>27.0</c:v>
                </c:pt>
                <c:pt idx="2">
                  <c:v>943.0</c:v>
                </c:pt>
                <c:pt idx="3">
                  <c:v>947.0</c:v>
                </c:pt>
                <c:pt idx="4">
                  <c:v>970.0</c:v>
                </c:pt>
                <c:pt idx="5">
                  <c:v>1841.0</c:v>
                </c:pt>
                <c:pt idx="6">
                  <c:v>1847.0</c:v>
                </c:pt>
                <c:pt idx="7">
                  <c:v>1895.0</c:v>
                </c:pt>
                <c:pt idx="8">
                  <c:v>1900.0</c:v>
                </c:pt>
                <c:pt idx="9">
                  <c:v>1957.0</c:v>
                </c:pt>
                <c:pt idx="10">
                  <c:v>1960.0</c:v>
                </c:pt>
                <c:pt idx="11">
                  <c:v>2005.0</c:v>
                </c:pt>
                <c:pt idx="12">
                  <c:v>2007.0</c:v>
                </c:pt>
                <c:pt idx="13">
                  <c:v>2025.0</c:v>
                </c:pt>
                <c:pt idx="14">
                  <c:v>2028.0</c:v>
                </c:pt>
                <c:pt idx="15">
                  <c:v>2055.0</c:v>
                </c:pt>
                <c:pt idx="16">
                  <c:v>2070.0</c:v>
                </c:pt>
                <c:pt idx="17">
                  <c:v>2074.0</c:v>
                </c:pt>
                <c:pt idx="18">
                  <c:v>2087.0</c:v>
                </c:pt>
                <c:pt idx="19">
                  <c:v>2107.0</c:v>
                </c:pt>
                <c:pt idx="20">
                  <c:v>2155.0</c:v>
                </c:pt>
                <c:pt idx="21">
                  <c:v>2160.0</c:v>
                </c:pt>
                <c:pt idx="22">
                  <c:v>2173.0</c:v>
                </c:pt>
                <c:pt idx="23">
                  <c:v>2193.0</c:v>
                </c:pt>
                <c:pt idx="24">
                  <c:v>2213.0</c:v>
                </c:pt>
                <c:pt idx="25">
                  <c:v>2236.0</c:v>
                </c:pt>
                <c:pt idx="26">
                  <c:v>2254.0</c:v>
                </c:pt>
                <c:pt idx="27">
                  <c:v>2269.0</c:v>
                </c:pt>
                <c:pt idx="28">
                  <c:v>2285.0</c:v>
                </c:pt>
                <c:pt idx="29">
                  <c:v>2310.0</c:v>
                </c:pt>
                <c:pt idx="30">
                  <c:v>2352.0</c:v>
                </c:pt>
                <c:pt idx="31">
                  <c:v>4271.0</c:v>
                </c:pt>
                <c:pt idx="32">
                  <c:v>4292.0</c:v>
                </c:pt>
                <c:pt idx="33">
                  <c:v>4310.0</c:v>
                </c:pt>
                <c:pt idx="34">
                  <c:v>4316.0</c:v>
                </c:pt>
                <c:pt idx="35">
                  <c:v>4435.0</c:v>
                </c:pt>
                <c:pt idx="36">
                  <c:v>4441.0</c:v>
                </c:pt>
                <c:pt idx="37">
                  <c:v>4472.0</c:v>
                </c:pt>
                <c:pt idx="38">
                  <c:v>4540.0</c:v>
                </c:pt>
                <c:pt idx="39">
                  <c:v>4546.0</c:v>
                </c:pt>
                <c:pt idx="40">
                  <c:v>4574.0</c:v>
                </c:pt>
                <c:pt idx="41">
                  <c:v>4633.0</c:v>
                </c:pt>
                <c:pt idx="42">
                  <c:v>4654.0</c:v>
                </c:pt>
                <c:pt idx="43">
                  <c:v>4728.0</c:v>
                </c:pt>
                <c:pt idx="44">
                  <c:v>4770.0</c:v>
                </c:pt>
                <c:pt idx="45">
                  <c:v>4810.0</c:v>
                </c:pt>
                <c:pt idx="46">
                  <c:v>4836.0</c:v>
                </c:pt>
                <c:pt idx="47">
                  <c:v>4840.0</c:v>
                </c:pt>
                <c:pt idx="48">
                  <c:v>4947.0</c:v>
                </c:pt>
                <c:pt idx="49">
                  <c:v>4975.0</c:v>
                </c:pt>
                <c:pt idx="50">
                  <c:v>5034.0</c:v>
                </c:pt>
                <c:pt idx="51">
                  <c:v>7124.0</c:v>
                </c:pt>
                <c:pt idx="52">
                  <c:v>7548.0</c:v>
                </c:pt>
                <c:pt idx="53">
                  <c:v>8462.0</c:v>
                </c:pt>
                <c:pt idx="54">
                  <c:v>8794.0</c:v>
                </c:pt>
                <c:pt idx="55">
                  <c:v>9066.0</c:v>
                </c:pt>
                <c:pt idx="56">
                  <c:v>9427.0</c:v>
                </c:pt>
                <c:pt idx="57">
                  <c:v>9649.0</c:v>
                </c:pt>
                <c:pt idx="58">
                  <c:v>10138.0</c:v>
                </c:pt>
                <c:pt idx="59">
                  <c:v>10559.0</c:v>
                </c:pt>
                <c:pt idx="60">
                  <c:v>11480.0</c:v>
                </c:pt>
                <c:pt idx="61">
                  <c:v>12976.0</c:v>
                </c:pt>
                <c:pt idx="62">
                  <c:v>13525.0</c:v>
                </c:pt>
                <c:pt idx="63">
                  <c:v>13987.0</c:v>
                </c:pt>
                <c:pt idx="64">
                  <c:v>14672.0</c:v>
                </c:pt>
                <c:pt idx="65">
                  <c:v>15517.0</c:v>
                </c:pt>
                <c:pt idx="66">
                  <c:v>16389.0</c:v>
                </c:pt>
                <c:pt idx="67">
                  <c:v>17707.0</c:v>
                </c:pt>
                <c:pt idx="68">
                  <c:v>17987.0</c:v>
                </c:pt>
                <c:pt idx="69">
                  <c:v>18469.0</c:v>
                </c:pt>
                <c:pt idx="70">
                  <c:v>19121.0</c:v>
                </c:pt>
                <c:pt idx="71">
                  <c:v>20017.0</c:v>
                </c:pt>
                <c:pt idx="72">
                  <c:v>20837.0</c:v>
                </c:pt>
                <c:pt idx="73">
                  <c:v>21156.0</c:v>
                </c:pt>
                <c:pt idx="74">
                  <c:v>22055.0</c:v>
                </c:pt>
                <c:pt idx="75">
                  <c:v>22603.0</c:v>
                </c:pt>
                <c:pt idx="76">
                  <c:v>23506.0</c:v>
                </c:pt>
                <c:pt idx="77">
                  <c:v>24278.0</c:v>
                </c:pt>
                <c:pt idx="78">
                  <c:v>25438.0</c:v>
                </c:pt>
                <c:pt idx="79">
                  <c:v>26706.0</c:v>
                </c:pt>
                <c:pt idx="80">
                  <c:v>27336.0</c:v>
                </c:pt>
                <c:pt idx="81">
                  <c:v>28201.0</c:v>
                </c:pt>
                <c:pt idx="82">
                  <c:v>29220.0</c:v>
                </c:pt>
                <c:pt idx="83">
                  <c:v>30074.0</c:v>
                </c:pt>
                <c:pt idx="84">
                  <c:v>30470.0</c:v>
                </c:pt>
                <c:pt idx="85">
                  <c:v>31209.0</c:v>
                </c:pt>
                <c:pt idx="86">
                  <c:v>32197.0</c:v>
                </c:pt>
                <c:pt idx="87">
                  <c:v>32569.0</c:v>
                </c:pt>
                <c:pt idx="88">
                  <c:v>32889.0</c:v>
                </c:pt>
                <c:pt idx="89">
                  <c:v>33109.0</c:v>
                </c:pt>
                <c:pt idx="90">
                  <c:v>33686.0</c:v>
                </c:pt>
                <c:pt idx="91">
                  <c:v>34613.0</c:v>
                </c:pt>
                <c:pt idx="92">
                  <c:v>35232.0</c:v>
                </c:pt>
                <c:pt idx="93">
                  <c:v>36116.0</c:v>
                </c:pt>
                <c:pt idx="94">
                  <c:v>37035.0</c:v>
                </c:pt>
                <c:pt idx="95">
                  <c:v>38007.0</c:v>
                </c:pt>
                <c:pt idx="96">
                  <c:v>39148.0</c:v>
                </c:pt>
                <c:pt idx="97">
                  <c:v>39437.0</c:v>
                </c:pt>
                <c:pt idx="98">
                  <c:v>39714.0</c:v>
                </c:pt>
                <c:pt idx="99">
                  <c:v>40222.0</c:v>
                </c:pt>
                <c:pt idx="100">
                  <c:v>40798.0</c:v>
                </c:pt>
                <c:pt idx="101">
                  <c:v>42670.0</c:v>
                </c:pt>
                <c:pt idx="102">
                  <c:v>43014.0</c:v>
                </c:pt>
                <c:pt idx="103">
                  <c:v>44305.0</c:v>
                </c:pt>
                <c:pt idx="104">
                  <c:v>45122.0</c:v>
                </c:pt>
                <c:pt idx="105">
                  <c:v>45619.0</c:v>
                </c:pt>
                <c:pt idx="106">
                  <c:v>46007.0</c:v>
                </c:pt>
                <c:pt idx="107">
                  <c:v>47392.0</c:v>
                </c:pt>
                <c:pt idx="108">
                  <c:v>48133.0</c:v>
                </c:pt>
                <c:pt idx="109">
                  <c:v>48972.0</c:v>
                </c:pt>
                <c:pt idx="110">
                  <c:v>49859.0</c:v>
                </c:pt>
                <c:pt idx="111">
                  <c:v>51335.0</c:v>
                </c:pt>
                <c:pt idx="112">
                  <c:v>52377.0</c:v>
                </c:pt>
                <c:pt idx="113">
                  <c:v>52867.0</c:v>
                </c:pt>
                <c:pt idx="114">
                  <c:v>53790.0</c:v>
                </c:pt>
                <c:pt idx="115">
                  <c:v>54478.0</c:v>
                </c:pt>
                <c:pt idx="116">
                  <c:v>54891.0</c:v>
                </c:pt>
                <c:pt idx="117">
                  <c:v>55889.0</c:v>
                </c:pt>
                <c:pt idx="118">
                  <c:v>56533.0</c:v>
                </c:pt>
                <c:pt idx="119">
                  <c:v>56966.0</c:v>
                </c:pt>
                <c:pt idx="120">
                  <c:v>57509.0</c:v>
                </c:pt>
                <c:pt idx="121">
                  <c:v>58196.0</c:v>
                </c:pt>
                <c:pt idx="122">
                  <c:v>58768.0</c:v>
                </c:pt>
                <c:pt idx="123">
                  <c:v>59576.0</c:v>
                </c:pt>
                <c:pt idx="124">
                  <c:v>46.0</c:v>
                </c:pt>
                <c:pt idx="125">
                  <c:v>101.0</c:v>
                </c:pt>
                <c:pt idx="126">
                  <c:v>2088.0</c:v>
                </c:pt>
                <c:pt idx="127">
                  <c:v>4576.0</c:v>
                </c:pt>
                <c:pt idx="128">
                  <c:v>4957.0</c:v>
                </c:pt>
                <c:pt idx="129">
                  <c:v>5612.0</c:v>
                </c:pt>
                <c:pt idx="130">
                  <c:v>6438.0</c:v>
                </c:pt>
                <c:pt idx="131">
                  <c:v>7250.0</c:v>
                </c:pt>
                <c:pt idx="132">
                  <c:v>7666.0</c:v>
                </c:pt>
                <c:pt idx="133">
                  <c:v>8675.0</c:v>
                </c:pt>
                <c:pt idx="134">
                  <c:v>10006.0</c:v>
                </c:pt>
                <c:pt idx="135">
                  <c:v>10880.0</c:v>
                </c:pt>
                <c:pt idx="136">
                  <c:v>11287.0</c:v>
                </c:pt>
                <c:pt idx="137">
                  <c:v>11744.0</c:v>
                </c:pt>
                <c:pt idx="138">
                  <c:v>12454.0</c:v>
                </c:pt>
                <c:pt idx="139">
                  <c:v>13132.0</c:v>
                </c:pt>
                <c:pt idx="140">
                  <c:v>14043.0</c:v>
                </c:pt>
                <c:pt idx="141">
                  <c:v>14881.0</c:v>
                </c:pt>
                <c:pt idx="142">
                  <c:v>15560.0</c:v>
                </c:pt>
                <c:pt idx="143">
                  <c:v>16349.0</c:v>
                </c:pt>
                <c:pt idx="144">
                  <c:v>17405.0</c:v>
                </c:pt>
                <c:pt idx="145">
                  <c:v>17766.0</c:v>
                </c:pt>
                <c:pt idx="146">
                  <c:v>18321.0</c:v>
                </c:pt>
                <c:pt idx="147">
                  <c:v>19023.0</c:v>
                </c:pt>
                <c:pt idx="148">
                  <c:v>19611.0</c:v>
                </c:pt>
                <c:pt idx="149">
                  <c:v>20181.0</c:v>
                </c:pt>
                <c:pt idx="150">
                  <c:v>21584.0</c:v>
                </c:pt>
                <c:pt idx="151">
                  <c:v>22237.0</c:v>
                </c:pt>
                <c:pt idx="152">
                  <c:v>22817.0</c:v>
                </c:pt>
                <c:pt idx="153">
                  <c:v>23181.0</c:v>
                </c:pt>
                <c:pt idx="154">
                  <c:v>23650.0</c:v>
                </c:pt>
                <c:pt idx="155">
                  <c:v>24540.0</c:v>
                </c:pt>
                <c:pt idx="156">
                  <c:v>25730.0</c:v>
                </c:pt>
                <c:pt idx="157">
                  <c:v>26124.0</c:v>
                </c:pt>
                <c:pt idx="158">
                  <c:v>27066.0</c:v>
                </c:pt>
                <c:pt idx="159">
                  <c:v>27605.0</c:v>
                </c:pt>
                <c:pt idx="160">
                  <c:v>28245.0</c:v>
                </c:pt>
                <c:pt idx="161">
                  <c:v>29195.0</c:v>
                </c:pt>
                <c:pt idx="162">
                  <c:v>29842.0</c:v>
                </c:pt>
                <c:pt idx="163">
                  <c:v>30386.0</c:v>
                </c:pt>
                <c:pt idx="164">
                  <c:v>30917.0</c:v>
                </c:pt>
                <c:pt idx="165">
                  <c:v>31958.0</c:v>
                </c:pt>
                <c:pt idx="166">
                  <c:v>32963.0</c:v>
                </c:pt>
                <c:pt idx="167">
                  <c:v>33346.0</c:v>
                </c:pt>
                <c:pt idx="168">
                  <c:v>34159.0</c:v>
                </c:pt>
                <c:pt idx="169">
                  <c:v>34421.0</c:v>
                </c:pt>
                <c:pt idx="170">
                  <c:v>35104.0</c:v>
                </c:pt>
                <c:pt idx="171">
                  <c:v>35561.0</c:v>
                </c:pt>
                <c:pt idx="172">
                  <c:v>35893.0</c:v>
                </c:pt>
                <c:pt idx="173">
                  <c:v>37063.0</c:v>
                </c:pt>
                <c:pt idx="174">
                  <c:v>38653.0</c:v>
                </c:pt>
                <c:pt idx="175">
                  <c:v>39564.0</c:v>
                </c:pt>
                <c:pt idx="176">
                  <c:v>39896.0</c:v>
                </c:pt>
                <c:pt idx="177">
                  <c:v>40804.0</c:v>
                </c:pt>
                <c:pt idx="178">
                  <c:v>41392.0</c:v>
                </c:pt>
                <c:pt idx="179">
                  <c:v>42275.0</c:v>
                </c:pt>
                <c:pt idx="180">
                  <c:v>42719.0</c:v>
                </c:pt>
                <c:pt idx="181">
                  <c:v>43754.0</c:v>
                </c:pt>
                <c:pt idx="182">
                  <c:v>44192.0</c:v>
                </c:pt>
                <c:pt idx="183">
                  <c:v>44863.0</c:v>
                </c:pt>
                <c:pt idx="184">
                  <c:v>45625.0</c:v>
                </c:pt>
                <c:pt idx="185">
                  <c:v>46111.0</c:v>
                </c:pt>
                <c:pt idx="186">
                  <c:v>46706.0</c:v>
                </c:pt>
                <c:pt idx="187">
                  <c:v>47218.0</c:v>
                </c:pt>
                <c:pt idx="188">
                  <c:v>47748.0</c:v>
                </c:pt>
                <c:pt idx="189">
                  <c:v>47958.0</c:v>
                </c:pt>
                <c:pt idx="190">
                  <c:v>48746.0</c:v>
                </c:pt>
                <c:pt idx="191">
                  <c:v>49128.0</c:v>
                </c:pt>
                <c:pt idx="192">
                  <c:v>49459.0</c:v>
                </c:pt>
                <c:pt idx="193">
                  <c:v>50268.0</c:v>
                </c:pt>
                <c:pt idx="194">
                  <c:v>51158.0</c:v>
                </c:pt>
                <c:pt idx="195">
                  <c:v>52273.0</c:v>
                </c:pt>
                <c:pt idx="196">
                  <c:v>53006.0</c:v>
                </c:pt>
                <c:pt idx="197">
                  <c:v>53457.0</c:v>
                </c:pt>
                <c:pt idx="198">
                  <c:v>54236.0</c:v>
                </c:pt>
                <c:pt idx="199">
                  <c:v>56045.0</c:v>
                </c:pt>
                <c:pt idx="200">
                  <c:v>56639.0</c:v>
                </c:pt>
                <c:pt idx="201">
                  <c:v>56953.0</c:v>
                </c:pt>
                <c:pt idx="202">
                  <c:v>58173.0</c:v>
                </c:pt>
                <c:pt idx="203">
                  <c:v>59343.0</c:v>
                </c:pt>
                <c:pt idx="204">
                  <c:v>65.0</c:v>
                </c:pt>
                <c:pt idx="205">
                  <c:v>249.0</c:v>
                </c:pt>
                <c:pt idx="206">
                  <c:v>470.0</c:v>
                </c:pt>
                <c:pt idx="207">
                  <c:v>1125.0</c:v>
                </c:pt>
                <c:pt idx="208">
                  <c:v>1387.0</c:v>
                </c:pt>
                <c:pt idx="209">
                  <c:v>2029.0</c:v>
                </c:pt>
                <c:pt idx="210">
                  <c:v>2180.0</c:v>
                </c:pt>
                <c:pt idx="211">
                  <c:v>3856.0</c:v>
                </c:pt>
                <c:pt idx="212">
                  <c:v>4154.0</c:v>
                </c:pt>
                <c:pt idx="213">
                  <c:v>4317.0</c:v>
                </c:pt>
                <c:pt idx="214">
                  <c:v>4703.0</c:v>
                </c:pt>
                <c:pt idx="215">
                  <c:v>5012.0</c:v>
                </c:pt>
                <c:pt idx="216">
                  <c:v>5491.0</c:v>
                </c:pt>
                <c:pt idx="217">
                  <c:v>7275.0</c:v>
                </c:pt>
                <c:pt idx="218">
                  <c:v>7798.0</c:v>
                </c:pt>
                <c:pt idx="219">
                  <c:v>8336.0</c:v>
                </c:pt>
                <c:pt idx="220">
                  <c:v>9249.0</c:v>
                </c:pt>
                <c:pt idx="221">
                  <c:v>9783.0</c:v>
                </c:pt>
                <c:pt idx="222">
                  <c:v>10684.0</c:v>
                </c:pt>
                <c:pt idx="223">
                  <c:v>11809.0</c:v>
                </c:pt>
                <c:pt idx="224">
                  <c:v>12180.0</c:v>
                </c:pt>
                <c:pt idx="225">
                  <c:v>12715.0</c:v>
                </c:pt>
                <c:pt idx="226">
                  <c:v>12930.0</c:v>
                </c:pt>
                <c:pt idx="227">
                  <c:v>13536.0</c:v>
                </c:pt>
                <c:pt idx="228">
                  <c:v>14065.0</c:v>
                </c:pt>
                <c:pt idx="229">
                  <c:v>14547.0</c:v>
                </c:pt>
                <c:pt idx="230">
                  <c:v>15083.0</c:v>
                </c:pt>
                <c:pt idx="231">
                  <c:v>15674.0</c:v>
                </c:pt>
                <c:pt idx="232">
                  <c:v>15972.0</c:v>
                </c:pt>
                <c:pt idx="233">
                  <c:v>16468.0</c:v>
                </c:pt>
                <c:pt idx="234">
                  <c:v>16983.0</c:v>
                </c:pt>
                <c:pt idx="235">
                  <c:v>17435.0</c:v>
                </c:pt>
                <c:pt idx="236">
                  <c:v>17655.0</c:v>
                </c:pt>
                <c:pt idx="237">
                  <c:v>18355.0</c:v>
                </c:pt>
                <c:pt idx="238">
                  <c:v>18879.0</c:v>
                </c:pt>
                <c:pt idx="239">
                  <c:v>19154.0</c:v>
                </c:pt>
                <c:pt idx="240">
                  <c:v>19451.0</c:v>
                </c:pt>
                <c:pt idx="241">
                  <c:v>20280.0</c:v>
                </c:pt>
                <c:pt idx="242">
                  <c:v>21018.0</c:v>
                </c:pt>
                <c:pt idx="243">
                  <c:v>21779.0</c:v>
                </c:pt>
                <c:pt idx="244">
                  <c:v>23126.0</c:v>
                </c:pt>
                <c:pt idx="245">
                  <c:v>23934.0</c:v>
                </c:pt>
                <c:pt idx="246">
                  <c:v>24840.0</c:v>
                </c:pt>
                <c:pt idx="247">
                  <c:v>25158.0</c:v>
                </c:pt>
                <c:pt idx="248">
                  <c:v>25788.0</c:v>
                </c:pt>
                <c:pt idx="249">
                  <c:v>26557.0</c:v>
                </c:pt>
                <c:pt idx="250">
                  <c:v>27418.0</c:v>
                </c:pt>
                <c:pt idx="251">
                  <c:v>28092.0</c:v>
                </c:pt>
                <c:pt idx="252">
                  <c:v>28929.0</c:v>
                </c:pt>
                <c:pt idx="253">
                  <c:v>29498.0</c:v>
                </c:pt>
                <c:pt idx="254">
                  <c:v>29940.0</c:v>
                </c:pt>
                <c:pt idx="255">
                  <c:v>30484.0</c:v>
                </c:pt>
                <c:pt idx="256">
                  <c:v>31094.0</c:v>
                </c:pt>
                <c:pt idx="257">
                  <c:v>31278.0</c:v>
                </c:pt>
                <c:pt idx="258">
                  <c:v>31995.0</c:v>
                </c:pt>
                <c:pt idx="259">
                  <c:v>32395.0</c:v>
                </c:pt>
                <c:pt idx="260">
                  <c:v>33592.0</c:v>
                </c:pt>
                <c:pt idx="261">
                  <c:v>35305.0</c:v>
                </c:pt>
                <c:pt idx="262">
                  <c:v>36896.0</c:v>
                </c:pt>
                <c:pt idx="263">
                  <c:v>37943.0</c:v>
                </c:pt>
                <c:pt idx="264">
                  <c:v>38484.0</c:v>
                </c:pt>
                <c:pt idx="265">
                  <c:v>39047.0</c:v>
                </c:pt>
                <c:pt idx="266">
                  <c:v>39321.0</c:v>
                </c:pt>
                <c:pt idx="267">
                  <c:v>40511.0</c:v>
                </c:pt>
                <c:pt idx="268">
                  <c:v>41898.0</c:v>
                </c:pt>
                <c:pt idx="269">
                  <c:v>42324.0</c:v>
                </c:pt>
                <c:pt idx="270">
                  <c:v>43158.0</c:v>
                </c:pt>
                <c:pt idx="271">
                  <c:v>44348.0</c:v>
                </c:pt>
                <c:pt idx="272">
                  <c:v>44979.0</c:v>
                </c:pt>
                <c:pt idx="273">
                  <c:v>45155.0</c:v>
                </c:pt>
                <c:pt idx="274">
                  <c:v>45747.0</c:v>
                </c:pt>
                <c:pt idx="275">
                  <c:v>46129.0</c:v>
                </c:pt>
                <c:pt idx="276">
                  <c:v>46684.0</c:v>
                </c:pt>
                <c:pt idx="277">
                  <c:v>47555.0</c:v>
                </c:pt>
                <c:pt idx="278">
                  <c:v>49183.0</c:v>
                </c:pt>
                <c:pt idx="279">
                  <c:v>49821.0</c:v>
                </c:pt>
                <c:pt idx="280">
                  <c:v>51205.0</c:v>
                </c:pt>
                <c:pt idx="281">
                  <c:v>51801.0</c:v>
                </c:pt>
                <c:pt idx="282">
                  <c:v>52493.0</c:v>
                </c:pt>
                <c:pt idx="283">
                  <c:v>53268.0</c:v>
                </c:pt>
                <c:pt idx="284">
                  <c:v>54506.0</c:v>
                </c:pt>
                <c:pt idx="285">
                  <c:v>54906.0</c:v>
                </c:pt>
                <c:pt idx="286">
                  <c:v>55310.0</c:v>
                </c:pt>
                <c:pt idx="287">
                  <c:v>56135.0</c:v>
                </c:pt>
                <c:pt idx="288">
                  <c:v>57170.0</c:v>
                </c:pt>
                <c:pt idx="289">
                  <c:v>57894.0</c:v>
                </c:pt>
                <c:pt idx="290">
                  <c:v>58622.0</c:v>
                </c:pt>
                <c:pt idx="291">
                  <c:v>58919.0</c:v>
                </c:pt>
                <c:pt idx="292">
                  <c:v>59651.0</c:v>
                </c:pt>
                <c:pt idx="293">
                  <c:v>73.0</c:v>
                </c:pt>
                <c:pt idx="294">
                  <c:v>968.0</c:v>
                </c:pt>
                <c:pt idx="295">
                  <c:v>1046.0</c:v>
                </c:pt>
                <c:pt idx="296">
                  <c:v>2472.0</c:v>
                </c:pt>
                <c:pt idx="297">
                  <c:v>2780.0</c:v>
                </c:pt>
                <c:pt idx="298">
                  <c:v>2991.0</c:v>
                </c:pt>
                <c:pt idx="299">
                  <c:v>3156.0</c:v>
                </c:pt>
                <c:pt idx="300">
                  <c:v>3477.0</c:v>
                </c:pt>
                <c:pt idx="301">
                  <c:v>3717.0</c:v>
                </c:pt>
                <c:pt idx="302">
                  <c:v>3881.0</c:v>
                </c:pt>
                <c:pt idx="303">
                  <c:v>4147.0</c:v>
                </c:pt>
                <c:pt idx="304">
                  <c:v>4342.0</c:v>
                </c:pt>
                <c:pt idx="305">
                  <c:v>4744.0</c:v>
                </c:pt>
                <c:pt idx="306">
                  <c:v>5244.0</c:v>
                </c:pt>
                <c:pt idx="307">
                  <c:v>5791.0</c:v>
                </c:pt>
                <c:pt idx="308">
                  <c:v>6191.0</c:v>
                </c:pt>
                <c:pt idx="309">
                  <c:v>7084.0</c:v>
                </c:pt>
                <c:pt idx="310">
                  <c:v>8076.0</c:v>
                </c:pt>
                <c:pt idx="311">
                  <c:v>8969.0</c:v>
                </c:pt>
                <c:pt idx="312">
                  <c:v>9704.0</c:v>
                </c:pt>
                <c:pt idx="313">
                  <c:v>10304.0</c:v>
                </c:pt>
                <c:pt idx="314">
                  <c:v>10742.0</c:v>
                </c:pt>
                <c:pt idx="315">
                  <c:v>11130.0</c:v>
                </c:pt>
                <c:pt idx="316">
                  <c:v>11729.0</c:v>
                </c:pt>
                <c:pt idx="317">
                  <c:v>12506.0</c:v>
                </c:pt>
                <c:pt idx="318">
                  <c:v>12756.0</c:v>
                </c:pt>
                <c:pt idx="319">
                  <c:v>13220.0</c:v>
                </c:pt>
                <c:pt idx="320">
                  <c:v>13636.0</c:v>
                </c:pt>
                <c:pt idx="321">
                  <c:v>13997.0</c:v>
                </c:pt>
                <c:pt idx="322">
                  <c:v>14901.0</c:v>
                </c:pt>
                <c:pt idx="323">
                  <c:v>15635.0</c:v>
                </c:pt>
                <c:pt idx="324">
                  <c:v>16472.0</c:v>
                </c:pt>
                <c:pt idx="325">
                  <c:v>17179.0</c:v>
                </c:pt>
                <c:pt idx="326">
                  <c:v>18073.0</c:v>
                </c:pt>
                <c:pt idx="327">
                  <c:v>18843.0</c:v>
                </c:pt>
                <c:pt idx="328">
                  <c:v>19658.0</c:v>
                </c:pt>
                <c:pt idx="329">
                  <c:v>20418.0</c:v>
                </c:pt>
                <c:pt idx="330">
                  <c:v>21750.0</c:v>
                </c:pt>
                <c:pt idx="331">
                  <c:v>22387.0</c:v>
                </c:pt>
                <c:pt idx="332">
                  <c:v>23072.0</c:v>
                </c:pt>
                <c:pt idx="333">
                  <c:v>24371.0</c:v>
                </c:pt>
                <c:pt idx="334">
                  <c:v>24737.0</c:v>
                </c:pt>
                <c:pt idx="335">
                  <c:v>24969.0</c:v>
                </c:pt>
                <c:pt idx="336">
                  <c:v>25509.0</c:v>
                </c:pt>
                <c:pt idx="337">
                  <c:v>26065.0</c:v>
                </c:pt>
                <c:pt idx="338">
                  <c:v>27403.0</c:v>
                </c:pt>
                <c:pt idx="339">
                  <c:v>27662.0</c:v>
                </c:pt>
                <c:pt idx="340">
                  <c:v>28466.0</c:v>
                </c:pt>
                <c:pt idx="341">
                  <c:v>28711.0</c:v>
                </c:pt>
                <c:pt idx="342">
                  <c:v>29058.0</c:v>
                </c:pt>
                <c:pt idx="343">
                  <c:v>29539.0</c:v>
                </c:pt>
                <c:pt idx="344">
                  <c:v>29872.0</c:v>
                </c:pt>
                <c:pt idx="345">
                  <c:v>30104.0</c:v>
                </c:pt>
                <c:pt idx="346">
                  <c:v>30634.0</c:v>
                </c:pt>
                <c:pt idx="347">
                  <c:v>31662.0</c:v>
                </c:pt>
                <c:pt idx="348">
                  <c:v>32565.0</c:v>
                </c:pt>
                <c:pt idx="349">
                  <c:v>33404.0</c:v>
                </c:pt>
                <c:pt idx="350">
                  <c:v>34365.0</c:v>
                </c:pt>
                <c:pt idx="351">
                  <c:v>36022.0</c:v>
                </c:pt>
                <c:pt idx="352">
                  <c:v>36412.0</c:v>
                </c:pt>
                <c:pt idx="353">
                  <c:v>36688.0</c:v>
                </c:pt>
                <c:pt idx="354">
                  <c:v>36999.0</c:v>
                </c:pt>
                <c:pt idx="355">
                  <c:v>38221.0</c:v>
                </c:pt>
                <c:pt idx="356">
                  <c:v>38743.0</c:v>
                </c:pt>
                <c:pt idx="357">
                  <c:v>39780.0</c:v>
                </c:pt>
                <c:pt idx="358">
                  <c:v>40252.0</c:v>
                </c:pt>
                <c:pt idx="359">
                  <c:v>40651.0</c:v>
                </c:pt>
                <c:pt idx="360">
                  <c:v>41180.0</c:v>
                </c:pt>
                <c:pt idx="361">
                  <c:v>41754.0</c:v>
                </c:pt>
                <c:pt idx="362">
                  <c:v>42569.0</c:v>
                </c:pt>
                <c:pt idx="363">
                  <c:v>43639.0</c:v>
                </c:pt>
                <c:pt idx="364">
                  <c:v>44366.0</c:v>
                </c:pt>
                <c:pt idx="365">
                  <c:v>45361.0</c:v>
                </c:pt>
                <c:pt idx="366">
                  <c:v>45561.0</c:v>
                </c:pt>
                <c:pt idx="367">
                  <c:v>46492.0</c:v>
                </c:pt>
                <c:pt idx="368">
                  <c:v>47596.0</c:v>
                </c:pt>
                <c:pt idx="369">
                  <c:v>48309.0</c:v>
                </c:pt>
                <c:pt idx="370">
                  <c:v>48814.0</c:v>
                </c:pt>
                <c:pt idx="371">
                  <c:v>49216.0</c:v>
                </c:pt>
                <c:pt idx="372">
                  <c:v>49977.0</c:v>
                </c:pt>
                <c:pt idx="373">
                  <c:v>50831.0</c:v>
                </c:pt>
                <c:pt idx="374">
                  <c:v>51233.0</c:v>
                </c:pt>
                <c:pt idx="375">
                  <c:v>52217.0</c:v>
                </c:pt>
                <c:pt idx="376">
                  <c:v>53111.0</c:v>
                </c:pt>
                <c:pt idx="377">
                  <c:v>53403.0</c:v>
                </c:pt>
                <c:pt idx="378">
                  <c:v>53786.0</c:v>
                </c:pt>
                <c:pt idx="379">
                  <c:v>54472.0</c:v>
                </c:pt>
                <c:pt idx="380">
                  <c:v>54959.0</c:v>
                </c:pt>
                <c:pt idx="381">
                  <c:v>55544.0</c:v>
                </c:pt>
                <c:pt idx="382">
                  <c:v>56027.0</c:v>
                </c:pt>
                <c:pt idx="383">
                  <c:v>56432.0</c:v>
                </c:pt>
                <c:pt idx="384">
                  <c:v>56850.0</c:v>
                </c:pt>
                <c:pt idx="385">
                  <c:v>57412.0</c:v>
                </c:pt>
                <c:pt idx="386">
                  <c:v>57728.0</c:v>
                </c:pt>
                <c:pt idx="387">
                  <c:v>58102.0</c:v>
                </c:pt>
                <c:pt idx="388">
                  <c:v>59484.0</c:v>
                </c:pt>
                <c:pt idx="389">
                  <c:v>60055.0</c:v>
                </c:pt>
                <c:pt idx="390">
                  <c:v>201.0</c:v>
                </c:pt>
                <c:pt idx="391">
                  <c:v>1302.0</c:v>
                </c:pt>
                <c:pt idx="392">
                  <c:v>1441.0</c:v>
                </c:pt>
                <c:pt idx="393">
                  <c:v>1648.0</c:v>
                </c:pt>
                <c:pt idx="394">
                  <c:v>1868.0</c:v>
                </c:pt>
                <c:pt idx="395">
                  <c:v>2053.0</c:v>
                </c:pt>
                <c:pt idx="396">
                  <c:v>2695.0</c:v>
                </c:pt>
                <c:pt idx="397">
                  <c:v>4400.0</c:v>
                </c:pt>
                <c:pt idx="398">
                  <c:v>4991.0</c:v>
                </c:pt>
                <c:pt idx="399">
                  <c:v>5678.0</c:v>
                </c:pt>
                <c:pt idx="400">
                  <c:v>6396.0</c:v>
                </c:pt>
                <c:pt idx="401">
                  <c:v>7188.0</c:v>
                </c:pt>
                <c:pt idx="402">
                  <c:v>7596.0</c:v>
                </c:pt>
                <c:pt idx="403">
                  <c:v>8280.0</c:v>
                </c:pt>
                <c:pt idx="404">
                  <c:v>9050.0</c:v>
                </c:pt>
                <c:pt idx="405">
                  <c:v>9544.0</c:v>
                </c:pt>
                <c:pt idx="406">
                  <c:v>11098.0</c:v>
                </c:pt>
                <c:pt idx="407">
                  <c:v>12069.0</c:v>
                </c:pt>
                <c:pt idx="408">
                  <c:v>13141.0</c:v>
                </c:pt>
                <c:pt idx="409">
                  <c:v>13723.0</c:v>
                </c:pt>
                <c:pt idx="410">
                  <c:v>14785.0</c:v>
                </c:pt>
                <c:pt idx="411">
                  <c:v>15708.0</c:v>
                </c:pt>
                <c:pt idx="412">
                  <c:v>16330.0</c:v>
                </c:pt>
                <c:pt idx="413">
                  <c:v>17653.0</c:v>
                </c:pt>
                <c:pt idx="414">
                  <c:v>17986.0</c:v>
                </c:pt>
                <c:pt idx="415">
                  <c:v>18287.0</c:v>
                </c:pt>
                <c:pt idx="416">
                  <c:v>19840.0</c:v>
                </c:pt>
                <c:pt idx="417">
                  <c:v>20331.0</c:v>
                </c:pt>
                <c:pt idx="418">
                  <c:v>22118.0</c:v>
                </c:pt>
                <c:pt idx="419">
                  <c:v>23188.0</c:v>
                </c:pt>
                <c:pt idx="420">
                  <c:v>24001.0</c:v>
                </c:pt>
                <c:pt idx="421">
                  <c:v>24769.0</c:v>
                </c:pt>
                <c:pt idx="422">
                  <c:v>25315.0</c:v>
                </c:pt>
                <c:pt idx="423">
                  <c:v>26131.0</c:v>
                </c:pt>
                <c:pt idx="424">
                  <c:v>27278.0</c:v>
                </c:pt>
                <c:pt idx="425">
                  <c:v>28202.0</c:v>
                </c:pt>
                <c:pt idx="426">
                  <c:v>28645.0</c:v>
                </c:pt>
                <c:pt idx="427">
                  <c:v>29902.0</c:v>
                </c:pt>
                <c:pt idx="428">
                  <c:v>30477.0</c:v>
                </c:pt>
                <c:pt idx="429">
                  <c:v>30830.0</c:v>
                </c:pt>
                <c:pt idx="430">
                  <c:v>31347.0</c:v>
                </c:pt>
                <c:pt idx="431">
                  <c:v>31932.0</c:v>
                </c:pt>
                <c:pt idx="432">
                  <c:v>32355.0</c:v>
                </c:pt>
                <c:pt idx="433">
                  <c:v>32993.0</c:v>
                </c:pt>
                <c:pt idx="434">
                  <c:v>34187.0</c:v>
                </c:pt>
                <c:pt idx="435">
                  <c:v>35199.0</c:v>
                </c:pt>
                <c:pt idx="436">
                  <c:v>35544.0</c:v>
                </c:pt>
                <c:pt idx="437">
                  <c:v>35960.0</c:v>
                </c:pt>
                <c:pt idx="438">
                  <c:v>36918.0</c:v>
                </c:pt>
                <c:pt idx="439">
                  <c:v>37430.0</c:v>
                </c:pt>
                <c:pt idx="440">
                  <c:v>40191.0</c:v>
                </c:pt>
                <c:pt idx="441">
                  <c:v>40854.0</c:v>
                </c:pt>
                <c:pt idx="442">
                  <c:v>41632.0</c:v>
                </c:pt>
                <c:pt idx="443">
                  <c:v>42446.0</c:v>
                </c:pt>
                <c:pt idx="444">
                  <c:v>43153.0</c:v>
                </c:pt>
                <c:pt idx="445">
                  <c:v>44715.0</c:v>
                </c:pt>
                <c:pt idx="446">
                  <c:v>45432.0</c:v>
                </c:pt>
                <c:pt idx="447">
                  <c:v>46025.0</c:v>
                </c:pt>
                <c:pt idx="448">
                  <c:v>46597.0</c:v>
                </c:pt>
                <c:pt idx="449">
                  <c:v>46916.0</c:v>
                </c:pt>
                <c:pt idx="450">
                  <c:v>47370.0</c:v>
                </c:pt>
                <c:pt idx="451">
                  <c:v>47718.0</c:v>
                </c:pt>
                <c:pt idx="452">
                  <c:v>48533.0</c:v>
                </c:pt>
                <c:pt idx="453">
                  <c:v>51506.0</c:v>
                </c:pt>
                <c:pt idx="454">
                  <c:v>52380.0</c:v>
                </c:pt>
                <c:pt idx="455">
                  <c:v>52895.0</c:v>
                </c:pt>
                <c:pt idx="456">
                  <c:v>53599.0</c:v>
                </c:pt>
                <c:pt idx="457">
                  <c:v>54005.0</c:v>
                </c:pt>
                <c:pt idx="458">
                  <c:v>54296.0</c:v>
                </c:pt>
                <c:pt idx="459">
                  <c:v>54619.0</c:v>
                </c:pt>
                <c:pt idx="460">
                  <c:v>55740.0</c:v>
                </c:pt>
                <c:pt idx="461">
                  <c:v>56234.0</c:v>
                </c:pt>
                <c:pt idx="462">
                  <c:v>57527.0</c:v>
                </c:pt>
                <c:pt idx="463">
                  <c:v>58055.0</c:v>
                </c:pt>
                <c:pt idx="464">
                  <c:v>59879.0</c:v>
                </c:pt>
                <c:pt idx="465">
                  <c:v>68.0</c:v>
                </c:pt>
                <c:pt idx="466">
                  <c:v>271.0</c:v>
                </c:pt>
                <c:pt idx="467">
                  <c:v>1322.0</c:v>
                </c:pt>
                <c:pt idx="468">
                  <c:v>2186.0</c:v>
                </c:pt>
                <c:pt idx="469">
                  <c:v>3870.0</c:v>
                </c:pt>
                <c:pt idx="470">
                  <c:v>4123.0</c:v>
                </c:pt>
                <c:pt idx="471">
                  <c:v>4362.0</c:v>
                </c:pt>
                <c:pt idx="472">
                  <c:v>5028.0</c:v>
                </c:pt>
                <c:pt idx="473">
                  <c:v>5359.0</c:v>
                </c:pt>
                <c:pt idx="474">
                  <c:v>5891.0</c:v>
                </c:pt>
                <c:pt idx="475">
                  <c:v>7579.0</c:v>
                </c:pt>
                <c:pt idx="476">
                  <c:v>8468.0</c:v>
                </c:pt>
                <c:pt idx="477">
                  <c:v>8952.0</c:v>
                </c:pt>
                <c:pt idx="478">
                  <c:v>9516.0</c:v>
                </c:pt>
                <c:pt idx="479">
                  <c:v>10272.0</c:v>
                </c:pt>
                <c:pt idx="480">
                  <c:v>11108.0</c:v>
                </c:pt>
                <c:pt idx="481">
                  <c:v>12090.0</c:v>
                </c:pt>
                <c:pt idx="482">
                  <c:v>13109.0</c:v>
                </c:pt>
                <c:pt idx="483">
                  <c:v>13503.0</c:v>
                </c:pt>
                <c:pt idx="484">
                  <c:v>14011.0</c:v>
                </c:pt>
                <c:pt idx="485">
                  <c:v>14825.0</c:v>
                </c:pt>
                <c:pt idx="486">
                  <c:v>15591.0</c:v>
                </c:pt>
                <c:pt idx="487">
                  <c:v>16225.0</c:v>
                </c:pt>
                <c:pt idx="488">
                  <c:v>16937.0</c:v>
                </c:pt>
                <c:pt idx="489">
                  <c:v>17497.0</c:v>
                </c:pt>
                <c:pt idx="490">
                  <c:v>17805.0</c:v>
                </c:pt>
                <c:pt idx="491">
                  <c:v>18481.0</c:v>
                </c:pt>
                <c:pt idx="492">
                  <c:v>19450.0</c:v>
                </c:pt>
                <c:pt idx="493">
                  <c:v>20314.0</c:v>
                </c:pt>
                <c:pt idx="494">
                  <c:v>21219.0</c:v>
                </c:pt>
                <c:pt idx="495">
                  <c:v>21566.0</c:v>
                </c:pt>
                <c:pt idx="496">
                  <c:v>23733.0</c:v>
                </c:pt>
                <c:pt idx="497">
                  <c:v>24505.0</c:v>
                </c:pt>
                <c:pt idx="498">
                  <c:v>24832.0</c:v>
                </c:pt>
                <c:pt idx="499">
                  <c:v>25334.0</c:v>
                </c:pt>
                <c:pt idx="500">
                  <c:v>26492.0</c:v>
                </c:pt>
                <c:pt idx="501">
                  <c:v>26850.0</c:v>
                </c:pt>
                <c:pt idx="502">
                  <c:v>27189.0</c:v>
                </c:pt>
                <c:pt idx="503">
                  <c:v>27893.0</c:v>
                </c:pt>
                <c:pt idx="504">
                  <c:v>29442.0</c:v>
                </c:pt>
                <c:pt idx="505">
                  <c:v>30047.0</c:v>
                </c:pt>
                <c:pt idx="506">
                  <c:v>30922.0</c:v>
                </c:pt>
                <c:pt idx="507">
                  <c:v>31927.0</c:v>
                </c:pt>
                <c:pt idx="508">
                  <c:v>32606.0</c:v>
                </c:pt>
                <c:pt idx="509">
                  <c:v>33622.0</c:v>
                </c:pt>
                <c:pt idx="510">
                  <c:v>33936.0</c:v>
                </c:pt>
                <c:pt idx="511">
                  <c:v>34373.0</c:v>
                </c:pt>
                <c:pt idx="512">
                  <c:v>35055.0</c:v>
                </c:pt>
                <c:pt idx="513">
                  <c:v>35911.0</c:v>
                </c:pt>
                <c:pt idx="514">
                  <c:v>36732.0</c:v>
                </c:pt>
                <c:pt idx="515">
                  <c:v>37923.0</c:v>
                </c:pt>
                <c:pt idx="516">
                  <c:v>38430.0</c:v>
                </c:pt>
                <c:pt idx="517">
                  <c:v>39338.0</c:v>
                </c:pt>
                <c:pt idx="518">
                  <c:v>39961.0</c:v>
                </c:pt>
                <c:pt idx="519">
                  <c:v>40620.0</c:v>
                </c:pt>
                <c:pt idx="520">
                  <c:v>42199.0</c:v>
                </c:pt>
                <c:pt idx="521">
                  <c:v>42691.0</c:v>
                </c:pt>
                <c:pt idx="522">
                  <c:v>43019.0</c:v>
                </c:pt>
                <c:pt idx="523">
                  <c:v>43835.0</c:v>
                </c:pt>
                <c:pt idx="524">
                  <c:v>45090.0</c:v>
                </c:pt>
                <c:pt idx="525">
                  <c:v>46509.0</c:v>
                </c:pt>
                <c:pt idx="526">
                  <c:v>47143.0</c:v>
                </c:pt>
                <c:pt idx="527">
                  <c:v>47789.0</c:v>
                </c:pt>
                <c:pt idx="528">
                  <c:v>48377.0</c:v>
                </c:pt>
                <c:pt idx="529">
                  <c:v>48883.0</c:v>
                </c:pt>
                <c:pt idx="530">
                  <c:v>50150.0</c:v>
                </c:pt>
                <c:pt idx="531">
                  <c:v>50499.0</c:v>
                </c:pt>
                <c:pt idx="532">
                  <c:v>50922.0</c:v>
                </c:pt>
                <c:pt idx="533">
                  <c:v>51816.0</c:v>
                </c:pt>
                <c:pt idx="534">
                  <c:v>52743.0</c:v>
                </c:pt>
                <c:pt idx="535">
                  <c:v>53304.0</c:v>
                </c:pt>
                <c:pt idx="536">
                  <c:v>54183.0</c:v>
                </c:pt>
                <c:pt idx="537">
                  <c:v>55250.0</c:v>
                </c:pt>
                <c:pt idx="538">
                  <c:v>55670.0</c:v>
                </c:pt>
                <c:pt idx="539">
                  <c:v>56651.0</c:v>
                </c:pt>
                <c:pt idx="540">
                  <c:v>57107.0</c:v>
                </c:pt>
                <c:pt idx="541">
                  <c:v>57625.0</c:v>
                </c:pt>
                <c:pt idx="542">
                  <c:v>58409.0</c:v>
                </c:pt>
                <c:pt idx="543">
                  <c:v>59163.0</c:v>
                </c:pt>
                <c:pt idx="544">
                  <c:v>458.0</c:v>
                </c:pt>
                <c:pt idx="545">
                  <c:v>562.0</c:v>
                </c:pt>
                <c:pt idx="546">
                  <c:v>707.0</c:v>
                </c:pt>
                <c:pt idx="547">
                  <c:v>1020.0</c:v>
                </c:pt>
                <c:pt idx="548">
                  <c:v>1200.0</c:v>
                </c:pt>
                <c:pt idx="549">
                  <c:v>1265.0</c:v>
                </c:pt>
                <c:pt idx="550">
                  <c:v>1508.0</c:v>
                </c:pt>
                <c:pt idx="551">
                  <c:v>1631.0</c:v>
                </c:pt>
                <c:pt idx="552">
                  <c:v>1832.0</c:v>
                </c:pt>
                <c:pt idx="553">
                  <c:v>1977.0</c:v>
                </c:pt>
                <c:pt idx="554">
                  <c:v>2165.0</c:v>
                </c:pt>
                <c:pt idx="555">
                  <c:v>2351.0</c:v>
                </c:pt>
                <c:pt idx="556">
                  <c:v>2702.0</c:v>
                </c:pt>
                <c:pt idx="557">
                  <c:v>4764.0</c:v>
                </c:pt>
                <c:pt idx="558">
                  <c:v>5001.0</c:v>
                </c:pt>
                <c:pt idx="559">
                  <c:v>5343.0</c:v>
                </c:pt>
                <c:pt idx="560">
                  <c:v>5697.0</c:v>
                </c:pt>
                <c:pt idx="561">
                  <c:v>6625.0</c:v>
                </c:pt>
                <c:pt idx="562">
                  <c:v>7628.0</c:v>
                </c:pt>
                <c:pt idx="563">
                  <c:v>8511.0</c:v>
                </c:pt>
                <c:pt idx="564">
                  <c:v>8777.0</c:v>
                </c:pt>
                <c:pt idx="565">
                  <c:v>10219.0</c:v>
                </c:pt>
                <c:pt idx="566">
                  <c:v>11398.0</c:v>
                </c:pt>
                <c:pt idx="567">
                  <c:v>11960.0</c:v>
                </c:pt>
                <c:pt idx="568">
                  <c:v>12232.0</c:v>
                </c:pt>
                <c:pt idx="569">
                  <c:v>12851.0</c:v>
                </c:pt>
                <c:pt idx="570">
                  <c:v>13497.0</c:v>
                </c:pt>
                <c:pt idx="571">
                  <c:v>13907.0</c:v>
                </c:pt>
                <c:pt idx="572">
                  <c:v>14412.0</c:v>
                </c:pt>
                <c:pt idx="573">
                  <c:v>14805.0</c:v>
                </c:pt>
                <c:pt idx="574">
                  <c:v>16055.0</c:v>
                </c:pt>
                <c:pt idx="575">
                  <c:v>16695.0</c:v>
                </c:pt>
                <c:pt idx="576">
                  <c:v>17699.0</c:v>
                </c:pt>
                <c:pt idx="577">
                  <c:v>18122.0</c:v>
                </c:pt>
                <c:pt idx="578">
                  <c:v>19503.0</c:v>
                </c:pt>
                <c:pt idx="579">
                  <c:v>20187.0</c:v>
                </c:pt>
                <c:pt idx="580">
                  <c:v>20965.0</c:v>
                </c:pt>
                <c:pt idx="581">
                  <c:v>22288.0</c:v>
                </c:pt>
                <c:pt idx="582">
                  <c:v>23114.0</c:v>
                </c:pt>
                <c:pt idx="583">
                  <c:v>23825.0</c:v>
                </c:pt>
                <c:pt idx="584">
                  <c:v>24333.0</c:v>
                </c:pt>
                <c:pt idx="585">
                  <c:v>25037.0</c:v>
                </c:pt>
                <c:pt idx="586">
                  <c:v>25633.0</c:v>
                </c:pt>
                <c:pt idx="587">
                  <c:v>25866.0</c:v>
                </c:pt>
                <c:pt idx="588">
                  <c:v>27501.0</c:v>
                </c:pt>
                <c:pt idx="589">
                  <c:v>28015.0</c:v>
                </c:pt>
                <c:pt idx="590">
                  <c:v>29222.0</c:v>
                </c:pt>
                <c:pt idx="591">
                  <c:v>30240.0</c:v>
                </c:pt>
                <c:pt idx="592">
                  <c:v>30850.0</c:v>
                </c:pt>
                <c:pt idx="593">
                  <c:v>31424.0</c:v>
                </c:pt>
                <c:pt idx="594">
                  <c:v>32218.0</c:v>
                </c:pt>
                <c:pt idx="595">
                  <c:v>33449.0</c:v>
                </c:pt>
                <c:pt idx="596">
                  <c:v>33867.0</c:v>
                </c:pt>
                <c:pt idx="597">
                  <c:v>34342.0</c:v>
                </c:pt>
                <c:pt idx="598">
                  <c:v>34715.0</c:v>
                </c:pt>
                <c:pt idx="599">
                  <c:v>35299.0</c:v>
                </c:pt>
                <c:pt idx="600">
                  <c:v>36190.0</c:v>
                </c:pt>
                <c:pt idx="601">
                  <c:v>36474.0</c:v>
                </c:pt>
                <c:pt idx="602">
                  <c:v>37086.0</c:v>
                </c:pt>
                <c:pt idx="603">
                  <c:v>37602.0</c:v>
                </c:pt>
                <c:pt idx="604">
                  <c:v>38087.0</c:v>
                </c:pt>
                <c:pt idx="605">
                  <c:v>38609.0</c:v>
                </c:pt>
                <c:pt idx="606">
                  <c:v>39128.0</c:v>
                </c:pt>
                <c:pt idx="607">
                  <c:v>39324.0</c:v>
                </c:pt>
                <c:pt idx="608">
                  <c:v>40200.0</c:v>
                </c:pt>
                <c:pt idx="609">
                  <c:v>41622.0</c:v>
                </c:pt>
                <c:pt idx="610">
                  <c:v>42093.0</c:v>
                </c:pt>
                <c:pt idx="611">
                  <c:v>42602.0</c:v>
                </c:pt>
                <c:pt idx="612">
                  <c:v>42825.0</c:v>
                </c:pt>
                <c:pt idx="613">
                  <c:v>43098.0</c:v>
                </c:pt>
                <c:pt idx="614">
                  <c:v>43951.0</c:v>
                </c:pt>
                <c:pt idx="615">
                  <c:v>44408.0</c:v>
                </c:pt>
                <c:pt idx="616">
                  <c:v>45056.0</c:v>
                </c:pt>
                <c:pt idx="617">
                  <c:v>45656.0</c:v>
                </c:pt>
                <c:pt idx="618">
                  <c:v>46146.0</c:v>
                </c:pt>
                <c:pt idx="619">
                  <c:v>47277.0</c:v>
                </c:pt>
                <c:pt idx="620">
                  <c:v>48307.0</c:v>
                </c:pt>
                <c:pt idx="621">
                  <c:v>48829.0</c:v>
                </c:pt>
                <c:pt idx="622">
                  <c:v>49589.0</c:v>
                </c:pt>
                <c:pt idx="623">
                  <c:v>50569.0</c:v>
                </c:pt>
                <c:pt idx="624">
                  <c:v>50812.0</c:v>
                </c:pt>
                <c:pt idx="625">
                  <c:v>51220.0</c:v>
                </c:pt>
                <c:pt idx="626">
                  <c:v>52617.0</c:v>
                </c:pt>
                <c:pt idx="627">
                  <c:v>53318.0</c:v>
                </c:pt>
                <c:pt idx="628">
                  <c:v>54024.0</c:v>
                </c:pt>
                <c:pt idx="629">
                  <c:v>54246.0</c:v>
                </c:pt>
                <c:pt idx="630">
                  <c:v>55012.0</c:v>
                </c:pt>
                <c:pt idx="631">
                  <c:v>55246.0</c:v>
                </c:pt>
                <c:pt idx="632">
                  <c:v>55686.0</c:v>
                </c:pt>
                <c:pt idx="633">
                  <c:v>56360.0</c:v>
                </c:pt>
                <c:pt idx="634">
                  <c:v>56961.0</c:v>
                </c:pt>
                <c:pt idx="635">
                  <c:v>57890.0</c:v>
                </c:pt>
                <c:pt idx="636">
                  <c:v>58579.0</c:v>
                </c:pt>
                <c:pt idx="637">
                  <c:v>59203.0</c:v>
                </c:pt>
                <c:pt idx="638">
                  <c:v>59751.0</c:v>
                </c:pt>
                <c:pt idx="639">
                  <c:v>84.0</c:v>
                </c:pt>
                <c:pt idx="640">
                  <c:v>311.0</c:v>
                </c:pt>
                <c:pt idx="641">
                  <c:v>525.0</c:v>
                </c:pt>
                <c:pt idx="642">
                  <c:v>651.0</c:v>
                </c:pt>
                <c:pt idx="643">
                  <c:v>743.0</c:v>
                </c:pt>
                <c:pt idx="644">
                  <c:v>1221.0</c:v>
                </c:pt>
                <c:pt idx="645">
                  <c:v>1303.0</c:v>
                </c:pt>
                <c:pt idx="646">
                  <c:v>1559.0</c:v>
                </c:pt>
                <c:pt idx="647">
                  <c:v>1703.0</c:v>
                </c:pt>
                <c:pt idx="648">
                  <c:v>2233.0</c:v>
                </c:pt>
                <c:pt idx="649">
                  <c:v>2400.0</c:v>
                </c:pt>
                <c:pt idx="650">
                  <c:v>2642.0</c:v>
                </c:pt>
                <c:pt idx="651">
                  <c:v>2786.0</c:v>
                </c:pt>
                <c:pt idx="652">
                  <c:v>2949.0</c:v>
                </c:pt>
                <c:pt idx="653">
                  <c:v>3172.0</c:v>
                </c:pt>
                <c:pt idx="654">
                  <c:v>3473.0</c:v>
                </c:pt>
                <c:pt idx="655">
                  <c:v>3719.0</c:v>
                </c:pt>
                <c:pt idx="656">
                  <c:v>4453.0</c:v>
                </c:pt>
                <c:pt idx="657">
                  <c:v>4747.0</c:v>
                </c:pt>
                <c:pt idx="658">
                  <c:v>5276.0</c:v>
                </c:pt>
                <c:pt idx="659">
                  <c:v>5549.0</c:v>
                </c:pt>
                <c:pt idx="660">
                  <c:v>6020.0</c:v>
                </c:pt>
                <c:pt idx="661">
                  <c:v>6633.0</c:v>
                </c:pt>
                <c:pt idx="662">
                  <c:v>6975.0</c:v>
                </c:pt>
                <c:pt idx="663">
                  <c:v>7788.0</c:v>
                </c:pt>
                <c:pt idx="664">
                  <c:v>8083.0</c:v>
                </c:pt>
                <c:pt idx="665">
                  <c:v>9156.0</c:v>
                </c:pt>
                <c:pt idx="666">
                  <c:v>10290.0</c:v>
                </c:pt>
                <c:pt idx="667">
                  <c:v>10910.0</c:v>
                </c:pt>
                <c:pt idx="668">
                  <c:v>11247.0</c:v>
                </c:pt>
                <c:pt idx="669">
                  <c:v>11822.0</c:v>
                </c:pt>
                <c:pt idx="670">
                  <c:v>12610.0</c:v>
                </c:pt>
                <c:pt idx="671">
                  <c:v>13593.0</c:v>
                </c:pt>
                <c:pt idx="672">
                  <c:v>14372.0</c:v>
                </c:pt>
                <c:pt idx="673">
                  <c:v>16507.0</c:v>
                </c:pt>
                <c:pt idx="674">
                  <c:v>16895.0</c:v>
                </c:pt>
                <c:pt idx="675">
                  <c:v>17571.0</c:v>
                </c:pt>
                <c:pt idx="676">
                  <c:v>18357.0</c:v>
                </c:pt>
                <c:pt idx="677">
                  <c:v>18991.0</c:v>
                </c:pt>
                <c:pt idx="678">
                  <c:v>19522.0</c:v>
                </c:pt>
                <c:pt idx="679">
                  <c:v>20390.0</c:v>
                </c:pt>
                <c:pt idx="680">
                  <c:v>20847.0</c:v>
                </c:pt>
                <c:pt idx="681">
                  <c:v>22560.0</c:v>
                </c:pt>
                <c:pt idx="682">
                  <c:v>22996.0</c:v>
                </c:pt>
                <c:pt idx="683">
                  <c:v>23631.0</c:v>
                </c:pt>
                <c:pt idx="684">
                  <c:v>24177.0</c:v>
                </c:pt>
                <c:pt idx="685">
                  <c:v>24642.0</c:v>
                </c:pt>
                <c:pt idx="686">
                  <c:v>25457.0</c:v>
                </c:pt>
                <c:pt idx="687">
                  <c:v>26510.0</c:v>
                </c:pt>
                <c:pt idx="688">
                  <c:v>27556.0</c:v>
                </c:pt>
                <c:pt idx="689">
                  <c:v>28984.0</c:v>
                </c:pt>
                <c:pt idx="690">
                  <c:v>30064.0</c:v>
                </c:pt>
                <c:pt idx="691">
                  <c:v>30647.0</c:v>
                </c:pt>
                <c:pt idx="692">
                  <c:v>31911.0</c:v>
                </c:pt>
                <c:pt idx="693">
                  <c:v>32187.0</c:v>
                </c:pt>
                <c:pt idx="694">
                  <c:v>33522.0</c:v>
                </c:pt>
                <c:pt idx="695">
                  <c:v>33951.0</c:v>
                </c:pt>
                <c:pt idx="696">
                  <c:v>34434.0</c:v>
                </c:pt>
                <c:pt idx="697">
                  <c:v>34701.0</c:v>
                </c:pt>
                <c:pt idx="698">
                  <c:v>35410.0</c:v>
                </c:pt>
                <c:pt idx="699">
                  <c:v>36142.0</c:v>
                </c:pt>
                <c:pt idx="700">
                  <c:v>36552.0</c:v>
                </c:pt>
                <c:pt idx="701">
                  <c:v>37091.0</c:v>
                </c:pt>
                <c:pt idx="702">
                  <c:v>37737.0</c:v>
                </c:pt>
                <c:pt idx="703">
                  <c:v>38364.0</c:v>
                </c:pt>
                <c:pt idx="704">
                  <c:v>39020.0</c:v>
                </c:pt>
                <c:pt idx="705">
                  <c:v>39481.0</c:v>
                </c:pt>
                <c:pt idx="706">
                  <c:v>39733.0</c:v>
                </c:pt>
                <c:pt idx="707">
                  <c:v>40528.0</c:v>
                </c:pt>
                <c:pt idx="708">
                  <c:v>40956.0</c:v>
                </c:pt>
                <c:pt idx="709">
                  <c:v>41889.0</c:v>
                </c:pt>
                <c:pt idx="710">
                  <c:v>42868.0</c:v>
                </c:pt>
                <c:pt idx="711">
                  <c:v>43320.0</c:v>
                </c:pt>
                <c:pt idx="712">
                  <c:v>44167.0</c:v>
                </c:pt>
                <c:pt idx="713">
                  <c:v>44929.0</c:v>
                </c:pt>
                <c:pt idx="714">
                  <c:v>46030.0</c:v>
                </c:pt>
                <c:pt idx="715">
                  <c:v>46469.0</c:v>
                </c:pt>
                <c:pt idx="716">
                  <c:v>46917.0</c:v>
                </c:pt>
                <c:pt idx="717">
                  <c:v>47519.0</c:v>
                </c:pt>
                <c:pt idx="718">
                  <c:v>47913.0</c:v>
                </c:pt>
                <c:pt idx="719">
                  <c:v>49198.0</c:v>
                </c:pt>
                <c:pt idx="720">
                  <c:v>49736.0</c:v>
                </c:pt>
                <c:pt idx="721">
                  <c:v>51766.0</c:v>
                </c:pt>
                <c:pt idx="722">
                  <c:v>52245.0</c:v>
                </c:pt>
                <c:pt idx="723">
                  <c:v>53312.0</c:v>
                </c:pt>
                <c:pt idx="724">
                  <c:v>53688.0</c:v>
                </c:pt>
                <c:pt idx="725">
                  <c:v>54266.0</c:v>
                </c:pt>
                <c:pt idx="726">
                  <c:v>55578.0</c:v>
                </c:pt>
                <c:pt idx="727">
                  <c:v>56372.0</c:v>
                </c:pt>
                <c:pt idx="728">
                  <c:v>56790.0</c:v>
                </c:pt>
                <c:pt idx="729">
                  <c:v>57181.0</c:v>
                </c:pt>
                <c:pt idx="730">
                  <c:v>57937.0</c:v>
                </c:pt>
                <c:pt idx="731">
                  <c:v>58642.0</c:v>
                </c:pt>
                <c:pt idx="732">
                  <c:v>58917.0</c:v>
                </c:pt>
                <c:pt idx="733">
                  <c:v>59447.0</c:v>
                </c:pt>
                <c:pt idx="734">
                  <c:v>59649.0</c:v>
                </c:pt>
                <c:pt idx="735">
                  <c:v>59994.0</c:v>
                </c:pt>
                <c:pt idx="736">
                  <c:v>1450.0</c:v>
                </c:pt>
                <c:pt idx="737">
                  <c:v>1521.0</c:v>
                </c:pt>
                <c:pt idx="738">
                  <c:v>3640.0</c:v>
                </c:pt>
                <c:pt idx="739">
                  <c:v>3860.0</c:v>
                </c:pt>
                <c:pt idx="740">
                  <c:v>4063.0</c:v>
                </c:pt>
                <c:pt idx="741">
                  <c:v>4277.0</c:v>
                </c:pt>
                <c:pt idx="742">
                  <c:v>4779.0</c:v>
                </c:pt>
                <c:pt idx="743">
                  <c:v>5156.0</c:v>
                </c:pt>
                <c:pt idx="744">
                  <c:v>5681.0</c:v>
                </c:pt>
                <c:pt idx="745">
                  <c:v>6281.0</c:v>
                </c:pt>
                <c:pt idx="746">
                  <c:v>7193.0</c:v>
                </c:pt>
                <c:pt idx="747">
                  <c:v>7983.0</c:v>
                </c:pt>
                <c:pt idx="748">
                  <c:v>8972.0</c:v>
                </c:pt>
                <c:pt idx="749">
                  <c:v>9503.0</c:v>
                </c:pt>
                <c:pt idx="750">
                  <c:v>10759.0</c:v>
                </c:pt>
                <c:pt idx="751">
                  <c:v>11292.0</c:v>
                </c:pt>
                <c:pt idx="752">
                  <c:v>11995.0</c:v>
                </c:pt>
                <c:pt idx="753">
                  <c:v>13195.0</c:v>
                </c:pt>
                <c:pt idx="754">
                  <c:v>13608.0</c:v>
                </c:pt>
                <c:pt idx="755">
                  <c:v>13986.0</c:v>
                </c:pt>
                <c:pt idx="756">
                  <c:v>15250.0</c:v>
                </c:pt>
                <c:pt idx="757">
                  <c:v>15777.0</c:v>
                </c:pt>
                <c:pt idx="758">
                  <c:v>17451.0</c:v>
                </c:pt>
                <c:pt idx="759">
                  <c:v>19329.0</c:v>
                </c:pt>
                <c:pt idx="760">
                  <c:v>20859.0</c:v>
                </c:pt>
                <c:pt idx="761">
                  <c:v>21534.0</c:v>
                </c:pt>
                <c:pt idx="762">
                  <c:v>21952.0</c:v>
                </c:pt>
                <c:pt idx="763">
                  <c:v>22850.0</c:v>
                </c:pt>
                <c:pt idx="764">
                  <c:v>23501.0</c:v>
                </c:pt>
                <c:pt idx="765">
                  <c:v>23764.0</c:v>
                </c:pt>
                <c:pt idx="766">
                  <c:v>24122.0</c:v>
                </c:pt>
                <c:pt idx="767">
                  <c:v>24907.0</c:v>
                </c:pt>
                <c:pt idx="768">
                  <c:v>25677.0</c:v>
                </c:pt>
                <c:pt idx="769">
                  <c:v>26446.0</c:v>
                </c:pt>
                <c:pt idx="770">
                  <c:v>27043.0</c:v>
                </c:pt>
                <c:pt idx="771">
                  <c:v>27831.0</c:v>
                </c:pt>
                <c:pt idx="772">
                  <c:v>28226.0</c:v>
                </c:pt>
                <c:pt idx="773">
                  <c:v>28784.0</c:v>
                </c:pt>
                <c:pt idx="774">
                  <c:v>30031.0</c:v>
                </c:pt>
                <c:pt idx="775">
                  <c:v>30624.0</c:v>
                </c:pt>
                <c:pt idx="776">
                  <c:v>31223.0</c:v>
                </c:pt>
                <c:pt idx="777">
                  <c:v>32059.0</c:v>
                </c:pt>
                <c:pt idx="778">
                  <c:v>32414.0</c:v>
                </c:pt>
                <c:pt idx="779">
                  <c:v>33269.0</c:v>
                </c:pt>
                <c:pt idx="780">
                  <c:v>34059.0</c:v>
                </c:pt>
                <c:pt idx="781">
                  <c:v>35197.0</c:v>
                </c:pt>
                <c:pt idx="782">
                  <c:v>36312.0</c:v>
                </c:pt>
                <c:pt idx="783">
                  <c:v>37811.0</c:v>
                </c:pt>
                <c:pt idx="784">
                  <c:v>38836.0</c:v>
                </c:pt>
                <c:pt idx="785">
                  <c:v>39267.0</c:v>
                </c:pt>
                <c:pt idx="786">
                  <c:v>39899.0</c:v>
                </c:pt>
                <c:pt idx="787">
                  <c:v>40536.0</c:v>
                </c:pt>
                <c:pt idx="788">
                  <c:v>42154.0</c:v>
                </c:pt>
                <c:pt idx="789">
                  <c:v>42954.0</c:v>
                </c:pt>
                <c:pt idx="790">
                  <c:v>44499.0</c:v>
                </c:pt>
                <c:pt idx="791">
                  <c:v>45967.0</c:v>
                </c:pt>
                <c:pt idx="792">
                  <c:v>46751.0</c:v>
                </c:pt>
                <c:pt idx="793">
                  <c:v>47464.0</c:v>
                </c:pt>
                <c:pt idx="794">
                  <c:v>48502.0</c:v>
                </c:pt>
                <c:pt idx="795">
                  <c:v>49880.0</c:v>
                </c:pt>
                <c:pt idx="796">
                  <c:v>50873.0</c:v>
                </c:pt>
                <c:pt idx="797">
                  <c:v>52205.0</c:v>
                </c:pt>
                <c:pt idx="798">
                  <c:v>52600.0</c:v>
                </c:pt>
                <c:pt idx="799">
                  <c:v>53541.0</c:v>
                </c:pt>
                <c:pt idx="800">
                  <c:v>53775.0</c:v>
                </c:pt>
                <c:pt idx="801">
                  <c:v>54095.0</c:v>
                </c:pt>
                <c:pt idx="802">
                  <c:v>54549.0</c:v>
                </c:pt>
                <c:pt idx="803">
                  <c:v>56296.0</c:v>
                </c:pt>
                <c:pt idx="804">
                  <c:v>56655.0</c:v>
                </c:pt>
                <c:pt idx="805">
                  <c:v>57789.0</c:v>
                </c:pt>
                <c:pt idx="806">
                  <c:v>58216.0</c:v>
                </c:pt>
                <c:pt idx="807">
                  <c:v>58648.0</c:v>
                </c:pt>
                <c:pt idx="808">
                  <c:v>59469.0</c:v>
                </c:pt>
                <c:pt idx="809">
                  <c:v>60025.0</c:v>
                </c:pt>
                <c:pt idx="810">
                  <c:v>960.0</c:v>
                </c:pt>
                <c:pt idx="811">
                  <c:v>1068.0</c:v>
                </c:pt>
                <c:pt idx="812">
                  <c:v>1107.0</c:v>
                </c:pt>
                <c:pt idx="813">
                  <c:v>1240.0</c:v>
                </c:pt>
                <c:pt idx="814">
                  <c:v>1316.0</c:v>
                </c:pt>
                <c:pt idx="815">
                  <c:v>1383.0</c:v>
                </c:pt>
                <c:pt idx="816">
                  <c:v>1663.0</c:v>
                </c:pt>
                <c:pt idx="817">
                  <c:v>3092.0</c:v>
                </c:pt>
                <c:pt idx="818">
                  <c:v>3335.0</c:v>
                </c:pt>
                <c:pt idx="819">
                  <c:v>3573.0</c:v>
                </c:pt>
                <c:pt idx="820">
                  <c:v>3826.0</c:v>
                </c:pt>
                <c:pt idx="821">
                  <c:v>4040.0</c:v>
                </c:pt>
                <c:pt idx="822">
                  <c:v>4551.0</c:v>
                </c:pt>
                <c:pt idx="823">
                  <c:v>5033.0</c:v>
                </c:pt>
                <c:pt idx="824">
                  <c:v>5467.0</c:v>
                </c:pt>
                <c:pt idx="825">
                  <c:v>6161.0</c:v>
                </c:pt>
                <c:pt idx="826">
                  <c:v>6970.0</c:v>
                </c:pt>
                <c:pt idx="827">
                  <c:v>7388.0</c:v>
                </c:pt>
                <c:pt idx="828">
                  <c:v>8647.0</c:v>
                </c:pt>
                <c:pt idx="829">
                  <c:v>9377.0</c:v>
                </c:pt>
                <c:pt idx="830">
                  <c:v>9948.0</c:v>
                </c:pt>
                <c:pt idx="831">
                  <c:v>10499.0</c:v>
                </c:pt>
                <c:pt idx="832">
                  <c:v>11447.0</c:v>
                </c:pt>
                <c:pt idx="833">
                  <c:v>11726.0</c:v>
                </c:pt>
                <c:pt idx="834">
                  <c:v>12120.0</c:v>
                </c:pt>
                <c:pt idx="835">
                  <c:v>13356.0</c:v>
                </c:pt>
                <c:pt idx="836">
                  <c:v>14343.0</c:v>
                </c:pt>
                <c:pt idx="837">
                  <c:v>14713.0</c:v>
                </c:pt>
                <c:pt idx="838">
                  <c:v>15296.0</c:v>
                </c:pt>
                <c:pt idx="839">
                  <c:v>16790.0</c:v>
                </c:pt>
                <c:pt idx="840">
                  <c:v>17237.0</c:v>
                </c:pt>
                <c:pt idx="841">
                  <c:v>17758.0</c:v>
                </c:pt>
                <c:pt idx="842">
                  <c:v>18918.0</c:v>
                </c:pt>
                <c:pt idx="843">
                  <c:v>19813.0</c:v>
                </c:pt>
                <c:pt idx="844">
                  <c:v>20040.0</c:v>
                </c:pt>
                <c:pt idx="845">
                  <c:v>20835.0</c:v>
                </c:pt>
                <c:pt idx="846">
                  <c:v>21324.0</c:v>
                </c:pt>
                <c:pt idx="847">
                  <c:v>21701.0</c:v>
                </c:pt>
                <c:pt idx="848">
                  <c:v>22034.0</c:v>
                </c:pt>
                <c:pt idx="849">
                  <c:v>22274.0</c:v>
                </c:pt>
                <c:pt idx="850">
                  <c:v>23017.0</c:v>
                </c:pt>
                <c:pt idx="851">
                  <c:v>24331.0</c:v>
                </c:pt>
                <c:pt idx="852">
                  <c:v>24843.0</c:v>
                </c:pt>
                <c:pt idx="853">
                  <c:v>25453.0</c:v>
                </c:pt>
                <c:pt idx="854">
                  <c:v>25813.0</c:v>
                </c:pt>
                <c:pt idx="855">
                  <c:v>26531.0</c:v>
                </c:pt>
                <c:pt idx="856">
                  <c:v>27207.0</c:v>
                </c:pt>
                <c:pt idx="857">
                  <c:v>27852.0</c:v>
                </c:pt>
                <c:pt idx="858">
                  <c:v>28435.0</c:v>
                </c:pt>
                <c:pt idx="859">
                  <c:v>29234.0</c:v>
                </c:pt>
                <c:pt idx="860">
                  <c:v>29599.0</c:v>
                </c:pt>
                <c:pt idx="861">
                  <c:v>30867.0</c:v>
                </c:pt>
                <c:pt idx="862">
                  <c:v>31174.0</c:v>
                </c:pt>
                <c:pt idx="863">
                  <c:v>32209.0</c:v>
                </c:pt>
                <c:pt idx="864">
                  <c:v>33214.0</c:v>
                </c:pt>
                <c:pt idx="865">
                  <c:v>33586.0</c:v>
                </c:pt>
                <c:pt idx="866">
                  <c:v>34208.0</c:v>
                </c:pt>
                <c:pt idx="867">
                  <c:v>34974.0</c:v>
                </c:pt>
                <c:pt idx="868">
                  <c:v>35407.0</c:v>
                </c:pt>
                <c:pt idx="869">
                  <c:v>35831.0</c:v>
                </c:pt>
                <c:pt idx="870">
                  <c:v>36112.0</c:v>
                </c:pt>
                <c:pt idx="871">
                  <c:v>37307.0</c:v>
                </c:pt>
                <c:pt idx="872">
                  <c:v>37799.0</c:v>
                </c:pt>
                <c:pt idx="873">
                  <c:v>38876.0</c:v>
                </c:pt>
                <c:pt idx="874">
                  <c:v>39399.0</c:v>
                </c:pt>
                <c:pt idx="875">
                  <c:v>40678.0</c:v>
                </c:pt>
                <c:pt idx="876">
                  <c:v>41555.0</c:v>
                </c:pt>
                <c:pt idx="877">
                  <c:v>42069.0</c:v>
                </c:pt>
                <c:pt idx="878">
                  <c:v>42382.0</c:v>
                </c:pt>
                <c:pt idx="879">
                  <c:v>42783.0</c:v>
                </c:pt>
                <c:pt idx="880">
                  <c:v>43419.0</c:v>
                </c:pt>
                <c:pt idx="881">
                  <c:v>43687.0</c:v>
                </c:pt>
                <c:pt idx="882">
                  <c:v>44013.0</c:v>
                </c:pt>
                <c:pt idx="883">
                  <c:v>45733.0</c:v>
                </c:pt>
                <c:pt idx="884">
                  <c:v>46096.0</c:v>
                </c:pt>
                <c:pt idx="885">
                  <c:v>46316.0</c:v>
                </c:pt>
                <c:pt idx="886">
                  <c:v>47626.0</c:v>
                </c:pt>
                <c:pt idx="887">
                  <c:v>48640.0</c:v>
                </c:pt>
                <c:pt idx="888">
                  <c:v>49400.0</c:v>
                </c:pt>
                <c:pt idx="889">
                  <c:v>49696.0</c:v>
                </c:pt>
                <c:pt idx="890">
                  <c:v>50464.0</c:v>
                </c:pt>
                <c:pt idx="891">
                  <c:v>50814.0</c:v>
                </c:pt>
                <c:pt idx="892">
                  <c:v>51215.0</c:v>
                </c:pt>
                <c:pt idx="893">
                  <c:v>51853.0</c:v>
                </c:pt>
                <c:pt idx="894">
                  <c:v>52794.0</c:v>
                </c:pt>
                <c:pt idx="895">
                  <c:v>54174.0</c:v>
                </c:pt>
                <c:pt idx="896">
                  <c:v>54907.0</c:v>
                </c:pt>
                <c:pt idx="897">
                  <c:v>56389.0</c:v>
                </c:pt>
                <c:pt idx="898">
                  <c:v>57026.0</c:v>
                </c:pt>
                <c:pt idx="899">
                  <c:v>57544.0</c:v>
                </c:pt>
                <c:pt idx="900">
                  <c:v>58118.0</c:v>
                </c:pt>
                <c:pt idx="901">
                  <c:v>58835.0</c:v>
                </c:pt>
                <c:pt idx="902">
                  <c:v>59531.0</c:v>
                </c:pt>
                <c:pt idx="903">
                  <c:v>59892.0</c:v>
                </c:pt>
                <c:pt idx="904">
                  <c:v>151.0</c:v>
                </c:pt>
                <c:pt idx="905">
                  <c:v>1053.0</c:v>
                </c:pt>
                <c:pt idx="906">
                  <c:v>1145.0</c:v>
                </c:pt>
                <c:pt idx="907">
                  <c:v>3443.0</c:v>
                </c:pt>
                <c:pt idx="908">
                  <c:v>3968.0</c:v>
                </c:pt>
                <c:pt idx="909">
                  <c:v>4220.0</c:v>
                </c:pt>
                <c:pt idx="910">
                  <c:v>4535.0</c:v>
                </c:pt>
                <c:pt idx="911">
                  <c:v>4923.0</c:v>
                </c:pt>
                <c:pt idx="912">
                  <c:v>5656.0</c:v>
                </c:pt>
                <c:pt idx="913">
                  <c:v>6294.0</c:v>
                </c:pt>
                <c:pt idx="914">
                  <c:v>7239.0</c:v>
                </c:pt>
                <c:pt idx="915">
                  <c:v>8119.0</c:v>
                </c:pt>
                <c:pt idx="916">
                  <c:v>8523.0</c:v>
                </c:pt>
                <c:pt idx="917">
                  <c:v>8993.0</c:v>
                </c:pt>
                <c:pt idx="918">
                  <c:v>9356.0</c:v>
                </c:pt>
                <c:pt idx="919">
                  <c:v>11296.0</c:v>
                </c:pt>
                <c:pt idx="920">
                  <c:v>11790.0</c:v>
                </c:pt>
                <c:pt idx="921">
                  <c:v>12499.0</c:v>
                </c:pt>
                <c:pt idx="922">
                  <c:v>13271.0</c:v>
                </c:pt>
                <c:pt idx="923">
                  <c:v>14428.0</c:v>
                </c:pt>
                <c:pt idx="924">
                  <c:v>15172.0</c:v>
                </c:pt>
                <c:pt idx="925">
                  <c:v>16020.0</c:v>
                </c:pt>
                <c:pt idx="926">
                  <c:v>16987.0</c:v>
                </c:pt>
                <c:pt idx="927">
                  <c:v>18077.0</c:v>
                </c:pt>
                <c:pt idx="928">
                  <c:v>18619.0</c:v>
                </c:pt>
                <c:pt idx="929">
                  <c:v>19390.0</c:v>
                </c:pt>
                <c:pt idx="930">
                  <c:v>20415.0</c:v>
                </c:pt>
                <c:pt idx="931">
                  <c:v>21798.0</c:v>
                </c:pt>
                <c:pt idx="932">
                  <c:v>22326.0</c:v>
                </c:pt>
                <c:pt idx="933">
                  <c:v>22991.0</c:v>
                </c:pt>
                <c:pt idx="934">
                  <c:v>24172.0</c:v>
                </c:pt>
                <c:pt idx="935">
                  <c:v>25599.0</c:v>
                </c:pt>
                <c:pt idx="936">
                  <c:v>26119.0</c:v>
                </c:pt>
                <c:pt idx="937">
                  <c:v>27087.0</c:v>
                </c:pt>
                <c:pt idx="938">
                  <c:v>27601.0</c:v>
                </c:pt>
                <c:pt idx="939">
                  <c:v>28138.0</c:v>
                </c:pt>
                <c:pt idx="940">
                  <c:v>29092.0</c:v>
                </c:pt>
                <c:pt idx="941">
                  <c:v>29722.0</c:v>
                </c:pt>
                <c:pt idx="942">
                  <c:v>31652.0</c:v>
                </c:pt>
                <c:pt idx="943">
                  <c:v>33086.0</c:v>
                </c:pt>
                <c:pt idx="944">
                  <c:v>34193.0</c:v>
                </c:pt>
                <c:pt idx="945">
                  <c:v>35947.0</c:v>
                </c:pt>
                <c:pt idx="946">
                  <c:v>36996.0</c:v>
                </c:pt>
                <c:pt idx="947">
                  <c:v>37639.0</c:v>
                </c:pt>
                <c:pt idx="948">
                  <c:v>40635.0</c:v>
                </c:pt>
                <c:pt idx="949">
                  <c:v>41960.0</c:v>
                </c:pt>
                <c:pt idx="950">
                  <c:v>43189.0</c:v>
                </c:pt>
                <c:pt idx="951">
                  <c:v>44277.0</c:v>
                </c:pt>
                <c:pt idx="952">
                  <c:v>45152.0</c:v>
                </c:pt>
                <c:pt idx="953">
                  <c:v>46599.0</c:v>
                </c:pt>
                <c:pt idx="954">
                  <c:v>46921.0</c:v>
                </c:pt>
                <c:pt idx="955">
                  <c:v>47645.0</c:v>
                </c:pt>
                <c:pt idx="956">
                  <c:v>48387.0</c:v>
                </c:pt>
                <c:pt idx="957">
                  <c:v>49174.0</c:v>
                </c:pt>
                <c:pt idx="958">
                  <c:v>50278.0</c:v>
                </c:pt>
                <c:pt idx="959">
                  <c:v>50668.0</c:v>
                </c:pt>
                <c:pt idx="960">
                  <c:v>50987.0</c:v>
                </c:pt>
                <c:pt idx="961">
                  <c:v>51334.0</c:v>
                </c:pt>
                <c:pt idx="962">
                  <c:v>51857.0</c:v>
                </c:pt>
                <c:pt idx="963">
                  <c:v>52243.0</c:v>
                </c:pt>
                <c:pt idx="964">
                  <c:v>53131.0</c:v>
                </c:pt>
                <c:pt idx="965">
                  <c:v>55245.0</c:v>
                </c:pt>
                <c:pt idx="966">
                  <c:v>56584.0</c:v>
                </c:pt>
                <c:pt idx="967">
                  <c:v>57272.0</c:v>
                </c:pt>
                <c:pt idx="968">
                  <c:v>57753.0</c:v>
                </c:pt>
                <c:pt idx="969">
                  <c:v>58292.0</c:v>
                </c:pt>
                <c:pt idx="970">
                  <c:v>58688.0</c:v>
                </c:pt>
                <c:pt idx="971">
                  <c:v>59819.0</c:v>
                </c:pt>
                <c:pt idx="972">
                  <c:v>1720.0</c:v>
                </c:pt>
                <c:pt idx="973">
                  <c:v>1959.0</c:v>
                </c:pt>
                <c:pt idx="974">
                  <c:v>3800.0</c:v>
                </c:pt>
                <c:pt idx="975">
                  <c:v>4566.0</c:v>
                </c:pt>
                <c:pt idx="976">
                  <c:v>4841.0</c:v>
                </c:pt>
                <c:pt idx="977">
                  <c:v>5144.0</c:v>
                </c:pt>
                <c:pt idx="978">
                  <c:v>5408.0</c:v>
                </c:pt>
                <c:pt idx="979">
                  <c:v>5978.0</c:v>
                </c:pt>
                <c:pt idx="980">
                  <c:v>6685.0</c:v>
                </c:pt>
                <c:pt idx="981">
                  <c:v>7442.0</c:v>
                </c:pt>
                <c:pt idx="982">
                  <c:v>7913.0</c:v>
                </c:pt>
                <c:pt idx="983">
                  <c:v>8829.0</c:v>
                </c:pt>
                <c:pt idx="984">
                  <c:v>9593.0</c:v>
                </c:pt>
                <c:pt idx="985">
                  <c:v>10891.0</c:v>
                </c:pt>
                <c:pt idx="986">
                  <c:v>11982.0</c:v>
                </c:pt>
                <c:pt idx="987">
                  <c:v>12875.0</c:v>
                </c:pt>
                <c:pt idx="988">
                  <c:v>13537.0</c:v>
                </c:pt>
                <c:pt idx="989">
                  <c:v>15416.0</c:v>
                </c:pt>
                <c:pt idx="990">
                  <c:v>15738.0</c:v>
                </c:pt>
                <c:pt idx="991">
                  <c:v>16423.0</c:v>
                </c:pt>
                <c:pt idx="992">
                  <c:v>17027.0</c:v>
                </c:pt>
                <c:pt idx="993">
                  <c:v>17904.0</c:v>
                </c:pt>
                <c:pt idx="994">
                  <c:v>18313.0</c:v>
                </c:pt>
                <c:pt idx="995">
                  <c:v>19060.0</c:v>
                </c:pt>
                <c:pt idx="996">
                  <c:v>20892.0</c:v>
                </c:pt>
                <c:pt idx="997">
                  <c:v>21350.0</c:v>
                </c:pt>
                <c:pt idx="998">
                  <c:v>22228.0</c:v>
                </c:pt>
                <c:pt idx="999">
                  <c:v>23062.0</c:v>
                </c:pt>
                <c:pt idx="1000">
                  <c:v>23700.0</c:v>
                </c:pt>
                <c:pt idx="1001">
                  <c:v>24433.0</c:v>
                </c:pt>
                <c:pt idx="1002">
                  <c:v>24824.0</c:v>
                </c:pt>
                <c:pt idx="1003">
                  <c:v>26106.0</c:v>
                </c:pt>
                <c:pt idx="1004">
                  <c:v>26980.0</c:v>
                </c:pt>
                <c:pt idx="1005">
                  <c:v>28016.0</c:v>
                </c:pt>
                <c:pt idx="1006">
                  <c:v>28764.0</c:v>
                </c:pt>
                <c:pt idx="1007">
                  <c:v>29130.0</c:v>
                </c:pt>
                <c:pt idx="1008">
                  <c:v>29775.0</c:v>
                </c:pt>
                <c:pt idx="1009">
                  <c:v>30342.0</c:v>
                </c:pt>
                <c:pt idx="1010">
                  <c:v>31198.0</c:v>
                </c:pt>
                <c:pt idx="1011">
                  <c:v>31996.0</c:v>
                </c:pt>
                <c:pt idx="1012">
                  <c:v>32666.0</c:v>
                </c:pt>
                <c:pt idx="1013">
                  <c:v>32945.0</c:v>
                </c:pt>
                <c:pt idx="1014">
                  <c:v>33369.0</c:v>
                </c:pt>
                <c:pt idx="1015">
                  <c:v>34152.0</c:v>
                </c:pt>
                <c:pt idx="1016">
                  <c:v>35008.0</c:v>
                </c:pt>
                <c:pt idx="1017">
                  <c:v>36183.0</c:v>
                </c:pt>
                <c:pt idx="1018">
                  <c:v>36817.0</c:v>
                </c:pt>
                <c:pt idx="1019">
                  <c:v>37521.0</c:v>
                </c:pt>
                <c:pt idx="1020">
                  <c:v>37982.0</c:v>
                </c:pt>
                <c:pt idx="1021">
                  <c:v>38899.0</c:v>
                </c:pt>
                <c:pt idx="1022">
                  <c:v>39257.0</c:v>
                </c:pt>
                <c:pt idx="1023">
                  <c:v>39548.0</c:v>
                </c:pt>
                <c:pt idx="1024">
                  <c:v>40319.0</c:v>
                </c:pt>
                <c:pt idx="1025">
                  <c:v>40700.0</c:v>
                </c:pt>
                <c:pt idx="1026">
                  <c:v>41274.0</c:v>
                </c:pt>
                <c:pt idx="1027">
                  <c:v>42007.0</c:v>
                </c:pt>
                <c:pt idx="1028">
                  <c:v>42266.0</c:v>
                </c:pt>
                <c:pt idx="1029">
                  <c:v>43111.0</c:v>
                </c:pt>
                <c:pt idx="1030">
                  <c:v>43737.0</c:v>
                </c:pt>
                <c:pt idx="1031">
                  <c:v>43997.0</c:v>
                </c:pt>
                <c:pt idx="1032">
                  <c:v>44331.0</c:v>
                </c:pt>
                <c:pt idx="1033">
                  <c:v>44922.0</c:v>
                </c:pt>
                <c:pt idx="1034">
                  <c:v>45245.0</c:v>
                </c:pt>
                <c:pt idx="1035">
                  <c:v>45929.0</c:v>
                </c:pt>
                <c:pt idx="1036">
                  <c:v>46378.0</c:v>
                </c:pt>
                <c:pt idx="1037">
                  <c:v>47082.0</c:v>
                </c:pt>
                <c:pt idx="1038">
                  <c:v>47959.0</c:v>
                </c:pt>
                <c:pt idx="1039">
                  <c:v>48873.0</c:v>
                </c:pt>
                <c:pt idx="1040">
                  <c:v>49637.0</c:v>
                </c:pt>
                <c:pt idx="1041">
                  <c:v>50574.0</c:v>
                </c:pt>
                <c:pt idx="1042">
                  <c:v>51159.0</c:v>
                </c:pt>
                <c:pt idx="1043">
                  <c:v>51878.0</c:v>
                </c:pt>
                <c:pt idx="1044">
                  <c:v>52552.0</c:v>
                </c:pt>
                <c:pt idx="1045">
                  <c:v>53025.0</c:v>
                </c:pt>
                <c:pt idx="1046">
                  <c:v>53514.0</c:v>
                </c:pt>
                <c:pt idx="1047">
                  <c:v>53866.0</c:v>
                </c:pt>
                <c:pt idx="1048">
                  <c:v>55178.0</c:v>
                </c:pt>
                <c:pt idx="1049">
                  <c:v>56091.0</c:v>
                </c:pt>
                <c:pt idx="1050">
                  <c:v>56979.0</c:v>
                </c:pt>
                <c:pt idx="1051">
                  <c:v>57433.0</c:v>
                </c:pt>
                <c:pt idx="1052">
                  <c:v>57874.0</c:v>
                </c:pt>
                <c:pt idx="1053">
                  <c:v>59046.0</c:v>
                </c:pt>
                <c:pt idx="1054">
                  <c:v>59843.0</c:v>
                </c:pt>
                <c:pt idx="1055">
                  <c:v>272.0</c:v>
                </c:pt>
                <c:pt idx="1056">
                  <c:v>4196.0</c:v>
                </c:pt>
                <c:pt idx="1057">
                  <c:v>4424.0</c:v>
                </c:pt>
                <c:pt idx="1058">
                  <c:v>4970.0</c:v>
                </c:pt>
                <c:pt idx="1059">
                  <c:v>5399.0</c:v>
                </c:pt>
                <c:pt idx="1060">
                  <c:v>5949.0</c:v>
                </c:pt>
                <c:pt idx="1061">
                  <c:v>6658.0</c:v>
                </c:pt>
                <c:pt idx="1062">
                  <c:v>7483.0</c:v>
                </c:pt>
                <c:pt idx="1063">
                  <c:v>7993.0</c:v>
                </c:pt>
                <c:pt idx="1064">
                  <c:v>8676.0</c:v>
                </c:pt>
                <c:pt idx="1065">
                  <c:v>9699.0</c:v>
                </c:pt>
                <c:pt idx="1066">
                  <c:v>10154.0</c:v>
                </c:pt>
                <c:pt idx="1067">
                  <c:v>11019.0</c:v>
                </c:pt>
                <c:pt idx="1068">
                  <c:v>12007.0</c:v>
                </c:pt>
                <c:pt idx="1069">
                  <c:v>12433.0</c:v>
                </c:pt>
                <c:pt idx="1070">
                  <c:v>12918.0</c:v>
                </c:pt>
                <c:pt idx="1071">
                  <c:v>13349.0</c:v>
                </c:pt>
                <c:pt idx="1072">
                  <c:v>14024.0</c:v>
                </c:pt>
                <c:pt idx="1073">
                  <c:v>14980.0</c:v>
                </c:pt>
                <c:pt idx="1074">
                  <c:v>16148.0</c:v>
                </c:pt>
                <c:pt idx="1075">
                  <c:v>16820.0</c:v>
                </c:pt>
                <c:pt idx="1076">
                  <c:v>18104.0</c:v>
                </c:pt>
                <c:pt idx="1077">
                  <c:v>18826.0</c:v>
                </c:pt>
                <c:pt idx="1078">
                  <c:v>19477.0</c:v>
                </c:pt>
                <c:pt idx="1079">
                  <c:v>20722.0</c:v>
                </c:pt>
                <c:pt idx="1080">
                  <c:v>20982.0</c:v>
                </c:pt>
                <c:pt idx="1081">
                  <c:v>21912.0</c:v>
                </c:pt>
                <c:pt idx="1082">
                  <c:v>23465.0</c:v>
                </c:pt>
                <c:pt idx="1083">
                  <c:v>23777.0</c:v>
                </c:pt>
                <c:pt idx="1084">
                  <c:v>25573.0</c:v>
                </c:pt>
                <c:pt idx="1085">
                  <c:v>26513.0</c:v>
                </c:pt>
                <c:pt idx="1086">
                  <c:v>27135.0</c:v>
                </c:pt>
                <c:pt idx="1087">
                  <c:v>27665.0</c:v>
                </c:pt>
                <c:pt idx="1088">
                  <c:v>28909.0</c:v>
                </c:pt>
                <c:pt idx="1089">
                  <c:v>30213.0</c:v>
                </c:pt>
                <c:pt idx="1090">
                  <c:v>30783.0</c:v>
                </c:pt>
                <c:pt idx="1091">
                  <c:v>31299.0</c:v>
                </c:pt>
                <c:pt idx="1092">
                  <c:v>31810.0</c:v>
                </c:pt>
                <c:pt idx="1093">
                  <c:v>32953.0</c:v>
                </c:pt>
                <c:pt idx="1094">
                  <c:v>34095.0</c:v>
                </c:pt>
                <c:pt idx="1095">
                  <c:v>34650.0</c:v>
                </c:pt>
                <c:pt idx="1096">
                  <c:v>35078.0</c:v>
                </c:pt>
                <c:pt idx="1097">
                  <c:v>36546.0</c:v>
                </c:pt>
                <c:pt idx="1098">
                  <c:v>36901.0</c:v>
                </c:pt>
                <c:pt idx="1099">
                  <c:v>37575.0</c:v>
                </c:pt>
                <c:pt idx="1100">
                  <c:v>37936.0</c:v>
                </c:pt>
                <c:pt idx="1101">
                  <c:v>38294.0</c:v>
                </c:pt>
                <c:pt idx="1102">
                  <c:v>40016.0</c:v>
                </c:pt>
                <c:pt idx="1103">
                  <c:v>41437.0</c:v>
                </c:pt>
                <c:pt idx="1104">
                  <c:v>43773.0</c:v>
                </c:pt>
                <c:pt idx="1105">
                  <c:v>44231.0</c:v>
                </c:pt>
                <c:pt idx="1106">
                  <c:v>44577.0</c:v>
                </c:pt>
                <c:pt idx="1107">
                  <c:v>46336.0</c:v>
                </c:pt>
                <c:pt idx="1108">
                  <c:v>46910.0</c:v>
                </c:pt>
                <c:pt idx="1109">
                  <c:v>47215.0</c:v>
                </c:pt>
                <c:pt idx="1110">
                  <c:v>48577.0</c:v>
                </c:pt>
                <c:pt idx="1111">
                  <c:v>49177.0</c:v>
                </c:pt>
                <c:pt idx="1112">
                  <c:v>49946.0</c:v>
                </c:pt>
                <c:pt idx="1113">
                  <c:v>50657.0</c:v>
                </c:pt>
                <c:pt idx="1114">
                  <c:v>51433.0</c:v>
                </c:pt>
                <c:pt idx="1115">
                  <c:v>51824.0</c:v>
                </c:pt>
                <c:pt idx="1116">
                  <c:v>52467.0</c:v>
                </c:pt>
                <c:pt idx="1117">
                  <c:v>53853.0</c:v>
                </c:pt>
                <c:pt idx="1118">
                  <c:v>55771.0</c:v>
                </c:pt>
                <c:pt idx="1119">
                  <c:v>56768.0</c:v>
                </c:pt>
                <c:pt idx="1120">
                  <c:v>57688.0</c:v>
                </c:pt>
                <c:pt idx="1121">
                  <c:v>59025.0</c:v>
                </c:pt>
                <c:pt idx="1122">
                  <c:v>59956.0</c:v>
                </c:pt>
                <c:pt idx="1123">
                  <c:v>1080.0</c:v>
                </c:pt>
                <c:pt idx="1124">
                  <c:v>1154.0</c:v>
                </c:pt>
                <c:pt idx="1125">
                  <c:v>1271.0</c:v>
                </c:pt>
                <c:pt idx="1126">
                  <c:v>2275.0</c:v>
                </c:pt>
                <c:pt idx="1127">
                  <c:v>2544.0</c:v>
                </c:pt>
                <c:pt idx="1128">
                  <c:v>3012.0</c:v>
                </c:pt>
                <c:pt idx="1129">
                  <c:v>3474.0</c:v>
                </c:pt>
                <c:pt idx="1130">
                  <c:v>3674.0</c:v>
                </c:pt>
                <c:pt idx="1131">
                  <c:v>6423.0</c:v>
                </c:pt>
                <c:pt idx="1132">
                  <c:v>7268.0</c:v>
                </c:pt>
                <c:pt idx="1133">
                  <c:v>7908.0</c:v>
                </c:pt>
                <c:pt idx="1134">
                  <c:v>8947.0</c:v>
                </c:pt>
                <c:pt idx="1135">
                  <c:v>9872.0</c:v>
                </c:pt>
                <c:pt idx="1136">
                  <c:v>10414.0</c:v>
                </c:pt>
                <c:pt idx="1137">
                  <c:v>10926.0</c:v>
                </c:pt>
                <c:pt idx="1138">
                  <c:v>11355.0</c:v>
                </c:pt>
                <c:pt idx="1139">
                  <c:v>11792.0</c:v>
                </c:pt>
                <c:pt idx="1140">
                  <c:v>12624.0</c:v>
                </c:pt>
                <c:pt idx="1141">
                  <c:v>12903.0</c:v>
                </c:pt>
                <c:pt idx="1142">
                  <c:v>13461.0</c:v>
                </c:pt>
                <c:pt idx="1143">
                  <c:v>14410.0</c:v>
                </c:pt>
                <c:pt idx="1144">
                  <c:v>15630.0</c:v>
                </c:pt>
                <c:pt idx="1145">
                  <c:v>17160.0</c:v>
                </c:pt>
                <c:pt idx="1146">
                  <c:v>17670.0</c:v>
                </c:pt>
                <c:pt idx="1147">
                  <c:v>17940.0</c:v>
                </c:pt>
                <c:pt idx="1148">
                  <c:v>18392.0</c:v>
                </c:pt>
                <c:pt idx="1149">
                  <c:v>18908.0</c:v>
                </c:pt>
                <c:pt idx="1150">
                  <c:v>19448.0</c:v>
                </c:pt>
                <c:pt idx="1151">
                  <c:v>19886.0</c:v>
                </c:pt>
                <c:pt idx="1152">
                  <c:v>20145.0</c:v>
                </c:pt>
                <c:pt idx="1153">
                  <c:v>20460.0</c:v>
                </c:pt>
                <c:pt idx="1154">
                  <c:v>21734.0</c:v>
                </c:pt>
                <c:pt idx="1155">
                  <c:v>23251.0</c:v>
                </c:pt>
                <c:pt idx="1156">
                  <c:v>24546.0</c:v>
                </c:pt>
                <c:pt idx="1157">
                  <c:v>25416.0</c:v>
                </c:pt>
                <c:pt idx="1158">
                  <c:v>25628.0</c:v>
                </c:pt>
                <c:pt idx="1159">
                  <c:v>26366.0</c:v>
                </c:pt>
                <c:pt idx="1160">
                  <c:v>26916.0</c:v>
                </c:pt>
                <c:pt idx="1161">
                  <c:v>27519.0</c:v>
                </c:pt>
                <c:pt idx="1162">
                  <c:v>27806.0</c:v>
                </c:pt>
                <c:pt idx="1163">
                  <c:v>28374.0</c:v>
                </c:pt>
                <c:pt idx="1164">
                  <c:v>28992.0</c:v>
                </c:pt>
                <c:pt idx="1165">
                  <c:v>29482.0</c:v>
                </c:pt>
                <c:pt idx="1166">
                  <c:v>29971.0</c:v>
                </c:pt>
                <c:pt idx="1167">
                  <c:v>30590.0</c:v>
                </c:pt>
                <c:pt idx="1168">
                  <c:v>31305.0</c:v>
                </c:pt>
                <c:pt idx="1169">
                  <c:v>31584.0</c:v>
                </c:pt>
                <c:pt idx="1170">
                  <c:v>32201.0</c:v>
                </c:pt>
                <c:pt idx="1171">
                  <c:v>32571.0</c:v>
                </c:pt>
                <c:pt idx="1172">
                  <c:v>33164.0</c:v>
                </c:pt>
                <c:pt idx="1173">
                  <c:v>34040.0</c:v>
                </c:pt>
                <c:pt idx="1174">
                  <c:v>35326.0</c:v>
                </c:pt>
                <c:pt idx="1175">
                  <c:v>35795.0</c:v>
                </c:pt>
                <c:pt idx="1176">
                  <c:v>37197.0</c:v>
                </c:pt>
                <c:pt idx="1177">
                  <c:v>37687.0</c:v>
                </c:pt>
                <c:pt idx="1178">
                  <c:v>39387.0</c:v>
                </c:pt>
                <c:pt idx="1179">
                  <c:v>39921.0</c:v>
                </c:pt>
                <c:pt idx="1180">
                  <c:v>40381.0</c:v>
                </c:pt>
                <c:pt idx="1181">
                  <c:v>41193.0</c:v>
                </c:pt>
                <c:pt idx="1182">
                  <c:v>42065.0</c:v>
                </c:pt>
                <c:pt idx="1183">
                  <c:v>42859.0</c:v>
                </c:pt>
                <c:pt idx="1184">
                  <c:v>43314.0</c:v>
                </c:pt>
                <c:pt idx="1185">
                  <c:v>44295.0</c:v>
                </c:pt>
                <c:pt idx="1186">
                  <c:v>44556.0</c:v>
                </c:pt>
                <c:pt idx="1187">
                  <c:v>45237.0</c:v>
                </c:pt>
                <c:pt idx="1188">
                  <c:v>45945.0</c:v>
                </c:pt>
                <c:pt idx="1189">
                  <c:v>47109.0</c:v>
                </c:pt>
                <c:pt idx="1190">
                  <c:v>47742.0</c:v>
                </c:pt>
                <c:pt idx="1191">
                  <c:v>48605.0</c:v>
                </c:pt>
                <c:pt idx="1192">
                  <c:v>49184.0</c:v>
                </c:pt>
                <c:pt idx="1193">
                  <c:v>50504.0</c:v>
                </c:pt>
                <c:pt idx="1194">
                  <c:v>50970.0</c:v>
                </c:pt>
                <c:pt idx="1195">
                  <c:v>51573.0</c:v>
                </c:pt>
                <c:pt idx="1196">
                  <c:v>52513.0</c:v>
                </c:pt>
                <c:pt idx="1197">
                  <c:v>53903.0</c:v>
                </c:pt>
                <c:pt idx="1198">
                  <c:v>54712.0</c:v>
                </c:pt>
                <c:pt idx="1199">
                  <c:v>55014.0</c:v>
                </c:pt>
                <c:pt idx="1200">
                  <c:v>55753.0</c:v>
                </c:pt>
                <c:pt idx="1201">
                  <c:v>56377.0</c:v>
                </c:pt>
                <c:pt idx="1202">
                  <c:v>56788.0</c:v>
                </c:pt>
                <c:pt idx="1203">
                  <c:v>57169.0</c:v>
                </c:pt>
                <c:pt idx="1204">
                  <c:v>58078.0</c:v>
                </c:pt>
                <c:pt idx="1205">
                  <c:v>58866.0</c:v>
                </c:pt>
                <c:pt idx="1206">
                  <c:v>548.0</c:v>
                </c:pt>
                <c:pt idx="1207">
                  <c:v>720.0</c:v>
                </c:pt>
                <c:pt idx="1208">
                  <c:v>2280.0</c:v>
                </c:pt>
                <c:pt idx="1209">
                  <c:v>4314.0</c:v>
                </c:pt>
                <c:pt idx="1210">
                  <c:v>7792.0</c:v>
                </c:pt>
                <c:pt idx="1211">
                  <c:v>8161.0</c:v>
                </c:pt>
                <c:pt idx="1212">
                  <c:v>8961.0</c:v>
                </c:pt>
                <c:pt idx="1213">
                  <c:v>9518.0</c:v>
                </c:pt>
                <c:pt idx="1214">
                  <c:v>10201.0</c:v>
                </c:pt>
                <c:pt idx="1215">
                  <c:v>11063.0</c:v>
                </c:pt>
                <c:pt idx="1216">
                  <c:v>11411.0</c:v>
                </c:pt>
                <c:pt idx="1217">
                  <c:v>11696.0</c:v>
                </c:pt>
                <c:pt idx="1218">
                  <c:v>12054.0</c:v>
                </c:pt>
                <c:pt idx="1219">
                  <c:v>13058.0</c:v>
                </c:pt>
                <c:pt idx="1220">
                  <c:v>13966.0</c:v>
                </c:pt>
                <c:pt idx="1221">
                  <c:v>14396.0</c:v>
                </c:pt>
                <c:pt idx="1222">
                  <c:v>14884.0</c:v>
                </c:pt>
                <c:pt idx="1223">
                  <c:v>15345.0</c:v>
                </c:pt>
                <c:pt idx="1224">
                  <c:v>15807.0</c:v>
                </c:pt>
                <c:pt idx="1225">
                  <c:v>16689.0</c:v>
                </c:pt>
                <c:pt idx="1226">
                  <c:v>17328.0</c:v>
                </c:pt>
                <c:pt idx="1227">
                  <c:v>18142.0</c:v>
                </c:pt>
                <c:pt idx="1228">
                  <c:v>19232.0</c:v>
                </c:pt>
                <c:pt idx="1229">
                  <c:v>20553.0</c:v>
                </c:pt>
                <c:pt idx="1230">
                  <c:v>21607.0</c:v>
                </c:pt>
                <c:pt idx="1231">
                  <c:v>22408.0</c:v>
                </c:pt>
                <c:pt idx="1232">
                  <c:v>23054.0</c:v>
                </c:pt>
                <c:pt idx="1233">
                  <c:v>23751.0</c:v>
                </c:pt>
                <c:pt idx="1234">
                  <c:v>24766.0</c:v>
                </c:pt>
                <c:pt idx="1235">
                  <c:v>25798.0</c:v>
                </c:pt>
                <c:pt idx="1236">
                  <c:v>26365.0</c:v>
                </c:pt>
                <c:pt idx="1237">
                  <c:v>26878.0</c:v>
                </c:pt>
                <c:pt idx="1238">
                  <c:v>27873.0</c:v>
                </c:pt>
                <c:pt idx="1239">
                  <c:v>28146.0</c:v>
                </c:pt>
                <c:pt idx="1240">
                  <c:v>28622.0</c:v>
                </c:pt>
                <c:pt idx="1241">
                  <c:v>29418.0</c:v>
                </c:pt>
                <c:pt idx="1242">
                  <c:v>30294.0</c:v>
                </c:pt>
                <c:pt idx="1243">
                  <c:v>32345.0</c:v>
                </c:pt>
                <c:pt idx="1244">
                  <c:v>32978.0</c:v>
                </c:pt>
                <c:pt idx="1245">
                  <c:v>33687.0</c:v>
                </c:pt>
                <c:pt idx="1246">
                  <c:v>34415.0</c:v>
                </c:pt>
                <c:pt idx="1247">
                  <c:v>35080.0</c:v>
                </c:pt>
                <c:pt idx="1248">
                  <c:v>36076.0</c:v>
                </c:pt>
                <c:pt idx="1249">
                  <c:v>37606.0</c:v>
                </c:pt>
                <c:pt idx="1250">
                  <c:v>38001.0</c:v>
                </c:pt>
                <c:pt idx="1251">
                  <c:v>39323.0</c:v>
                </c:pt>
                <c:pt idx="1252">
                  <c:v>40448.0</c:v>
                </c:pt>
                <c:pt idx="1253">
                  <c:v>41148.0</c:v>
                </c:pt>
                <c:pt idx="1254">
                  <c:v>41573.0</c:v>
                </c:pt>
                <c:pt idx="1255">
                  <c:v>42250.0</c:v>
                </c:pt>
                <c:pt idx="1256">
                  <c:v>43113.0</c:v>
                </c:pt>
                <c:pt idx="1257">
                  <c:v>43864.0</c:v>
                </c:pt>
                <c:pt idx="1258">
                  <c:v>44956.0</c:v>
                </c:pt>
                <c:pt idx="1259">
                  <c:v>46284.0</c:v>
                </c:pt>
                <c:pt idx="1260">
                  <c:v>47246.0</c:v>
                </c:pt>
                <c:pt idx="1261">
                  <c:v>48871.0</c:v>
                </c:pt>
                <c:pt idx="1262">
                  <c:v>49318.0</c:v>
                </c:pt>
                <c:pt idx="1263">
                  <c:v>50133.0</c:v>
                </c:pt>
                <c:pt idx="1264">
                  <c:v>51118.0</c:v>
                </c:pt>
                <c:pt idx="1265">
                  <c:v>51822.0</c:v>
                </c:pt>
                <c:pt idx="1266">
                  <c:v>52251.0</c:v>
                </c:pt>
                <c:pt idx="1267">
                  <c:v>52697.0</c:v>
                </c:pt>
                <c:pt idx="1268">
                  <c:v>53546.0</c:v>
                </c:pt>
                <c:pt idx="1269">
                  <c:v>54737.0</c:v>
                </c:pt>
                <c:pt idx="1270">
                  <c:v>56228.0</c:v>
                </c:pt>
                <c:pt idx="1271">
                  <c:v>56457.0</c:v>
                </c:pt>
                <c:pt idx="1272">
                  <c:v>56931.0</c:v>
                </c:pt>
                <c:pt idx="1273">
                  <c:v>57608.0</c:v>
                </c:pt>
                <c:pt idx="1274">
                  <c:v>58396.0</c:v>
                </c:pt>
                <c:pt idx="1275">
                  <c:v>58820.0</c:v>
                </c:pt>
                <c:pt idx="1276">
                  <c:v>59537.0</c:v>
                </c:pt>
                <c:pt idx="1277">
                  <c:v>321.0</c:v>
                </c:pt>
                <c:pt idx="1278">
                  <c:v>506.0</c:v>
                </c:pt>
                <c:pt idx="1279">
                  <c:v>683.0</c:v>
                </c:pt>
                <c:pt idx="1280">
                  <c:v>815.0</c:v>
                </c:pt>
                <c:pt idx="1281">
                  <c:v>867.0</c:v>
                </c:pt>
                <c:pt idx="1282">
                  <c:v>900.0</c:v>
                </c:pt>
                <c:pt idx="1283">
                  <c:v>983.0</c:v>
                </c:pt>
                <c:pt idx="1284">
                  <c:v>1691.0</c:v>
                </c:pt>
                <c:pt idx="1285">
                  <c:v>1854.0</c:v>
                </c:pt>
                <c:pt idx="1286">
                  <c:v>3033.0</c:v>
                </c:pt>
                <c:pt idx="1287">
                  <c:v>3422.0</c:v>
                </c:pt>
                <c:pt idx="1288">
                  <c:v>3785.0</c:v>
                </c:pt>
                <c:pt idx="1289">
                  <c:v>6241.0</c:v>
                </c:pt>
                <c:pt idx="1290">
                  <c:v>6983.0</c:v>
                </c:pt>
                <c:pt idx="1291">
                  <c:v>7977.0</c:v>
                </c:pt>
                <c:pt idx="1292">
                  <c:v>8672.0</c:v>
                </c:pt>
                <c:pt idx="1293">
                  <c:v>9688.0</c:v>
                </c:pt>
                <c:pt idx="1294">
                  <c:v>10523.0</c:v>
                </c:pt>
                <c:pt idx="1295">
                  <c:v>11059.0</c:v>
                </c:pt>
                <c:pt idx="1296">
                  <c:v>11787.0</c:v>
                </c:pt>
                <c:pt idx="1297">
                  <c:v>12648.0</c:v>
                </c:pt>
                <c:pt idx="1298">
                  <c:v>13631.0</c:v>
                </c:pt>
                <c:pt idx="1299">
                  <c:v>14386.0</c:v>
                </c:pt>
                <c:pt idx="1300">
                  <c:v>15186.0</c:v>
                </c:pt>
                <c:pt idx="1301">
                  <c:v>15521.0</c:v>
                </c:pt>
                <c:pt idx="1302">
                  <c:v>16200.0</c:v>
                </c:pt>
                <c:pt idx="1303">
                  <c:v>17380.0</c:v>
                </c:pt>
                <c:pt idx="1304">
                  <c:v>18315.0</c:v>
                </c:pt>
                <c:pt idx="1305">
                  <c:v>18973.0</c:v>
                </c:pt>
                <c:pt idx="1306">
                  <c:v>19732.0</c:v>
                </c:pt>
                <c:pt idx="1307">
                  <c:v>20506.0</c:v>
                </c:pt>
                <c:pt idx="1308">
                  <c:v>21877.0</c:v>
                </c:pt>
                <c:pt idx="1309">
                  <c:v>22528.0</c:v>
                </c:pt>
                <c:pt idx="1310">
                  <c:v>22790.0</c:v>
                </c:pt>
                <c:pt idx="1311">
                  <c:v>23491.0</c:v>
                </c:pt>
                <c:pt idx="1312">
                  <c:v>24394.0</c:v>
                </c:pt>
                <c:pt idx="1313">
                  <c:v>25140.0</c:v>
                </c:pt>
                <c:pt idx="1314">
                  <c:v>25550.0</c:v>
                </c:pt>
                <c:pt idx="1315">
                  <c:v>26052.0</c:v>
                </c:pt>
                <c:pt idx="1316">
                  <c:v>26837.0</c:v>
                </c:pt>
                <c:pt idx="1317">
                  <c:v>27842.0</c:v>
                </c:pt>
                <c:pt idx="1318">
                  <c:v>28646.0</c:v>
                </c:pt>
                <c:pt idx="1319">
                  <c:v>29770.0</c:v>
                </c:pt>
                <c:pt idx="1320">
                  <c:v>30310.0</c:v>
                </c:pt>
                <c:pt idx="1321">
                  <c:v>30800.0</c:v>
                </c:pt>
                <c:pt idx="1322">
                  <c:v>31519.0</c:v>
                </c:pt>
                <c:pt idx="1323">
                  <c:v>32245.0</c:v>
                </c:pt>
                <c:pt idx="1324">
                  <c:v>32672.0</c:v>
                </c:pt>
                <c:pt idx="1325">
                  <c:v>33623.0</c:v>
                </c:pt>
                <c:pt idx="1326">
                  <c:v>34250.0</c:v>
                </c:pt>
                <c:pt idx="1327">
                  <c:v>34602.0</c:v>
                </c:pt>
                <c:pt idx="1328">
                  <c:v>35480.0</c:v>
                </c:pt>
                <c:pt idx="1329">
                  <c:v>36122.0</c:v>
                </c:pt>
                <c:pt idx="1330">
                  <c:v>36492.0</c:v>
                </c:pt>
                <c:pt idx="1331">
                  <c:v>36856.0</c:v>
                </c:pt>
                <c:pt idx="1332">
                  <c:v>37567.0</c:v>
                </c:pt>
                <c:pt idx="1333">
                  <c:v>38698.0</c:v>
                </c:pt>
                <c:pt idx="1334">
                  <c:v>39789.0</c:v>
                </c:pt>
                <c:pt idx="1335">
                  <c:v>40296.0</c:v>
                </c:pt>
                <c:pt idx="1336">
                  <c:v>40779.0</c:v>
                </c:pt>
                <c:pt idx="1337">
                  <c:v>41349.0</c:v>
                </c:pt>
                <c:pt idx="1338">
                  <c:v>42052.0</c:v>
                </c:pt>
                <c:pt idx="1339">
                  <c:v>43053.0</c:v>
                </c:pt>
                <c:pt idx="1340">
                  <c:v>43661.0</c:v>
                </c:pt>
                <c:pt idx="1341">
                  <c:v>44489.0</c:v>
                </c:pt>
                <c:pt idx="1342">
                  <c:v>44982.0</c:v>
                </c:pt>
                <c:pt idx="1343">
                  <c:v>45639.0</c:v>
                </c:pt>
                <c:pt idx="1344">
                  <c:v>45867.0</c:v>
                </c:pt>
                <c:pt idx="1345">
                  <c:v>46524.0</c:v>
                </c:pt>
                <c:pt idx="1346">
                  <c:v>46856.0</c:v>
                </c:pt>
                <c:pt idx="1347">
                  <c:v>47930.0</c:v>
                </c:pt>
                <c:pt idx="1348">
                  <c:v>48628.0</c:v>
                </c:pt>
                <c:pt idx="1349">
                  <c:v>49235.0</c:v>
                </c:pt>
                <c:pt idx="1350">
                  <c:v>50470.0</c:v>
                </c:pt>
                <c:pt idx="1351">
                  <c:v>51186.0</c:v>
                </c:pt>
                <c:pt idx="1352">
                  <c:v>52055.0</c:v>
                </c:pt>
                <c:pt idx="1353">
                  <c:v>52846.0</c:v>
                </c:pt>
                <c:pt idx="1354">
                  <c:v>53321.0</c:v>
                </c:pt>
                <c:pt idx="1355">
                  <c:v>54128.0</c:v>
                </c:pt>
                <c:pt idx="1356">
                  <c:v>54503.0</c:v>
                </c:pt>
                <c:pt idx="1357">
                  <c:v>54946.0</c:v>
                </c:pt>
                <c:pt idx="1358">
                  <c:v>55244.0</c:v>
                </c:pt>
                <c:pt idx="1359">
                  <c:v>56137.0</c:v>
                </c:pt>
                <c:pt idx="1360">
                  <c:v>57173.0</c:v>
                </c:pt>
                <c:pt idx="1361">
                  <c:v>58318.0</c:v>
                </c:pt>
                <c:pt idx="1362">
                  <c:v>58711.0</c:v>
                </c:pt>
                <c:pt idx="1363">
                  <c:v>59791.0</c:v>
                </c:pt>
                <c:pt idx="1364">
                  <c:v>481.0</c:v>
                </c:pt>
                <c:pt idx="1365">
                  <c:v>761.0</c:v>
                </c:pt>
                <c:pt idx="1366">
                  <c:v>869.0</c:v>
                </c:pt>
                <c:pt idx="1367">
                  <c:v>941.0</c:v>
                </c:pt>
                <c:pt idx="1368">
                  <c:v>2293.0</c:v>
                </c:pt>
                <c:pt idx="1369">
                  <c:v>2640.0</c:v>
                </c:pt>
                <c:pt idx="1370">
                  <c:v>4204.0</c:v>
                </c:pt>
                <c:pt idx="1371">
                  <c:v>6225.0</c:v>
                </c:pt>
                <c:pt idx="1372">
                  <c:v>6908.0</c:v>
                </c:pt>
                <c:pt idx="1373">
                  <c:v>7539.0</c:v>
                </c:pt>
                <c:pt idx="1374">
                  <c:v>8963.0</c:v>
                </c:pt>
                <c:pt idx="1375">
                  <c:v>9549.0</c:v>
                </c:pt>
                <c:pt idx="1376">
                  <c:v>10253.0</c:v>
                </c:pt>
                <c:pt idx="1377">
                  <c:v>11420.0</c:v>
                </c:pt>
                <c:pt idx="1378">
                  <c:v>11912.0</c:v>
                </c:pt>
                <c:pt idx="1379">
                  <c:v>12714.0</c:v>
                </c:pt>
                <c:pt idx="1380">
                  <c:v>14012.0</c:v>
                </c:pt>
                <c:pt idx="1381">
                  <c:v>14692.0</c:v>
                </c:pt>
                <c:pt idx="1382">
                  <c:v>15206.0</c:v>
                </c:pt>
                <c:pt idx="1383">
                  <c:v>15811.0</c:v>
                </c:pt>
                <c:pt idx="1384">
                  <c:v>16461.0</c:v>
                </c:pt>
                <c:pt idx="1385">
                  <c:v>17528.0</c:v>
                </c:pt>
                <c:pt idx="1386">
                  <c:v>18153.0</c:v>
                </c:pt>
                <c:pt idx="1387">
                  <c:v>19769.0</c:v>
                </c:pt>
                <c:pt idx="1388">
                  <c:v>20166.0</c:v>
                </c:pt>
                <c:pt idx="1389">
                  <c:v>20744.0</c:v>
                </c:pt>
                <c:pt idx="1390">
                  <c:v>21026.0</c:v>
                </c:pt>
                <c:pt idx="1391">
                  <c:v>21637.0</c:v>
                </c:pt>
                <c:pt idx="1392">
                  <c:v>22448.0</c:v>
                </c:pt>
                <c:pt idx="1393">
                  <c:v>23450.0</c:v>
                </c:pt>
                <c:pt idx="1394">
                  <c:v>23771.0</c:v>
                </c:pt>
                <c:pt idx="1395">
                  <c:v>24413.0</c:v>
                </c:pt>
                <c:pt idx="1396">
                  <c:v>25115.0</c:v>
                </c:pt>
                <c:pt idx="1397">
                  <c:v>25659.0</c:v>
                </c:pt>
                <c:pt idx="1398">
                  <c:v>26315.0</c:v>
                </c:pt>
                <c:pt idx="1399">
                  <c:v>26721.0</c:v>
                </c:pt>
                <c:pt idx="1400">
                  <c:v>26946.0</c:v>
                </c:pt>
                <c:pt idx="1401">
                  <c:v>27724.0</c:v>
                </c:pt>
                <c:pt idx="1402">
                  <c:v>29161.0</c:v>
                </c:pt>
                <c:pt idx="1403">
                  <c:v>30343.0</c:v>
                </c:pt>
                <c:pt idx="1404">
                  <c:v>31078.0</c:v>
                </c:pt>
                <c:pt idx="1405">
                  <c:v>31613.0</c:v>
                </c:pt>
                <c:pt idx="1406">
                  <c:v>32161.0</c:v>
                </c:pt>
                <c:pt idx="1407">
                  <c:v>32660.0</c:v>
                </c:pt>
                <c:pt idx="1408">
                  <c:v>33082.0</c:v>
                </c:pt>
                <c:pt idx="1409">
                  <c:v>33675.0</c:v>
                </c:pt>
                <c:pt idx="1410">
                  <c:v>34204.0</c:v>
                </c:pt>
                <c:pt idx="1411">
                  <c:v>34624.0</c:v>
                </c:pt>
                <c:pt idx="1412">
                  <c:v>36841.0</c:v>
                </c:pt>
                <c:pt idx="1413">
                  <c:v>37677.0</c:v>
                </c:pt>
                <c:pt idx="1414">
                  <c:v>37948.0</c:v>
                </c:pt>
                <c:pt idx="1415">
                  <c:v>38304.0</c:v>
                </c:pt>
                <c:pt idx="1416">
                  <c:v>38822.0</c:v>
                </c:pt>
                <c:pt idx="1417">
                  <c:v>39316.0</c:v>
                </c:pt>
                <c:pt idx="1418">
                  <c:v>40054.0</c:v>
                </c:pt>
                <c:pt idx="1419">
                  <c:v>40371.0</c:v>
                </c:pt>
                <c:pt idx="1420">
                  <c:v>40673.0</c:v>
                </c:pt>
                <c:pt idx="1421">
                  <c:v>41460.0</c:v>
                </c:pt>
                <c:pt idx="1422">
                  <c:v>42477.0</c:v>
                </c:pt>
                <c:pt idx="1423">
                  <c:v>43468.0</c:v>
                </c:pt>
                <c:pt idx="1424">
                  <c:v>43991.0</c:v>
                </c:pt>
                <c:pt idx="1425">
                  <c:v>44419.0</c:v>
                </c:pt>
                <c:pt idx="1426">
                  <c:v>45961.0</c:v>
                </c:pt>
                <c:pt idx="1427">
                  <c:v>46655.0</c:v>
                </c:pt>
                <c:pt idx="1428">
                  <c:v>47487.0</c:v>
                </c:pt>
                <c:pt idx="1429">
                  <c:v>48049.0</c:v>
                </c:pt>
                <c:pt idx="1430">
                  <c:v>49030.0</c:v>
                </c:pt>
                <c:pt idx="1431">
                  <c:v>50435.0</c:v>
                </c:pt>
                <c:pt idx="1432">
                  <c:v>52565.0</c:v>
                </c:pt>
                <c:pt idx="1433">
                  <c:v>53650.0</c:v>
                </c:pt>
                <c:pt idx="1434">
                  <c:v>55679.0</c:v>
                </c:pt>
                <c:pt idx="1435">
                  <c:v>56696.0</c:v>
                </c:pt>
                <c:pt idx="1436">
                  <c:v>57742.0</c:v>
                </c:pt>
                <c:pt idx="1437">
                  <c:v>58700.0</c:v>
                </c:pt>
                <c:pt idx="1438">
                  <c:v>59510.0</c:v>
                </c:pt>
                <c:pt idx="1439">
                  <c:v>518.0</c:v>
                </c:pt>
                <c:pt idx="1440">
                  <c:v>836.0</c:v>
                </c:pt>
                <c:pt idx="1441">
                  <c:v>2518.0</c:v>
                </c:pt>
                <c:pt idx="1442">
                  <c:v>2858.0</c:v>
                </c:pt>
                <c:pt idx="1443">
                  <c:v>3167.0</c:v>
                </c:pt>
                <c:pt idx="1444">
                  <c:v>3485.0</c:v>
                </c:pt>
                <c:pt idx="1445">
                  <c:v>3775.0</c:v>
                </c:pt>
                <c:pt idx="1446">
                  <c:v>4105.0</c:v>
                </c:pt>
                <c:pt idx="1447">
                  <c:v>6773.0</c:v>
                </c:pt>
                <c:pt idx="1448">
                  <c:v>7027.0</c:v>
                </c:pt>
                <c:pt idx="1449">
                  <c:v>7912.0</c:v>
                </c:pt>
                <c:pt idx="1450">
                  <c:v>8362.0</c:v>
                </c:pt>
                <c:pt idx="1451">
                  <c:v>9099.0</c:v>
                </c:pt>
                <c:pt idx="1452">
                  <c:v>9515.0</c:v>
                </c:pt>
                <c:pt idx="1453">
                  <c:v>9915.0</c:v>
                </c:pt>
                <c:pt idx="1454">
                  <c:v>11135.0</c:v>
                </c:pt>
                <c:pt idx="1455">
                  <c:v>12131.0</c:v>
                </c:pt>
                <c:pt idx="1456">
                  <c:v>12781.0</c:v>
                </c:pt>
                <c:pt idx="1457">
                  <c:v>13225.0</c:v>
                </c:pt>
                <c:pt idx="1458">
                  <c:v>13571.0</c:v>
                </c:pt>
                <c:pt idx="1459">
                  <c:v>13988.0</c:v>
                </c:pt>
                <c:pt idx="1460">
                  <c:v>14952.0</c:v>
                </c:pt>
                <c:pt idx="1461">
                  <c:v>16424.0</c:v>
                </c:pt>
                <c:pt idx="1462">
                  <c:v>16776.0</c:v>
                </c:pt>
                <c:pt idx="1463">
                  <c:v>17866.0</c:v>
                </c:pt>
                <c:pt idx="1464">
                  <c:v>19045.0</c:v>
                </c:pt>
                <c:pt idx="1465">
                  <c:v>19723.0</c:v>
                </c:pt>
                <c:pt idx="1466">
                  <c:v>19999.0</c:v>
                </c:pt>
                <c:pt idx="1467">
                  <c:v>20256.0</c:v>
                </c:pt>
                <c:pt idx="1468">
                  <c:v>21157.0</c:v>
                </c:pt>
                <c:pt idx="1469">
                  <c:v>21976.0</c:v>
                </c:pt>
                <c:pt idx="1470">
                  <c:v>22322.0</c:v>
                </c:pt>
                <c:pt idx="1471">
                  <c:v>23042.0</c:v>
                </c:pt>
                <c:pt idx="1472">
                  <c:v>23613.0</c:v>
                </c:pt>
                <c:pt idx="1473">
                  <c:v>24600.0</c:v>
                </c:pt>
                <c:pt idx="1474">
                  <c:v>25395.0</c:v>
                </c:pt>
                <c:pt idx="1475">
                  <c:v>25658.0</c:v>
                </c:pt>
                <c:pt idx="1476">
                  <c:v>26497.0</c:v>
                </c:pt>
                <c:pt idx="1477">
                  <c:v>26958.0</c:v>
                </c:pt>
                <c:pt idx="1478">
                  <c:v>27638.0</c:v>
                </c:pt>
                <c:pt idx="1479">
                  <c:v>28070.0</c:v>
                </c:pt>
                <c:pt idx="1480">
                  <c:v>29170.0</c:v>
                </c:pt>
                <c:pt idx="1481">
                  <c:v>30956.0</c:v>
                </c:pt>
                <c:pt idx="1482">
                  <c:v>31436.0</c:v>
                </c:pt>
                <c:pt idx="1483">
                  <c:v>32497.0</c:v>
                </c:pt>
                <c:pt idx="1484">
                  <c:v>32958.0</c:v>
                </c:pt>
                <c:pt idx="1485">
                  <c:v>33534.0</c:v>
                </c:pt>
                <c:pt idx="1486">
                  <c:v>33996.0</c:v>
                </c:pt>
                <c:pt idx="1487">
                  <c:v>34550.0</c:v>
                </c:pt>
                <c:pt idx="1488">
                  <c:v>35005.0</c:v>
                </c:pt>
                <c:pt idx="1489">
                  <c:v>35665.0</c:v>
                </c:pt>
                <c:pt idx="1490">
                  <c:v>36134.0</c:v>
                </c:pt>
                <c:pt idx="1491">
                  <c:v>36517.0</c:v>
                </c:pt>
                <c:pt idx="1492">
                  <c:v>37147.0</c:v>
                </c:pt>
                <c:pt idx="1493">
                  <c:v>37711.0</c:v>
                </c:pt>
                <c:pt idx="1494">
                  <c:v>38355.0</c:v>
                </c:pt>
                <c:pt idx="1495">
                  <c:v>38760.0</c:v>
                </c:pt>
                <c:pt idx="1496">
                  <c:v>39103.0</c:v>
                </c:pt>
                <c:pt idx="1497">
                  <c:v>39309.0</c:v>
                </c:pt>
                <c:pt idx="1498">
                  <c:v>40872.0</c:v>
                </c:pt>
                <c:pt idx="1499">
                  <c:v>41690.0</c:v>
                </c:pt>
                <c:pt idx="1500">
                  <c:v>42506.0</c:v>
                </c:pt>
                <c:pt idx="1501">
                  <c:v>43005.0</c:v>
                </c:pt>
                <c:pt idx="1502">
                  <c:v>44205.0</c:v>
                </c:pt>
                <c:pt idx="1503">
                  <c:v>44971.0</c:v>
                </c:pt>
                <c:pt idx="1504">
                  <c:v>45865.0</c:v>
                </c:pt>
                <c:pt idx="1505">
                  <c:v>46672.0</c:v>
                </c:pt>
                <c:pt idx="1506">
                  <c:v>47690.0</c:v>
                </c:pt>
                <c:pt idx="1507">
                  <c:v>48524.0</c:v>
                </c:pt>
                <c:pt idx="1508">
                  <c:v>49288.0</c:v>
                </c:pt>
                <c:pt idx="1509">
                  <c:v>49925.0</c:v>
                </c:pt>
                <c:pt idx="1510">
                  <c:v>50216.0</c:v>
                </c:pt>
                <c:pt idx="1511">
                  <c:v>51803.0</c:v>
                </c:pt>
                <c:pt idx="1512">
                  <c:v>52886.0</c:v>
                </c:pt>
                <c:pt idx="1513">
                  <c:v>53330.0</c:v>
                </c:pt>
                <c:pt idx="1514">
                  <c:v>54026.0</c:v>
                </c:pt>
                <c:pt idx="1515">
                  <c:v>54820.0</c:v>
                </c:pt>
                <c:pt idx="1516">
                  <c:v>55615.0</c:v>
                </c:pt>
                <c:pt idx="1517">
                  <c:v>56063.0</c:v>
                </c:pt>
                <c:pt idx="1518">
                  <c:v>56705.0</c:v>
                </c:pt>
                <c:pt idx="1519">
                  <c:v>58029.0</c:v>
                </c:pt>
                <c:pt idx="1520">
                  <c:v>58495.0</c:v>
                </c:pt>
                <c:pt idx="1521">
                  <c:v>59204.0</c:v>
                </c:pt>
                <c:pt idx="1522">
                  <c:v>59920.0</c:v>
                </c:pt>
                <c:pt idx="1523">
                  <c:v>1881.0</c:v>
                </c:pt>
                <c:pt idx="1524">
                  <c:v>3288.0</c:v>
                </c:pt>
                <c:pt idx="1525">
                  <c:v>4730.0</c:v>
                </c:pt>
                <c:pt idx="1526">
                  <c:v>5072.0</c:v>
                </c:pt>
                <c:pt idx="1527">
                  <c:v>5585.0</c:v>
                </c:pt>
                <c:pt idx="1528">
                  <c:v>6506.0</c:v>
                </c:pt>
                <c:pt idx="1529">
                  <c:v>6932.0</c:v>
                </c:pt>
                <c:pt idx="1530">
                  <c:v>7435.0</c:v>
                </c:pt>
                <c:pt idx="1531">
                  <c:v>7880.0</c:v>
                </c:pt>
                <c:pt idx="1532">
                  <c:v>8237.0</c:v>
                </c:pt>
                <c:pt idx="1533">
                  <c:v>8587.0</c:v>
                </c:pt>
                <c:pt idx="1534">
                  <c:v>9045.0</c:v>
                </c:pt>
                <c:pt idx="1535">
                  <c:v>9750.0</c:v>
                </c:pt>
                <c:pt idx="1536">
                  <c:v>10553.0</c:v>
                </c:pt>
                <c:pt idx="1537">
                  <c:v>11352.0</c:v>
                </c:pt>
                <c:pt idx="1538">
                  <c:v>11997.0</c:v>
                </c:pt>
                <c:pt idx="1539">
                  <c:v>12704.0</c:v>
                </c:pt>
                <c:pt idx="1540">
                  <c:v>13243.0</c:v>
                </c:pt>
                <c:pt idx="1541">
                  <c:v>13693.0</c:v>
                </c:pt>
                <c:pt idx="1542">
                  <c:v>14968.0</c:v>
                </c:pt>
                <c:pt idx="1543">
                  <c:v>16166.0</c:v>
                </c:pt>
                <c:pt idx="1544">
                  <c:v>16484.0</c:v>
                </c:pt>
                <c:pt idx="1545">
                  <c:v>17176.0</c:v>
                </c:pt>
                <c:pt idx="1546">
                  <c:v>18211.0</c:v>
                </c:pt>
                <c:pt idx="1547">
                  <c:v>18808.0</c:v>
                </c:pt>
                <c:pt idx="1548">
                  <c:v>19297.0</c:v>
                </c:pt>
                <c:pt idx="1549">
                  <c:v>20453.0</c:v>
                </c:pt>
                <c:pt idx="1550">
                  <c:v>20763.0</c:v>
                </c:pt>
                <c:pt idx="1551">
                  <c:v>21719.0</c:v>
                </c:pt>
                <c:pt idx="1552">
                  <c:v>22293.0</c:v>
                </c:pt>
                <c:pt idx="1553">
                  <c:v>23043.0</c:v>
                </c:pt>
                <c:pt idx="1554">
                  <c:v>23784.0</c:v>
                </c:pt>
                <c:pt idx="1555">
                  <c:v>24210.0</c:v>
                </c:pt>
                <c:pt idx="1556">
                  <c:v>25006.0</c:v>
                </c:pt>
                <c:pt idx="1557">
                  <c:v>26227.0</c:v>
                </c:pt>
                <c:pt idx="1558">
                  <c:v>26437.0</c:v>
                </c:pt>
                <c:pt idx="1559">
                  <c:v>27073.0</c:v>
                </c:pt>
                <c:pt idx="1560">
                  <c:v>27988.0</c:v>
                </c:pt>
                <c:pt idx="1561">
                  <c:v>28342.0</c:v>
                </c:pt>
                <c:pt idx="1562">
                  <c:v>28825.0</c:v>
                </c:pt>
                <c:pt idx="1563">
                  <c:v>29547.0</c:v>
                </c:pt>
                <c:pt idx="1564">
                  <c:v>30521.0</c:v>
                </c:pt>
                <c:pt idx="1565">
                  <c:v>30880.0</c:v>
                </c:pt>
                <c:pt idx="1566">
                  <c:v>31782.0</c:v>
                </c:pt>
                <c:pt idx="1567">
                  <c:v>32575.0</c:v>
                </c:pt>
                <c:pt idx="1568">
                  <c:v>33370.0</c:v>
                </c:pt>
                <c:pt idx="1569">
                  <c:v>34297.0</c:v>
                </c:pt>
                <c:pt idx="1570">
                  <c:v>34770.0</c:v>
                </c:pt>
                <c:pt idx="1571">
                  <c:v>35378.0</c:v>
                </c:pt>
                <c:pt idx="1572">
                  <c:v>36236.0</c:v>
                </c:pt>
                <c:pt idx="1573">
                  <c:v>36698.0</c:v>
                </c:pt>
                <c:pt idx="1574">
                  <c:v>37457.0</c:v>
                </c:pt>
                <c:pt idx="1575">
                  <c:v>38017.0</c:v>
                </c:pt>
                <c:pt idx="1576">
                  <c:v>38538.0</c:v>
                </c:pt>
                <c:pt idx="1577">
                  <c:v>39125.0</c:v>
                </c:pt>
                <c:pt idx="1578">
                  <c:v>39704.0</c:v>
                </c:pt>
                <c:pt idx="1579">
                  <c:v>40555.0</c:v>
                </c:pt>
                <c:pt idx="1580">
                  <c:v>40771.0</c:v>
                </c:pt>
                <c:pt idx="1581">
                  <c:v>41318.0</c:v>
                </c:pt>
                <c:pt idx="1582">
                  <c:v>41731.0</c:v>
                </c:pt>
                <c:pt idx="1583">
                  <c:v>43369.0</c:v>
                </c:pt>
                <c:pt idx="1584">
                  <c:v>44072.0</c:v>
                </c:pt>
                <c:pt idx="1585">
                  <c:v>45674.0</c:v>
                </c:pt>
                <c:pt idx="1586">
                  <c:v>46697.0</c:v>
                </c:pt>
                <c:pt idx="1587">
                  <c:v>47098.0</c:v>
                </c:pt>
                <c:pt idx="1588">
                  <c:v>48077.0</c:v>
                </c:pt>
                <c:pt idx="1589">
                  <c:v>48680.0</c:v>
                </c:pt>
                <c:pt idx="1590">
                  <c:v>49943.0</c:v>
                </c:pt>
                <c:pt idx="1591">
                  <c:v>50889.0</c:v>
                </c:pt>
                <c:pt idx="1592">
                  <c:v>51536.0</c:v>
                </c:pt>
                <c:pt idx="1593">
                  <c:v>51945.0</c:v>
                </c:pt>
                <c:pt idx="1594">
                  <c:v>52611.0</c:v>
                </c:pt>
                <c:pt idx="1595">
                  <c:v>53219.0</c:v>
                </c:pt>
                <c:pt idx="1596">
                  <c:v>53513.0</c:v>
                </c:pt>
                <c:pt idx="1597">
                  <c:v>53928.0</c:v>
                </c:pt>
                <c:pt idx="1598">
                  <c:v>55105.0</c:v>
                </c:pt>
                <c:pt idx="1599">
                  <c:v>55588.0</c:v>
                </c:pt>
                <c:pt idx="1600">
                  <c:v>56293.0</c:v>
                </c:pt>
                <c:pt idx="1601">
                  <c:v>56810.0</c:v>
                </c:pt>
                <c:pt idx="1602">
                  <c:v>57834.0</c:v>
                </c:pt>
                <c:pt idx="1603">
                  <c:v>58223.0</c:v>
                </c:pt>
                <c:pt idx="1604">
                  <c:v>59100.0</c:v>
                </c:pt>
                <c:pt idx="1605">
                  <c:v>59794.0</c:v>
                </c:pt>
                <c:pt idx="1606">
                  <c:v>192.0</c:v>
                </c:pt>
                <c:pt idx="1607">
                  <c:v>454.0</c:v>
                </c:pt>
                <c:pt idx="1608">
                  <c:v>842.0</c:v>
                </c:pt>
                <c:pt idx="1609">
                  <c:v>1427.0</c:v>
                </c:pt>
                <c:pt idx="1610">
                  <c:v>1502.0</c:v>
                </c:pt>
                <c:pt idx="1611">
                  <c:v>1628.0</c:v>
                </c:pt>
                <c:pt idx="1612">
                  <c:v>1733.0</c:v>
                </c:pt>
                <c:pt idx="1613">
                  <c:v>2910.0</c:v>
                </c:pt>
                <c:pt idx="1614">
                  <c:v>3103.0</c:v>
                </c:pt>
                <c:pt idx="1615">
                  <c:v>4156.0</c:v>
                </c:pt>
                <c:pt idx="1616">
                  <c:v>4372.0</c:v>
                </c:pt>
                <c:pt idx="1617">
                  <c:v>4754.0</c:v>
                </c:pt>
                <c:pt idx="1618">
                  <c:v>5058.0</c:v>
                </c:pt>
                <c:pt idx="1619">
                  <c:v>5358.0</c:v>
                </c:pt>
                <c:pt idx="1620">
                  <c:v>5723.0</c:v>
                </c:pt>
                <c:pt idx="1621">
                  <c:v>6218.0</c:v>
                </c:pt>
                <c:pt idx="1622">
                  <c:v>6974.0</c:v>
                </c:pt>
                <c:pt idx="1623">
                  <c:v>7672.0</c:v>
                </c:pt>
                <c:pt idx="1624">
                  <c:v>8340.0</c:v>
                </c:pt>
                <c:pt idx="1625">
                  <c:v>8810.0</c:v>
                </c:pt>
                <c:pt idx="1626">
                  <c:v>9651.0</c:v>
                </c:pt>
                <c:pt idx="1627">
                  <c:v>11066.0</c:v>
                </c:pt>
                <c:pt idx="1628">
                  <c:v>12524.0</c:v>
                </c:pt>
                <c:pt idx="1629">
                  <c:v>13053.0</c:v>
                </c:pt>
                <c:pt idx="1630">
                  <c:v>13474.0</c:v>
                </c:pt>
                <c:pt idx="1631">
                  <c:v>14021.0</c:v>
                </c:pt>
                <c:pt idx="1632">
                  <c:v>15137.0</c:v>
                </c:pt>
                <c:pt idx="1633">
                  <c:v>15704.0</c:v>
                </c:pt>
                <c:pt idx="1634">
                  <c:v>16104.0</c:v>
                </c:pt>
                <c:pt idx="1635">
                  <c:v>16366.0</c:v>
                </c:pt>
                <c:pt idx="1636">
                  <c:v>16884.0</c:v>
                </c:pt>
                <c:pt idx="1637">
                  <c:v>17739.0</c:v>
                </c:pt>
                <c:pt idx="1638">
                  <c:v>18661.0</c:v>
                </c:pt>
                <c:pt idx="1639">
                  <c:v>19520.0</c:v>
                </c:pt>
                <c:pt idx="1640">
                  <c:v>20334.0</c:v>
                </c:pt>
                <c:pt idx="1641">
                  <c:v>20666.0</c:v>
                </c:pt>
                <c:pt idx="1642">
                  <c:v>21414.0</c:v>
                </c:pt>
                <c:pt idx="1643">
                  <c:v>21857.0</c:v>
                </c:pt>
                <c:pt idx="1644">
                  <c:v>22432.0</c:v>
                </c:pt>
                <c:pt idx="1645">
                  <c:v>22671.0</c:v>
                </c:pt>
                <c:pt idx="1646">
                  <c:v>23118.0</c:v>
                </c:pt>
                <c:pt idx="1647">
                  <c:v>24365.0</c:v>
                </c:pt>
                <c:pt idx="1648">
                  <c:v>25000.0</c:v>
                </c:pt>
                <c:pt idx="1649">
                  <c:v>25744.0</c:v>
                </c:pt>
                <c:pt idx="1650">
                  <c:v>26423.0</c:v>
                </c:pt>
                <c:pt idx="1651">
                  <c:v>26860.0</c:v>
                </c:pt>
                <c:pt idx="1652">
                  <c:v>27595.0</c:v>
                </c:pt>
                <c:pt idx="1653">
                  <c:v>28109.0</c:v>
                </c:pt>
                <c:pt idx="1654">
                  <c:v>28498.0</c:v>
                </c:pt>
                <c:pt idx="1655">
                  <c:v>29096.0</c:v>
                </c:pt>
                <c:pt idx="1656">
                  <c:v>29717.0</c:v>
                </c:pt>
                <c:pt idx="1657">
                  <c:v>30851.0</c:v>
                </c:pt>
                <c:pt idx="1658">
                  <c:v>32050.0</c:v>
                </c:pt>
                <c:pt idx="1659">
                  <c:v>32268.0</c:v>
                </c:pt>
                <c:pt idx="1660">
                  <c:v>32817.0</c:v>
                </c:pt>
                <c:pt idx="1661">
                  <c:v>33571.0</c:v>
                </c:pt>
                <c:pt idx="1662">
                  <c:v>34022.0</c:v>
                </c:pt>
                <c:pt idx="1663">
                  <c:v>34599.0</c:v>
                </c:pt>
                <c:pt idx="1664">
                  <c:v>35088.0</c:v>
                </c:pt>
                <c:pt idx="1665">
                  <c:v>35631.0</c:v>
                </c:pt>
                <c:pt idx="1666">
                  <c:v>35981.0</c:v>
                </c:pt>
                <c:pt idx="1667">
                  <c:v>36568.0</c:v>
                </c:pt>
                <c:pt idx="1668">
                  <c:v>37510.0</c:v>
                </c:pt>
                <c:pt idx="1669">
                  <c:v>38111.0</c:v>
                </c:pt>
                <c:pt idx="1670">
                  <c:v>38616.0</c:v>
                </c:pt>
                <c:pt idx="1671">
                  <c:v>39344.0</c:v>
                </c:pt>
                <c:pt idx="1672">
                  <c:v>39735.0</c:v>
                </c:pt>
                <c:pt idx="1673">
                  <c:v>40368.0</c:v>
                </c:pt>
                <c:pt idx="1674">
                  <c:v>40887.0</c:v>
                </c:pt>
                <c:pt idx="1675">
                  <c:v>41520.0</c:v>
                </c:pt>
                <c:pt idx="1676">
                  <c:v>42470.0</c:v>
                </c:pt>
                <c:pt idx="1677">
                  <c:v>42765.0</c:v>
                </c:pt>
                <c:pt idx="1678">
                  <c:v>43215.0</c:v>
                </c:pt>
                <c:pt idx="1679">
                  <c:v>43581.0</c:v>
                </c:pt>
                <c:pt idx="1680">
                  <c:v>44201.0</c:v>
                </c:pt>
                <c:pt idx="1681">
                  <c:v>44468.0</c:v>
                </c:pt>
                <c:pt idx="1682">
                  <c:v>45233.0</c:v>
                </c:pt>
                <c:pt idx="1683">
                  <c:v>46003.0</c:v>
                </c:pt>
                <c:pt idx="1684">
                  <c:v>46280.0</c:v>
                </c:pt>
                <c:pt idx="1685">
                  <c:v>46741.0</c:v>
                </c:pt>
                <c:pt idx="1686">
                  <c:v>47809.0</c:v>
                </c:pt>
                <c:pt idx="1687">
                  <c:v>48203.0</c:v>
                </c:pt>
                <c:pt idx="1688">
                  <c:v>48848.0</c:v>
                </c:pt>
                <c:pt idx="1689">
                  <c:v>49445.0</c:v>
                </c:pt>
                <c:pt idx="1690">
                  <c:v>50481.0</c:v>
                </c:pt>
                <c:pt idx="1691">
                  <c:v>51294.0</c:v>
                </c:pt>
                <c:pt idx="1692">
                  <c:v>52011.0</c:v>
                </c:pt>
                <c:pt idx="1693">
                  <c:v>52276.0</c:v>
                </c:pt>
                <c:pt idx="1694">
                  <c:v>52864.0</c:v>
                </c:pt>
                <c:pt idx="1695">
                  <c:v>53271.0</c:v>
                </c:pt>
                <c:pt idx="1696">
                  <c:v>54218.0</c:v>
                </c:pt>
                <c:pt idx="1697">
                  <c:v>54776.0</c:v>
                </c:pt>
                <c:pt idx="1698">
                  <c:v>55518.0</c:v>
                </c:pt>
                <c:pt idx="1699">
                  <c:v>55928.0</c:v>
                </c:pt>
                <c:pt idx="1700">
                  <c:v>56519.0</c:v>
                </c:pt>
                <c:pt idx="1701">
                  <c:v>57311.0</c:v>
                </c:pt>
                <c:pt idx="1702">
                  <c:v>57864.0</c:v>
                </c:pt>
                <c:pt idx="1703">
                  <c:v>58697.0</c:v>
                </c:pt>
                <c:pt idx="1704">
                  <c:v>59362.0</c:v>
                </c:pt>
                <c:pt idx="1705">
                  <c:v>154.0</c:v>
                </c:pt>
                <c:pt idx="1706">
                  <c:v>646.0</c:v>
                </c:pt>
                <c:pt idx="1707">
                  <c:v>1175.0</c:v>
                </c:pt>
                <c:pt idx="1708">
                  <c:v>1971.0</c:v>
                </c:pt>
                <c:pt idx="1709">
                  <c:v>2075.0</c:v>
                </c:pt>
                <c:pt idx="1710">
                  <c:v>2255.0</c:v>
                </c:pt>
                <c:pt idx="1711">
                  <c:v>2478.0</c:v>
                </c:pt>
                <c:pt idx="1712">
                  <c:v>2671.0</c:v>
                </c:pt>
                <c:pt idx="1713">
                  <c:v>2875.0</c:v>
                </c:pt>
                <c:pt idx="1714">
                  <c:v>3067.0</c:v>
                </c:pt>
                <c:pt idx="1715">
                  <c:v>3408.0</c:v>
                </c:pt>
                <c:pt idx="1716">
                  <c:v>3620.0</c:v>
                </c:pt>
                <c:pt idx="1717">
                  <c:v>3942.0</c:v>
                </c:pt>
                <c:pt idx="1718">
                  <c:v>4118.0</c:v>
                </c:pt>
                <c:pt idx="1719">
                  <c:v>4718.0</c:v>
                </c:pt>
                <c:pt idx="1720">
                  <c:v>5120.0</c:v>
                </c:pt>
                <c:pt idx="1721">
                  <c:v>5417.0</c:v>
                </c:pt>
                <c:pt idx="1722">
                  <c:v>5869.0</c:v>
                </c:pt>
                <c:pt idx="1723">
                  <c:v>6230.0</c:v>
                </c:pt>
                <c:pt idx="1724">
                  <c:v>6584.0</c:v>
                </c:pt>
                <c:pt idx="1725">
                  <c:v>7687.0</c:v>
                </c:pt>
                <c:pt idx="1726">
                  <c:v>8303.0</c:v>
                </c:pt>
                <c:pt idx="1727">
                  <c:v>9133.0</c:v>
                </c:pt>
                <c:pt idx="1728">
                  <c:v>10161.0</c:v>
                </c:pt>
                <c:pt idx="1729">
                  <c:v>10795.0</c:v>
                </c:pt>
                <c:pt idx="1730">
                  <c:v>11482.0</c:v>
                </c:pt>
                <c:pt idx="1731">
                  <c:v>12068.0</c:v>
                </c:pt>
                <c:pt idx="1732">
                  <c:v>12464.0</c:v>
                </c:pt>
                <c:pt idx="1733">
                  <c:v>14077.0</c:v>
                </c:pt>
                <c:pt idx="1734">
                  <c:v>14754.0</c:v>
                </c:pt>
                <c:pt idx="1735">
                  <c:v>15745.0</c:v>
                </c:pt>
                <c:pt idx="1736">
                  <c:v>16247.0</c:v>
                </c:pt>
                <c:pt idx="1737">
                  <c:v>16896.0</c:v>
                </c:pt>
                <c:pt idx="1738">
                  <c:v>17568.0</c:v>
                </c:pt>
                <c:pt idx="1739">
                  <c:v>18076.0</c:v>
                </c:pt>
                <c:pt idx="1740">
                  <c:v>18448.0</c:v>
                </c:pt>
                <c:pt idx="1741">
                  <c:v>19351.0</c:v>
                </c:pt>
                <c:pt idx="1742">
                  <c:v>20323.0</c:v>
                </c:pt>
                <c:pt idx="1743">
                  <c:v>21017.0</c:v>
                </c:pt>
                <c:pt idx="1744">
                  <c:v>21432.0</c:v>
                </c:pt>
                <c:pt idx="1745">
                  <c:v>21698.0</c:v>
                </c:pt>
                <c:pt idx="1746">
                  <c:v>22119.0</c:v>
                </c:pt>
                <c:pt idx="1747">
                  <c:v>22613.0</c:v>
                </c:pt>
                <c:pt idx="1748">
                  <c:v>23510.0</c:v>
                </c:pt>
                <c:pt idx="1749">
                  <c:v>23963.0</c:v>
                </c:pt>
                <c:pt idx="1750">
                  <c:v>25478.0</c:v>
                </c:pt>
                <c:pt idx="1751">
                  <c:v>26387.0</c:v>
                </c:pt>
                <c:pt idx="1752">
                  <c:v>27119.0</c:v>
                </c:pt>
                <c:pt idx="1753">
                  <c:v>27513.0</c:v>
                </c:pt>
                <c:pt idx="1754">
                  <c:v>28230.0</c:v>
                </c:pt>
                <c:pt idx="1755">
                  <c:v>28727.0</c:v>
                </c:pt>
                <c:pt idx="1756">
                  <c:v>29909.0</c:v>
                </c:pt>
                <c:pt idx="1757">
                  <c:v>30904.0</c:v>
                </c:pt>
                <c:pt idx="1758">
                  <c:v>31384.0</c:v>
                </c:pt>
                <c:pt idx="1759">
                  <c:v>31941.0</c:v>
                </c:pt>
                <c:pt idx="1760">
                  <c:v>32592.0</c:v>
                </c:pt>
                <c:pt idx="1761">
                  <c:v>33039.0</c:v>
                </c:pt>
                <c:pt idx="1762">
                  <c:v>33744.0</c:v>
                </c:pt>
                <c:pt idx="1763">
                  <c:v>34265.0</c:v>
                </c:pt>
                <c:pt idx="1764">
                  <c:v>35160.0</c:v>
                </c:pt>
                <c:pt idx="1765">
                  <c:v>35871.0</c:v>
                </c:pt>
                <c:pt idx="1766">
                  <c:v>36305.0</c:v>
                </c:pt>
                <c:pt idx="1767">
                  <c:v>37089.0</c:v>
                </c:pt>
                <c:pt idx="1768">
                  <c:v>38120.0</c:v>
                </c:pt>
                <c:pt idx="1769">
                  <c:v>38783.0</c:v>
                </c:pt>
                <c:pt idx="1770">
                  <c:v>39425.0</c:v>
                </c:pt>
                <c:pt idx="1771">
                  <c:v>39935.0</c:v>
                </c:pt>
                <c:pt idx="1772">
                  <c:v>40658.0</c:v>
                </c:pt>
                <c:pt idx="1773">
                  <c:v>41073.0</c:v>
                </c:pt>
                <c:pt idx="1774">
                  <c:v>41410.0</c:v>
                </c:pt>
                <c:pt idx="1775">
                  <c:v>41987.0</c:v>
                </c:pt>
                <c:pt idx="1776">
                  <c:v>42414.0</c:v>
                </c:pt>
                <c:pt idx="1777">
                  <c:v>42944.0</c:v>
                </c:pt>
                <c:pt idx="1778">
                  <c:v>43373.0</c:v>
                </c:pt>
                <c:pt idx="1779">
                  <c:v>43670.0</c:v>
                </c:pt>
                <c:pt idx="1780">
                  <c:v>44358.0</c:v>
                </c:pt>
                <c:pt idx="1781">
                  <c:v>44746.0</c:v>
                </c:pt>
                <c:pt idx="1782">
                  <c:v>45376.0</c:v>
                </c:pt>
                <c:pt idx="1783">
                  <c:v>46290.0</c:v>
                </c:pt>
                <c:pt idx="1784">
                  <c:v>47254.0</c:v>
                </c:pt>
                <c:pt idx="1785">
                  <c:v>47974.0</c:v>
                </c:pt>
                <c:pt idx="1786">
                  <c:v>48653.0</c:v>
                </c:pt>
                <c:pt idx="1787">
                  <c:v>49321.0</c:v>
                </c:pt>
                <c:pt idx="1788">
                  <c:v>50018.0</c:v>
                </c:pt>
                <c:pt idx="1789">
                  <c:v>50454.0</c:v>
                </c:pt>
                <c:pt idx="1790">
                  <c:v>51387.0</c:v>
                </c:pt>
                <c:pt idx="1791">
                  <c:v>51893.0</c:v>
                </c:pt>
                <c:pt idx="1792">
                  <c:v>52979.0</c:v>
                </c:pt>
                <c:pt idx="1793">
                  <c:v>53522.0</c:v>
                </c:pt>
                <c:pt idx="1794">
                  <c:v>53953.0</c:v>
                </c:pt>
                <c:pt idx="1795">
                  <c:v>54641.0</c:v>
                </c:pt>
                <c:pt idx="1796">
                  <c:v>55160.0</c:v>
                </c:pt>
                <c:pt idx="1797">
                  <c:v>55392.0</c:v>
                </c:pt>
                <c:pt idx="1798">
                  <c:v>56008.0</c:v>
                </c:pt>
                <c:pt idx="1799">
                  <c:v>56643.0</c:v>
                </c:pt>
                <c:pt idx="1800">
                  <c:v>57136.0</c:v>
                </c:pt>
                <c:pt idx="1801">
                  <c:v>58574.0</c:v>
                </c:pt>
                <c:pt idx="1802">
                  <c:v>58957.0</c:v>
                </c:pt>
                <c:pt idx="1803">
                  <c:v>59581.0</c:v>
                </c:pt>
                <c:pt idx="1804">
                  <c:v>59912.0</c:v>
                </c:pt>
                <c:pt idx="1805">
                  <c:v>156.0</c:v>
                </c:pt>
                <c:pt idx="1806">
                  <c:v>1576.0</c:v>
                </c:pt>
                <c:pt idx="1807">
                  <c:v>1673.0</c:v>
                </c:pt>
                <c:pt idx="1808">
                  <c:v>2274.0</c:v>
                </c:pt>
                <c:pt idx="1809">
                  <c:v>2469.0</c:v>
                </c:pt>
                <c:pt idx="1810">
                  <c:v>5759.0</c:v>
                </c:pt>
                <c:pt idx="1811">
                  <c:v>6081.0</c:v>
                </c:pt>
                <c:pt idx="1812">
                  <c:v>6691.0</c:v>
                </c:pt>
                <c:pt idx="1813">
                  <c:v>7163.0</c:v>
                </c:pt>
                <c:pt idx="1814">
                  <c:v>7863.0</c:v>
                </c:pt>
                <c:pt idx="1815">
                  <c:v>8456.0</c:v>
                </c:pt>
                <c:pt idx="1816">
                  <c:v>9012.0</c:v>
                </c:pt>
                <c:pt idx="1817">
                  <c:v>9520.0</c:v>
                </c:pt>
                <c:pt idx="1818">
                  <c:v>10119.0</c:v>
                </c:pt>
                <c:pt idx="1819">
                  <c:v>11418.0</c:v>
                </c:pt>
                <c:pt idx="1820">
                  <c:v>12022.0</c:v>
                </c:pt>
                <c:pt idx="1821">
                  <c:v>12439.0</c:v>
                </c:pt>
                <c:pt idx="1822">
                  <c:v>13833.0</c:v>
                </c:pt>
                <c:pt idx="1823">
                  <c:v>14209.0</c:v>
                </c:pt>
                <c:pt idx="1824">
                  <c:v>14745.0</c:v>
                </c:pt>
                <c:pt idx="1825">
                  <c:v>15241.0</c:v>
                </c:pt>
                <c:pt idx="1826">
                  <c:v>16226.0</c:v>
                </c:pt>
                <c:pt idx="1827">
                  <c:v>17010.0</c:v>
                </c:pt>
                <c:pt idx="1828">
                  <c:v>17487.0</c:v>
                </c:pt>
                <c:pt idx="1829">
                  <c:v>18266.0</c:v>
                </c:pt>
                <c:pt idx="1830">
                  <c:v>18742.0</c:v>
                </c:pt>
                <c:pt idx="1831">
                  <c:v>19763.0</c:v>
                </c:pt>
                <c:pt idx="1832">
                  <c:v>20514.0</c:v>
                </c:pt>
                <c:pt idx="1833">
                  <c:v>21212.0</c:v>
                </c:pt>
                <c:pt idx="1834">
                  <c:v>21724.0</c:v>
                </c:pt>
                <c:pt idx="1835">
                  <c:v>21967.0</c:v>
                </c:pt>
                <c:pt idx="1836">
                  <c:v>23383.0</c:v>
                </c:pt>
                <c:pt idx="1837">
                  <c:v>25018.0</c:v>
                </c:pt>
                <c:pt idx="1838">
                  <c:v>25828.0</c:v>
                </c:pt>
                <c:pt idx="1839">
                  <c:v>26242.0</c:v>
                </c:pt>
                <c:pt idx="1840">
                  <c:v>28001.0</c:v>
                </c:pt>
                <c:pt idx="1841">
                  <c:v>28649.0</c:v>
                </c:pt>
                <c:pt idx="1842">
                  <c:v>29550.0</c:v>
                </c:pt>
                <c:pt idx="1843">
                  <c:v>30089.0</c:v>
                </c:pt>
                <c:pt idx="1844">
                  <c:v>31049.0</c:v>
                </c:pt>
                <c:pt idx="1845">
                  <c:v>31415.0</c:v>
                </c:pt>
                <c:pt idx="1846">
                  <c:v>32311.0</c:v>
                </c:pt>
                <c:pt idx="1847">
                  <c:v>32688.0</c:v>
                </c:pt>
                <c:pt idx="1848">
                  <c:v>33359.0</c:v>
                </c:pt>
                <c:pt idx="1849">
                  <c:v>34263.0</c:v>
                </c:pt>
                <c:pt idx="1850">
                  <c:v>35690.0</c:v>
                </c:pt>
                <c:pt idx="1851">
                  <c:v>36431.0</c:v>
                </c:pt>
                <c:pt idx="1852">
                  <c:v>37329.0</c:v>
                </c:pt>
                <c:pt idx="1853">
                  <c:v>37878.0</c:v>
                </c:pt>
                <c:pt idx="1854">
                  <c:v>38411.0</c:v>
                </c:pt>
                <c:pt idx="1855">
                  <c:v>38801.0</c:v>
                </c:pt>
                <c:pt idx="1856">
                  <c:v>39059.0</c:v>
                </c:pt>
                <c:pt idx="1857">
                  <c:v>39572.0</c:v>
                </c:pt>
                <c:pt idx="1858">
                  <c:v>40182.0</c:v>
                </c:pt>
                <c:pt idx="1859">
                  <c:v>40920.0</c:v>
                </c:pt>
                <c:pt idx="1860">
                  <c:v>41506.0</c:v>
                </c:pt>
                <c:pt idx="1861">
                  <c:v>42151.0</c:v>
                </c:pt>
                <c:pt idx="1862">
                  <c:v>42770.0</c:v>
                </c:pt>
                <c:pt idx="1863">
                  <c:v>43070.0</c:v>
                </c:pt>
                <c:pt idx="1864">
                  <c:v>43779.0</c:v>
                </c:pt>
                <c:pt idx="1865">
                  <c:v>44213.0</c:v>
                </c:pt>
                <c:pt idx="1866">
                  <c:v>44879.0</c:v>
                </c:pt>
                <c:pt idx="1867">
                  <c:v>45727.0</c:v>
                </c:pt>
                <c:pt idx="1868">
                  <c:v>46349.0</c:v>
                </c:pt>
                <c:pt idx="1869">
                  <c:v>47238.0</c:v>
                </c:pt>
                <c:pt idx="1870">
                  <c:v>48506.0</c:v>
                </c:pt>
                <c:pt idx="1871">
                  <c:v>48981.0</c:v>
                </c:pt>
                <c:pt idx="1872">
                  <c:v>49430.0</c:v>
                </c:pt>
                <c:pt idx="1873">
                  <c:v>49778.0</c:v>
                </c:pt>
                <c:pt idx="1874">
                  <c:v>50342.0</c:v>
                </c:pt>
                <c:pt idx="1875">
                  <c:v>50761.0</c:v>
                </c:pt>
                <c:pt idx="1876">
                  <c:v>51199.0</c:v>
                </c:pt>
                <c:pt idx="1877">
                  <c:v>51728.0</c:v>
                </c:pt>
                <c:pt idx="1878">
                  <c:v>52142.0</c:v>
                </c:pt>
                <c:pt idx="1879">
                  <c:v>52550.0</c:v>
                </c:pt>
                <c:pt idx="1880">
                  <c:v>53456.0</c:v>
                </c:pt>
                <c:pt idx="1881">
                  <c:v>54400.0</c:v>
                </c:pt>
                <c:pt idx="1882">
                  <c:v>54811.0</c:v>
                </c:pt>
                <c:pt idx="1883">
                  <c:v>55534.0</c:v>
                </c:pt>
                <c:pt idx="1884">
                  <c:v>56158.0</c:v>
                </c:pt>
                <c:pt idx="1885">
                  <c:v>56836.0</c:v>
                </c:pt>
                <c:pt idx="1886">
                  <c:v>57465.0</c:v>
                </c:pt>
                <c:pt idx="1887">
                  <c:v>57996.0</c:v>
                </c:pt>
                <c:pt idx="1888">
                  <c:v>58504.0</c:v>
                </c:pt>
                <c:pt idx="1889">
                  <c:v>59304.0</c:v>
                </c:pt>
                <c:pt idx="1890">
                  <c:v>59907.0</c:v>
                </c:pt>
                <c:pt idx="1891">
                  <c:v>209.0</c:v>
                </c:pt>
                <c:pt idx="1892">
                  <c:v>448.0</c:v>
                </c:pt>
                <c:pt idx="1893">
                  <c:v>681.0</c:v>
                </c:pt>
                <c:pt idx="1894">
                  <c:v>845.0</c:v>
                </c:pt>
                <c:pt idx="1895">
                  <c:v>2161.0</c:v>
                </c:pt>
                <c:pt idx="1896">
                  <c:v>2447.0</c:v>
                </c:pt>
                <c:pt idx="1897">
                  <c:v>2881.0</c:v>
                </c:pt>
                <c:pt idx="1898">
                  <c:v>3273.0</c:v>
                </c:pt>
                <c:pt idx="1899">
                  <c:v>3645.0</c:v>
                </c:pt>
                <c:pt idx="1900">
                  <c:v>3923.0</c:v>
                </c:pt>
                <c:pt idx="1901">
                  <c:v>4108.0</c:v>
                </c:pt>
                <c:pt idx="1902">
                  <c:v>4360.0</c:v>
                </c:pt>
                <c:pt idx="1903">
                  <c:v>4934.0</c:v>
                </c:pt>
                <c:pt idx="1904">
                  <c:v>5360.0</c:v>
                </c:pt>
                <c:pt idx="1905">
                  <c:v>5921.0</c:v>
                </c:pt>
                <c:pt idx="1906">
                  <c:v>6466.0</c:v>
                </c:pt>
                <c:pt idx="1907">
                  <c:v>7097.0</c:v>
                </c:pt>
                <c:pt idx="1908">
                  <c:v>7753.0</c:v>
                </c:pt>
                <c:pt idx="1909">
                  <c:v>8224.0</c:v>
                </c:pt>
                <c:pt idx="1910">
                  <c:v>9003.0</c:v>
                </c:pt>
                <c:pt idx="1911">
                  <c:v>9454.0</c:v>
                </c:pt>
                <c:pt idx="1912">
                  <c:v>9840.0</c:v>
                </c:pt>
                <c:pt idx="1913">
                  <c:v>11421.0</c:v>
                </c:pt>
                <c:pt idx="1914">
                  <c:v>11988.0</c:v>
                </c:pt>
                <c:pt idx="1915">
                  <c:v>12742.0</c:v>
                </c:pt>
                <c:pt idx="1916">
                  <c:v>13328.0</c:v>
                </c:pt>
                <c:pt idx="1917">
                  <c:v>14231.0</c:v>
                </c:pt>
                <c:pt idx="1918">
                  <c:v>15727.0</c:v>
                </c:pt>
                <c:pt idx="1919">
                  <c:v>16533.0</c:v>
                </c:pt>
                <c:pt idx="1920">
                  <c:v>17121.0</c:v>
                </c:pt>
                <c:pt idx="1921">
                  <c:v>18980.0</c:v>
                </c:pt>
                <c:pt idx="1922">
                  <c:v>19793.0</c:v>
                </c:pt>
                <c:pt idx="1923">
                  <c:v>20205.0</c:v>
                </c:pt>
                <c:pt idx="1924">
                  <c:v>20410.0</c:v>
                </c:pt>
                <c:pt idx="1925">
                  <c:v>21406.0</c:v>
                </c:pt>
                <c:pt idx="1926">
                  <c:v>22444.0</c:v>
                </c:pt>
                <c:pt idx="1927">
                  <c:v>23277.0</c:v>
                </c:pt>
                <c:pt idx="1928">
                  <c:v>24596.0</c:v>
                </c:pt>
                <c:pt idx="1929">
                  <c:v>26174.0</c:v>
                </c:pt>
                <c:pt idx="1930">
                  <c:v>27348.0</c:v>
                </c:pt>
                <c:pt idx="1931">
                  <c:v>27717.0</c:v>
                </c:pt>
                <c:pt idx="1932">
                  <c:v>28296.0</c:v>
                </c:pt>
                <c:pt idx="1933">
                  <c:v>28945.0</c:v>
                </c:pt>
                <c:pt idx="1934">
                  <c:v>29447.0</c:v>
                </c:pt>
                <c:pt idx="1935">
                  <c:v>30168.0</c:v>
                </c:pt>
                <c:pt idx="1936">
                  <c:v>31636.0</c:v>
                </c:pt>
                <c:pt idx="1937">
                  <c:v>32947.0</c:v>
                </c:pt>
                <c:pt idx="1938">
                  <c:v>33279.0</c:v>
                </c:pt>
                <c:pt idx="1939">
                  <c:v>34412.0</c:v>
                </c:pt>
                <c:pt idx="1940">
                  <c:v>35231.0</c:v>
                </c:pt>
                <c:pt idx="1941">
                  <c:v>36247.0</c:v>
                </c:pt>
                <c:pt idx="1942">
                  <c:v>37463.0</c:v>
                </c:pt>
                <c:pt idx="1943">
                  <c:v>38903.0</c:v>
                </c:pt>
                <c:pt idx="1944">
                  <c:v>39609.0</c:v>
                </c:pt>
                <c:pt idx="1945">
                  <c:v>40569.0</c:v>
                </c:pt>
                <c:pt idx="1946">
                  <c:v>40921.0</c:v>
                </c:pt>
                <c:pt idx="1947">
                  <c:v>41157.0</c:v>
                </c:pt>
                <c:pt idx="1948">
                  <c:v>42180.0</c:v>
                </c:pt>
                <c:pt idx="1949">
                  <c:v>42983.0</c:v>
                </c:pt>
                <c:pt idx="1950">
                  <c:v>43744.0</c:v>
                </c:pt>
                <c:pt idx="1951">
                  <c:v>44028.0</c:v>
                </c:pt>
                <c:pt idx="1952">
                  <c:v>44546.0</c:v>
                </c:pt>
                <c:pt idx="1953">
                  <c:v>45131.0</c:v>
                </c:pt>
                <c:pt idx="1954">
                  <c:v>46398.0</c:v>
                </c:pt>
                <c:pt idx="1955">
                  <c:v>46716.0</c:v>
                </c:pt>
                <c:pt idx="1956">
                  <c:v>47899.0</c:v>
                </c:pt>
                <c:pt idx="1957">
                  <c:v>48191.0</c:v>
                </c:pt>
                <c:pt idx="1958">
                  <c:v>49525.0</c:v>
                </c:pt>
                <c:pt idx="1959">
                  <c:v>50025.0</c:v>
                </c:pt>
                <c:pt idx="1960">
                  <c:v>51467.0</c:v>
                </c:pt>
                <c:pt idx="1961">
                  <c:v>52269.0</c:v>
                </c:pt>
                <c:pt idx="1962">
                  <c:v>53276.0</c:v>
                </c:pt>
                <c:pt idx="1963">
                  <c:v>54488.0</c:v>
                </c:pt>
                <c:pt idx="1964">
                  <c:v>55172.0</c:v>
                </c:pt>
                <c:pt idx="1965">
                  <c:v>55628.0</c:v>
                </c:pt>
                <c:pt idx="1966">
                  <c:v>56183.0</c:v>
                </c:pt>
                <c:pt idx="1967">
                  <c:v>56641.0</c:v>
                </c:pt>
                <c:pt idx="1968">
                  <c:v>57435.0</c:v>
                </c:pt>
                <c:pt idx="1969">
                  <c:v>58371.0</c:v>
                </c:pt>
                <c:pt idx="1970">
                  <c:v>560.0</c:v>
                </c:pt>
                <c:pt idx="1971">
                  <c:v>751.0</c:v>
                </c:pt>
                <c:pt idx="1972">
                  <c:v>1692.0</c:v>
                </c:pt>
                <c:pt idx="1973">
                  <c:v>3371.0</c:v>
                </c:pt>
                <c:pt idx="1974">
                  <c:v>3608.0</c:v>
                </c:pt>
                <c:pt idx="1975">
                  <c:v>3938.0</c:v>
                </c:pt>
                <c:pt idx="1976">
                  <c:v>4247.0</c:v>
                </c:pt>
                <c:pt idx="1977">
                  <c:v>4762.0</c:v>
                </c:pt>
                <c:pt idx="1978">
                  <c:v>5395.0</c:v>
                </c:pt>
                <c:pt idx="1979">
                  <c:v>5844.0</c:v>
                </c:pt>
                <c:pt idx="1980">
                  <c:v>6321.0</c:v>
                </c:pt>
                <c:pt idx="1981">
                  <c:v>7083.0</c:v>
                </c:pt>
                <c:pt idx="1982">
                  <c:v>7454.0</c:v>
                </c:pt>
                <c:pt idx="1983">
                  <c:v>8236.0</c:v>
                </c:pt>
                <c:pt idx="1984">
                  <c:v>8863.0</c:v>
                </c:pt>
                <c:pt idx="1985">
                  <c:v>9703.0</c:v>
                </c:pt>
                <c:pt idx="1986">
                  <c:v>10180.0</c:v>
                </c:pt>
                <c:pt idx="1987">
                  <c:v>10659.0</c:v>
                </c:pt>
                <c:pt idx="1988">
                  <c:v>11720.0</c:v>
                </c:pt>
                <c:pt idx="1989">
                  <c:v>12255.0</c:v>
                </c:pt>
                <c:pt idx="1990">
                  <c:v>13156.0</c:v>
                </c:pt>
                <c:pt idx="1991">
                  <c:v>13786.0</c:v>
                </c:pt>
                <c:pt idx="1992">
                  <c:v>14310.0</c:v>
                </c:pt>
                <c:pt idx="1993">
                  <c:v>15300.0</c:v>
                </c:pt>
                <c:pt idx="1994">
                  <c:v>15829.0</c:v>
                </c:pt>
                <c:pt idx="1995">
                  <c:v>16805.0</c:v>
                </c:pt>
                <c:pt idx="1996">
                  <c:v>18891.0</c:v>
                </c:pt>
                <c:pt idx="1997">
                  <c:v>19415.0</c:v>
                </c:pt>
                <c:pt idx="1998">
                  <c:v>20880.0</c:v>
                </c:pt>
                <c:pt idx="1999">
                  <c:v>21833.0</c:v>
                </c:pt>
                <c:pt idx="2000">
                  <c:v>22610.0</c:v>
                </c:pt>
                <c:pt idx="2001">
                  <c:v>23381.0</c:v>
                </c:pt>
                <c:pt idx="2002">
                  <c:v>24148.0</c:v>
                </c:pt>
                <c:pt idx="2003">
                  <c:v>24999.0</c:v>
                </c:pt>
                <c:pt idx="2004">
                  <c:v>25664.0</c:v>
                </c:pt>
                <c:pt idx="2005">
                  <c:v>26974.0</c:v>
                </c:pt>
                <c:pt idx="2006">
                  <c:v>27361.0</c:v>
                </c:pt>
                <c:pt idx="2007">
                  <c:v>28149.0</c:v>
                </c:pt>
                <c:pt idx="2008">
                  <c:v>28694.0</c:v>
                </c:pt>
                <c:pt idx="2009">
                  <c:v>29402.0</c:v>
                </c:pt>
                <c:pt idx="2010">
                  <c:v>30135.0</c:v>
                </c:pt>
                <c:pt idx="2011">
                  <c:v>30646.0</c:v>
                </c:pt>
                <c:pt idx="2012">
                  <c:v>31501.0</c:v>
                </c:pt>
                <c:pt idx="2013">
                  <c:v>32220.0</c:v>
                </c:pt>
                <c:pt idx="2014">
                  <c:v>32559.0</c:v>
                </c:pt>
                <c:pt idx="2015">
                  <c:v>33309.0</c:v>
                </c:pt>
                <c:pt idx="2016">
                  <c:v>33576.0</c:v>
                </c:pt>
                <c:pt idx="2017">
                  <c:v>34266.0</c:v>
                </c:pt>
                <c:pt idx="2018">
                  <c:v>34543.0</c:v>
                </c:pt>
                <c:pt idx="2019">
                  <c:v>35214.0</c:v>
                </c:pt>
                <c:pt idx="2020">
                  <c:v>36357.0</c:v>
                </c:pt>
                <c:pt idx="2021">
                  <c:v>37000.0</c:v>
                </c:pt>
                <c:pt idx="2022">
                  <c:v>38301.0</c:v>
                </c:pt>
                <c:pt idx="2023">
                  <c:v>38666.0</c:v>
                </c:pt>
                <c:pt idx="2024">
                  <c:v>39529.0</c:v>
                </c:pt>
                <c:pt idx="2025">
                  <c:v>41022.0</c:v>
                </c:pt>
                <c:pt idx="2026">
                  <c:v>41676.0</c:v>
                </c:pt>
                <c:pt idx="2027">
                  <c:v>42514.0</c:v>
                </c:pt>
                <c:pt idx="2028">
                  <c:v>43458.0</c:v>
                </c:pt>
                <c:pt idx="2029">
                  <c:v>44178.0</c:v>
                </c:pt>
                <c:pt idx="2030">
                  <c:v>45068.0</c:v>
                </c:pt>
                <c:pt idx="2031">
                  <c:v>45935.0</c:v>
                </c:pt>
                <c:pt idx="2032">
                  <c:v>46931.0</c:v>
                </c:pt>
                <c:pt idx="2033">
                  <c:v>47710.0</c:v>
                </c:pt>
                <c:pt idx="2034">
                  <c:v>48521.0</c:v>
                </c:pt>
                <c:pt idx="2035">
                  <c:v>49116.0</c:v>
                </c:pt>
                <c:pt idx="2036">
                  <c:v>49701.0</c:v>
                </c:pt>
                <c:pt idx="2037">
                  <c:v>50311.0</c:v>
                </c:pt>
                <c:pt idx="2038">
                  <c:v>51056.0</c:v>
                </c:pt>
                <c:pt idx="2039">
                  <c:v>51497.0</c:v>
                </c:pt>
                <c:pt idx="2040">
                  <c:v>52640.0</c:v>
                </c:pt>
                <c:pt idx="2041">
                  <c:v>53955.0</c:v>
                </c:pt>
                <c:pt idx="2042">
                  <c:v>54758.0</c:v>
                </c:pt>
                <c:pt idx="2043">
                  <c:v>55760.0</c:v>
                </c:pt>
                <c:pt idx="2044">
                  <c:v>56208.0</c:v>
                </c:pt>
                <c:pt idx="2045">
                  <c:v>56923.0</c:v>
                </c:pt>
                <c:pt idx="2046">
                  <c:v>57374.0</c:v>
                </c:pt>
                <c:pt idx="2047">
                  <c:v>57758.0</c:v>
                </c:pt>
                <c:pt idx="2048">
                  <c:v>59001.0</c:v>
                </c:pt>
                <c:pt idx="2049">
                  <c:v>59589.0</c:v>
                </c:pt>
                <c:pt idx="2050">
                  <c:v>60033.0</c:v>
                </c:pt>
                <c:pt idx="2051">
                  <c:v>197.0</c:v>
                </c:pt>
                <c:pt idx="2052">
                  <c:v>1370.0</c:v>
                </c:pt>
                <c:pt idx="2053">
                  <c:v>4494.0</c:v>
                </c:pt>
                <c:pt idx="2054">
                  <c:v>4833.0</c:v>
                </c:pt>
                <c:pt idx="2055">
                  <c:v>5172.0</c:v>
                </c:pt>
                <c:pt idx="2056">
                  <c:v>5620.0</c:v>
                </c:pt>
                <c:pt idx="2057">
                  <c:v>6778.0</c:v>
                </c:pt>
                <c:pt idx="2058">
                  <c:v>8390.0</c:v>
                </c:pt>
                <c:pt idx="2059">
                  <c:v>9026.0</c:v>
                </c:pt>
                <c:pt idx="2060">
                  <c:v>10236.0</c:v>
                </c:pt>
                <c:pt idx="2061">
                  <c:v>10929.0</c:v>
                </c:pt>
                <c:pt idx="2062">
                  <c:v>11178.0</c:v>
                </c:pt>
                <c:pt idx="2063">
                  <c:v>11774.0</c:v>
                </c:pt>
                <c:pt idx="2064">
                  <c:v>12587.0</c:v>
                </c:pt>
                <c:pt idx="2065">
                  <c:v>13566.0</c:v>
                </c:pt>
                <c:pt idx="2066">
                  <c:v>14502.0</c:v>
                </c:pt>
                <c:pt idx="2067">
                  <c:v>15775.0</c:v>
                </c:pt>
                <c:pt idx="2068">
                  <c:v>16492.0</c:v>
                </c:pt>
                <c:pt idx="2069">
                  <c:v>17000.0</c:v>
                </c:pt>
                <c:pt idx="2070">
                  <c:v>18293.0</c:v>
                </c:pt>
                <c:pt idx="2071">
                  <c:v>19391.0</c:v>
                </c:pt>
                <c:pt idx="2072">
                  <c:v>20129.0</c:v>
                </c:pt>
                <c:pt idx="2073">
                  <c:v>20551.0</c:v>
                </c:pt>
                <c:pt idx="2074">
                  <c:v>21301.0</c:v>
                </c:pt>
                <c:pt idx="2075">
                  <c:v>21844.0</c:v>
                </c:pt>
                <c:pt idx="2076">
                  <c:v>22499.0</c:v>
                </c:pt>
                <c:pt idx="2077">
                  <c:v>23620.0</c:v>
                </c:pt>
                <c:pt idx="2078">
                  <c:v>24473.0</c:v>
                </c:pt>
                <c:pt idx="2079">
                  <c:v>24665.0</c:v>
                </c:pt>
                <c:pt idx="2080">
                  <c:v>25942.0</c:v>
                </c:pt>
                <c:pt idx="2081">
                  <c:v>27051.0</c:v>
                </c:pt>
                <c:pt idx="2082">
                  <c:v>27854.0</c:v>
                </c:pt>
                <c:pt idx="2083">
                  <c:v>29210.0</c:v>
                </c:pt>
                <c:pt idx="2084">
                  <c:v>30061.0</c:v>
                </c:pt>
                <c:pt idx="2085">
                  <c:v>31296.0</c:v>
                </c:pt>
                <c:pt idx="2086">
                  <c:v>31963.0</c:v>
                </c:pt>
                <c:pt idx="2087">
                  <c:v>32431.0</c:v>
                </c:pt>
                <c:pt idx="2088">
                  <c:v>32743.0</c:v>
                </c:pt>
                <c:pt idx="2089">
                  <c:v>33637.0</c:v>
                </c:pt>
                <c:pt idx="2090">
                  <c:v>34090.0</c:v>
                </c:pt>
                <c:pt idx="2091">
                  <c:v>34513.0</c:v>
                </c:pt>
                <c:pt idx="2092">
                  <c:v>35079.0</c:v>
                </c:pt>
                <c:pt idx="2093">
                  <c:v>35525.0</c:v>
                </c:pt>
                <c:pt idx="2094">
                  <c:v>35985.0</c:v>
                </c:pt>
                <c:pt idx="2095">
                  <c:v>37144.0</c:v>
                </c:pt>
                <c:pt idx="2096">
                  <c:v>37792.0</c:v>
                </c:pt>
                <c:pt idx="2097">
                  <c:v>38325.0</c:v>
                </c:pt>
                <c:pt idx="2098">
                  <c:v>39815.0</c:v>
                </c:pt>
                <c:pt idx="2099">
                  <c:v>41257.0</c:v>
                </c:pt>
                <c:pt idx="2100">
                  <c:v>42016.0</c:v>
                </c:pt>
                <c:pt idx="2101">
                  <c:v>42635.0</c:v>
                </c:pt>
                <c:pt idx="2102">
                  <c:v>43309.0</c:v>
                </c:pt>
                <c:pt idx="2103">
                  <c:v>43930.0</c:v>
                </c:pt>
                <c:pt idx="2104">
                  <c:v>44903.0</c:v>
                </c:pt>
                <c:pt idx="2105">
                  <c:v>45304.0</c:v>
                </c:pt>
                <c:pt idx="2106">
                  <c:v>45708.0</c:v>
                </c:pt>
                <c:pt idx="2107">
                  <c:v>46633.0</c:v>
                </c:pt>
                <c:pt idx="2108">
                  <c:v>47639.0</c:v>
                </c:pt>
                <c:pt idx="2109">
                  <c:v>49559.0</c:v>
                </c:pt>
                <c:pt idx="2110">
                  <c:v>50011.0</c:v>
                </c:pt>
                <c:pt idx="2111">
                  <c:v>50270.0</c:v>
                </c:pt>
                <c:pt idx="2112">
                  <c:v>51270.0</c:v>
                </c:pt>
                <c:pt idx="2113">
                  <c:v>52128.0</c:v>
                </c:pt>
                <c:pt idx="2114">
                  <c:v>52451.0</c:v>
                </c:pt>
                <c:pt idx="2115">
                  <c:v>53441.0</c:v>
                </c:pt>
                <c:pt idx="2116">
                  <c:v>53867.0</c:v>
                </c:pt>
                <c:pt idx="2117">
                  <c:v>54572.0</c:v>
                </c:pt>
                <c:pt idx="2118">
                  <c:v>55082.0</c:v>
                </c:pt>
                <c:pt idx="2119">
                  <c:v>55385.0</c:v>
                </c:pt>
                <c:pt idx="2120">
                  <c:v>56329.0</c:v>
                </c:pt>
                <c:pt idx="2121">
                  <c:v>58107.0</c:v>
                </c:pt>
                <c:pt idx="2122">
                  <c:v>58551.0</c:v>
                </c:pt>
                <c:pt idx="2123">
                  <c:v>58934.0</c:v>
                </c:pt>
                <c:pt idx="2124">
                  <c:v>59186.0</c:v>
                </c:pt>
                <c:pt idx="2125">
                  <c:v>480.0</c:v>
                </c:pt>
                <c:pt idx="2126">
                  <c:v>1958.0</c:v>
                </c:pt>
                <c:pt idx="2127">
                  <c:v>2158.0</c:v>
                </c:pt>
                <c:pt idx="2128">
                  <c:v>2436.0</c:v>
                </c:pt>
                <c:pt idx="2129">
                  <c:v>2677.0</c:v>
                </c:pt>
                <c:pt idx="2130">
                  <c:v>2994.0</c:v>
                </c:pt>
                <c:pt idx="2131">
                  <c:v>3340.0</c:v>
                </c:pt>
                <c:pt idx="2132">
                  <c:v>3550.0</c:v>
                </c:pt>
                <c:pt idx="2133">
                  <c:v>5598.0</c:v>
                </c:pt>
                <c:pt idx="2134">
                  <c:v>6200.0</c:v>
                </c:pt>
                <c:pt idx="2135">
                  <c:v>6503.0</c:v>
                </c:pt>
                <c:pt idx="2136">
                  <c:v>7117.0</c:v>
                </c:pt>
                <c:pt idx="2137">
                  <c:v>7835.0</c:v>
                </c:pt>
                <c:pt idx="2138">
                  <c:v>8348.0</c:v>
                </c:pt>
                <c:pt idx="2139">
                  <c:v>8984.0</c:v>
                </c:pt>
                <c:pt idx="2140">
                  <c:v>10030.0</c:v>
                </c:pt>
                <c:pt idx="2141">
                  <c:v>10394.0</c:v>
                </c:pt>
                <c:pt idx="2142">
                  <c:v>10838.0</c:v>
                </c:pt>
                <c:pt idx="2143">
                  <c:v>11322.0</c:v>
                </c:pt>
                <c:pt idx="2144">
                  <c:v>12000.0</c:v>
                </c:pt>
                <c:pt idx="2145">
                  <c:v>12584.0</c:v>
                </c:pt>
                <c:pt idx="2146">
                  <c:v>13406.0</c:v>
                </c:pt>
                <c:pt idx="2147">
                  <c:v>14204.0</c:v>
                </c:pt>
                <c:pt idx="2148">
                  <c:v>14650.0</c:v>
                </c:pt>
                <c:pt idx="2149">
                  <c:v>15626.0</c:v>
                </c:pt>
                <c:pt idx="2150">
                  <c:v>16653.0</c:v>
                </c:pt>
                <c:pt idx="2151">
                  <c:v>17488.0</c:v>
                </c:pt>
                <c:pt idx="2152">
                  <c:v>18447.0</c:v>
                </c:pt>
                <c:pt idx="2153">
                  <c:v>19082.0</c:v>
                </c:pt>
                <c:pt idx="2154">
                  <c:v>20904.0</c:v>
                </c:pt>
                <c:pt idx="2155">
                  <c:v>21417.0</c:v>
                </c:pt>
                <c:pt idx="2156">
                  <c:v>22424.0</c:v>
                </c:pt>
                <c:pt idx="2157">
                  <c:v>23508.0</c:v>
                </c:pt>
                <c:pt idx="2158">
                  <c:v>24141.0</c:v>
                </c:pt>
                <c:pt idx="2159">
                  <c:v>24755.0</c:v>
                </c:pt>
                <c:pt idx="2160">
                  <c:v>25490.0</c:v>
                </c:pt>
                <c:pt idx="2161">
                  <c:v>25855.0</c:v>
                </c:pt>
                <c:pt idx="2162">
                  <c:v>26495.0</c:v>
                </c:pt>
                <c:pt idx="2163">
                  <c:v>26764.0</c:v>
                </c:pt>
                <c:pt idx="2164">
                  <c:v>27875.0</c:v>
                </c:pt>
                <c:pt idx="2165">
                  <c:v>29106.0</c:v>
                </c:pt>
                <c:pt idx="2166">
                  <c:v>29501.0</c:v>
                </c:pt>
                <c:pt idx="2167">
                  <c:v>30410.0</c:v>
                </c:pt>
                <c:pt idx="2168">
                  <c:v>30999.0</c:v>
                </c:pt>
                <c:pt idx="2169">
                  <c:v>31352.0</c:v>
                </c:pt>
                <c:pt idx="2170">
                  <c:v>31739.0</c:v>
                </c:pt>
                <c:pt idx="2171">
                  <c:v>32655.0</c:v>
                </c:pt>
                <c:pt idx="2172">
                  <c:v>33410.0</c:v>
                </c:pt>
                <c:pt idx="2173">
                  <c:v>34408.0</c:v>
                </c:pt>
                <c:pt idx="2174">
                  <c:v>35037.0</c:v>
                </c:pt>
                <c:pt idx="2175">
                  <c:v>36340.0</c:v>
                </c:pt>
                <c:pt idx="2176">
                  <c:v>37389.0</c:v>
                </c:pt>
                <c:pt idx="2177">
                  <c:v>38283.0</c:v>
                </c:pt>
                <c:pt idx="2178">
                  <c:v>39443.0</c:v>
                </c:pt>
                <c:pt idx="2179">
                  <c:v>40134.0</c:v>
                </c:pt>
                <c:pt idx="2180">
                  <c:v>40644.0</c:v>
                </c:pt>
                <c:pt idx="2181">
                  <c:v>41009.0</c:v>
                </c:pt>
                <c:pt idx="2182">
                  <c:v>41581.0</c:v>
                </c:pt>
                <c:pt idx="2183">
                  <c:v>42721.0</c:v>
                </c:pt>
                <c:pt idx="2184">
                  <c:v>43634.0</c:v>
                </c:pt>
                <c:pt idx="2185">
                  <c:v>43988.0</c:v>
                </c:pt>
                <c:pt idx="2186">
                  <c:v>44586.0</c:v>
                </c:pt>
                <c:pt idx="2187">
                  <c:v>45121.0</c:v>
                </c:pt>
                <c:pt idx="2188">
                  <c:v>46118.0</c:v>
                </c:pt>
                <c:pt idx="2189">
                  <c:v>46801.0</c:v>
                </c:pt>
                <c:pt idx="2190">
                  <c:v>47540.0</c:v>
                </c:pt>
                <c:pt idx="2191">
                  <c:v>48014.0</c:v>
                </c:pt>
                <c:pt idx="2192">
                  <c:v>49152.0</c:v>
                </c:pt>
                <c:pt idx="2193">
                  <c:v>49480.0</c:v>
                </c:pt>
                <c:pt idx="2194">
                  <c:v>49847.0</c:v>
                </c:pt>
                <c:pt idx="2195">
                  <c:v>50396.0</c:v>
                </c:pt>
                <c:pt idx="2196">
                  <c:v>50717.0</c:v>
                </c:pt>
                <c:pt idx="2197">
                  <c:v>51035.0</c:v>
                </c:pt>
                <c:pt idx="2198">
                  <c:v>51715.0</c:v>
                </c:pt>
                <c:pt idx="2199">
                  <c:v>52547.0</c:v>
                </c:pt>
                <c:pt idx="2200">
                  <c:v>53078.0</c:v>
                </c:pt>
                <c:pt idx="2201">
                  <c:v>53476.0</c:v>
                </c:pt>
                <c:pt idx="2202">
                  <c:v>55021.0</c:v>
                </c:pt>
                <c:pt idx="2203">
                  <c:v>55725.0</c:v>
                </c:pt>
                <c:pt idx="2204">
                  <c:v>56316.0</c:v>
                </c:pt>
                <c:pt idx="2205">
                  <c:v>57230.0</c:v>
                </c:pt>
                <c:pt idx="2206">
                  <c:v>57883.0</c:v>
                </c:pt>
                <c:pt idx="2207">
                  <c:v>58303.0</c:v>
                </c:pt>
                <c:pt idx="2208">
                  <c:v>59172.0</c:v>
                </c:pt>
                <c:pt idx="2209">
                  <c:v>60145.0</c:v>
                </c:pt>
                <c:pt idx="2210">
                  <c:v>726.0</c:v>
                </c:pt>
                <c:pt idx="2211">
                  <c:v>2177.0</c:v>
                </c:pt>
                <c:pt idx="2212">
                  <c:v>3432.0</c:v>
                </c:pt>
                <c:pt idx="2213">
                  <c:v>6774.0</c:v>
                </c:pt>
                <c:pt idx="2214">
                  <c:v>7665.0</c:v>
                </c:pt>
                <c:pt idx="2215">
                  <c:v>8082.0</c:v>
                </c:pt>
                <c:pt idx="2216">
                  <c:v>9063.0</c:v>
                </c:pt>
                <c:pt idx="2217">
                  <c:v>10092.0</c:v>
                </c:pt>
                <c:pt idx="2218">
                  <c:v>11048.0</c:v>
                </c:pt>
                <c:pt idx="2219">
                  <c:v>11907.0</c:v>
                </c:pt>
                <c:pt idx="2220">
                  <c:v>13249.0</c:v>
                </c:pt>
                <c:pt idx="2221">
                  <c:v>13821.0</c:v>
                </c:pt>
                <c:pt idx="2222">
                  <c:v>15042.0</c:v>
                </c:pt>
                <c:pt idx="2223">
                  <c:v>15328.0</c:v>
                </c:pt>
                <c:pt idx="2224">
                  <c:v>16150.0</c:v>
                </c:pt>
                <c:pt idx="2225">
                  <c:v>16750.0</c:v>
                </c:pt>
                <c:pt idx="2226">
                  <c:v>17582.0</c:v>
                </c:pt>
                <c:pt idx="2227">
                  <c:v>18196.0</c:v>
                </c:pt>
                <c:pt idx="2228">
                  <c:v>19116.0</c:v>
                </c:pt>
                <c:pt idx="2229">
                  <c:v>19961.0</c:v>
                </c:pt>
                <c:pt idx="2230">
                  <c:v>21264.0</c:v>
                </c:pt>
                <c:pt idx="2231">
                  <c:v>22627.0</c:v>
                </c:pt>
                <c:pt idx="2232">
                  <c:v>23119.0</c:v>
                </c:pt>
                <c:pt idx="2233">
                  <c:v>24410.0</c:v>
                </c:pt>
                <c:pt idx="2234">
                  <c:v>25113.0</c:v>
                </c:pt>
                <c:pt idx="2235">
                  <c:v>26166.0</c:v>
                </c:pt>
                <c:pt idx="2236">
                  <c:v>26641.0</c:v>
                </c:pt>
                <c:pt idx="2237">
                  <c:v>27423.0</c:v>
                </c:pt>
                <c:pt idx="2238">
                  <c:v>28510.0</c:v>
                </c:pt>
                <c:pt idx="2239">
                  <c:v>29002.0</c:v>
                </c:pt>
                <c:pt idx="2240">
                  <c:v>29295.0</c:v>
                </c:pt>
                <c:pt idx="2241">
                  <c:v>30358.0</c:v>
                </c:pt>
                <c:pt idx="2242">
                  <c:v>30932.0</c:v>
                </c:pt>
                <c:pt idx="2243">
                  <c:v>32439.0</c:v>
                </c:pt>
                <c:pt idx="2244">
                  <c:v>33716.0</c:v>
                </c:pt>
                <c:pt idx="2245">
                  <c:v>34422.0</c:v>
                </c:pt>
                <c:pt idx="2246">
                  <c:v>35619.0</c:v>
                </c:pt>
                <c:pt idx="2247">
                  <c:v>36322.0</c:v>
                </c:pt>
                <c:pt idx="2248">
                  <c:v>36722.0</c:v>
                </c:pt>
                <c:pt idx="2249">
                  <c:v>38102.0</c:v>
                </c:pt>
                <c:pt idx="2250">
                  <c:v>39330.0</c:v>
                </c:pt>
                <c:pt idx="2251">
                  <c:v>39909.0</c:v>
                </c:pt>
                <c:pt idx="2252">
                  <c:v>40958.0</c:v>
                </c:pt>
                <c:pt idx="2253">
                  <c:v>41657.0</c:v>
                </c:pt>
                <c:pt idx="2254">
                  <c:v>42188.0</c:v>
                </c:pt>
                <c:pt idx="2255">
                  <c:v>43321.0</c:v>
                </c:pt>
                <c:pt idx="2256">
                  <c:v>44043.0</c:v>
                </c:pt>
                <c:pt idx="2257">
                  <c:v>44651.0</c:v>
                </c:pt>
                <c:pt idx="2258">
                  <c:v>45488.0</c:v>
                </c:pt>
                <c:pt idx="2259">
                  <c:v>46209.0</c:v>
                </c:pt>
                <c:pt idx="2260">
                  <c:v>46764.0</c:v>
                </c:pt>
                <c:pt idx="2261">
                  <c:v>47617.0</c:v>
                </c:pt>
                <c:pt idx="2262">
                  <c:v>49170.0</c:v>
                </c:pt>
                <c:pt idx="2263">
                  <c:v>49999.0</c:v>
                </c:pt>
                <c:pt idx="2264">
                  <c:v>51333.0</c:v>
                </c:pt>
                <c:pt idx="2265">
                  <c:v>52659.0</c:v>
                </c:pt>
                <c:pt idx="2266">
                  <c:v>53303.0</c:v>
                </c:pt>
                <c:pt idx="2267">
                  <c:v>54314.0</c:v>
                </c:pt>
                <c:pt idx="2268">
                  <c:v>54713.0</c:v>
                </c:pt>
                <c:pt idx="2269">
                  <c:v>55256.0</c:v>
                </c:pt>
                <c:pt idx="2270">
                  <c:v>55695.0</c:v>
                </c:pt>
                <c:pt idx="2271">
                  <c:v>56906.0</c:v>
                </c:pt>
                <c:pt idx="2272">
                  <c:v>57635.0</c:v>
                </c:pt>
                <c:pt idx="2273">
                  <c:v>58427.0</c:v>
                </c:pt>
                <c:pt idx="2274">
                  <c:v>59420.0</c:v>
                </c:pt>
                <c:pt idx="2275">
                  <c:v>290.0</c:v>
                </c:pt>
                <c:pt idx="2276">
                  <c:v>580.0</c:v>
                </c:pt>
                <c:pt idx="2277">
                  <c:v>748.0</c:v>
                </c:pt>
                <c:pt idx="2278">
                  <c:v>1526.0</c:v>
                </c:pt>
                <c:pt idx="2279">
                  <c:v>1725.0</c:v>
                </c:pt>
                <c:pt idx="2280">
                  <c:v>1979.0</c:v>
                </c:pt>
                <c:pt idx="2281">
                  <c:v>2188.0</c:v>
                </c:pt>
                <c:pt idx="2282">
                  <c:v>2496.0</c:v>
                </c:pt>
                <c:pt idx="2283">
                  <c:v>3024.0</c:v>
                </c:pt>
                <c:pt idx="2284">
                  <c:v>3310.0</c:v>
                </c:pt>
                <c:pt idx="2285">
                  <c:v>3552.0</c:v>
                </c:pt>
                <c:pt idx="2286">
                  <c:v>3886.0</c:v>
                </c:pt>
                <c:pt idx="2287">
                  <c:v>4120.0</c:v>
                </c:pt>
                <c:pt idx="2288">
                  <c:v>4349.0</c:v>
                </c:pt>
                <c:pt idx="2289">
                  <c:v>5110.0</c:v>
                </c:pt>
                <c:pt idx="2290">
                  <c:v>5811.0</c:v>
                </c:pt>
                <c:pt idx="2291">
                  <c:v>6432.0</c:v>
                </c:pt>
                <c:pt idx="2292">
                  <c:v>7078.0</c:v>
                </c:pt>
                <c:pt idx="2293">
                  <c:v>7395.0</c:v>
                </c:pt>
                <c:pt idx="2294">
                  <c:v>7817.0</c:v>
                </c:pt>
                <c:pt idx="2295">
                  <c:v>8443.0</c:v>
                </c:pt>
                <c:pt idx="2296">
                  <c:v>8982.0</c:v>
                </c:pt>
                <c:pt idx="2297">
                  <c:v>9815.0</c:v>
                </c:pt>
                <c:pt idx="2298">
                  <c:v>10930.0</c:v>
                </c:pt>
                <c:pt idx="2299">
                  <c:v>11570.0</c:v>
                </c:pt>
                <c:pt idx="2300">
                  <c:v>12392.0</c:v>
                </c:pt>
                <c:pt idx="2301">
                  <c:v>13093.0</c:v>
                </c:pt>
                <c:pt idx="2302">
                  <c:v>14471.0</c:v>
                </c:pt>
                <c:pt idx="2303">
                  <c:v>15519.0</c:v>
                </c:pt>
                <c:pt idx="2304">
                  <c:v>16011.0</c:v>
                </c:pt>
                <c:pt idx="2305">
                  <c:v>16687.0</c:v>
                </c:pt>
                <c:pt idx="2306">
                  <c:v>17357.0</c:v>
                </c:pt>
                <c:pt idx="2307">
                  <c:v>18244.0</c:v>
                </c:pt>
                <c:pt idx="2308">
                  <c:v>19171.0</c:v>
                </c:pt>
                <c:pt idx="2309">
                  <c:v>19496.0</c:v>
                </c:pt>
                <c:pt idx="2310">
                  <c:v>19938.0</c:v>
                </c:pt>
                <c:pt idx="2311">
                  <c:v>20411.0</c:v>
                </c:pt>
                <c:pt idx="2312">
                  <c:v>21452.0</c:v>
                </c:pt>
                <c:pt idx="2313">
                  <c:v>22177.0</c:v>
                </c:pt>
                <c:pt idx="2314">
                  <c:v>23815.0</c:v>
                </c:pt>
                <c:pt idx="2315">
                  <c:v>24161.0</c:v>
                </c:pt>
                <c:pt idx="2316">
                  <c:v>25480.0</c:v>
                </c:pt>
                <c:pt idx="2317">
                  <c:v>25964.0</c:v>
                </c:pt>
                <c:pt idx="2318">
                  <c:v>26941.0</c:v>
                </c:pt>
                <c:pt idx="2319">
                  <c:v>27275.0</c:v>
                </c:pt>
                <c:pt idx="2320">
                  <c:v>28688.0</c:v>
                </c:pt>
                <c:pt idx="2321">
                  <c:v>29236.0</c:v>
                </c:pt>
                <c:pt idx="2322">
                  <c:v>29928.0</c:v>
                </c:pt>
                <c:pt idx="2323">
                  <c:v>30669.0</c:v>
                </c:pt>
                <c:pt idx="2324">
                  <c:v>32588.0</c:v>
                </c:pt>
                <c:pt idx="2325">
                  <c:v>33474.0</c:v>
                </c:pt>
                <c:pt idx="2326">
                  <c:v>33806.0</c:v>
                </c:pt>
                <c:pt idx="2327">
                  <c:v>34130.0</c:v>
                </c:pt>
                <c:pt idx="2328">
                  <c:v>35425.0</c:v>
                </c:pt>
                <c:pt idx="2329">
                  <c:v>35826.0</c:v>
                </c:pt>
                <c:pt idx="2330">
                  <c:v>36766.0</c:v>
                </c:pt>
                <c:pt idx="2331">
                  <c:v>38145.0</c:v>
                </c:pt>
                <c:pt idx="2332">
                  <c:v>38485.0</c:v>
                </c:pt>
                <c:pt idx="2333">
                  <c:v>39012.0</c:v>
                </c:pt>
                <c:pt idx="2334">
                  <c:v>39351.0</c:v>
                </c:pt>
                <c:pt idx="2335">
                  <c:v>40424.0</c:v>
                </c:pt>
                <c:pt idx="2336">
                  <c:v>40815.0</c:v>
                </c:pt>
                <c:pt idx="2337">
                  <c:v>41282.0</c:v>
                </c:pt>
                <c:pt idx="2338">
                  <c:v>41618.0</c:v>
                </c:pt>
                <c:pt idx="2339">
                  <c:v>42041.0</c:v>
                </c:pt>
                <c:pt idx="2340">
                  <c:v>42496.0</c:v>
                </c:pt>
                <c:pt idx="2341">
                  <c:v>43388.0</c:v>
                </c:pt>
                <c:pt idx="2342">
                  <c:v>43797.0</c:v>
                </c:pt>
                <c:pt idx="2343">
                  <c:v>44342.0</c:v>
                </c:pt>
                <c:pt idx="2344">
                  <c:v>44878.0</c:v>
                </c:pt>
                <c:pt idx="2345">
                  <c:v>45431.0</c:v>
                </c:pt>
                <c:pt idx="2346">
                  <c:v>47157.0</c:v>
                </c:pt>
                <c:pt idx="2347">
                  <c:v>47888.0</c:v>
                </c:pt>
                <c:pt idx="2348">
                  <c:v>48414.0</c:v>
                </c:pt>
                <c:pt idx="2349">
                  <c:v>48933.0</c:v>
                </c:pt>
                <c:pt idx="2350">
                  <c:v>49832.0</c:v>
                </c:pt>
                <c:pt idx="2351">
                  <c:v>50577.0</c:v>
                </c:pt>
                <c:pt idx="2352">
                  <c:v>51144.0</c:v>
                </c:pt>
                <c:pt idx="2353">
                  <c:v>52396.0</c:v>
                </c:pt>
                <c:pt idx="2354">
                  <c:v>53618.0</c:v>
                </c:pt>
                <c:pt idx="2355">
                  <c:v>54253.0</c:v>
                </c:pt>
                <c:pt idx="2356">
                  <c:v>56244.0</c:v>
                </c:pt>
                <c:pt idx="2357">
                  <c:v>57214.0</c:v>
                </c:pt>
                <c:pt idx="2358">
                  <c:v>58152.0</c:v>
                </c:pt>
                <c:pt idx="2359">
                  <c:v>59149.0</c:v>
                </c:pt>
                <c:pt idx="2360">
                  <c:v>59967.0</c:v>
                </c:pt>
                <c:pt idx="2361">
                  <c:v>336.0</c:v>
                </c:pt>
                <c:pt idx="2362">
                  <c:v>537.0</c:v>
                </c:pt>
                <c:pt idx="2363">
                  <c:v>1525.0</c:v>
                </c:pt>
                <c:pt idx="2364">
                  <c:v>1785.0</c:v>
                </c:pt>
                <c:pt idx="2365">
                  <c:v>1984.0</c:v>
                </c:pt>
                <c:pt idx="2366">
                  <c:v>3292.0</c:v>
                </c:pt>
                <c:pt idx="2367">
                  <c:v>3600.0</c:v>
                </c:pt>
                <c:pt idx="2368">
                  <c:v>3825.0</c:v>
                </c:pt>
                <c:pt idx="2369">
                  <c:v>4450.0</c:v>
                </c:pt>
                <c:pt idx="2370">
                  <c:v>4968.0</c:v>
                </c:pt>
                <c:pt idx="2371">
                  <c:v>5573.0</c:v>
                </c:pt>
                <c:pt idx="2372">
                  <c:v>6074.0</c:v>
                </c:pt>
                <c:pt idx="2373">
                  <c:v>6512.0</c:v>
                </c:pt>
                <c:pt idx="2374">
                  <c:v>6964.0</c:v>
                </c:pt>
                <c:pt idx="2375">
                  <c:v>7875.0</c:v>
                </c:pt>
                <c:pt idx="2376">
                  <c:v>8395.0</c:v>
                </c:pt>
                <c:pt idx="2377">
                  <c:v>9149.0</c:v>
                </c:pt>
                <c:pt idx="2378">
                  <c:v>9474.0</c:v>
                </c:pt>
                <c:pt idx="2379">
                  <c:v>10244.0</c:v>
                </c:pt>
                <c:pt idx="2380">
                  <c:v>10987.0</c:v>
                </c:pt>
                <c:pt idx="2381">
                  <c:v>11413.0</c:v>
                </c:pt>
                <c:pt idx="2382">
                  <c:v>12042.0</c:v>
                </c:pt>
                <c:pt idx="2383">
                  <c:v>13383.0</c:v>
                </c:pt>
                <c:pt idx="2384">
                  <c:v>14579.0</c:v>
                </c:pt>
                <c:pt idx="2385">
                  <c:v>15191.0</c:v>
                </c:pt>
                <c:pt idx="2386">
                  <c:v>15880.0</c:v>
                </c:pt>
                <c:pt idx="2387">
                  <c:v>16201.0</c:v>
                </c:pt>
                <c:pt idx="2388">
                  <c:v>16573.0</c:v>
                </c:pt>
                <c:pt idx="2389">
                  <c:v>18449.0</c:v>
                </c:pt>
                <c:pt idx="2390">
                  <c:v>19194.0</c:v>
                </c:pt>
                <c:pt idx="2391">
                  <c:v>20433.0</c:v>
                </c:pt>
                <c:pt idx="2392">
                  <c:v>20862.0</c:v>
                </c:pt>
                <c:pt idx="2393">
                  <c:v>21158.0</c:v>
                </c:pt>
                <c:pt idx="2394">
                  <c:v>22080.0</c:v>
                </c:pt>
                <c:pt idx="2395">
                  <c:v>22706.0</c:v>
                </c:pt>
                <c:pt idx="2396">
                  <c:v>24221.0</c:v>
                </c:pt>
                <c:pt idx="2397">
                  <c:v>24861.0</c:v>
                </c:pt>
                <c:pt idx="2398">
                  <c:v>26485.0</c:v>
                </c:pt>
                <c:pt idx="2399">
                  <c:v>27322.0</c:v>
                </c:pt>
                <c:pt idx="2400">
                  <c:v>27837.0</c:v>
                </c:pt>
                <c:pt idx="2401">
                  <c:v>28219.0</c:v>
                </c:pt>
                <c:pt idx="2402">
                  <c:v>28773.0</c:v>
                </c:pt>
                <c:pt idx="2403">
                  <c:v>29325.0</c:v>
                </c:pt>
                <c:pt idx="2404">
                  <c:v>29859.0</c:v>
                </c:pt>
                <c:pt idx="2405">
                  <c:v>30665.0</c:v>
                </c:pt>
                <c:pt idx="2406">
                  <c:v>31135.0</c:v>
                </c:pt>
                <c:pt idx="2407">
                  <c:v>31918.0</c:v>
                </c:pt>
                <c:pt idx="2408">
                  <c:v>33206.0</c:v>
                </c:pt>
                <c:pt idx="2409">
                  <c:v>33846.0</c:v>
                </c:pt>
                <c:pt idx="2410">
                  <c:v>34261.0</c:v>
                </c:pt>
                <c:pt idx="2411">
                  <c:v>35094.0</c:v>
                </c:pt>
                <c:pt idx="2412">
                  <c:v>35805.0</c:v>
                </c:pt>
                <c:pt idx="2413">
                  <c:v>36097.0</c:v>
                </c:pt>
                <c:pt idx="2414">
                  <c:v>36374.0</c:v>
                </c:pt>
                <c:pt idx="2415">
                  <c:v>36630.0</c:v>
                </c:pt>
                <c:pt idx="2416">
                  <c:v>37303.0</c:v>
                </c:pt>
                <c:pt idx="2417">
                  <c:v>37527.0</c:v>
                </c:pt>
                <c:pt idx="2418">
                  <c:v>37962.0</c:v>
                </c:pt>
                <c:pt idx="2419">
                  <c:v>38567.0</c:v>
                </c:pt>
                <c:pt idx="2420">
                  <c:v>39573.0</c:v>
                </c:pt>
                <c:pt idx="2421">
                  <c:v>40269.0</c:v>
                </c:pt>
                <c:pt idx="2422">
                  <c:v>41128.0</c:v>
                </c:pt>
                <c:pt idx="2423">
                  <c:v>41352.0</c:v>
                </c:pt>
                <c:pt idx="2424">
                  <c:v>42139.0</c:v>
                </c:pt>
                <c:pt idx="2425">
                  <c:v>42591.0</c:v>
                </c:pt>
                <c:pt idx="2426">
                  <c:v>43210.0</c:v>
                </c:pt>
                <c:pt idx="2427">
                  <c:v>44044.0</c:v>
                </c:pt>
                <c:pt idx="2428">
                  <c:v>44707.0</c:v>
                </c:pt>
                <c:pt idx="2429">
                  <c:v>45314.0</c:v>
                </c:pt>
                <c:pt idx="2430">
                  <c:v>45600.0</c:v>
                </c:pt>
                <c:pt idx="2431">
                  <c:v>46295.0</c:v>
                </c:pt>
                <c:pt idx="2432">
                  <c:v>46635.0</c:v>
                </c:pt>
                <c:pt idx="2433">
                  <c:v>47302.0</c:v>
                </c:pt>
                <c:pt idx="2434">
                  <c:v>48305.0</c:v>
                </c:pt>
                <c:pt idx="2435">
                  <c:v>48984.0</c:v>
                </c:pt>
                <c:pt idx="2436">
                  <c:v>49494.0</c:v>
                </c:pt>
                <c:pt idx="2437">
                  <c:v>50068.0</c:v>
                </c:pt>
                <c:pt idx="2438">
                  <c:v>50724.0</c:v>
                </c:pt>
                <c:pt idx="2439">
                  <c:v>51933.0</c:v>
                </c:pt>
                <c:pt idx="2440">
                  <c:v>53764.0</c:v>
                </c:pt>
                <c:pt idx="2441">
                  <c:v>54841.0</c:v>
                </c:pt>
                <c:pt idx="2442">
                  <c:v>55335.0</c:v>
                </c:pt>
                <c:pt idx="2443">
                  <c:v>56507.0</c:v>
                </c:pt>
                <c:pt idx="2444">
                  <c:v>57000.0</c:v>
                </c:pt>
                <c:pt idx="2445">
                  <c:v>57601.0</c:v>
                </c:pt>
                <c:pt idx="2446">
                  <c:v>58406.0</c:v>
                </c:pt>
                <c:pt idx="2447">
                  <c:v>58788.0</c:v>
                </c:pt>
                <c:pt idx="2448">
                  <c:v>59242.0</c:v>
                </c:pt>
                <c:pt idx="2449">
                  <c:v>60091.0</c:v>
                </c:pt>
                <c:pt idx="2450">
                  <c:v>1040.0</c:v>
                </c:pt>
                <c:pt idx="2451">
                  <c:v>1821.0</c:v>
                </c:pt>
                <c:pt idx="2452">
                  <c:v>2398.0</c:v>
                </c:pt>
                <c:pt idx="2453">
                  <c:v>2594.0</c:v>
                </c:pt>
                <c:pt idx="2454">
                  <c:v>4444.0</c:v>
                </c:pt>
                <c:pt idx="2455">
                  <c:v>5131.0</c:v>
                </c:pt>
                <c:pt idx="2456">
                  <c:v>6355.0</c:v>
                </c:pt>
                <c:pt idx="2457">
                  <c:v>7020.0</c:v>
                </c:pt>
                <c:pt idx="2458">
                  <c:v>8217.0</c:v>
                </c:pt>
                <c:pt idx="2459">
                  <c:v>9101.0</c:v>
                </c:pt>
                <c:pt idx="2460">
                  <c:v>10451.0</c:v>
                </c:pt>
                <c:pt idx="2461">
                  <c:v>10879.0</c:v>
                </c:pt>
                <c:pt idx="2462">
                  <c:v>12280.0</c:v>
                </c:pt>
                <c:pt idx="2463">
                  <c:v>12992.0</c:v>
                </c:pt>
                <c:pt idx="2464">
                  <c:v>13446.0</c:v>
                </c:pt>
                <c:pt idx="2465">
                  <c:v>13722.0</c:v>
                </c:pt>
                <c:pt idx="2466">
                  <c:v>15114.0</c:v>
                </c:pt>
                <c:pt idx="2467">
                  <c:v>15459.0</c:v>
                </c:pt>
                <c:pt idx="2468">
                  <c:v>16158.0</c:v>
                </c:pt>
                <c:pt idx="2469">
                  <c:v>16893.0</c:v>
                </c:pt>
                <c:pt idx="2470">
                  <c:v>17269.0</c:v>
                </c:pt>
                <c:pt idx="2471">
                  <c:v>18165.0</c:v>
                </c:pt>
                <c:pt idx="2472">
                  <c:v>19062.0</c:v>
                </c:pt>
                <c:pt idx="2473">
                  <c:v>20069.0</c:v>
                </c:pt>
                <c:pt idx="2474">
                  <c:v>20478.0</c:v>
                </c:pt>
                <c:pt idx="2475">
                  <c:v>20693.0</c:v>
                </c:pt>
                <c:pt idx="2476">
                  <c:v>21230.0</c:v>
                </c:pt>
                <c:pt idx="2477">
                  <c:v>22353.0</c:v>
                </c:pt>
                <c:pt idx="2478">
                  <c:v>22599.0</c:v>
                </c:pt>
                <c:pt idx="2479">
                  <c:v>23420.0</c:v>
                </c:pt>
                <c:pt idx="2480">
                  <c:v>24130.0</c:v>
                </c:pt>
                <c:pt idx="2481">
                  <c:v>25340.0</c:v>
                </c:pt>
                <c:pt idx="2482">
                  <c:v>25818.0</c:v>
                </c:pt>
                <c:pt idx="2483">
                  <c:v>26901.0</c:v>
                </c:pt>
                <c:pt idx="2484">
                  <c:v>27529.0</c:v>
                </c:pt>
                <c:pt idx="2485">
                  <c:v>28041.0</c:v>
                </c:pt>
                <c:pt idx="2486">
                  <c:v>28931.0</c:v>
                </c:pt>
                <c:pt idx="2487">
                  <c:v>29562.0</c:v>
                </c:pt>
                <c:pt idx="2488">
                  <c:v>29857.0</c:v>
                </c:pt>
                <c:pt idx="2489">
                  <c:v>30481.0</c:v>
                </c:pt>
                <c:pt idx="2490">
                  <c:v>31545.0</c:v>
                </c:pt>
                <c:pt idx="2491">
                  <c:v>32306.0</c:v>
                </c:pt>
                <c:pt idx="2492">
                  <c:v>32764.0</c:v>
                </c:pt>
                <c:pt idx="2493">
                  <c:v>33460.0</c:v>
                </c:pt>
                <c:pt idx="2494">
                  <c:v>34826.0</c:v>
                </c:pt>
                <c:pt idx="2495">
                  <c:v>35492.0</c:v>
                </c:pt>
                <c:pt idx="2496">
                  <c:v>36084.0</c:v>
                </c:pt>
                <c:pt idx="2497">
                  <c:v>36638.0</c:v>
                </c:pt>
                <c:pt idx="2498">
                  <c:v>36873.0</c:v>
                </c:pt>
                <c:pt idx="2499">
                  <c:v>37402.0</c:v>
                </c:pt>
                <c:pt idx="2500">
                  <c:v>37777.0</c:v>
                </c:pt>
                <c:pt idx="2501">
                  <c:v>38041.0</c:v>
                </c:pt>
                <c:pt idx="2502">
                  <c:v>38761.0</c:v>
                </c:pt>
                <c:pt idx="2503">
                  <c:v>39596.0</c:v>
                </c:pt>
                <c:pt idx="2504">
                  <c:v>40163.0</c:v>
                </c:pt>
                <c:pt idx="2505">
                  <c:v>41269.0</c:v>
                </c:pt>
                <c:pt idx="2506">
                  <c:v>41954.0</c:v>
                </c:pt>
                <c:pt idx="2507">
                  <c:v>42292.0</c:v>
                </c:pt>
                <c:pt idx="2508">
                  <c:v>42829.0</c:v>
                </c:pt>
                <c:pt idx="2509">
                  <c:v>43520.0</c:v>
                </c:pt>
                <c:pt idx="2510">
                  <c:v>44544.0</c:v>
                </c:pt>
                <c:pt idx="2511">
                  <c:v>44958.0</c:v>
                </c:pt>
                <c:pt idx="2512">
                  <c:v>46258.0</c:v>
                </c:pt>
                <c:pt idx="2513">
                  <c:v>46913.0</c:v>
                </c:pt>
                <c:pt idx="2514">
                  <c:v>47975.0</c:v>
                </c:pt>
                <c:pt idx="2515">
                  <c:v>48557.0</c:v>
                </c:pt>
                <c:pt idx="2516">
                  <c:v>48867.0</c:v>
                </c:pt>
                <c:pt idx="2517">
                  <c:v>49623.0</c:v>
                </c:pt>
                <c:pt idx="2518">
                  <c:v>50287.0</c:v>
                </c:pt>
                <c:pt idx="2519">
                  <c:v>50594.0</c:v>
                </c:pt>
                <c:pt idx="2520">
                  <c:v>51292.0</c:v>
                </c:pt>
                <c:pt idx="2521">
                  <c:v>51587.0</c:v>
                </c:pt>
                <c:pt idx="2522">
                  <c:v>52209.0</c:v>
                </c:pt>
                <c:pt idx="2523">
                  <c:v>52740.0</c:v>
                </c:pt>
                <c:pt idx="2524">
                  <c:v>53322.0</c:v>
                </c:pt>
                <c:pt idx="2525">
                  <c:v>53881.0</c:v>
                </c:pt>
                <c:pt idx="2526">
                  <c:v>54576.0</c:v>
                </c:pt>
                <c:pt idx="2527">
                  <c:v>54972.0</c:v>
                </c:pt>
                <c:pt idx="2528">
                  <c:v>55618.0</c:v>
                </c:pt>
                <c:pt idx="2529">
                  <c:v>56802.0</c:v>
                </c:pt>
                <c:pt idx="2530">
                  <c:v>57575.0</c:v>
                </c:pt>
                <c:pt idx="2531">
                  <c:v>58792.0</c:v>
                </c:pt>
                <c:pt idx="2532">
                  <c:v>59594.0</c:v>
                </c:pt>
                <c:pt idx="2533">
                  <c:v>218.0</c:v>
                </c:pt>
                <c:pt idx="2534">
                  <c:v>517.0</c:v>
                </c:pt>
                <c:pt idx="2535">
                  <c:v>699.0</c:v>
                </c:pt>
                <c:pt idx="2536">
                  <c:v>807.0</c:v>
                </c:pt>
                <c:pt idx="2537">
                  <c:v>892.0</c:v>
                </c:pt>
                <c:pt idx="2538">
                  <c:v>1938.0</c:v>
                </c:pt>
                <c:pt idx="2539">
                  <c:v>2104.0</c:v>
                </c:pt>
                <c:pt idx="2540">
                  <c:v>2396.0</c:v>
                </c:pt>
                <c:pt idx="2541">
                  <c:v>4385.0</c:v>
                </c:pt>
                <c:pt idx="2542">
                  <c:v>5155.0</c:v>
                </c:pt>
                <c:pt idx="2543">
                  <c:v>5625.0</c:v>
                </c:pt>
                <c:pt idx="2544">
                  <c:v>6199.0</c:v>
                </c:pt>
                <c:pt idx="2545">
                  <c:v>7556.0</c:v>
                </c:pt>
                <c:pt idx="2546">
                  <c:v>8184.0</c:v>
                </c:pt>
                <c:pt idx="2547">
                  <c:v>9131.0</c:v>
                </c:pt>
                <c:pt idx="2548">
                  <c:v>9483.0</c:v>
                </c:pt>
                <c:pt idx="2549">
                  <c:v>10311.0</c:v>
                </c:pt>
                <c:pt idx="2550">
                  <c:v>10703.0</c:v>
                </c:pt>
                <c:pt idx="2551">
                  <c:v>11479.0</c:v>
                </c:pt>
                <c:pt idx="2552">
                  <c:v>11959.0</c:v>
                </c:pt>
                <c:pt idx="2553">
                  <c:v>13926.0</c:v>
                </c:pt>
                <c:pt idx="2554">
                  <c:v>14493.0</c:v>
                </c:pt>
                <c:pt idx="2555">
                  <c:v>15079.0</c:v>
                </c:pt>
                <c:pt idx="2556">
                  <c:v>16086.0</c:v>
                </c:pt>
                <c:pt idx="2557">
                  <c:v>16608.0</c:v>
                </c:pt>
                <c:pt idx="2558">
                  <c:v>17083.0</c:v>
                </c:pt>
                <c:pt idx="2559">
                  <c:v>17883.0</c:v>
                </c:pt>
                <c:pt idx="2560">
                  <c:v>18776.0</c:v>
                </c:pt>
                <c:pt idx="2561">
                  <c:v>19540.0</c:v>
                </c:pt>
                <c:pt idx="2562">
                  <c:v>20670.0</c:v>
                </c:pt>
                <c:pt idx="2563">
                  <c:v>21120.0</c:v>
                </c:pt>
                <c:pt idx="2564">
                  <c:v>21468.0</c:v>
                </c:pt>
                <c:pt idx="2565">
                  <c:v>22115.0</c:v>
                </c:pt>
                <c:pt idx="2566">
                  <c:v>23104.0</c:v>
                </c:pt>
                <c:pt idx="2567">
                  <c:v>23831.0</c:v>
                </c:pt>
                <c:pt idx="2568">
                  <c:v>24867.0</c:v>
                </c:pt>
                <c:pt idx="2569">
                  <c:v>25591.0</c:v>
                </c:pt>
                <c:pt idx="2570">
                  <c:v>26152.0</c:v>
                </c:pt>
                <c:pt idx="2571">
                  <c:v>26745.0</c:v>
                </c:pt>
                <c:pt idx="2572">
                  <c:v>27238.0</c:v>
                </c:pt>
                <c:pt idx="2573">
                  <c:v>27903.0</c:v>
                </c:pt>
                <c:pt idx="2574">
                  <c:v>29157.0</c:v>
                </c:pt>
                <c:pt idx="2575">
                  <c:v>30437.0</c:v>
                </c:pt>
                <c:pt idx="2576">
                  <c:v>31975.0</c:v>
                </c:pt>
                <c:pt idx="2577">
                  <c:v>32682.0</c:v>
                </c:pt>
                <c:pt idx="2578">
                  <c:v>35066.0</c:v>
                </c:pt>
                <c:pt idx="2579">
                  <c:v>35623.0</c:v>
                </c:pt>
                <c:pt idx="2580">
                  <c:v>36184.0</c:v>
                </c:pt>
                <c:pt idx="2581">
                  <c:v>36731.0</c:v>
                </c:pt>
                <c:pt idx="2582">
                  <c:v>37094.0</c:v>
                </c:pt>
                <c:pt idx="2583">
                  <c:v>38320.0</c:v>
                </c:pt>
                <c:pt idx="2584">
                  <c:v>38724.0</c:v>
                </c:pt>
                <c:pt idx="2585">
                  <c:v>39770.0</c:v>
                </c:pt>
                <c:pt idx="2586">
                  <c:v>40333.0</c:v>
                </c:pt>
                <c:pt idx="2587">
                  <c:v>41026.0</c:v>
                </c:pt>
                <c:pt idx="2588">
                  <c:v>41835.0</c:v>
                </c:pt>
                <c:pt idx="2589">
                  <c:v>43035.0</c:v>
                </c:pt>
                <c:pt idx="2590">
                  <c:v>43438.0</c:v>
                </c:pt>
                <c:pt idx="2591">
                  <c:v>44440.0</c:v>
                </c:pt>
                <c:pt idx="2592">
                  <c:v>45042.0</c:v>
                </c:pt>
                <c:pt idx="2593">
                  <c:v>45585.0</c:v>
                </c:pt>
                <c:pt idx="2594">
                  <c:v>46386.0</c:v>
                </c:pt>
                <c:pt idx="2595">
                  <c:v>47002.0</c:v>
                </c:pt>
                <c:pt idx="2596">
                  <c:v>47961.0</c:v>
                </c:pt>
                <c:pt idx="2597">
                  <c:v>48817.0</c:v>
                </c:pt>
                <c:pt idx="2598">
                  <c:v>49358.0</c:v>
                </c:pt>
                <c:pt idx="2599">
                  <c:v>49986.0</c:v>
                </c:pt>
                <c:pt idx="2600">
                  <c:v>50210.0</c:v>
                </c:pt>
                <c:pt idx="2601">
                  <c:v>50628.0</c:v>
                </c:pt>
                <c:pt idx="2602">
                  <c:v>51659.0</c:v>
                </c:pt>
                <c:pt idx="2603">
                  <c:v>52017.0</c:v>
                </c:pt>
                <c:pt idx="2604">
                  <c:v>52691.0</c:v>
                </c:pt>
                <c:pt idx="2605">
                  <c:v>53444.0</c:v>
                </c:pt>
                <c:pt idx="2606">
                  <c:v>53894.0</c:v>
                </c:pt>
                <c:pt idx="2607">
                  <c:v>54532.0</c:v>
                </c:pt>
                <c:pt idx="2608">
                  <c:v>55616.0</c:v>
                </c:pt>
                <c:pt idx="2609">
                  <c:v>56629.0</c:v>
                </c:pt>
                <c:pt idx="2610">
                  <c:v>56914.0</c:v>
                </c:pt>
                <c:pt idx="2611">
                  <c:v>57573.0</c:v>
                </c:pt>
                <c:pt idx="2612">
                  <c:v>58798.0</c:v>
                </c:pt>
                <c:pt idx="2613">
                  <c:v>59617.0</c:v>
                </c:pt>
                <c:pt idx="2614">
                  <c:v>60089.0</c:v>
                </c:pt>
                <c:pt idx="2615">
                  <c:v>11.0</c:v>
                </c:pt>
                <c:pt idx="2616">
                  <c:v>34.0</c:v>
                </c:pt>
                <c:pt idx="2617">
                  <c:v>85.0</c:v>
                </c:pt>
                <c:pt idx="2618">
                  <c:v>331.0</c:v>
                </c:pt>
                <c:pt idx="2619">
                  <c:v>2149.0</c:v>
                </c:pt>
                <c:pt idx="2620">
                  <c:v>2479.0</c:v>
                </c:pt>
                <c:pt idx="2621">
                  <c:v>2643.0</c:v>
                </c:pt>
                <c:pt idx="2622">
                  <c:v>2822.0</c:v>
                </c:pt>
                <c:pt idx="2623">
                  <c:v>3014.0</c:v>
                </c:pt>
                <c:pt idx="2624">
                  <c:v>3253.0</c:v>
                </c:pt>
                <c:pt idx="2625">
                  <c:v>3500.0</c:v>
                </c:pt>
                <c:pt idx="2626">
                  <c:v>3932.0</c:v>
                </c:pt>
                <c:pt idx="2627">
                  <c:v>4159.0</c:v>
                </c:pt>
                <c:pt idx="2628">
                  <c:v>4413.0</c:v>
                </c:pt>
                <c:pt idx="2629">
                  <c:v>4835.0</c:v>
                </c:pt>
                <c:pt idx="2630">
                  <c:v>5094.0</c:v>
                </c:pt>
                <c:pt idx="2631">
                  <c:v>6112.0</c:v>
                </c:pt>
                <c:pt idx="2632">
                  <c:v>7194.0</c:v>
                </c:pt>
                <c:pt idx="2633">
                  <c:v>8869.0</c:v>
                </c:pt>
                <c:pt idx="2634">
                  <c:v>9290.0</c:v>
                </c:pt>
                <c:pt idx="2635">
                  <c:v>10037.0</c:v>
                </c:pt>
                <c:pt idx="2636">
                  <c:v>11116.0</c:v>
                </c:pt>
                <c:pt idx="2637">
                  <c:v>11784.0</c:v>
                </c:pt>
                <c:pt idx="2638">
                  <c:v>12501.0</c:v>
                </c:pt>
                <c:pt idx="2639">
                  <c:v>13961.0</c:v>
                </c:pt>
                <c:pt idx="2640">
                  <c:v>14657.0</c:v>
                </c:pt>
                <c:pt idx="2641">
                  <c:v>15305.0</c:v>
                </c:pt>
                <c:pt idx="2642">
                  <c:v>16048.0</c:v>
                </c:pt>
                <c:pt idx="2643">
                  <c:v>16595.0</c:v>
                </c:pt>
                <c:pt idx="2644">
                  <c:v>17197.0</c:v>
                </c:pt>
                <c:pt idx="2645">
                  <c:v>18460.0</c:v>
                </c:pt>
                <c:pt idx="2646">
                  <c:v>20000.0</c:v>
                </c:pt>
                <c:pt idx="2647">
                  <c:v>20708.0</c:v>
                </c:pt>
                <c:pt idx="2648">
                  <c:v>22537.0</c:v>
                </c:pt>
                <c:pt idx="2649">
                  <c:v>23382.0</c:v>
                </c:pt>
                <c:pt idx="2650">
                  <c:v>24597.0</c:v>
                </c:pt>
                <c:pt idx="2651">
                  <c:v>25635.0</c:v>
                </c:pt>
                <c:pt idx="2652">
                  <c:v>26236.0</c:v>
                </c:pt>
                <c:pt idx="2653">
                  <c:v>26937.0</c:v>
                </c:pt>
                <c:pt idx="2654">
                  <c:v>28020.0</c:v>
                </c:pt>
                <c:pt idx="2655">
                  <c:v>29985.0</c:v>
                </c:pt>
                <c:pt idx="2656">
                  <c:v>30748.0</c:v>
                </c:pt>
                <c:pt idx="2657">
                  <c:v>31341.0</c:v>
                </c:pt>
                <c:pt idx="2658">
                  <c:v>31797.0</c:v>
                </c:pt>
                <c:pt idx="2659">
                  <c:v>32098.0</c:v>
                </c:pt>
                <c:pt idx="2660">
                  <c:v>33132.0</c:v>
                </c:pt>
                <c:pt idx="2661">
                  <c:v>33720.0</c:v>
                </c:pt>
                <c:pt idx="2662">
                  <c:v>34912.0</c:v>
                </c:pt>
                <c:pt idx="2663">
                  <c:v>35403.0</c:v>
                </c:pt>
                <c:pt idx="2664">
                  <c:v>35855.0</c:v>
                </c:pt>
                <c:pt idx="2665">
                  <c:v>37079.0</c:v>
                </c:pt>
                <c:pt idx="2666">
                  <c:v>38263.0</c:v>
                </c:pt>
                <c:pt idx="2667">
                  <c:v>38976.0</c:v>
                </c:pt>
                <c:pt idx="2668">
                  <c:v>39758.0</c:v>
                </c:pt>
                <c:pt idx="2669">
                  <c:v>40444.0</c:v>
                </c:pt>
                <c:pt idx="2670">
                  <c:v>41087.0</c:v>
                </c:pt>
                <c:pt idx="2671">
                  <c:v>42125.0</c:v>
                </c:pt>
                <c:pt idx="2672">
                  <c:v>42815.0</c:v>
                </c:pt>
                <c:pt idx="2673">
                  <c:v>44332.0</c:v>
                </c:pt>
                <c:pt idx="2674">
                  <c:v>44972.0</c:v>
                </c:pt>
                <c:pt idx="2675">
                  <c:v>45664.0</c:v>
                </c:pt>
                <c:pt idx="2676">
                  <c:v>46213.0</c:v>
                </c:pt>
                <c:pt idx="2677">
                  <c:v>47074.0</c:v>
                </c:pt>
                <c:pt idx="2678">
                  <c:v>47513.0</c:v>
                </c:pt>
                <c:pt idx="2679">
                  <c:v>47783.0</c:v>
                </c:pt>
                <c:pt idx="2680">
                  <c:v>48407.0</c:v>
                </c:pt>
                <c:pt idx="2681">
                  <c:v>48915.0</c:v>
                </c:pt>
                <c:pt idx="2682">
                  <c:v>50134.0</c:v>
                </c:pt>
                <c:pt idx="2683">
                  <c:v>50411.0</c:v>
                </c:pt>
                <c:pt idx="2684">
                  <c:v>51123.0</c:v>
                </c:pt>
                <c:pt idx="2685">
                  <c:v>51989.0</c:v>
                </c:pt>
                <c:pt idx="2686">
                  <c:v>52701.0</c:v>
                </c:pt>
                <c:pt idx="2687">
                  <c:v>53375.0</c:v>
                </c:pt>
                <c:pt idx="2688">
                  <c:v>53979.0</c:v>
                </c:pt>
                <c:pt idx="2689">
                  <c:v>54388.0</c:v>
                </c:pt>
                <c:pt idx="2690">
                  <c:v>55527.0</c:v>
                </c:pt>
                <c:pt idx="2691">
                  <c:v>55810.0</c:v>
                </c:pt>
                <c:pt idx="2692">
                  <c:v>56901.0</c:v>
                </c:pt>
                <c:pt idx="2693">
                  <c:v>58137.0</c:v>
                </c:pt>
                <c:pt idx="2694">
                  <c:v>58826.0</c:v>
                </c:pt>
                <c:pt idx="2695">
                  <c:v>59296.0</c:v>
                </c:pt>
                <c:pt idx="2696">
                  <c:v>59731.0</c:v>
                </c:pt>
                <c:pt idx="2697">
                  <c:v>1272.0</c:v>
                </c:pt>
                <c:pt idx="2698">
                  <c:v>1352.0</c:v>
                </c:pt>
                <c:pt idx="2699">
                  <c:v>2565.0</c:v>
                </c:pt>
                <c:pt idx="2700">
                  <c:v>4663.0</c:v>
                </c:pt>
                <c:pt idx="2701">
                  <c:v>4928.0</c:v>
                </c:pt>
                <c:pt idx="2702">
                  <c:v>5231.0</c:v>
                </c:pt>
                <c:pt idx="2703">
                  <c:v>5548.0</c:v>
                </c:pt>
                <c:pt idx="2704">
                  <c:v>5801.0</c:v>
                </c:pt>
                <c:pt idx="2705">
                  <c:v>6179.0</c:v>
                </c:pt>
                <c:pt idx="2706">
                  <c:v>6653.0</c:v>
                </c:pt>
                <c:pt idx="2707">
                  <c:v>7580.0</c:v>
                </c:pt>
                <c:pt idx="2708">
                  <c:v>8750.0</c:v>
                </c:pt>
                <c:pt idx="2709">
                  <c:v>9319.0</c:v>
                </c:pt>
                <c:pt idx="2710">
                  <c:v>9795.0</c:v>
                </c:pt>
                <c:pt idx="2711">
                  <c:v>10322.0</c:v>
                </c:pt>
                <c:pt idx="2712">
                  <c:v>11688.0</c:v>
                </c:pt>
                <c:pt idx="2713">
                  <c:v>12575.0</c:v>
                </c:pt>
                <c:pt idx="2714">
                  <c:v>13078.0</c:v>
                </c:pt>
                <c:pt idx="2715">
                  <c:v>13808.0</c:v>
                </c:pt>
                <c:pt idx="2716">
                  <c:v>14587.0</c:v>
                </c:pt>
                <c:pt idx="2717">
                  <c:v>15487.0</c:v>
                </c:pt>
                <c:pt idx="2718">
                  <c:v>15885.0</c:v>
                </c:pt>
                <c:pt idx="2719">
                  <c:v>16434.0</c:v>
                </c:pt>
                <c:pt idx="2720">
                  <c:v>16973.0</c:v>
                </c:pt>
                <c:pt idx="2721">
                  <c:v>17363.0</c:v>
                </c:pt>
                <c:pt idx="2722">
                  <c:v>18669.0</c:v>
                </c:pt>
                <c:pt idx="2723">
                  <c:v>19456.0</c:v>
                </c:pt>
                <c:pt idx="2724">
                  <c:v>19767.0</c:v>
                </c:pt>
                <c:pt idx="2725">
                  <c:v>20272.0</c:v>
                </c:pt>
                <c:pt idx="2726">
                  <c:v>21163.0</c:v>
                </c:pt>
                <c:pt idx="2727">
                  <c:v>21512.0</c:v>
                </c:pt>
                <c:pt idx="2728">
                  <c:v>21963.0</c:v>
                </c:pt>
                <c:pt idx="2729">
                  <c:v>23019.0</c:v>
                </c:pt>
                <c:pt idx="2730">
                  <c:v>24978.0</c:v>
                </c:pt>
                <c:pt idx="2731">
                  <c:v>26289.0</c:v>
                </c:pt>
                <c:pt idx="2732">
                  <c:v>26511.0</c:v>
                </c:pt>
                <c:pt idx="2733">
                  <c:v>27655.0</c:v>
                </c:pt>
                <c:pt idx="2734">
                  <c:v>28725.0</c:v>
                </c:pt>
                <c:pt idx="2735">
                  <c:v>29228.0</c:v>
                </c:pt>
                <c:pt idx="2736">
                  <c:v>29773.0</c:v>
                </c:pt>
                <c:pt idx="2737">
                  <c:v>30969.0</c:v>
                </c:pt>
                <c:pt idx="2738">
                  <c:v>32038.0</c:v>
                </c:pt>
                <c:pt idx="2739">
                  <c:v>34476.0</c:v>
                </c:pt>
                <c:pt idx="2740">
                  <c:v>35150.0</c:v>
                </c:pt>
                <c:pt idx="2741">
                  <c:v>35747.0</c:v>
                </c:pt>
                <c:pt idx="2742">
                  <c:v>37557.0</c:v>
                </c:pt>
                <c:pt idx="2743">
                  <c:v>39225.0</c:v>
                </c:pt>
                <c:pt idx="2744">
                  <c:v>39806.0</c:v>
                </c:pt>
                <c:pt idx="2745">
                  <c:v>41374.0</c:v>
                </c:pt>
                <c:pt idx="2746">
                  <c:v>42413.0</c:v>
                </c:pt>
                <c:pt idx="2747">
                  <c:v>43500.0</c:v>
                </c:pt>
                <c:pt idx="2748">
                  <c:v>44004.0</c:v>
                </c:pt>
                <c:pt idx="2749">
                  <c:v>44749.0</c:v>
                </c:pt>
                <c:pt idx="2750">
                  <c:v>45680.0</c:v>
                </c:pt>
                <c:pt idx="2751">
                  <c:v>45955.0</c:v>
                </c:pt>
                <c:pt idx="2752">
                  <c:v>46442.0</c:v>
                </c:pt>
                <c:pt idx="2753">
                  <c:v>47711.0</c:v>
                </c:pt>
                <c:pt idx="2754">
                  <c:v>48369.0</c:v>
                </c:pt>
                <c:pt idx="2755">
                  <c:v>49104.0</c:v>
                </c:pt>
                <c:pt idx="2756">
                  <c:v>49729.0</c:v>
                </c:pt>
                <c:pt idx="2757">
                  <c:v>51382.0</c:v>
                </c:pt>
                <c:pt idx="2758">
                  <c:v>53341.0</c:v>
                </c:pt>
                <c:pt idx="2759">
                  <c:v>54066.0</c:v>
                </c:pt>
                <c:pt idx="2760">
                  <c:v>54790.0</c:v>
                </c:pt>
                <c:pt idx="2761">
                  <c:v>55377.0</c:v>
                </c:pt>
                <c:pt idx="2762">
                  <c:v>56120.0</c:v>
                </c:pt>
                <c:pt idx="2763">
                  <c:v>56668.0</c:v>
                </c:pt>
                <c:pt idx="2764">
                  <c:v>58011.0</c:v>
                </c:pt>
                <c:pt idx="2765">
                  <c:v>59094.0</c:v>
                </c:pt>
                <c:pt idx="2766">
                  <c:v>59445.0</c:v>
                </c:pt>
                <c:pt idx="2767">
                  <c:v>406.0</c:v>
                </c:pt>
                <c:pt idx="2768">
                  <c:v>2809.0</c:v>
                </c:pt>
                <c:pt idx="2769">
                  <c:v>3395.0</c:v>
                </c:pt>
                <c:pt idx="2770">
                  <c:v>5520.0</c:v>
                </c:pt>
                <c:pt idx="2771">
                  <c:v>6211.0</c:v>
                </c:pt>
                <c:pt idx="2772">
                  <c:v>6816.0</c:v>
                </c:pt>
                <c:pt idx="2773">
                  <c:v>8023.0</c:v>
                </c:pt>
                <c:pt idx="2774">
                  <c:v>8358.0</c:v>
                </c:pt>
                <c:pt idx="2775">
                  <c:v>8754.0</c:v>
                </c:pt>
                <c:pt idx="2776">
                  <c:v>9788.0</c:v>
                </c:pt>
                <c:pt idx="2777">
                  <c:v>10246.0</c:v>
                </c:pt>
                <c:pt idx="2778">
                  <c:v>10475.0</c:v>
                </c:pt>
                <c:pt idx="2779">
                  <c:v>10835.0</c:v>
                </c:pt>
                <c:pt idx="2780">
                  <c:v>12063.0</c:v>
                </c:pt>
                <c:pt idx="2781">
                  <c:v>12821.0</c:v>
                </c:pt>
                <c:pt idx="2782">
                  <c:v>13450.0</c:v>
                </c:pt>
                <c:pt idx="2783">
                  <c:v>14214.0</c:v>
                </c:pt>
                <c:pt idx="2784">
                  <c:v>15173.0</c:v>
                </c:pt>
                <c:pt idx="2785">
                  <c:v>15572.0</c:v>
                </c:pt>
                <c:pt idx="2786">
                  <c:v>15925.0</c:v>
                </c:pt>
                <c:pt idx="2787">
                  <c:v>17131.0</c:v>
                </c:pt>
                <c:pt idx="2788">
                  <c:v>17647.0</c:v>
                </c:pt>
                <c:pt idx="2789">
                  <c:v>17980.0</c:v>
                </c:pt>
                <c:pt idx="2790">
                  <c:v>18274.0</c:v>
                </c:pt>
                <c:pt idx="2791">
                  <c:v>19434.0</c:v>
                </c:pt>
                <c:pt idx="2792">
                  <c:v>19825.0</c:v>
                </c:pt>
                <c:pt idx="2793">
                  <c:v>20543.0</c:v>
                </c:pt>
                <c:pt idx="2794">
                  <c:v>21255.0</c:v>
                </c:pt>
                <c:pt idx="2795">
                  <c:v>21894.0</c:v>
                </c:pt>
                <c:pt idx="2796">
                  <c:v>22454.0</c:v>
                </c:pt>
                <c:pt idx="2797">
                  <c:v>23910.0</c:v>
                </c:pt>
                <c:pt idx="2798">
                  <c:v>24363.0</c:v>
                </c:pt>
                <c:pt idx="2799">
                  <c:v>24794.0</c:v>
                </c:pt>
                <c:pt idx="2800">
                  <c:v>25632.0</c:v>
                </c:pt>
                <c:pt idx="2801">
                  <c:v>26448.0</c:v>
                </c:pt>
                <c:pt idx="2802">
                  <c:v>27409.0</c:v>
                </c:pt>
                <c:pt idx="2803">
                  <c:v>27857.0</c:v>
                </c:pt>
                <c:pt idx="2804">
                  <c:v>28304.0</c:v>
                </c:pt>
                <c:pt idx="2805">
                  <c:v>29274.0</c:v>
                </c:pt>
                <c:pt idx="2806">
                  <c:v>29728.0</c:v>
                </c:pt>
                <c:pt idx="2807">
                  <c:v>30605.0</c:v>
                </c:pt>
                <c:pt idx="2808">
                  <c:v>31306.0</c:v>
                </c:pt>
                <c:pt idx="2809">
                  <c:v>31736.0</c:v>
                </c:pt>
                <c:pt idx="2810">
                  <c:v>32536.0</c:v>
                </c:pt>
                <c:pt idx="2811">
                  <c:v>33093.0</c:v>
                </c:pt>
                <c:pt idx="2812">
                  <c:v>33394.0</c:v>
                </c:pt>
                <c:pt idx="2813">
                  <c:v>34110.0</c:v>
                </c:pt>
                <c:pt idx="2814">
                  <c:v>34522.0</c:v>
                </c:pt>
                <c:pt idx="2815">
                  <c:v>34864.0</c:v>
                </c:pt>
                <c:pt idx="2816">
                  <c:v>35302.0</c:v>
                </c:pt>
                <c:pt idx="2817">
                  <c:v>36066.0</c:v>
                </c:pt>
                <c:pt idx="2818">
                  <c:v>36787.0</c:v>
                </c:pt>
                <c:pt idx="2819">
                  <c:v>37493.0</c:v>
                </c:pt>
                <c:pt idx="2820">
                  <c:v>38020.0</c:v>
                </c:pt>
                <c:pt idx="2821">
                  <c:v>39155.0</c:v>
                </c:pt>
                <c:pt idx="2822">
                  <c:v>41064.0</c:v>
                </c:pt>
                <c:pt idx="2823">
                  <c:v>41515.0</c:v>
                </c:pt>
                <c:pt idx="2824">
                  <c:v>42599.0</c:v>
                </c:pt>
                <c:pt idx="2825">
                  <c:v>43299.0</c:v>
                </c:pt>
                <c:pt idx="2826">
                  <c:v>44001.0</c:v>
                </c:pt>
                <c:pt idx="2827">
                  <c:v>44652.0</c:v>
                </c:pt>
                <c:pt idx="2828">
                  <c:v>45398.0</c:v>
                </c:pt>
                <c:pt idx="2829">
                  <c:v>46505.0</c:v>
                </c:pt>
                <c:pt idx="2830">
                  <c:v>47354.0</c:v>
                </c:pt>
                <c:pt idx="2831">
                  <c:v>48150.0</c:v>
                </c:pt>
                <c:pt idx="2832">
                  <c:v>48619.0</c:v>
                </c:pt>
                <c:pt idx="2833">
                  <c:v>48992.0</c:v>
                </c:pt>
                <c:pt idx="2834">
                  <c:v>49292.0</c:v>
                </c:pt>
                <c:pt idx="2835">
                  <c:v>50541.0</c:v>
                </c:pt>
                <c:pt idx="2836">
                  <c:v>50925.0</c:v>
                </c:pt>
                <c:pt idx="2837">
                  <c:v>51196.0</c:v>
                </c:pt>
                <c:pt idx="2838">
                  <c:v>51448.0</c:v>
                </c:pt>
                <c:pt idx="2839">
                  <c:v>52064.0</c:v>
                </c:pt>
                <c:pt idx="2840">
                  <c:v>52508.0</c:v>
                </c:pt>
                <c:pt idx="2841">
                  <c:v>53085.0</c:v>
                </c:pt>
                <c:pt idx="2842">
                  <c:v>54540.0</c:v>
                </c:pt>
                <c:pt idx="2843">
                  <c:v>54834.0</c:v>
                </c:pt>
                <c:pt idx="2844">
                  <c:v>55519.0</c:v>
                </c:pt>
                <c:pt idx="2845">
                  <c:v>55992.0</c:v>
                </c:pt>
                <c:pt idx="2846">
                  <c:v>56881.0</c:v>
                </c:pt>
                <c:pt idx="2847">
                  <c:v>58000.0</c:v>
                </c:pt>
                <c:pt idx="2848">
                  <c:v>58821.0</c:v>
                </c:pt>
                <c:pt idx="2849">
                  <c:v>59236.0</c:v>
                </c:pt>
                <c:pt idx="2850">
                  <c:v>59736.0</c:v>
                </c:pt>
                <c:pt idx="2851">
                  <c:v>376.0</c:v>
                </c:pt>
                <c:pt idx="2852">
                  <c:v>1896.0</c:v>
                </c:pt>
                <c:pt idx="2853">
                  <c:v>2093.0</c:v>
                </c:pt>
                <c:pt idx="2854">
                  <c:v>2333.0</c:v>
                </c:pt>
                <c:pt idx="2855">
                  <c:v>2542.0</c:v>
                </c:pt>
                <c:pt idx="2856">
                  <c:v>2850.0</c:v>
                </c:pt>
                <c:pt idx="2857">
                  <c:v>3178.0</c:v>
                </c:pt>
                <c:pt idx="2858">
                  <c:v>4713.0</c:v>
                </c:pt>
                <c:pt idx="2859">
                  <c:v>5149.0</c:v>
                </c:pt>
                <c:pt idx="2860">
                  <c:v>5657.0</c:v>
                </c:pt>
                <c:pt idx="2861">
                  <c:v>6128.0</c:v>
                </c:pt>
                <c:pt idx="2862">
                  <c:v>6838.0</c:v>
                </c:pt>
                <c:pt idx="2863">
                  <c:v>7567.0</c:v>
                </c:pt>
                <c:pt idx="2864">
                  <c:v>8067.0</c:v>
                </c:pt>
                <c:pt idx="2865">
                  <c:v>8817.0</c:v>
                </c:pt>
                <c:pt idx="2866">
                  <c:v>9686.0</c:v>
                </c:pt>
                <c:pt idx="2867">
                  <c:v>10352.0</c:v>
                </c:pt>
                <c:pt idx="2868">
                  <c:v>11259.0</c:v>
                </c:pt>
                <c:pt idx="2869">
                  <c:v>12250.0</c:v>
                </c:pt>
                <c:pt idx="2870">
                  <c:v>12926.0</c:v>
                </c:pt>
                <c:pt idx="2871">
                  <c:v>14608.0</c:v>
                </c:pt>
                <c:pt idx="2872">
                  <c:v>15106.0</c:v>
                </c:pt>
                <c:pt idx="2873">
                  <c:v>15297.0</c:v>
                </c:pt>
                <c:pt idx="2874">
                  <c:v>16836.0</c:v>
                </c:pt>
                <c:pt idx="2875">
                  <c:v>18531.0</c:v>
                </c:pt>
                <c:pt idx="2876">
                  <c:v>18807.0</c:v>
                </c:pt>
                <c:pt idx="2877">
                  <c:v>19309.0</c:v>
                </c:pt>
                <c:pt idx="2878">
                  <c:v>19993.0</c:v>
                </c:pt>
                <c:pt idx="2879">
                  <c:v>20817.0</c:v>
                </c:pt>
                <c:pt idx="2880">
                  <c:v>21429.0</c:v>
                </c:pt>
                <c:pt idx="2881">
                  <c:v>22073.0</c:v>
                </c:pt>
                <c:pt idx="2882">
                  <c:v>22519.0</c:v>
                </c:pt>
                <c:pt idx="2883">
                  <c:v>22842.0</c:v>
                </c:pt>
                <c:pt idx="2884">
                  <c:v>23299.0</c:v>
                </c:pt>
                <c:pt idx="2885">
                  <c:v>23953.0</c:v>
                </c:pt>
                <c:pt idx="2886">
                  <c:v>24986.0</c:v>
                </c:pt>
                <c:pt idx="2887">
                  <c:v>25469.0</c:v>
                </c:pt>
                <c:pt idx="2888">
                  <c:v>26057.0</c:v>
                </c:pt>
                <c:pt idx="2889">
                  <c:v>27023.0</c:v>
                </c:pt>
                <c:pt idx="2890">
                  <c:v>28058.0</c:v>
                </c:pt>
                <c:pt idx="2891">
                  <c:v>28785.0</c:v>
                </c:pt>
                <c:pt idx="2892">
                  <c:v>29299.0</c:v>
                </c:pt>
                <c:pt idx="2893">
                  <c:v>29883.0</c:v>
                </c:pt>
                <c:pt idx="2894">
                  <c:v>30338.0</c:v>
                </c:pt>
                <c:pt idx="2895">
                  <c:v>30769.0</c:v>
                </c:pt>
                <c:pt idx="2896">
                  <c:v>31175.0</c:v>
                </c:pt>
                <c:pt idx="2897">
                  <c:v>32064.0</c:v>
                </c:pt>
                <c:pt idx="2898">
                  <c:v>33156.0</c:v>
                </c:pt>
                <c:pt idx="2899">
                  <c:v>34300.0</c:v>
                </c:pt>
                <c:pt idx="2900">
                  <c:v>34794.0</c:v>
                </c:pt>
                <c:pt idx="2901">
                  <c:v>35278.0</c:v>
                </c:pt>
                <c:pt idx="2902">
                  <c:v>35648.0</c:v>
                </c:pt>
                <c:pt idx="2903">
                  <c:v>36023.0</c:v>
                </c:pt>
                <c:pt idx="2904">
                  <c:v>36506.0</c:v>
                </c:pt>
                <c:pt idx="2905">
                  <c:v>37261.0</c:v>
                </c:pt>
                <c:pt idx="2906">
                  <c:v>37692.0</c:v>
                </c:pt>
                <c:pt idx="2907">
                  <c:v>38386.0</c:v>
                </c:pt>
                <c:pt idx="2908">
                  <c:v>39039.0</c:v>
                </c:pt>
                <c:pt idx="2909">
                  <c:v>40441.0</c:v>
                </c:pt>
                <c:pt idx="2910">
                  <c:v>40746.0</c:v>
                </c:pt>
                <c:pt idx="2911">
                  <c:v>41815.0</c:v>
                </c:pt>
                <c:pt idx="2912">
                  <c:v>42354.0</c:v>
                </c:pt>
                <c:pt idx="2913">
                  <c:v>42928.0</c:v>
                </c:pt>
                <c:pt idx="2914">
                  <c:v>44511.0</c:v>
                </c:pt>
                <c:pt idx="2915">
                  <c:v>45140.0</c:v>
                </c:pt>
                <c:pt idx="2916">
                  <c:v>45537.0</c:v>
                </c:pt>
                <c:pt idx="2917">
                  <c:v>46082.0</c:v>
                </c:pt>
                <c:pt idx="2918">
                  <c:v>47760.0</c:v>
                </c:pt>
                <c:pt idx="2919">
                  <c:v>48482.0</c:v>
                </c:pt>
                <c:pt idx="2920">
                  <c:v>49468.0</c:v>
                </c:pt>
                <c:pt idx="2921">
                  <c:v>50265.0</c:v>
                </c:pt>
                <c:pt idx="2922">
                  <c:v>50895.0</c:v>
                </c:pt>
                <c:pt idx="2923">
                  <c:v>51310.0</c:v>
                </c:pt>
                <c:pt idx="2924">
                  <c:v>51896.0</c:v>
                </c:pt>
                <c:pt idx="2925">
                  <c:v>52765.0</c:v>
                </c:pt>
                <c:pt idx="2926">
                  <c:v>53234.0</c:v>
                </c:pt>
                <c:pt idx="2927">
                  <c:v>54216.0</c:v>
                </c:pt>
                <c:pt idx="2928">
                  <c:v>55722.0</c:v>
                </c:pt>
                <c:pt idx="2929">
                  <c:v>56167.0</c:v>
                </c:pt>
                <c:pt idx="2930">
                  <c:v>57477.0</c:v>
                </c:pt>
                <c:pt idx="2931">
                  <c:v>58114.0</c:v>
                </c:pt>
                <c:pt idx="2932">
                  <c:v>58634.0</c:v>
                </c:pt>
                <c:pt idx="2933">
                  <c:v>59828.0</c:v>
                </c:pt>
                <c:pt idx="2934">
                  <c:v>13.0</c:v>
                </c:pt>
                <c:pt idx="2935">
                  <c:v>39.0</c:v>
                </c:pt>
                <c:pt idx="2936">
                  <c:v>2624.0</c:v>
                </c:pt>
                <c:pt idx="2937">
                  <c:v>2859.0</c:v>
                </c:pt>
                <c:pt idx="2938">
                  <c:v>3588.0</c:v>
                </c:pt>
                <c:pt idx="2939">
                  <c:v>5965.0</c:v>
                </c:pt>
                <c:pt idx="2940">
                  <c:v>6906.0</c:v>
                </c:pt>
                <c:pt idx="2941">
                  <c:v>7377.0</c:v>
                </c:pt>
                <c:pt idx="2942">
                  <c:v>7623.0</c:v>
                </c:pt>
                <c:pt idx="2943">
                  <c:v>8054.0</c:v>
                </c:pt>
                <c:pt idx="2944">
                  <c:v>9576.0</c:v>
                </c:pt>
                <c:pt idx="2945">
                  <c:v>9895.0</c:v>
                </c:pt>
                <c:pt idx="2946">
                  <c:v>10914.0</c:v>
                </c:pt>
                <c:pt idx="2947">
                  <c:v>11828.0</c:v>
                </c:pt>
                <c:pt idx="2948">
                  <c:v>12520.0</c:v>
                </c:pt>
                <c:pt idx="2949">
                  <c:v>13074.0</c:v>
                </c:pt>
                <c:pt idx="2950">
                  <c:v>13875.0</c:v>
                </c:pt>
                <c:pt idx="2951">
                  <c:v>14498.0</c:v>
                </c:pt>
                <c:pt idx="2952">
                  <c:v>15208.0</c:v>
                </c:pt>
                <c:pt idx="2953">
                  <c:v>15985.0</c:v>
                </c:pt>
                <c:pt idx="2954">
                  <c:v>16293.0</c:v>
                </c:pt>
                <c:pt idx="2955">
                  <c:v>16792.0</c:v>
                </c:pt>
                <c:pt idx="2956">
                  <c:v>17141.0</c:v>
                </c:pt>
                <c:pt idx="2957">
                  <c:v>17759.0</c:v>
                </c:pt>
                <c:pt idx="2958">
                  <c:v>18218.0</c:v>
                </c:pt>
                <c:pt idx="2959">
                  <c:v>18554.0</c:v>
                </c:pt>
                <c:pt idx="2960">
                  <c:v>19119.0</c:v>
                </c:pt>
                <c:pt idx="2961">
                  <c:v>19381.0</c:v>
                </c:pt>
                <c:pt idx="2962">
                  <c:v>20158.0</c:v>
                </c:pt>
                <c:pt idx="2963">
                  <c:v>21643.0</c:v>
                </c:pt>
                <c:pt idx="2964">
                  <c:v>22049.0</c:v>
                </c:pt>
                <c:pt idx="2965">
                  <c:v>23113.0</c:v>
                </c:pt>
                <c:pt idx="2966">
                  <c:v>24462.0</c:v>
                </c:pt>
                <c:pt idx="2967">
                  <c:v>25319.0</c:v>
                </c:pt>
                <c:pt idx="2968">
                  <c:v>25625.0</c:v>
                </c:pt>
                <c:pt idx="2969">
                  <c:v>25983.0</c:v>
                </c:pt>
                <c:pt idx="2970">
                  <c:v>26529.0</c:v>
                </c:pt>
                <c:pt idx="2971">
                  <c:v>26815.0</c:v>
                </c:pt>
                <c:pt idx="2972">
                  <c:v>27210.0</c:v>
                </c:pt>
                <c:pt idx="2973">
                  <c:v>27400.0</c:v>
                </c:pt>
                <c:pt idx="2974">
                  <c:v>28856.0</c:v>
                </c:pt>
                <c:pt idx="2975">
                  <c:v>29700.0</c:v>
                </c:pt>
                <c:pt idx="2976">
                  <c:v>30460.0</c:v>
                </c:pt>
                <c:pt idx="2977">
                  <c:v>31266.0</c:v>
                </c:pt>
                <c:pt idx="2978">
                  <c:v>32005.0</c:v>
                </c:pt>
                <c:pt idx="2979">
                  <c:v>32535.0</c:v>
                </c:pt>
                <c:pt idx="2980">
                  <c:v>33020.0</c:v>
                </c:pt>
                <c:pt idx="2981">
                  <c:v>33438.0</c:v>
                </c:pt>
                <c:pt idx="2982">
                  <c:v>34014.0</c:v>
                </c:pt>
                <c:pt idx="2983">
                  <c:v>34492.0</c:v>
                </c:pt>
                <c:pt idx="2984">
                  <c:v>35102.0</c:v>
                </c:pt>
                <c:pt idx="2985">
                  <c:v>36003.0</c:v>
                </c:pt>
                <c:pt idx="2986">
                  <c:v>36263.0</c:v>
                </c:pt>
                <c:pt idx="2987">
                  <c:v>36759.0</c:v>
                </c:pt>
                <c:pt idx="2988">
                  <c:v>37260.0</c:v>
                </c:pt>
                <c:pt idx="2989">
                  <c:v>38424.0</c:v>
                </c:pt>
                <c:pt idx="2990">
                  <c:v>38757.0</c:v>
                </c:pt>
                <c:pt idx="2991">
                  <c:v>39061.0</c:v>
                </c:pt>
                <c:pt idx="2992">
                  <c:v>39942.0</c:v>
                </c:pt>
                <c:pt idx="2993">
                  <c:v>40766.0</c:v>
                </c:pt>
                <c:pt idx="2994">
                  <c:v>41727.0</c:v>
                </c:pt>
                <c:pt idx="2995">
                  <c:v>42142.0</c:v>
                </c:pt>
                <c:pt idx="2996">
                  <c:v>42846.0</c:v>
                </c:pt>
                <c:pt idx="2997">
                  <c:v>44402.0</c:v>
                </c:pt>
                <c:pt idx="2998">
                  <c:v>45239.0</c:v>
                </c:pt>
                <c:pt idx="2999">
                  <c:v>45689.0</c:v>
                </c:pt>
                <c:pt idx="3000">
                  <c:v>46559.0</c:v>
                </c:pt>
                <c:pt idx="3001">
                  <c:v>46762.0</c:v>
                </c:pt>
                <c:pt idx="3002">
                  <c:v>47478.0</c:v>
                </c:pt>
                <c:pt idx="3003">
                  <c:v>47782.0</c:v>
                </c:pt>
                <c:pt idx="3004">
                  <c:v>48689.0</c:v>
                </c:pt>
                <c:pt idx="3005">
                  <c:v>49469.0</c:v>
                </c:pt>
                <c:pt idx="3006">
                  <c:v>50092.0</c:v>
                </c:pt>
                <c:pt idx="3007">
                  <c:v>50681.0</c:v>
                </c:pt>
                <c:pt idx="3008">
                  <c:v>50916.0</c:v>
                </c:pt>
                <c:pt idx="3009">
                  <c:v>51221.0</c:v>
                </c:pt>
                <c:pt idx="3010">
                  <c:v>51743.0</c:v>
                </c:pt>
                <c:pt idx="3011">
                  <c:v>52135.0</c:v>
                </c:pt>
                <c:pt idx="3012">
                  <c:v>53259.0</c:v>
                </c:pt>
                <c:pt idx="3013">
                  <c:v>54053.0</c:v>
                </c:pt>
                <c:pt idx="3014">
                  <c:v>54646.0</c:v>
                </c:pt>
                <c:pt idx="3015">
                  <c:v>55078.0</c:v>
                </c:pt>
                <c:pt idx="3016">
                  <c:v>56131.0</c:v>
                </c:pt>
                <c:pt idx="3017">
                  <c:v>57100.0</c:v>
                </c:pt>
                <c:pt idx="3018">
                  <c:v>58076.0</c:v>
                </c:pt>
                <c:pt idx="3019">
                  <c:v>58459.0</c:v>
                </c:pt>
                <c:pt idx="3020">
                  <c:v>59074.0</c:v>
                </c:pt>
                <c:pt idx="3021">
                  <c:v>205.0</c:v>
                </c:pt>
                <c:pt idx="3022">
                  <c:v>422.0</c:v>
                </c:pt>
                <c:pt idx="3023">
                  <c:v>925.0</c:v>
                </c:pt>
                <c:pt idx="3024">
                  <c:v>992.0</c:v>
                </c:pt>
                <c:pt idx="3025">
                  <c:v>1222.0</c:v>
                </c:pt>
                <c:pt idx="3026">
                  <c:v>1426.0</c:v>
                </c:pt>
                <c:pt idx="3027">
                  <c:v>1472.0</c:v>
                </c:pt>
                <c:pt idx="3028">
                  <c:v>1566.0</c:v>
                </c:pt>
                <c:pt idx="3029">
                  <c:v>1671.0</c:v>
                </c:pt>
                <c:pt idx="3030">
                  <c:v>1863.0</c:v>
                </c:pt>
                <c:pt idx="3031">
                  <c:v>2013.0</c:v>
                </c:pt>
                <c:pt idx="3032">
                  <c:v>2276.0</c:v>
                </c:pt>
                <c:pt idx="3033">
                  <c:v>2435.0</c:v>
                </c:pt>
                <c:pt idx="3034">
                  <c:v>2652.0</c:v>
                </c:pt>
                <c:pt idx="3035">
                  <c:v>2842.0</c:v>
                </c:pt>
                <c:pt idx="3036">
                  <c:v>3057.0</c:v>
                </c:pt>
                <c:pt idx="3037">
                  <c:v>3284.0</c:v>
                </c:pt>
                <c:pt idx="3038">
                  <c:v>3471.0</c:v>
                </c:pt>
                <c:pt idx="3039">
                  <c:v>5705.0</c:v>
                </c:pt>
                <c:pt idx="3040">
                  <c:v>6194.0</c:v>
                </c:pt>
                <c:pt idx="3041">
                  <c:v>6619.0</c:v>
                </c:pt>
                <c:pt idx="3042">
                  <c:v>6973.0</c:v>
                </c:pt>
                <c:pt idx="3043">
                  <c:v>8279.0</c:v>
                </c:pt>
                <c:pt idx="3044">
                  <c:v>9256.0</c:v>
                </c:pt>
                <c:pt idx="3045">
                  <c:v>9745.0</c:v>
                </c:pt>
                <c:pt idx="3046">
                  <c:v>10545.0</c:v>
                </c:pt>
                <c:pt idx="3047">
                  <c:v>10924.0</c:v>
                </c:pt>
                <c:pt idx="3048">
                  <c:v>11705.0</c:v>
                </c:pt>
                <c:pt idx="3049">
                  <c:v>12055.0</c:v>
                </c:pt>
                <c:pt idx="3050">
                  <c:v>12898.0</c:v>
                </c:pt>
                <c:pt idx="3051">
                  <c:v>13468.0</c:v>
                </c:pt>
                <c:pt idx="3052">
                  <c:v>14284.0</c:v>
                </c:pt>
                <c:pt idx="3053">
                  <c:v>15029.0</c:v>
                </c:pt>
                <c:pt idx="3054">
                  <c:v>15896.0</c:v>
                </c:pt>
                <c:pt idx="3055">
                  <c:v>16778.0</c:v>
                </c:pt>
                <c:pt idx="3056">
                  <c:v>17004.0</c:v>
                </c:pt>
                <c:pt idx="3057">
                  <c:v>17982.0</c:v>
                </c:pt>
                <c:pt idx="3058">
                  <c:v>18735.0</c:v>
                </c:pt>
                <c:pt idx="3059">
                  <c:v>19249.0</c:v>
                </c:pt>
                <c:pt idx="3060">
                  <c:v>19898.0</c:v>
                </c:pt>
                <c:pt idx="3061">
                  <c:v>20362.0</c:v>
                </c:pt>
                <c:pt idx="3062">
                  <c:v>20768.0</c:v>
                </c:pt>
                <c:pt idx="3063">
                  <c:v>21379.0</c:v>
                </c:pt>
                <c:pt idx="3064">
                  <c:v>22242.0</c:v>
                </c:pt>
                <c:pt idx="3065">
                  <c:v>23082.0</c:v>
                </c:pt>
                <c:pt idx="3066">
                  <c:v>23511.0</c:v>
                </c:pt>
                <c:pt idx="3067">
                  <c:v>24279.0</c:v>
                </c:pt>
                <c:pt idx="3068">
                  <c:v>24656.0</c:v>
                </c:pt>
                <c:pt idx="3069">
                  <c:v>25376.0</c:v>
                </c:pt>
                <c:pt idx="3070">
                  <c:v>26154.0</c:v>
                </c:pt>
                <c:pt idx="3071">
                  <c:v>26948.0</c:v>
                </c:pt>
                <c:pt idx="3072">
                  <c:v>27783.0</c:v>
                </c:pt>
                <c:pt idx="3073">
                  <c:v>28272.0</c:v>
                </c:pt>
                <c:pt idx="3074">
                  <c:v>28689.0</c:v>
                </c:pt>
                <c:pt idx="3075">
                  <c:v>29181.0</c:v>
                </c:pt>
                <c:pt idx="3076">
                  <c:v>29759.0</c:v>
                </c:pt>
                <c:pt idx="3077">
                  <c:v>30234.0</c:v>
                </c:pt>
                <c:pt idx="3078">
                  <c:v>30461.0</c:v>
                </c:pt>
                <c:pt idx="3079">
                  <c:v>30930.0</c:v>
                </c:pt>
                <c:pt idx="3080">
                  <c:v>31130.0</c:v>
                </c:pt>
                <c:pt idx="3081">
                  <c:v>31442.0</c:v>
                </c:pt>
                <c:pt idx="3082">
                  <c:v>32040.0</c:v>
                </c:pt>
                <c:pt idx="3083">
                  <c:v>32735.0</c:v>
                </c:pt>
                <c:pt idx="3084">
                  <c:v>33372.0</c:v>
                </c:pt>
                <c:pt idx="3085">
                  <c:v>34018.0</c:v>
                </c:pt>
                <c:pt idx="3086">
                  <c:v>34690.0</c:v>
                </c:pt>
                <c:pt idx="3087">
                  <c:v>35618.0</c:v>
                </c:pt>
                <c:pt idx="3088">
                  <c:v>36681.0</c:v>
                </c:pt>
                <c:pt idx="3089">
                  <c:v>37145.0</c:v>
                </c:pt>
                <c:pt idx="3090">
                  <c:v>38029.0</c:v>
                </c:pt>
                <c:pt idx="3091">
                  <c:v>38254.0</c:v>
                </c:pt>
                <c:pt idx="3092">
                  <c:v>38564.0</c:v>
                </c:pt>
                <c:pt idx="3093">
                  <c:v>40100.0</c:v>
                </c:pt>
                <c:pt idx="3094">
                  <c:v>41401.0</c:v>
                </c:pt>
                <c:pt idx="3095">
                  <c:v>42424.0</c:v>
                </c:pt>
                <c:pt idx="3096">
                  <c:v>43094.0</c:v>
                </c:pt>
                <c:pt idx="3097">
                  <c:v>43611.0</c:v>
                </c:pt>
                <c:pt idx="3098">
                  <c:v>44669.0</c:v>
                </c:pt>
                <c:pt idx="3099">
                  <c:v>45143.0</c:v>
                </c:pt>
                <c:pt idx="3100">
                  <c:v>45405.0</c:v>
                </c:pt>
                <c:pt idx="3101">
                  <c:v>45810.0</c:v>
                </c:pt>
                <c:pt idx="3102">
                  <c:v>46365.0</c:v>
                </c:pt>
                <c:pt idx="3103">
                  <c:v>48022.0</c:v>
                </c:pt>
                <c:pt idx="3104">
                  <c:v>49089.0</c:v>
                </c:pt>
                <c:pt idx="3105">
                  <c:v>49473.0</c:v>
                </c:pt>
                <c:pt idx="3106">
                  <c:v>50132.0</c:v>
                </c:pt>
                <c:pt idx="3107">
                  <c:v>51458.0</c:v>
                </c:pt>
                <c:pt idx="3108">
                  <c:v>52127.0</c:v>
                </c:pt>
                <c:pt idx="3109">
                  <c:v>52703.0</c:v>
                </c:pt>
                <c:pt idx="3110">
                  <c:v>53290.0</c:v>
                </c:pt>
                <c:pt idx="3111">
                  <c:v>53784.0</c:v>
                </c:pt>
                <c:pt idx="3112">
                  <c:v>54386.0</c:v>
                </c:pt>
                <c:pt idx="3113">
                  <c:v>55514.0</c:v>
                </c:pt>
                <c:pt idx="3114">
                  <c:v>55870.0</c:v>
                </c:pt>
                <c:pt idx="3115">
                  <c:v>56046.0</c:v>
                </c:pt>
                <c:pt idx="3116">
                  <c:v>56566.0</c:v>
                </c:pt>
                <c:pt idx="3117">
                  <c:v>57235.0</c:v>
                </c:pt>
                <c:pt idx="3118">
                  <c:v>58492.0</c:v>
                </c:pt>
                <c:pt idx="3119">
                  <c:v>59166.0</c:v>
                </c:pt>
                <c:pt idx="3120">
                  <c:v>59885.0</c:v>
                </c:pt>
                <c:pt idx="3121">
                  <c:v>1756.0</c:v>
                </c:pt>
                <c:pt idx="3122">
                  <c:v>1991.0</c:v>
                </c:pt>
                <c:pt idx="3123">
                  <c:v>3990.0</c:v>
                </c:pt>
                <c:pt idx="3124">
                  <c:v>4202.0</c:v>
                </c:pt>
                <c:pt idx="3125">
                  <c:v>4611.0</c:v>
                </c:pt>
                <c:pt idx="3126">
                  <c:v>6097.0</c:v>
                </c:pt>
                <c:pt idx="3127">
                  <c:v>7066.0</c:v>
                </c:pt>
                <c:pt idx="3128">
                  <c:v>7838.0</c:v>
                </c:pt>
                <c:pt idx="3129">
                  <c:v>8566.0</c:v>
                </c:pt>
                <c:pt idx="3130">
                  <c:v>9530.0</c:v>
                </c:pt>
                <c:pt idx="3131">
                  <c:v>9885.0</c:v>
                </c:pt>
                <c:pt idx="3132">
                  <c:v>10469.0</c:v>
                </c:pt>
                <c:pt idx="3133">
                  <c:v>10852.0</c:v>
                </c:pt>
                <c:pt idx="3134">
                  <c:v>11622.0</c:v>
                </c:pt>
                <c:pt idx="3135">
                  <c:v>12692.0</c:v>
                </c:pt>
                <c:pt idx="3136">
                  <c:v>13447.0</c:v>
                </c:pt>
                <c:pt idx="3137">
                  <c:v>14145.0</c:v>
                </c:pt>
                <c:pt idx="3138">
                  <c:v>14562.0</c:v>
                </c:pt>
                <c:pt idx="3139">
                  <c:v>14861.0</c:v>
                </c:pt>
                <c:pt idx="3140">
                  <c:v>15831.0</c:v>
                </c:pt>
                <c:pt idx="3141">
                  <c:v>16159.0</c:v>
                </c:pt>
                <c:pt idx="3142">
                  <c:v>17282.0</c:v>
                </c:pt>
                <c:pt idx="3143">
                  <c:v>17911.0</c:v>
                </c:pt>
                <c:pt idx="3144">
                  <c:v>18869.0</c:v>
                </c:pt>
                <c:pt idx="3145">
                  <c:v>19241.0</c:v>
                </c:pt>
                <c:pt idx="3146">
                  <c:v>19703.0</c:v>
                </c:pt>
                <c:pt idx="3147">
                  <c:v>20581.0</c:v>
                </c:pt>
                <c:pt idx="3148">
                  <c:v>21954.0</c:v>
                </c:pt>
                <c:pt idx="3149">
                  <c:v>22728.0</c:v>
                </c:pt>
                <c:pt idx="3150">
                  <c:v>23882.0</c:v>
                </c:pt>
                <c:pt idx="3151">
                  <c:v>24424.0</c:v>
                </c:pt>
                <c:pt idx="3152">
                  <c:v>24733.0</c:v>
                </c:pt>
                <c:pt idx="3153">
                  <c:v>25600.0</c:v>
                </c:pt>
                <c:pt idx="3154">
                  <c:v>26718.0</c:v>
                </c:pt>
                <c:pt idx="3155">
                  <c:v>27799.0</c:v>
                </c:pt>
                <c:pt idx="3156">
                  <c:v>28938.0</c:v>
                </c:pt>
                <c:pt idx="3157">
                  <c:v>29784.0</c:v>
                </c:pt>
                <c:pt idx="3158">
                  <c:v>30337.0</c:v>
                </c:pt>
                <c:pt idx="3159">
                  <c:v>31410.0</c:v>
                </c:pt>
                <c:pt idx="3160">
                  <c:v>32675.0</c:v>
                </c:pt>
                <c:pt idx="3161">
                  <c:v>34364.0</c:v>
                </c:pt>
                <c:pt idx="3162">
                  <c:v>36394.0</c:v>
                </c:pt>
                <c:pt idx="3163">
                  <c:v>37396.0</c:v>
                </c:pt>
                <c:pt idx="3164">
                  <c:v>37798.0</c:v>
                </c:pt>
                <c:pt idx="3165">
                  <c:v>38636.0</c:v>
                </c:pt>
                <c:pt idx="3166">
                  <c:v>39471.0</c:v>
                </c:pt>
                <c:pt idx="3167">
                  <c:v>40601.0</c:v>
                </c:pt>
                <c:pt idx="3168">
                  <c:v>41625.0</c:v>
                </c:pt>
                <c:pt idx="3169">
                  <c:v>41922.0</c:v>
                </c:pt>
                <c:pt idx="3170">
                  <c:v>42650.0</c:v>
                </c:pt>
                <c:pt idx="3171">
                  <c:v>44388.0</c:v>
                </c:pt>
                <c:pt idx="3172">
                  <c:v>45469.0</c:v>
                </c:pt>
                <c:pt idx="3173">
                  <c:v>47153.0</c:v>
                </c:pt>
                <c:pt idx="3174">
                  <c:v>48144.0</c:v>
                </c:pt>
                <c:pt idx="3175">
                  <c:v>49425.0</c:v>
                </c:pt>
                <c:pt idx="3176">
                  <c:v>49754.0</c:v>
                </c:pt>
                <c:pt idx="3177">
                  <c:v>51014.0</c:v>
                </c:pt>
                <c:pt idx="3178">
                  <c:v>51834.0</c:v>
                </c:pt>
                <c:pt idx="3179">
                  <c:v>52615.0</c:v>
                </c:pt>
                <c:pt idx="3180">
                  <c:v>53098.0</c:v>
                </c:pt>
                <c:pt idx="3181">
                  <c:v>54154.0</c:v>
                </c:pt>
                <c:pt idx="3182">
                  <c:v>55176.0</c:v>
                </c:pt>
                <c:pt idx="3183">
                  <c:v>56217.0</c:v>
                </c:pt>
                <c:pt idx="3184">
                  <c:v>56951.0</c:v>
                </c:pt>
                <c:pt idx="3185">
                  <c:v>57563.0</c:v>
                </c:pt>
                <c:pt idx="3186">
                  <c:v>58383.0</c:v>
                </c:pt>
                <c:pt idx="3187">
                  <c:v>59216.0</c:v>
                </c:pt>
                <c:pt idx="3188">
                  <c:v>894.0</c:v>
                </c:pt>
                <c:pt idx="3189">
                  <c:v>1065.0</c:v>
                </c:pt>
                <c:pt idx="3190">
                  <c:v>1142.0</c:v>
                </c:pt>
                <c:pt idx="3191">
                  <c:v>1192.0</c:v>
                </c:pt>
                <c:pt idx="3192">
                  <c:v>1344.0</c:v>
                </c:pt>
                <c:pt idx="3193">
                  <c:v>1428.0</c:v>
                </c:pt>
                <c:pt idx="3194">
                  <c:v>2394.0</c:v>
                </c:pt>
                <c:pt idx="3195">
                  <c:v>2792.0</c:v>
                </c:pt>
                <c:pt idx="3196">
                  <c:v>3090.0</c:v>
                </c:pt>
                <c:pt idx="3197">
                  <c:v>3539.0</c:v>
                </c:pt>
                <c:pt idx="3198">
                  <c:v>3776.0</c:v>
                </c:pt>
                <c:pt idx="3199">
                  <c:v>4126.0</c:v>
                </c:pt>
                <c:pt idx="3200">
                  <c:v>4354.0</c:v>
                </c:pt>
                <c:pt idx="3201">
                  <c:v>4805.0</c:v>
                </c:pt>
                <c:pt idx="3202">
                  <c:v>5238.0</c:v>
                </c:pt>
                <c:pt idx="3203">
                  <c:v>5577.0</c:v>
                </c:pt>
                <c:pt idx="3204">
                  <c:v>6090.0</c:v>
                </c:pt>
                <c:pt idx="3205">
                  <c:v>6521.0</c:v>
                </c:pt>
                <c:pt idx="3206">
                  <c:v>7398.0</c:v>
                </c:pt>
                <c:pt idx="3207">
                  <c:v>9039.0</c:v>
                </c:pt>
                <c:pt idx="3208">
                  <c:v>9561.0</c:v>
                </c:pt>
                <c:pt idx="3209">
                  <c:v>10819.0</c:v>
                </c:pt>
                <c:pt idx="3210">
                  <c:v>11272.0</c:v>
                </c:pt>
                <c:pt idx="3211">
                  <c:v>11656.0</c:v>
                </c:pt>
                <c:pt idx="3212">
                  <c:v>12576.0</c:v>
                </c:pt>
                <c:pt idx="3213">
                  <c:v>13780.0</c:v>
                </c:pt>
                <c:pt idx="3214">
                  <c:v>14047.0</c:v>
                </c:pt>
                <c:pt idx="3215">
                  <c:v>14282.0</c:v>
                </c:pt>
                <c:pt idx="3216">
                  <c:v>14757.0</c:v>
                </c:pt>
                <c:pt idx="3217">
                  <c:v>15064.0</c:v>
                </c:pt>
                <c:pt idx="3218">
                  <c:v>17839.0</c:v>
                </c:pt>
                <c:pt idx="3219">
                  <c:v>18696.0</c:v>
                </c:pt>
                <c:pt idx="3220">
                  <c:v>20430.0</c:v>
                </c:pt>
                <c:pt idx="3221">
                  <c:v>21660.0</c:v>
                </c:pt>
                <c:pt idx="3222">
                  <c:v>23231.0</c:v>
                </c:pt>
                <c:pt idx="3223">
                  <c:v>23734.0</c:v>
                </c:pt>
                <c:pt idx="3224">
                  <c:v>24147.0</c:v>
                </c:pt>
                <c:pt idx="3225">
                  <c:v>24790.0</c:v>
                </c:pt>
                <c:pt idx="3226">
                  <c:v>25518.0</c:v>
                </c:pt>
                <c:pt idx="3227">
                  <c:v>26401.0</c:v>
                </c:pt>
                <c:pt idx="3228">
                  <c:v>26922.0</c:v>
                </c:pt>
                <c:pt idx="3229">
                  <c:v>27527.0</c:v>
                </c:pt>
                <c:pt idx="3230">
                  <c:v>28290.0</c:v>
                </c:pt>
                <c:pt idx="3231">
                  <c:v>28672.0</c:v>
                </c:pt>
                <c:pt idx="3232">
                  <c:v>29641.0</c:v>
                </c:pt>
                <c:pt idx="3233">
                  <c:v>30551.0</c:v>
                </c:pt>
                <c:pt idx="3234">
                  <c:v>31034.0</c:v>
                </c:pt>
                <c:pt idx="3235">
                  <c:v>32874.0</c:v>
                </c:pt>
                <c:pt idx="3236">
                  <c:v>34251.0</c:v>
                </c:pt>
                <c:pt idx="3237">
                  <c:v>34718.0</c:v>
                </c:pt>
                <c:pt idx="3238">
                  <c:v>35531.0</c:v>
                </c:pt>
                <c:pt idx="3239">
                  <c:v>36239.0</c:v>
                </c:pt>
                <c:pt idx="3240">
                  <c:v>36443.0</c:v>
                </c:pt>
                <c:pt idx="3241">
                  <c:v>37017.0</c:v>
                </c:pt>
                <c:pt idx="3242">
                  <c:v>37290.0</c:v>
                </c:pt>
                <c:pt idx="3243">
                  <c:v>37784.0</c:v>
                </c:pt>
                <c:pt idx="3244">
                  <c:v>38882.0</c:v>
                </c:pt>
                <c:pt idx="3245">
                  <c:v>39581.0</c:v>
                </c:pt>
                <c:pt idx="3246">
                  <c:v>40121.0</c:v>
                </c:pt>
                <c:pt idx="3247">
                  <c:v>41344.0</c:v>
                </c:pt>
                <c:pt idx="3248">
                  <c:v>41870.0</c:v>
                </c:pt>
                <c:pt idx="3249">
                  <c:v>42357.0</c:v>
                </c:pt>
                <c:pt idx="3250">
                  <c:v>43089.0</c:v>
                </c:pt>
                <c:pt idx="3251">
                  <c:v>43326.0</c:v>
                </c:pt>
                <c:pt idx="3252">
                  <c:v>44754.0</c:v>
                </c:pt>
                <c:pt idx="3253">
                  <c:v>45078.0</c:v>
                </c:pt>
                <c:pt idx="3254">
                  <c:v>45285.0</c:v>
                </c:pt>
                <c:pt idx="3255">
                  <c:v>45924.0</c:v>
                </c:pt>
                <c:pt idx="3256">
                  <c:v>46928.0</c:v>
                </c:pt>
                <c:pt idx="3257">
                  <c:v>47498.0</c:v>
                </c:pt>
                <c:pt idx="3258">
                  <c:v>48009.0</c:v>
                </c:pt>
                <c:pt idx="3259">
                  <c:v>48559.0</c:v>
                </c:pt>
                <c:pt idx="3260">
                  <c:v>48907.0</c:v>
                </c:pt>
                <c:pt idx="3261">
                  <c:v>50202.0</c:v>
                </c:pt>
                <c:pt idx="3262">
                  <c:v>50632.0</c:v>
                </c:pt>
                <c:pt idx="3263">
                  <c:v>51085.0</c:v>
                </c:pt>
                <c:pt idx="3264">
                  <c:v>51568.0</c:v>
                </c:pt>
                <c:pt idx="3265">
                  <c:v>51866.0</c:v>
                </c:pt>
                <c:pt idx="3266">
                  <c:v>52218.0</c:v>
                </c:pt>
                <c:pt idx="3267">
                  <c:v>53079.0</c:v>
                </c:pt>
                <c:pt idx="3268">
                  <c:v>53622.0</c:v>
                </c:pt>
                <c:pt idx="3269">
                  <c:v>54403.0</c:v>
                </c:pt>
                <c:pt idx="3270">
                  <c:v>55064.0</c:v>
                </c:pt>
                <c:pt idx="3271">
                  <c:v>55536.0</c:v>
                </c:pt>
                <c:pt idx="3272">
                  <c:v>56055.0</c:v>
                </c:pt>
                <c:pt idx="3273">
                  <c:v>56843.0</c:v>
                </c:pt>
                <c:pt idx="3274">
                  <c:v>57510.0</c:v>
                </c:pt>
                <c:pt idx="3275">
                  <c:v>57826.0</c:v>
                </c:pt>
                <c:pt idx="3276">
                  <c:v>58487.0</c:v>
                </c:pt>
                <c:pt idx="3277">
                  <c:v>59944.0</c:v>
                </c:pt>
                <c:pt idx="3278">
                  <c:v>253.0</c:v>
                </c:pt>
                <c:pt idx="3279">
                  <c:v>485.0</c:v>
                </c:pt>
                <c:pt idx="3280">
                  <c:v>1012.0</c:v>
                </c:pt>
                <c:pt idx="3281">
                  <c:v>1086.0</c:v>
                </c:pt>
                <c:pt idx="3282">
                  <c:v>2571.0</c:v>
                </c:pt>
                <c:pt idx="3283">
                  <c:v>2736.0</c:v>
                </c:pt>
                <c:pt idx="3284">
                  <c:v>2855.0</c:v>
                </c:pt>
                <c:pt idx="3285">
                  <c:v>3169.0</c:v>
                </c:pt>
                <c:pt idx="3286">
                  <c:v>3392.0</c:v>
                </c:pt>
                <c:pt idx="3287">
                  <c:v>3629.0</c:v>
                </c:pt>
                <c:pt idx="3288">
                  <c:v>3805.0</c:v>
                </c:pt>
                <c:pt idx="3289">
                  <c:v>3963.0</c:v>
                </c:pt>
                <c:pt idx="3290">
                  <c:v>5898.0</c:v>
                </c:pt>
                <c:pt idx="3291">
                  <c:v>6221.0</c:v>
                </c:pt>
                <c:pt idx="3292">
                  <c:v>6637.0</c:v>
                </c:pt>
                <c:pt idx="3293">
                  <c:v>7495.0</c:v>
                </c:pt>
                <c:pt idx="3294">
                  <c:v>9178.0</c:v>
                </c:pt>
                <c:pt idx="3295">
                  <c:v>9944.0</c:v>
                </c:pt>
                <c:pt idx="3296">
                  <c:v>10588.0</c:v>
                </c:pt>
                <c:pt idx="3297">
                  <c:v>11069.0</c:v>
                </c:pt>
                <c:pt idx="3298">
                  <c:v>12460.0</c:v>
                </c:pt>
                <c:pt idx="3299">
                  <c:v>12813.0</c:v>
                </c:pt>
                <c:pt idx="3300">
                  <c:v>13208.0</c:v>
                </c:pt>
                <c:pt idx="3301">
                  <c:v>13830.0</c:v>
                </c:pt>
                <c:pt idx="3302">
                  <c:v>14306.0</c:v>
                </c:pt>
                <c:pt idx="3303">
                  <c:v>14621.0</c:v>
                </c:pt>
                <c:pt idx="3304">
                  <c:v>16361.0</c:v>
                </c:pt>
                <c:pt idx="3305">
                  <c:v>16927.0</c:v>
                </c:pt>
                <c:pt idx="3306">
                  <c:v>17379.0</c:v>
                </c:pt>
                <c:pt idx="3307">
                  <c:v>18048.0</c:v>
                </c:pt>
                <c:pt idx="3308">
                  <c:v>18506.0</c:v>
                </c:pt>
                <c:pt idx="3309">
                  <c:v>19359.0</c:v>
                </c:pt>
                <c:pt idx="3310">
                  <c:v>19969.0</c:v>
                </c:pt>
                <c:pt idx="3311">
                  <c:v>20934.0</c:v>
                </c:pt>
                <c:pt idx="3312">
                  <c:v>21277.0</c:v>
                </c:pt>
                <c:pt idx="3313">
                  <c:v>21893.0</c:v>
                </c:pt>
                <c:pt idx="3314">
                  <c:v>22455.0</c:v>
                </c:pt>
                <c:pt idx="3315">
                  <c:v>23332.0</c:v>
                </c:pt>
                <c:pt idx="3316">
                  <c:v>24441.0</c:v>
                </c:pt>
                <c:pt idx="3317">
                  <c:v>25819.0</c:v>
                </c:pt>
                <c:pt idx="3318">
                  <c:v>26953.0</c:v>
                </c:pt>
                <c:pt idx="3319">
                  <c:v>27594.0</c:v>
                </c:pt>
                <c:pt idx="3320">
                  <c:v>28169.0</c:v>
                </c:pt>
                <c:pt idx="3321">
                  <c:v>28650.0</c:v>
                </c:pt>
                <c:pt idx="3322">
                  <c:v>29184.0</c:v>
                </c:pt>
                <c:pt idx="3323">
                  <c:v>29834.0</c:v>
                </c:pt>
                <c:pt idx="3324">
                  <c:v>31263.0</c:v>
                </c:pt>
                <c:pt idx="3325">
                  <c:v>31815.0</c:v>
                </c:pt>
                <c:pt idx="3326">
                  <c:v>32698.0</c:v>
                </c:pt>
                <c:pt idx="3327">
                  <c:v>33508.0</c:v>
                </c:pt>
                <c:pt idx="3328">
                  <c:v>33778.0</c:v>
                </c:pt>
                <c:pt idx="3329">
                  <c:v>34309.0</c:v>
                </c:pt>
                <c:pt idx="3330">
                  <c:v>34560.0</c:v>
                </c:pt>
                <c:pt idx="3331">
                  <c:v>35351.0</c:v>
                </c:pt>
                <c:pt idx="3332">
                  <c:v>36132.0</c:v>
                </c:pt>
                <c:pt idx="3333">
                  <c:v>36535.0</c:v>
                </c:pt>
                <c:pt idx="3334">
                  <c:v>37191.0</c:v>
                </c:pt>
                <c:pt idx="3335">
                  <c:v>38010.0</c:v>
                </c:pt>
                <c:pt idx="3336">
                  <c:v>38639.0</c:v>
                </c:pt>
                <c:pt idx="3337">
                  <c:v>39266.0</c:v>
                </c:pt>
                <c:pt idx="3338">
                  <c:v>40113.0</c:v>
                </c:pt>
                <c:pt idx="3339">
                  <c:v>40781.0</c:v>
                </c:pt>
                <c:pt idx="3340">
                  <c:v>41771.0</c:v>
                </c:pt>
                <c:pt idx="3341">
                  <c:v>42225.0</c:v>
                </c:pt>
                <c:pt idx="3342">
                  <c:v>42683.0</c:v>
                </c:pt>
                <c:pt idx="3343">
                  <c:v>43028.0</c:v>
                </c:pt>
                <c:pt idx="3344">
                  <c:v>43626.0</c:v>
                </c:pt>
                <c:pt idx="3345">
                  <c:v>43993.0</c:v>
                </c:pt>
                <c:pt idx="3346">
                  <c:v>44627.0</c:v>
                </c:pt>
                <c:pt idx="3347">
                  <c:v>45407.0</c:v>
                </c:pt>
                <c:pt idx="3348">
                  <c:v>46127.0</c:v>
                </c:pt>
                <c:pt idx="3349">
                  <c:v>46576.0</c:v>
                </c:pt>
                <c:pt idx="3350">
                  <c:v>46875.0</c:v>
                </c:pt>
                <c:pt idx="3351">
                  <c:v>47275.0</c:v>
                </c:pt>
                <c:pt idx="3352">
                  <c:v>47936.0</c:v>
                </c:pt>
                <c:pt idx="3353">
                  <c:v>48948.0</c:v>
                </c:pt>
                <c:pt idx="3354">
                  <c:v>49463.0</c:v>
                </c:pt>
                <c:pt idx="3355">
                  <c:v>50074.0</c:v>
                </c:pt>
                <c:pt idx="3356">
                  <c:v>50881.0</c:v>
                </c:pt>
                <c:pt idx="3357">
                  <c:v>51323.0</c:v>
                </c:pt>
                <c:pt idx="3358">
                  <c:v>51655.0</c:v>
                </c:pt>
                <c:pt idx="3359">
                  <c:v>52306.0</c:v>
                </c:pt>
                <c:pt idx="3360">
                  <c:v>53163.0</c:v>
                </c:pt>
                <c:pt idx="3361">
                  <c:v>53533.0</c:v>
                </c:pt>
                <c:pt idx="3362">
                  <c:v>53882.0</c:v>
                </c:pt>
                <c:pt idx="3363">
                  <c:v>54735.0</c:v>
                </c:pt>
                <c:pt idx="3364">
                  <c:v>55530.0</c:v>
                </c:pt>
                <c:pt idx="3365">
                  <c:v>56032.0</c:v>
                </c:pt>
                <c:pt idx="3366">
                  <c:v>56820.0</c:v>
                </c:pt>
                <c:pt idx="3367">
                  <c:v>57734.0</c:v>
                </c:pt>
                <c:pt idx="3368">
                  <c:v>58099.0</c:v>
                </c:pt>
                <c:pt idx="3369">
                  <c:v>58912.0</c:v>
                </c:pt>
              </c:numCache>
            </c:numRef>
          </c:xVal>
          <c:yVal>
            <c:numRef>
              <c:f>Sheet3!$B$2:$EBS$2</c:f>
              <c:numCache>
                <c:formatCode>General</c:formatCode>
                <c:ptCount val="3450"/>
                <c:pt idx="0">
                  <c:v>3.0</c:v>
                </c:pt>
                <c:pt idx="1">
                  <c:v>1.0</c:v>
                </c:pt>
                <c:pt idx="2">
                  <c:v>123.0</c:v>
                </c:pt>
                <c:pt idx="3">
                  <c:v>124.0</c:v>
                </c:pt>
                <c:pt idx="4">
                  <c:v>135.0</c:v>
                </c:pt>
                <c:pt idx="5">
                  <c:v>267.0</c:v>
                </c:pt>
                <c:pt idx="6">
                  <c:v>279.0</c:v>
                </c:pt>
                <c:pt idx="7">
                  <c:v>278.0</c:v>
                </c:pt>
                <c:pt idx="8">
                  <c:v>285.0</c:v>
                </c:pt>
                <c:pt idx="9">
                  <c:v>293.0</c:v>
                </c:pt>
                <c:pt idx="10">
                  <c:v>293.0</c:v>
                </c:pt>
                <c:pt idx="11">
                  <c:v>298.0</c:v>
                </c:pt>
                <c:pt idx="12">
                  <c:v>299.0</c:v>
                </c:pt>
                <c:pt idx="13">
                  <c:v>300.0</c:v>
                </c:pt>
                <c:pt idx="14">
                  <c:v>302.0</c:v>
                </c:pt>
                <c:pt idx="15">
                  <c:v>292.0</c:v>
                </c:pt>
                <c:pt idx="16">
                  <c:v>295.0</c:v>
                </c:pt>
                <c:pt idx="17">
                  <c:v>302.0</c:v>
                </c:pt>
                <c:pt idx="18">
                  <c:v>304.0</c:v>
                </c:pt>
                <c:pt idx="19">
                  <c:v>311.0</c:v>
                </c:pt>
                <c:pt idx="20">
                  <c:v>316.0</c:v>
                </c:pt>
                <c:pt idx="21">
                  <c:v>315.0</c:v>
                </c:pt>
                <c:pt idx="22">
                  <c:v>316.0</c:v>
                </c:pt>
                <c:pt idx="23">
                  <c:v>316.0</c:v>
                </c:pt>
                <c:pt idx="24">
                  <c:v>320.0</c:v>
                </c:pt>
                <c:pt idx="25">
                  <c:v>326.0</c:v>
                </c:pt>
                <c:pt idx="26">
                  <c:v>317.0</c:v>
                </c:pt>
                <c:pt idx="27">
                  <c:v>326.0</c:v>
                </c:pt>
                <c:pt idx="28">
                  <c:v>329.0</c:v>
                </c:pt>
                <c:pt idx="29">
                  <c:v>324.0</c:v>
                </c:pt>
                <c:pt idx="30">
                  <c:v>335.0</c:v>
                </c:pt>
                <c:pt idx="31">
                  <c:v>573.0</c:v>
                </c:pt>
                <c:pt idx="32">
                  <c:v>573.0</c:v>
                </c:pt>
                <c:pt idx="33">
                  <c:v>577.0</c:v>
                </c:pt>
                <c:pt idx="34">
                  <c:v>576.0</c:v>
                </c:pt>
                <c:pt idx="35">
                  <c:v>591.0</c:v>
                </c:pt>
                <c:pt idx="36">
                  <c:v>591.0</c:v>
                </c:pt>
                <c:pt idx="37">
                  <c:v>589.0</c:v>
                </c:pt>
                <c:pt idx="38">
                  <c:v>584.0</c:v>
                </c:pt>
                <c:pt idx="39">
                  <c:v>601.0</c:v>
                </c:pt>
                <c:pt idx="40">
                  <c:v>602.0</c:v>
                </c:pt>
                <c:pt idx="41">
                  <c:v>609.0</c:v>
                </c:pt>
                <c:pt idx="42">
                  <c:v>606.0</c:v>
                </c:pt>
                <c:pt idx="43">
                  <c:v>626.0</c:v>
                </c:pt>
                <c:pt idx="44">
                  <c:v>628.0</c:v>
                </c:pt>
                <c:pt idx="45">
                  <c:v>634.0</c:v>
                </c:pt>
                <c:pt idx="46">
                  <c:v>633.0</c:v>
                </c:pt>
                <c:pt idx="47">
                  <c:v>637.0</c:v>
                </c:pt>
                <c:pt idx="48">
                  <c:v>649.0</c:v>
                </c:pt>
                <c:pt idx="49">
                  <c:v>651.0</c:v>
                </c:pt>
                <c:pt idx="50">
                  <c:v>660.0</c:v>
                </c:pt>
                <c:pt idx="51">
                  <c:v>891.0</c:v>
                </c:pt>
                <c:pt idx="52">
                  <c:v>932.0</c:v>
                </c:pt>
                <c:pt idx="53">
                  <c:v>1021.0</c:v>
                </c:pt>
                <c:pt idx="54">
                  <c:v>1055.0</c:v>
                </c:pt>
                <c:pt idx="55">
                  <c:v>1081.0</c:v>
                </c:pt>
                <c:pt idx="56">
                  <c:v>1094.0</c:v>
                </c:pt>
                <c:pt idx="57">
                  <c:v>1129.0</c:v>
                </c:pt>
                <c:pt idx="58">
                  <c:v>1168.0</c:v>
                </c:pt>
                <c:pt idx="59">
                  <c:v>1214.0</c:v>
                </c:pt>
                <c:pt idx="60">
                  <c:v>1320.0</c:v>
                </c:pt>
                <c:pt idx="61">
                  <c:v>1460.0</c:v>
                </c:pt>
                <c:pt idx="62">
                  <c:v>1516.0</c:v>
                </c:pt>
                <c:pt idx="63">
                  <c:v>1564.0</c:v>
                </c:pt>
                <c:pt idx="64">
                  <c:v>1633.0</c:v>
                </c:pt>
                <c:pt idx="65">
                  <c:v>1723.0</c:v>
                </c:pt>
                <c:pt idx="66">
                  <c:v>1791.0</c:v>
                </c:pt>
                <c:pt idx="67">
                  <c:v>1933.0</c:v>
                </c:pt>
                <c:pt idx="68">
                  <c:v>1974.0</c:v>
                </c:pt>
                <c:pt idx="69">
                  <c:v>2018.0</c:v>
                </c:pt>
                <c:pt idx="70">
                  <c:v>2085.0</c:v>
                </c:pt>
                <c:pt idx="71">
                  <c:v>2171.0</c:v>
                </c:pt>
                <c:pt idx="72">
                  <c:v>2237.0</c:v>
                </c:pt>
                <c:pt idx="73">
                  <c:v>2283.0</c:v>
                </c:pt>
                <c:pt idx="74">
                  <c:v>2374.0</c:v>
                </c:pt>
                <c:pt idx="75">
                  <c:v>2433.0</c:v>
                </c:pt>
                <c:pt idx="76">
                  <c:v>2527.0</c:v>
                </c:pt>
                <c:pt idx="77">
                  <c:v>2600.0</c:v>
                </c:pt>
                <c:pt idx="78">
                  <c:v>2717.0</c:v>
                </c:pt>
                <c:pt idx="79">
                  <c:v>2854.0</c:v>
                </c:pt>
                <c:pt idx="80">
                  <c:v>2918.0</c:v>
                </c:pt>
                <c:pt idx="81">
                  <c:v>2995.0</c:v>
                </c:pt>
                <c:pt idx="82">
                  <c:v>3096.0</c:v>
                </c:pt>
                <c:pt idx="83">
                  <c:v>3173.0</c:v>
                </c:pt>
                <c:pt idx="84">
                  <c:v>3207.0</c:v>
                </c:pt>
                <c:pt idx="85">
                  <c:v>3288.0</c:v>
                </c:pt>
                <c:pt idx="86">
                  <c:v>3381.0</c:v>
                </c:pt>
                <c:pt idx="87">
                  <c:v>3415.0</c:v>
                </c:pt>
                <c:pt idx="88">
                  <c:v>3451.0</c:v>
                </c:pt>
                <c:pt idx="89">
                  <c:v>3476.0</c:v>
                </c:pt>
                <c:pt idx="90">
                  <c:v>3533.0</c:v>
                </c:pt>
                <c:pt idx="91">
                  <c:v>3624.0</c:v>
                </c:pt>
                <c:pt idx="92">
                  <c:v>3683.0</c:v>
                </c:pt>
                <c:pt idx="93">
                  <c:v>3773.0</c:v>
                </c:pt>
                <c:pt idx="94">
                  <c:v>3847.0</c:v>
                </c:pt>
                <c:pt idx="95">
                  <c:v>3945.0</c:v>
                </c:pt>
                <c:pt idx="96">
                  <c:v>4069.0</c:v>
                </c:pt>
                <c:pt idx="97">
                  <c:v>4097.0</c:v>
                </c:pt>
                <c:pt idx="98">
                  <c:v>4109.0</c:v>
                </c:pt>
                <c:pt idx="99">
                  <c:v>4167.0</c:v>
                </c:pt>
                <c:pt idx="100">
                  <c:v>4217.0</c:v>
                </c:pt>
                <c:pt idx="101">
                  <c:v>4409.0</c:v>
                </c:pt>
                <c:pt idx="102">
                  <c:v>4439.0</c:v>
                </c:pt>
                <c:pt idx="103">
                  <c:v>4559.0</c:v>
                </c:pt>
                <c:pt idx="104">
                  <c:v>4642.0</c:v>
                </c:pt>
                <c:pt idx="105">
                  <c:v>4689.0</c:v>
                </c:pt>
                <c:pt idx="106">
                  <c:v>4719.0</c:v>
                </c:pt>
                <c:pt idx="107">
                  <c:v>4868.0</c:v>
                </c:pt>
                <c:pt idx="108">
                  <c:v>4946.0</c:v>
                </c:pt>
                <c:pt idx="109">
                  <c:v>5022.0</c:v>
                </c:pt>
                <c:pt idx="110">
                  <c:v>5111.0</c:v>
                </c:pt>
                <c:pt idx="111">
                  <c:v>5266.0</c:v>
                </c:pt>
                <c:pt idx="112">
                  <c:v>5365.0</c:v>
                </c:pt>
                <c:pt idx="113">
                  <c:v>5408.0</c:v>
                </c:pt>
                <c:pt idx="114">
                  <c:v>5490.0</c:v>
                </c:pt>
                <c:pt idx="115">
                  <c:v>5551.0</c:v>
                </c:pt>
                <c:pt idx="116">
                  <c:v>5612.0</c:v>
                </c:pt>
                <c:pt idx="117">
                  <c:v>5707.0</c:v>
                </c:pt>
                <c:pt idx="118">
                  <c:v>5761.0</c:v>
                </c:pt>
                <c:pt idx="119">
                  <c:v>5819.0</c:v>
                </c:pt>
                <c:pt idx="120">
                  <c:v>5864.0</c:v>
                </c:pt>
                <c:pt idx="121">
                  <c:v>5935.0</c:v>
                </c:pt>
                <c:pt idx="122">
                  <c:v>5989.0</c:v>
                </c:pt>
                <c:pt idx="123">
                  <c:v>6074.0</c:v>
                </c:pt>
                <c:pt idx="124">
                  <c:v>1.0</c:v>
                </c:pt>
                <c:pt idx="125">
                  <c:v>15.0</c:v>
                </c:pt>
                <c:pt idx="126">
                  <c:v>308.0</c:v>
                </c:pt>
                <c:pt idx="127">
                  <c:v>604.0</c:v>
                </c:pt>
                <c:pt idx="128">
                  <c:v>642.0</c:v>
                </c:pt>
                <c:pt idx="129">
                  <c:v>736.0</c:v>
                </c:pt>
                <c:pt idx="130">
                  <c:v>822.0</c:v>
                </c:pt>
                <c:pt idx="131">
                  <c:v>903.0</c:v>
                </c:pt>
                <c:pt idx="132">
                  <c:v>944.0</c:v>
                </c:pt>
                <c:pt idx="133">
                  <c:v>1044.0</c:v>
                </c:pt>
                <c:pt idx="134">
                  <c:v>1164.0</c:v>
                </c:pt>
                <c:pt idx="135">
                  <c:v>1260.0</c:v>
                </c:pt>
                <c:pt idx="136">
                  <c:v>1303.0</c:v>
                </c:pt>
                <c:pt idx="137">
                  <c:v>1342.0</c:v>
                </c:pt>
                <c:pt idx="138">
                  <c:v>1413.0</c:v>
                </c:pt>
                <c:pt idx="139">
                  <c:v>1477.0</c:v>
                </c:pt>
                <c:pt idx="140">
                  <c:v>1570.0</c:v>
                </c:pt>
                <c:pt idx="141">
                  <c:v>1654.0</c:v>
                </c:pt>
                <c:pt idx="142">
                  <c:v>1717.0</c:v>
                </c:pt>
                <c:pt idx="143">
                  <c:v>1804.0</c:v>
                </c:pt>
                <c:pt idx="144">
                  <c:v>1912.0</c:v>
                </c:pt>
                <c:pt idx="145">
                  <c:v>1950.0</c:v>
                </c:pt>
                <c:pt idx="146">
                  <c:v>2007.0</c:v>
                </c:pt>
                <c:pt idx="147">
                  <c:v>2078.0</c:v>
                </c:pt>
                <c:pt idx="148">
                  <c:v>2131.0</c:v>
                </c:pt>
                <c:pt idx="149">
                  <c:v>2174.0</c:v>
                </c:pt>
                <c:pt idx="150">
                  <c:v>2327.0</c:v>
                </c:pt>
                <c:pt idx="151">
                  <c:v>2395.0</c:v>
                </c:pt>
                <c:pt idx="152">
                  <c:v>2457.0</c:v>
                </c:pt>
                <c:pt idx="153">
                  <c:v>2494.0</c:v>
                </c:pt>
                <c:pt idx="154">
                  <c:v>2539.0</c:v>
                </c:pt>
                <c:pt idx="155">
                  <c:v>2629.0</c:v>
                </c:pt>
                <c:pt idx="156">
                  <c:v>2742.0</c:v>
                </c:pt>
                <c:pt idx="157">
                  <c:v>2786.0</c:v>
                </c:pt>
                <c:pt idx="158">
                  <c:v>2885.0</c:v>
                </c:pt>
                <c:pt idx="159">
                  <c:v>2935.0</c:v>
                </c:pt>
                <c:pt idx="160">
                  <c:v>2984.0</c:v>
                </c:pt>
                <c:pt idx="161">
                  <c:v>3092.0</c:v>
                </c:pt>
                <c:pt idx="162">
                  <c:v>3149.0</c:v>
                </c:pt>
                <c:pt idx="163">
                  <c:v>3191.0</c:v>
                </c:pt>
                <c:pt idx="164">
                  <c:v>3227.0</c:v>
                </c:pt>
                <c:pt idx="165">
                  <c:v>3360.0</c:v>
                </c:pt>
                <c:pt idx="166">
                  <c:v>3456.0</c:v>
                </c:pt>
                <c:pt idx="167">
                  <c:v>3499.0</c:v>
                </c:pt>
                <c:pt idx="168">
                  <c:v>3580.0</c:v>
                </c:pt>
                <c:pt idx="169">
                  <c:v>3604.0</c:v>
                </c:pt>
                <c:pt idx="170">
                  <c:v>3660.0</c:v>
                </c:pt>
                <c:pt idx="171">
                  <c:v>3714.0</c:v>
                </c:pt>
                <c:pt idx="172">
                  <c:v>3743.0</c:v>
                </c:pt>
                <c:pt idx="173">
                  <c:v>3846.0</c:v>
                </c:pt>
                <c:pt idx="174">
                  <c:v>4014.0</c:v>
                </c:pt>
                <c:pt idx="175">
                  <c:v>4096.0</c:v>
                </c:pt>
                <c:pt idx="176">
                  <c:v>4132.0</c:v>
                </c:pt>
                <c:pt idx="177">
                  <c:v>4226.0</c:v>
                </c:pt>
                <c:pt idx="178">
                  <c:v>4284.0</c:v>
                </c:pt>
                <c:pt idx="179">
                  <c:v>4373.0</c:v>
                </c:pt>
                <c:pt idx="180">
                  <c:v>4415.0</c:v>
                </c:pt>
                <c:pt idx="181">
                  <c:v>4511.0</c:v>
                </c:pt>
                <c:pt idx="182">
                  <c:v>4550.0</c:v>
                </c:pt>
                <c:pt idx="183">
                  <c:v>4611.0</c:v>
                </c:pt>
                <c:pt idx="184">
                  <c:v>4689.0</c:v>
                </c:pt>
                <c:pt idx="185">
                  <c:v>4748.0</c:v>
                </c:pt>
                <c:pt idx="186">
                  <c:v>4796.0</c:v>
                </c:pt>
                <c:pt idx="187">
                  <c:v>4851.0</c:v>
                </c:pt>
                <c:pt idx="188">
                  <c:v>4907.0</c:v>
                </c:pt>
                <c:pt idx="189">
                  <c:v>4927.0</c:v>
                </c:pt>
                <c:pt idx="190">
                  <c:v>4999.0</c:v>
                </c:pt>
                <c:pt idx="191">
                  <c:v>5037.0</c:v>
                </c:pt>
                <c:pt idx="192">
                  <c:v>5057.0</c:v>
                </c:pt>
                <c:pt idx="193">
                  <c:v>5148.0</c:v>
                </c:pt>
                <c:pt idx="194">
                  <c:v>5245.0</c:v>
                </c:pt>
                <c:pt idx="195">
                  <c:v>5355.0</c:v>
                </c:pt>
                <c:pt idx="196">
                  <c:v>5423.0</c:v>
                </c:pt>
                <c:pt idx="197">
                  <c:v>5452.0</c:v>
                </c:pt>
                <c:pt idx="198">
                  <c:v>5541.0</c:v>
                </c:pt>
                <c:pt idx="199">
                  <c:v>5718.0</c:v>
                </c:pt>
                <c:pt idx="200">
                  <c:v>5784.0</c:v>
                </c:pt>
                <c:pt idx="201">
                  <c:v>5816.0</c:v>
                </c:pt>
                <c:pt idx="202">
                  <c:v>5937.0</c:v>
                </c:pt>
                <c:pt idx="203">
                  <c:v>6053.0</c:v>
                </c:pt>
                <c:pt idx="204">
                  <c:v>10.0</c:v>
                </c:pt>
                <c:pt idx="205">
                  <c:v>24.0</c:v>
                </c:pt>
                <c:pt idx="206">
                  <c:v>56.0</c:v>
                </c:pt>
                <c:pt idx="207">
                  <c:v>148.0</c:v>
                </c:pt>
                <c:pt idx="208">
                  <c:v>202.0</c:v>
                </c:pt>
                <c:pt idx="209">
                  <c:v>298.0</c:v>
                </c:pt>
                <c:pt idx="210">
                  <c:v>303.0</c:v>
                </c:pt>
                <c:pt idx="211">
                  <c:v>522.0</c:v>
                </c:pt>
                <c:pt idx="212">
                  <c:v>556.0</c:v>
                </c:pt>
                <c:pt idx="213">
                  <c:v>575.0</c:v>
                </c:pt>
                <c:pt idx="214">
                  <c:v>621.0</c:v>
                </c:pt>
                <c:pt idx="215">
                  <c:v>644.0</c:v>
                </c:pt>
                <c:pt idx="216">
                  <c:v>723.0</c:v>
                </c:pt>
                <c:pt idx="217">
                  <c:v>904.0</c:v>
                </c:pt>
                <c:pt idx="218">
                  <c:v>953.0</c:v>
                </c:pt>
                <c:pt idx="219">
                  <c:v>1009.0</c:v>
                </c:pt>
                <c:pt idx="220">
                  <c:v>1097.0</c:v>
                </c:pt>
                <c:pt idx="221">
                  <c:v>1149.0</c:v>
                </c:pt>
                <c:pt idx="222">
                  <c:v>1232.0</c:v>
                </c:pt>
                <c:pt idx="223">
                  <c:v>1354.0</c:v>
                </c:pt>
                <c:pt idx="224">
                  <c:v>1386.0</c:v>
                </c:pt>
                <c:pt idx="225">
                  <c:v>1436.0</c:v>
                </c:pt>
                <c:pt idx="226">
                  <c:v>1446.0</c:v>
                </c:pt>
                <c:pt idx="227">
                  <c:v>1516.0</c:v>
                </c:pt>
                <c:pt idx="228">
                  <c:v>1560.0</c:v>
                </c:pt>
                <c:pt idx="229">
                  <c:v>1621.0</c:v>
                </c:pt>
                <c:pt idx="230">
                  <c:v>1675.0</c:v>
                </c:pt>
                <c:pt idx="231">
                  <c:v>1723.0</c:v>
                </c:pt>
                <c:pt idx="232">
                  <c:v>1754.0</c:v>
                </c:pt>
                <c:pt idx="233">
                  <c:v>1808.0</c:v>
                </c:pt>
                <c:pt idx="234">
                  <c:v>1868.0</c:v>
                </c:pt>
                <c:pt idx="235">
                  <c:v>1918.0</c:v>
                </c:pt>
                <c:pt idx="236">
                  <c:v>1937.0</c:v>
                </c:pt>
                <c:pt idx="237">
                  <c:v>2000.0</c:v>
                </c:pt>
                <c:pt idx="238">
                  <c:v>2064.0</c:v>
                </c:pt>
                <c:pt idx="239">
                  <c:v>2091.0</c:v>
                </c:pt>
                <c:pt idx="240">
                  <c:v>2108.0</c:v>
                </c:pt>
                <c:pt idx="241">
                  <c:v>2201.0</c:v>
                </c:pt>
                <c:pt idx="242">
                  <c:v>2270.0</c:v>
                </c:pt>
                <c:pt idx="243">
                  <c:v>2339.0</c:v>
                </c:pt>
                <c:pt idx="244">
                  <c:v>2487.0</c:v>
                </c:pt>
                <c:pt idx="245">
                  <c:v>2567.0</c:v>
                </c:pt>
                <c:pt idx="246">
                  <c:v>2655.0</c:v>
                </c:pt>
                <c:pt idx="247">
                  <c:v>2687.0</c:v>
                </c:pt>
                <c:pt idx="248">
                  <c:v>2751.0</c:v>
                </c:pt>
                <c:pt idx="249">
                  <c:v>2840.0</c:v>
                </c:pt>
                <c:pt idx="250">
                  <c:v>2923.0</c:v>
                </c:pt>
                <c:pt idx="251">
                  <c:v>2981.0</c:v>
                </c:pt>
                <c:pt idx="252">
                  <c:v>3059.0</c:v>
                </c:pt>
                <c:pt idx="253">
                  <c:v>3123.0</c:v>
                </c:pt>
                <c:pt idx="254">
                  <c:v>3162.0</c:v>
                </c:pt>
                <c:pt idx="255">
                  <c:v>3195.0</c:v>
                </c:pt>
                <c:pt idx="256">
                  <c:v>3271.0</c:v>
                </c:pt>
                <c:pt idx="257">
                  <c:v>3289.0</c:v>
                </c:pt>
                <c:pt idx="258">
                  <c:v>3362.0</c:v>
                </c:pt>
                <c:pt idx="259">
                  <c:v>3388.0</c:v>
                </c:pt>
                <c:pt idx="260">
                  <c:v>3522.0</c:v>
                </c:pt>
                <c:pt idx="261">
                  <c:v>3687.0</c:v>
                </c:pt>
                <c:pt idx="262">
                  <c:v>3843.0</c:v>
                </c:pt>
                <c:pt idx="263">
                  <c:v>3941.0</c:v>
                </c:pt>
                <c:pt idx="264">
                  <c:v>3987.0</c:v>
                </c:pt>
                <c:pt idx="265">
                  <c:v>4057.0</c:v>
                </c:pt>
                <c:pt idx="266">
                  <c:v>4081.0</c:v>
                </c:pt>
                <c:pt idx="267">
                  <c:v>4192.0</c:v>
                </c:pt>
                <c:pt idx="268">
                  <c:v>4337.0</c:v>
                </c:pt>
                <c:pt idx="269">
                  <c:v>4375.0</c:v>
                </c:pt>
                <c:pt idx="270">
                  <c:v>4450.0</c:v>
                </c:pt>
                <c:pt idx="271">
                  <c:v>4566.0</c:v>
                </c:pt>
                <c:pt idx="272">
                  <c:v>4628.0</c:v>
                </c:pt>
                <c:pt idx="273">
                  <c:v>4644.0</c:v>
                </c:pt>
                <c:pt idx="274">
                  <c:v>4701.0</c:v>
                </c:pt>
                <c:pt idx="275">
                  <c:v>4748.0</c:v>
                </c:pt>
                <c:pt idx="276">
                  <c:v>4796.0</c:v>
                </c:pt>
                <c:pt idx="277">
                  <c:v>4886.0</c:v>
                </c:pt>
                <c:pt idx="278">
                  <c:v>5027.0</c:v>
                </c:pt>
                <c:pt idx="279">
                  <c:v>5086.0</c:v>
                </c:pt>
                <c:pt idx="280">
                  <c:v>5244.0</c:v>
                </c:pt>
                <c:pt idx="281">
                  <c:v>5311.0</c:v>
                </c:pt>
                <c:pt idx="282">
                  <c:v>5377.0</c:v>
                </c:pt>
                <c:pt idx="283">
                  <c:v>5448.0</c:v>
                </c:pt>
                <c:pt idx="284">
                  <c:v>5565.0</c:v>
                </c:pt>
                <c:pt idx="285">
                  <c:v>5612.0</c:v>
                </c:pt>
                <c:pt idx="286">
                  <c:v>5653.0</c:v>
                </c:pt>
                <c:pt idx="287">
                  <c:v>5733.0</c:v>
                </c:pt>
                <c:pt idx="288">
                  <c:v>5834.0</c:v>
                </c:pt>
                <c:pt idx="289">
                  <c:v>5913.0</c:v>
                </c:pt>
                <c:pt idx="290">
                  <c:v>5970.0</c:v>
                </c:pt>
                <c:pt idx="291">
                  <c:v>6018.0</c:v>
                </c:pt>
                <c:pt idx="292">
                  <c:v>6083.0</c:v>
                </c:pt>
                <c:pt idx="293">
                  <c:v>11.0</c:v>
                </c:pt>
                <c:pt idx="294">
                  <c:v>37.0</c:v>
                </c:pt>
                <c:pt idx="295">
                  <c:v>142.0</c:v>
                </c:pt>
                <c:pt idx="296">
                  <c:v>358.0</c:v>
                </c:pt>
                <c:pt idx="297">
                  <c:v>395.0</c:v>
                </c:pt>
                <c:pt idx="298">
                  <c:v>420.0</c:v>
                </c:pt>
                <c:pt idx="299">
                  <c:v>443.0</c:v>
                </c:pt>
                <c:pt idx="300">
                  <c:v>471.0</c:v>
                </c:pt>
                <c:pt idx="301">
                  <c:v>508.0</c:v>
                </c:pt>
                <c:pt idx="302">
                  <c:v>530.0</c:v>
                </c:pt>
                <c:pt idx="303">
                  <c:v>551.0</c:v>
                </c:pt>
                <c:pt idx="304">
                  <c:v>582.0</c:v>
                </c:pt>
                <c:pt idx="305">
                  <c:v>612.0</c:v>
                </c:pt>
                <c:pt idx="306">
                  <c:v>684.0</c:v>
                </c:pt>
                <c:pt idx="307">
                  <c:v>757.0</c:v>
                </c:pt>
                <c:pt idx="308">
                  <c:v>786.0</c:v>
                </c:pt>
                <c:pt idx="309">
                  <c:v>889.0</c:v>
                </c:pt>
                <c:pt idx="310">
                  <c:v>983.0</c:v>
                </c:pt>
                <c:pt idx="311">
                  <c:v>1045.0</c:v>
                </c:pt>
                <c:pt idx="312">
                  <c:v>1139.0</c:v>
                </c:pt>
                <c:pt idx="313">
                  <c:v>1198.0</c:v>
                </c:pt>
                <c:pt idx="314">
                  <c:v>1245.0</c:v>
                </c:pt>
                <c:pt idx="315">
                  <c:v>1286.0</c:v>
                </c:pt>
                <c:pt idx="316">
                  <c:v>1345.0</c:v>
                </c:pt>
                <c:pt idx="317">
                  <c:v>1417.0</c:v>
                </c:pt>
                <c:pt idx="318">
                  <c:v>1437.0</c:v>
                </c:pt>
                <c:pt idx="319">
                  <c:v>1487.0</c:v>
                </c:pt>
                <c:pt idx="320">
                  <c:v>1522.0</c:v>
                </c:pt>
                <c:pt idx="321">
                  <c:v>1566.0</c:v>
                </c:pt>
                <c:pt idx="322">
                  <c:v>1656.0</c:v>
                </c:pt>
                <c:pt idx="323">
                  <c:v>1731.0</c:v>
                </c:pt>
                <c:pt idx="324">
                  <c:v>1810.0</c:v>
                </c:pt>
                <c:pt idx="325">
                  <c:v>1890.0</c:v>
                </c:pt>
                <c:pt idx="326">
                  <c:v>1983.0</c:v>
                </c:pt>
                <c:pt idx="327">
                  <c:v>2057.0</c:v>
                </c:pt>
                <c:pt idx="328">
                  <c:v>2123.0</c:v>
                </c:pt>
                <c:pt idx="329">
                  <c:v>2212.0</c:v>
                </c:pt>
                <c:pt idx="330">
                  <c:v>2342.0</c:v>
                </c:pt>
                <c:pt idx="331">
                  <c:v>2409.0</c:v>
                </c:pt>
                <c:pt idx="332">
                  <c:v>2481.0</c:v>
                </c:pt>
                <c:pt idx="333">
                  <c:v>2610.0</c:v>
                </c:pt>
                <c:pt idx="334">
                  <c:v>2629.0</c:v>
                </c:pt>
                <c:pt idx="335">
                  <c:v>2661.0</c:v>
                </c:pt>
                <c:pt idx="336">
                  <c:v>2708.0</c:v>
                </c:pt>
                <c:pt idx="337">
                  <c:v>2784.0</c:v>
                </c:pt>
                <c:pt idx="338">
                  <c:v>2921.0</c:v>
                </c:pt>
                <c:pt idx="339">
                  <c:v>2946.0</c:v>
                </c:pt>
                <c:pt idx="340">
                  <c:v>3020.0</c:v>
                </c:pt>
                <c:pt idx="341">
                  <c:v>3045.0</c:v>
                </c:pt>
                <c:pt idx="342">
                  <c:v>3079.0</c:v>
                </c:pt>
                <c:pt idx="343">
                  <c:v>3108.0</c:v>
                </c:pt>
                <c:pt idx="344">
                  <c:v>3147.0</c:v>
                </c:pt>
                <c:pt idx="345">
                  <c:v>3178.0</c:v>
                </c:pt>
                <c:pt idx="346">
                  <c:v>3225.0</c:v>
                </c:pt>
                <c:pt idx="347">
                  <c:v>3320.0</c:v>
                </c:pt>
                <c:pt idx="348">
                  <c:v>3417.0</c:v>
                </c:pt>
                <c:pt idx="349">
                  <c:v>3494.0</c:v>
                </c:pt>
                <c:pt idx="350">
                  <c:v>3602.0</c:v>
                </c:pt>
                <c:pt idx="351">
                  <c:v>3763.0</c:v>
                </c:pt>
                <c:pt idx="352">
                  <c:v>3795.0</c:v>
                </c:pt>
                <c:pt idx="353">
                  <c:v>3812.0</c:v>
                </c:pt>
                <c:pt idx="354">
                  <c:v>3851.0</c:v>
                </c:pt>
                <c:pt idx="355">
                  <c:v>3967.0</c:v>
                </c:pt>
                <c:pt idx="356">
                  <c:v>4023.0</c:v>
                </c:pt>
                <c:pt idx="357">
                  <c:v>4125.0</c:v>
                </c:pt>
                <c:pt idx="358">
                  <c:v>4172.0</c:v>
                </c:pt>
                <c:pt idx="359">
                  <c:v>4208.0</c:v>
                </c:pt>
                <c:pt idx="360">
                  <c:v>4252.0</c:v>
                </c:pt>
                <c:pt idx="361">
                  <c:v>4318.0</c:v>
                </c:pt>
                <c:pt idx="362">
                  <c:v>4400.0</c:v>
                </c:pt>
                <c:pt idx="363">
                  <c:v>4501.0</c:v>
                </c:pt>
                <c:pt idx="364">
                  <c:v>4554.0</c:v>
                </c:pt>
                <c:pt idx="365">
                  <c:v>4663.0</c:v>
                </c:pt>
                <c:pt idx="366">
                  <c:v>4682.0</c:v>
                </c:pt>
                <c:pt idx="367">
                  <c:v>4782.0</c:v>
                </c:pt>
                <c:pt idx="368">
                  <c:v>4892.0</c:v>
                </c:pt>
                <c:pt idx="369">
                  <c:v>4961.0</c:v>
                </c:pt>
                <c:pt idx="370">
                  <c:v>5007.0</c:v>
                </c:pt>
                <c:pt idx="371">
                  <c:v>5047.0</c:v>
                </c:pt>
                <c:pt idx="372">
                  <c:v>5119.0</c:v>
                </c:pt>
                <c:pt idx="373">
                  <c:v>5213.0</c:v>
                </c:pt>
                <c:pt idx="374">
                  <c:v>5254.0</c:v>
                </c:pt>
                <c:pt idx="375">
                  <c:v>5348.0</c:v>
                </c:pt>
                <c:pt idx="376">
                  <c:v>5434.0</c:v>
                </c:pt>
                <c:pt idx="377">
                  <c:v>5447.0</c:v>
                </c:pt>
                <c:pt idx="378">
                  <c:v>5497.0</c:v>
                </c:pt>
                <c:pt idx="379">
                  <c:v>5565.0</c:v>
                </c:pt>
                <c:pt idx="380">
                  <c:v>5620.0</c:v>
                </c:pt>
                <c:pt idx="381">
                  <c:v>5668.0</c:v>
                </c:pt>
                <c:pt idx="382">
                  <c:v>5719.0</c:v>
                </c:pt>
                <c:pt idx="383">
                  <c:v>5763.0</c:v>
                </c:pt>
                <c:pt idx="384">
                  <c:v>5807.0</c:v>
                </c:pt>
                <c:pt idx="385">
                  <c:v>5855.0</c:v>
                </c:pt>
                <c:pt idx="386">
                  <c:v>5881.0</c:v>
                </c:pt>
                <c:pt idx="387">
                  <c:v>5929.0</c:v>
                </c:pt>
                <c:pt idx="388">
                  <c:v>6053.0</c:v>
                </c:pt>
                <c:pt idx="389">
                  <c:v>6121.0</c:v>
                </c:pt>
                <c:pt idx="390">
                  <c:v>22.0</c:v>
                </c:pt>
                <c:pt idx="391">
                  <c:v>191.0</c:v>
                </c:pt>
                <c:pt idx="392">
                  <c:v>211.0</c:v>
                </c:pt>
                <c:pt idx="393">
                  <c:v>247.0</c:v>
                </c:pt>
                <c:pt idx="394">
                  <c:v>276.0</c:v>
                </c:pt>
                <c:pt idx="395">
                  <c:v>304.0</c:v>
                </c:pt>
                <c:pt idx="396">
                  <c:v>386.0</c:v>
                </c:pt>
                <c:pt idx="397">
                  <c:v>583.0</c:v>
                </c:pt>
                <c:pt idx="398">
                  <c:v>651.0</c:v>
                </c:pt>
                <c:pt idx="399">
                  <c:v>731.0</c:v>
                </c:pt>
                <c:pt idx="400">
                  <c:v>812.0</c:v>
                </c:pt>
                <c:pt idx="401">
                  <c:v>894.0</c:v>
                </c:pt>
                <c:pt idx="402">
                  <c:v>935.0</c:v>
                </c:pt>
                <c:pt idx="403">
                  <c:v>1002.0</c:v>
                </c:pt>
                <c:pt idx="404">
                  <c:v>1055.0</c:v>
                </c:pt>
                <c:pt idx="405">
                  <c:v>1126.0</c:v>
                </c:pt>
                <c:pt idx="406">
                  <c:v>1283.0</c:v>
                </c:pt>
                <c:pt idx="407">
                  <c:v>1368.0</c:v>
                </c:pt>
                <c:pt idx="408">
                  <c:v>1479.0</c:v>
                </c:pt>
                <c:pt idx="409">
                  <c:v>1534.0</c:v>
                </c:pt>
                <c:pt idx="410">
                  <c:v>1642.0</c:v>
                </c:pt>
                <c:pt idx="411">
                  <c:v>1740.0</c:v>
                </c:pt>
                <c:pt idx="412">
                  <c:v>1803.0</c:v>
                </c:pt>
                <c:pt idx="413">
                  <c:v>1935.0</c:v>
                </c:pt>
                <c:pt idx="414">
                  <c:v>1960.0</c:v>
                </c:pt>
                <c:pt idx="415">
                  <c:v>2002.0</c:v>
                </c:pt>
                <c:pt idx="416">
                  <c:v>2155.0</c:v>
                </c:pt>
                <c:pt idx="417">
                  <c:v>2206.0</c:v>
                </c:pt>
                <c:pt idx="418">
                  <c:v>2368.0</c:v>
                </c:pt>
                <c:pt idx="419">
                  <c:v>2495.0</c:v>
                </c:pt>
                <c:pt idx="420">
                  <c:v>2573.0</c:v>
                </c:pt>
                <c:pt idx="421">
                  <c:v>2650.0</c:v>
                </c:pt>
                <c:pt idx="422">
                  <c:v>2699.0</c:v>
                </c:pt>
                <c:pt idx="423">
                  <c:v>2793.0</c:v>
                </c:pt>
                <c:pt idx="424">
                  <c:v>2904.0</c:v>
                </c:pt>
                <c:pt idx="425">
                  <c:v>2994.0</c:v>
                </c:pt>
                <c:pt idx="426">
                  <c:v>3039.0</c:v>
                </c:pt>
                <c:pt idx="427">
                  <c:v>3157.0</c:v>
                </c:pt>
                <c:pt idx="428">
                  <c:v>3206.0</c:v>
                </c:pt>
                <c:pt idx="429">
                  <c:v>3245.0</c:v>
                </c:pt>
                <c:pt idx="430">
                  <c:v>3275.0</c:v>
                </c:pt>
                <c:pt idx="431">
                  <c:v>3358.0</c:v>
                </c:pt>
                <c:pt idx="432">
                  <c:v>3398.0</c:v>
                </c:pt>
                <c:pt idx="433">
                  <c:v>3459.0</c:v>
                </c:pt>
                <c:pt idx="434">
                  <c:v>3581.0</c:v>
                </c:pt>
                <c:pt idx="435">
                  <c:v>3674.0</c:v>
                </c:pt>
                <c:pt idx="436">
                  <c:v>3709.0</c:v>
                </c:pt>
                <c:pt idx="437">
                  <c:v>3755.0</c:v>
                </c:pt>
                <c:pt idx="438">
                  <c:v>3845.0</c:v>
                </c:pt>
                <c:pt idx="439">
                  <c:v>3892.0</c:v>
                </c:pt>
                <c:pt idx="440">
                  <c:v>4167.0</c:v>
                </c:pt>
                <c:pt idx="441">
                  <c:v>4228.0</c:v>
                </c:pt>
                <c:pt idx="442">
                  <c:v>4305.0</c:v>
                </c:pt>
                <c:pt idx="443">
                  <c:v>4387.0</c:v>
                </c:pt>
                <c:pt idx="444">
                  <c:v>4450.0</c:v>
                </c:pt>
                <c:pt idx="445">
                  <c:v>4600.0</c:v>
                </c:pt>
                <c:pt idx="446">
                  <c:v>4673.0</c:v>
                </c:pt>
                <c:pt idx="447">
                  <c:v>4734.0</c:v>
                </c:pt>
                <c:pt idx="448">
                  <c:v>4784.0</c:v>
                </c:pt>
                <c:pt idx="449">
                  <c:v>4821.0</c:v>
                </c:pt>
                <c:pt idx="450">
                  <c:v>4866.0</c:v>
                </c:pt>
                <c:pt idx="451">
                  <c:v>4905.0</c:v>
                </c:pt>
                <c:pt idx="452">
                  <c:v>4971.0</c:v>
                </c:pt>
                <c:pt idx="453">
                  <c:v>5277.0</c:v>
                </c:pt>
                <c:pt idx="454">
                  <c:v>5362.0</c:v>
                </c:pt>
                <c:pt idx="455">
                  <c:v>5413.0</c:v>
                </c:pt>
                <c:pt idx="456">
                  <c:v>5477.0</c:v>
                </c:pt>
                <c:pt idx="457">
                  <c:v>5518.0</c:v>
                </c:pt>
                <c:pt idx="458">
                  <c:v>5544.0</c:v>
                </c:pt>
                <c:pt idx="459">
                  <c:v>5583.0</c:v>
                </c:pt>
                <c:pt idx="460">
                  <c:v>5693.0</c:v>
                </c:pt>
                <c:pt idx="461">
                  <c:v>5742.0</c:v>
                </c:pt>
                <c:pt idx="462">
                  <c:v>5871.0</c:v>
                </c:pt>
                <c:pt idx="463">
                  <c:v>5926.0</c:v>
                </c:pt>
                <c:pt idx="464">
                  <c:v>6107.0</c:v>
                </c:pt>
                <c:pt idx="465">
                  <c:v>10.0</c:v>
                </c:pt>
                <c:pt idx="466">
                  <c:v>10.0</c:v>
                </c:pt>
                <c:pt idx="467">
                  <c:v>186.0</c:v>
                </c:pt>
                <c:pt idx="468">
                  <c:v>259.0</c:v>
                </c:pt>
                <c:pt idx="469">
                  <c:v>528.0</c:v>
                </c:pt>
                <c:pt idx="470">
                  <c:v>558.0</c:v>
                </c:pt>
                <c:pt idx="471">
                  <c:v>584.0</c:v>
                </c:pt>
                <c:pt idx="472">
                  <c:v>657.0</c:v>
                </c:pt>
                <c:pt idx="473">
                  <c:v>701.0</c:v>
                </c:pt>
                <c:pt idx="474">
                  <c:v>762.0</c:v>
                </c:pt>
                <c:pt idx="475">
                  <c:v>932.0</c:v>
                </c:pt>
                <c:pt idx="476">
                  <c:v>1023.0</c:v>
                </c:pt>
                <c:pt idx="477">
                  <c:v>1070.0</c:v>
                </c:pt>
                <c:pt idx="478">
                  <c:v>1121.0</c:v>
                </c:pt>
                <c:pt idx="479">
                  <c:v>1182.0</c:v>
                </c:pt>
                <c:pt idx="480">
                  <c:v>1284.0</c:v>
                </c:pt>
                <c:pt idx="481">
                  <c:v>1375.0</c:v>
                </c:pt>
                <c:pt idx="482">
                  <c:v>1476.0</c:v>
                </c:pt>
                <c:pt idx="483">
                  <c:v>1512.0</c:v>
                </c:pt>
                <c:pt idx="484">
                  <c:v>1569.0</c:v>
                </c:pt>
                <c:pt idx="485">
                  <c:v>1648.0</c:v>
                </c:pt>
                <c:pt idx="486">
                  <c:v>1728.0</c:v>
                </c:pt>
                <c:pt idx="487">
                  <c:v>1795.0</c:v>
                </c:pt>
                <c:pt idx="488">
                  <c:v>1856.0</c:v>
                </c:pt>
                <c:pt idx="489">
                  <c:v>1910.0</c:v>
                </c:pt>
                <c:pt idx="490">
                  <c:v>1953.0</c:v>
                </c:pt>
                <c:pt idx="491">
                  <c:v>2022.0</c:v>
                </c:pt>
                <c:pt idx="492">
                  <c:v>2117.0</c:v>
                </c:pt>
                <c:pt idx="493">
                  <c:v>2201.0</c:v>
                </c:pt>
                <c:pt idx="494">
                  <c:v>2289.0</c:v>
                </c:pt>
                <c:pt idx="495">
                  <c:v>2315.0</c:v>
                </c:pt>
                <c:pt idx="496">
                  <c:v>2547.0</c:v>
                </c:pt>
                <c:pt idx="497">
                  <c:v>2619.0</c:v>
                </c:pt>
                <c:pt idx="498">
                  <c:v>2641.0</c:v>
                </c:pt>
                <c:pt idx="499">
                  <c:v>2700.0</c:v>
                </c:pt>
                <c:pt idx="500">
                  <c:v>2835.0</c:v>
                </c:pt>
                <c:pt idx="501">
                  <c:v>2854.0</c:v>
                </c:pt>
                <c:pt idx="502">
                  <c:v>2900.0</c:v>
                </c:pt>
                <c:pt idx="503">
                  <c:v>2970.0</c:v>
                </c:pt>
                <c:pt idx="504">
                  <c:v>3110.0</c:v>
                </c:pt>
                <c:pt idx="505">
                  <c:v>3162.0</c:v>
                </c:pt>
                <c:pt idx="506">
                  <c:v>3256.0</c:v>
                </c:pt>
                <c:pt idx="507">
                  <c:v>3356.0</c:v>
                </c:pt>
                <c:pt idx="508">
                  <c:v>3417.0</c:v>
                </c:pt>
                <c:pt idx="509">
                  <c:v>3528.0</c:v>
                </c:pt>
                <c:pt idx="510">
                  <c:v>3555.0</c:v>
                </c:pt>
                <c:pt idx="511">
                  <c:v>3594.0</c:v>
                </c:pt>
                <c:pt idx="512">
                  <c:v>3651.0</c:v>
                </c:pt>
                <c:pt idx="513">
                  <c:v>3735.0</c:v>
                </c:pt>
                <c:pt idx="514">
                  <c:v>3831.0</c:v>
                </c:pt>
                <c:pt idx="515">
                  <c:v>3939.0</c:v>
                </c:pt>
                <c:pt idx="516">
                  <c:v>3972.0</c:v>
                </c:pt>
                <c:pt idx="517">
                  <c:v>4088.0</c:v>
                </c:pt>
                <c:pt idx="518">
                  <c:v>4144.0</c:v>
                </c:pt>
                <c:pt idx="519">
                  <c:v>4199.0</c:v>
                </c:pt>
                <c:pt idx="520">
                  <c:v>4363.0</c:v>
                </c:pt>
                <c:pt idx="521">
                  <c:v>4412.0</c:v>
                </c:pt>
                <c:pt idx="522">
                  <c:v>4415.0</c:v>
                </c:pt>
                <c:pt idx="523">
                  <c:v>4514.0</c:v>
                </c:pt>
                <c:pt idx="524">
                  <c:v>4639.0</c:v>
                </c:pt>
                <c:pt idx="525">
                  <c:v>4782.0</c:v>
                </c:pt>
                <c:pt idx="526">
                  <c:v>4842.0</c:v>
                </c:pt>
                <c:pt idx="527">
                  <c:v>4912.0</c:v>
                </c:pt>
                <c:pt idx="528">
                  <c:v>4966.0</c:v>
                </c:pt>
                <c:pt idx="529">
                  <c:v>5013.0</c:v>
                </c:pt>
                <c:pt idx="530">
                  <c:v>5143.0</c:v>
                </c:pt>
                <c:pt idx="531">
                  <c:v>5175.0</c:v>
                </c:pt>
                <c:pt idx="532">
                  <c:v>5214.0</c:v>
                </c:pt>
                <c:pt idx="533">
                  <c:v>5310.0</c:v>
                </c:pt>
                <c:pt idx="534">
                  <c:v>5386.0</c:v>
                </c:pt>
                <c:pt idx="535">
                  <c:v>5449.0</c:v>
                </c:pt>
                <c:pt idx="536">
                  <c:v>5537.0</c:v>
                </c:pt>
                <c:pt idx="537">
                  <c:v>5630.0</c:v>
                </c:pt>
                <c:pt idx="538">
                  <c:v>5690.0</c:v>
                </c:pt>
                <c:pt idx="539">
                  <c:v>5785.0</c:v>
                </c:pt>
                <c:pt idx="540">
                  <c:v>5828.0</c:v>
                </c:pt>
                <c:pt idx="541">
                  <c:v>5881.0</c:v>
                </c:pt>
                <c:pt idx="542">
                  <c:v>5960.0</c:v>
                </c:pt>
                <c:pt idx="543">
                  <c:v>6043.0</c:v>
                </c:pt>
                <c:pt idx="544">
                  <c:v>54.0</c:v>
                </c:pt>
                <c:pt idx="545">
                  <c:v>62.0</c:v>
                </c:pt>
                <c:pt idx="546">
                  <c:v>89.0</c:v>
                </c:pt>
                <c:pt idx="547">
                  <c:v>141.0</c:v>
                </c:pt>
                <c:pt idx="548">
                  <c:v>168.0</c:v>
                </c:pt>
                <c:pt idx="549">
                  <c:v>171.0</c:v>
                </c:pt>
                <c:pt idx="550">
                  <c:v>212.0</c:v>
                </c:pt>
                <c:pt idx="551">
                  <c:v>243.0</c:v>
                </c:pt>
                <c:pt idx="552">
                  <c:v>264.0</c:v>
                </c:pt>
                <c:pt idx="553">
                  <c:v>292.0</c:v>
                </c:pt>
                <c:pt idx="554">
                  <c:v>317.0</c:v>
                </c:pt>
                <c:pt idx="555">
                  <c:v>328.0</c:v>
                </c:pt>
                <c:pt idx="556">
                  <c:v>387.0</c:v>
                </c:pt>
                <c:pt idx="557">
                  <c:v>630.0</c:v>
                </c:pt>
                <c:pt idx="558">
                  <c:v>654.0</c:v>
                </c:pt>
                <c:pt idx="559">
                  <c:v>701.0</c:v>
                </c:pt>
                <c:pt idx="560">
                  <c:v>748.0</c:v>
                </c:pt>
                <c:pt idx="561">
                  <c:v>842.0</c:v>
                </c:pt>
                <c:pt idx="562">
                  <c:v>935.0</c:v>
                </c:pt>
                <c:pt idx="563">
                  <c:v>1018.0</c:v>
                </c:pt>
                <c:pt idx="564">
                  <c:v>1054.0</c:v>
                </c:pt>
                <c:pt idx="565">
                  <c:v>1191.0</c:v>
                </c:pt>
                <c:pt idx="566">
                  <c:v>1312.0</c:v>
                </c:pt>
                <c:pt idx="567">
                  <c:v>1369.0</c:v>
                </c:pt>
                <c:pt idx="568">
                  <c:v>1392.0</c:v>
                </c:pt>
                <c:pt idx="569">
                  <c:v>1440.0</c:v>
                </c:pt>
                <c:pt idx="570">
                  <c:v>1512.0</c:v>
                </c:pt>
                <c:pt idx="571">
                  <c:v>1557.0</c:v>
                </c:pt>
                <c:pt idx="572">
                  <c:v>1610.0</c:v>
                </c:pt>
                <c:pt idx="573">
                  <c:v>1646.0</c:v>
                </c:pt>
                <c:pt idx="574">
                  <c:v>1774.0</c:v>
                </c:pt>
                <c:pt idx="575">
                  <c:v>1837.0</c:v>
                </c:pt>
                <c:pt idx="576">
                  <c:v>1945.0</c:v>
                </c:pt>
                <c:pt idx="577">
                  <c:v>1985.0</c:v>
                </c:pt>
                <c:pt idx="578">
                  <c:v>2116.0</c:v>
                </c:pt>
                <c:pt idx="579">
                  <c:v>2191.0</c:v>
                </c:pt>
                <c:pt idx="580">
                  <c:v>2264.0</c:v>
                </c:pt>
                <c:pt idx="581">
                  <c:v>2397.0</c:v>
                </c:pt>
                <c:pt idx="582">
                  <c:v>2486.0</c:v>
                </c:pt>
                <c:pt idx="583">
                  <c:v>2557.0</c:v>
                </c:pt>
                <c:pt idx="584">
                  <c:v>2609.0</c:v>
                </c:pt>
                <c:pt idx="585">
                  <c:v>2662.0</c:v>
                </c:pt>
                <c:pt idx="586">
                  <c:v>2738.0</c:v>
                </c:pt>
                <c:pt idx="587">
                  <c:v>2762.0</c:v>
                </c:pt>
                <c:pt idx="588">
                  <c:v>2931.0</c:v>
                </c:pt>
                <c:pt idx="589">
                  <c:v>2978.0</c:v>
                </c:pt>
                <c:pt idx="590">
                  <c:v>3089.0</c:v>
                </c:pt>
                <c:pt idx="591">
                  <c:v>3187.0</c:v>
                </c:pt>
                <c:pt idx="592">
                  <c:v>3231.0</c:v>
                </c:pt>
                <c:pt idx="593">
                  <c:v>3309.0</c:v>
                </c:pt>
                <c:pt idx="594">
                  <c:v>3375.0</c:v>
                </c:pt>
                <c:pt idx="595">
                  <c:v>3510.0</c:v>
                </c:pt>
                <c:pt idx="596">
                  <c:v>3553.0</c:v>
                </c:pt>
                <c:pt idx="597">
                  <c:v>3600.0</c:v>
                </c:pt>
                <c:pt idx="598">
                  <c:v>3634.0</c:v>
                </c:pt>
                <c:pt idx="599">
                  <c:v>3685.0</c:v>
                </c:pt>
                <c:pt idx="600">
                  <c:v>3771.0</c:v>
                </c:pt>
                <c:pt idx="601">
                  <c:v>3807.0</c:v>
                </c:pt>
                <c:pt idx="602">
                  <c:v>3852.0</c:v>
                </c:pt>
                <c:pt idx="603">
                  <c:v>3910.0</c:v>
                </c:pt>
                <c:pt idx="604">
                  <c:v>3946.0</c:v>
                </c:pt>
                <c:pt idx="605">
                  <c:v>4010.0</c:v>
                </c:pt>
                <c:pt idx="606">
                  <c:v>4069.0</c:v>
                </c:pt>
                <c:pt idx="607">
                  <c:v>4086.0</c:v>
                </c:pt>
                <c:pt idx="608">
                  <c:v>4159.0</c:v>
                </c:pt>
                <c:pt idx="609">
                  <c:v>4307.0</c:v>
                </c:pt>
                <c:pt idx="610">
                  <c:v>4339.0</c:v>
                </c:pt>
                <c:pt idx="611">
                  <c:v>4401.0</c:v>
                </c:pt>
                <c:pt idx="612">
                  <c:v>4420.0</c:v>
                </c:pt>
                <c:pt idx="613">
                  <c:v>4446.0</c:v>
                </c:pt>
                <c:pt idx="614">
                  <c:v>4531.0</c:v>
                </c:pt>
                <c:pt idx="615">
                  <c:v>4568.0</c:v>
                </c:pt>
                <c:pt idx="616">
                  <c:v>4634.0</c:v>
                </c:pt>
                <c:pt idx="617">
                  <c:v>4695.0</c:v>
                </c:pt>
                <c:pt idx="618">
                  <c:v>4749.0</c:v>
                </c:pt>
                <c:pt idx="619">
                  <c:v>4855.0</c:v>
                </c:pt>
                <c:pt idx="620">
                  <c:v>4959.0</c:v>
                </c:pt>
                <c:pt idx="621">
                  <c:v>5007.0</c:v>
                </c:pt>
                <c:pt idx="622">
                  <c:v>5078.0</c:v>
                </c:pt>
                <c:pt idx="623">
                  <c:v>5165.0</c:v>
                </c:pt>
                <c:pt idx="624">
                  <c:v>5194.0</c:v>
                </c:pt>
                <c:pt idx="625">
                  <c:v>5235.0</c:v>
                </c:pt>
                <c:pt idx="626">
                  <c:v>5365.0</c:v>
                </c:pt>
                <c:pt idx="627">
                  <c:v>5447.0</c:v>
                </c:pt>
                <c:pt idx="628">
                  <c:v>5523.0</c:v>
                </c:pt>
                <c:pt idx="629">
                  <c:v>5542.0</c:v>
                </c:pt>
                <c:pt idx="630">
                  <c:v>5623.0</c:v>
                </c:pt>
                <c:pt idx="631">
                  <c:v>5633.0</c:v>
                </c:pt>
                <c:pt idx="632">
                  <c:v>5677.0</c:v>
                </c:pt>
                <c:pt idx="633">
                  <c:v>5756.0</c:v>
                </c:pt>
                <c:pt idx="634">
                  <c:v>5819.0</c:v>
                </c:pt>
                <c:pt idx="635">
                  <c:v>5912.0</c:v>
                </c:pt>
                <c:pt idx="636">
                  <c:v>5975.0</c:v>
                </c:pt>
                <c:pt idx="637">
                  <c:v>6046.0</c:v>
                </c:pt>
                <c:pt idx="638">
                  <c:v>6091.0</c:v>
                </c:pt>
                <c:pt idx="639">
                  <c:v>7.0</c:v>
                </c:pt>
                <c:pt idx="640">
                  <c:v>32.0</c:v>
                </c:pt>
                <c:pt idx="641">
                  <c:v>64.0</c:v>
                </c:pt>
                <c:pt idx="642">
                  <c:v>78.0</c:v>
                </c:pt>
                <c:pt idx="643">
                  <c:v>88.0</c:v>
                </c:pt>
                <c:pt idx="644">
                  <c:v>167.0</c:v>
                </c:pt>
                <c:pt idx="645">
                  <c:v>191.0</c:v>
                </c:pt>
                <c:pt idx="646">
                  <c:v>232.0</c:v>
                </c:pt>
                <c:pt idx="647">
                  <c:v>256.0</c:v>
                </c:pt>
                <c:pt idx="648">
                  <c:v>309.0</c:v>
                </c:pt>
                <c:pt idx="649">
                  <c:v>347.0</c:v>
                </c:pt>
                <c:pt idx="650">
                  <c:v>379.0</c:v>
                </c:pt>
                <c:pt idx="651">
                  <c:v>384.0</c:v>
                </c:pt>
                <c:pt idx="652">
                  <c:v>404.0</c:v>
                </c:pt>
                <c:pt idx="653">
                  <c:v>446.0</c:v>
                </c:pt>
                <c:pt idx="654">
                  <c:v>480.0</c:v>
                </c:pt>
                <c:pt idx="655">
                  <c:v>502.0</c:v>
                </c:pt>
                <c:pt idx="656">
                  <c:v>595.0</c:v>
                </c:pt>
                <c:pt idx="657">
                  <c:v>622.0</c:v>
                </c:pt>
                <c:pt idx="658">
                  <c:v>689.0</c:v>
                </c:pt>
                <c:pt idx="659">
                  <c:v>729.0</c:v>
                </c:pt>
                <c:pt idx="660">
                  <c:v>777.0</c:v>
                </c:pt>
                <c:pt idx="661">
                  <c:v>843.0</c:v>
                </c:pt>
                <c:pt idx="662">
                  <c:v>878.0</c:v>
                </c:pt>
                <c:pt idx="663">
                  <c:v>953.0</c:v>
                </c:pt>
                <c:pt idx="664">
                  <c:v>960.0</c:v>
                </c:pt>
                <c:pt idx="665">
                  <c:v>1092.0</c:v>
                </c:pt>
                <c:pt idx="666">
                  <c:v>1199.0</c:v>
                </c:pt>
                <c:pt idx="667">
                  <c:v>1264.0</c:v>
                </c:pt>
                <c:pt idx="668">
                  <c:v>1297.0</c:v>
                </c:pt>
                <c:pt idx="669">
                  <c:v>1337.0</c:v>
                </c:pt>
                <c:pt idx="670">
                  <c:v>1421.0</c:v>
                </c:pt>
                <c:pt idx="671">
                  <c:v>1522.0</c:v>
                </c:pt>
                <c:pt idx="672">
                  <c:v>1602.0</c:v>
                </c:pt>
                <c:pt idx="673">
                  <c:v>1819.0</c:v>
                </c:pt>
                <c:pt idx="674">
                  <c:v>1856.0</c:v>
                </c:pt>
                <c:pt idx="675">
                  <c:v>1927.0</c:v>
                </c:pt>
                <c:pt idx="676">
                  <c:v>2010.0</c:v>
                </c:pt>
                <c:pt idx="677">
                  <c:v>2072.0</c:v>
                </c:pt>
                <c:pt idx="678">
                  <c:v>2123.0</c:v>
                </c:pt>
                <c:pt idx="679">
                  <c:v>2210.0</c:v>
                </c:pt>
                <c:pt idx="680">
                  <c:v>2250.0</c:v>
                </c:pt>
                <c:pt idx="681">
                  <c:v>2429.0</c:v>
                </c:pt>
                <c:pt idx="682">
                  <c:v>2473.0</c:v>
                </c:pt>
                <c:pt idx="683">
                  <c:v>2539.0</c:v>
                </c:pt>
                <c:pt idx="684">
                  <c:v>2592.0</c:v>
                </c:pt>
                <c:pt idx="685">
                  <c:v>2636.0</c:v>
                </c:pt>
                <c:pt idx="686">
                  <c:v>2710.0</c:v>
                </c:pt>
                <c:pt idx="687">
                  <c:v>2837.0</c:v>
                </c:pt>
                <c:pt idx="688">
                  <c:v>2925.0</c:v>
                </c:pt>
                <c:pt idx="689">
                  <c:v>3066.0</c:v>
                </c:pt>
                <c:pt idx="690">
                  <c:v>3174.0</c:v>
                </c:pt>
                <c:pt idx="691">
                  <c:v>3218.0</c:v>
                </c:pt>
                <c:pt idx="692">
                  <c:v>3354.0</c:v>
                </c:pt>
                <c:pt idx="693">
                  <c:v>3380.0</c:v>
                </c:pt>
                <c:pt idx="694">
                  <c:v>3519.0</c:v>
                </c:pt>
                <c:pt idx="695">
                  <c:v>3554.0</c:v>
                </c:pt>
                <c:pt idx="696">
                  <c:v>3608.0</c:v>
                </c:pt>
                <c:pt idx="697">
                  <c:v>3633.0</c:v>
                </c:pt>
                <c:pt idx="698">
                  <c:v>3697.0</c:v>
                </c:pt>
                <c:pt idx="699">
                  <c:v>3775.0</c:v>
                </c:pt>
                <c:pt idx="700">
                  <c:v>3795.0</c:v>
                </c:pt>
                <c:pt idx="701">
                  <c:v>3860.0</c:v>
                </c:pt>
                <c:pt idx="702">
                  <c:v>3921.0</c:v>
                </c:pt>
                <c:pt idx="703">
                  <c:v>3980.0</c:v>
                </c:pt>
                <c:pt idx="704">
                  <c:v>4051.0</c:v>
                </c:pt>
                <c:pt idx="705">
                  <c:v>4103.0</c:v>
                </c:pt>
                <c:pt idx="706">
                  <c:v>4122.0</c:v>
                </c:pt>
                <c:pt idx="707">
                  <c:v>4198.0</c:v>
                </c:pt>
                <c:pt idx="708">
                  <c:v>4242.0</c:v>
                </c:pt>
                <c:pt idx="709">
                  <c:v>4336.0</c:v>
                </c:pt>
                <c:pt idx="710">
                  <c:v>4426.0</c:v>
                </c:pt>
                <c:pt idx="711">
                  <c:v>4467.0</c:v>
                </c:pt>
                <c:pt idx="712">
                  <c:v>4550.0</c:v>
                </c:pt>
                <c:pt idx="713">
                  <c:v>4623.0</c:v>
                </c:pt>
                <c:pt idx="714">
                  <c:v>4731.0</c:v>
                </c:pt>
                <c:pt idx="715">
                  <c:v>4771.0</c:v>
                </c:pt>
                <c:pt idx="716">
                  <c:v>4808.0</c:v>
                </c:pt>
                <c:pt idx="717">
                  <c:v>4886.0</c:v>
                </c:pt>
                <c:pt idx="718">
                  <c:v>4923.0</c:v>
                </c:pt>
                <c:pt idx="719">
                  <c:v>5045.0</c:v>
                </c:pt>
                <c:pt idx="720">
                  <c:v>5094.0</c:v>
                </c:pt>
                <c:pt idx="721">
                  <c:v>5307.0</c:v>
                </c:pt>
                <c:pt idx="722">
                  <c:v>5352.0</c:v>
                </c:pt>
                <c:pt idx="723">
                  <c:v>5451.0</c:v>
                </c:pt>
                <c:pt idx="724">
                  <c:v>5484.0</c:v>
                </c:pt>
                <c:pt idx="725">
                  <c:v>5544.0</c:v>
                </c:pt>
                <c:pt idx="726">
                  <c:v>5679.0</c:v>
                </c:pt>
                <c:pt idx="727">
                  <c:v>5758.0</c:v>
                </c:pt>
                <c:pt idx="728">
                  <c:v>5797.0</c:v>
                </c:pt>
                <c:pt idx="729">
                  <c:v>5830.0</c:v>
                </c:pt>
                <c:pt idx="730">
                  <c:v>5914.0</c:v>
                </c:pt>
                <c:pt idx="731">
                  <c:v>5985.0</c:v>
                </c:pt>
                <c:pt idx="732">
                  <c:v>6015.0</c:v>
                </c:pt>
                <c:pt idx="733">
                  <c:v>6062.0</c:v>
                </c:pt>
                <c:pt idx="734">
                  <c:v>6084.0</c:v>
                </c:pt>
                <c:pt idx="735">
                  <c:v>6119.0</c:v>
                </c:pt>
                <c:pt idx="736">
                  <c:v>210.0</c:v>
                </c:pt>
                <c:pt idx="737">
                  <c:v>226.0</c:v>
                </c:pt>
                <c:pt idx="738">
                  <c:v>491.0</c:v>
                </c:pt>
                <c:pt idx="739">
                  <c:v>528.0</c:v>
                </c:pt>
                <c:pt idx="740">
                  <c:v>549.0</c:v>
                </c:pt>
                <c:pt idx="741">
                  <c:v>573.0</c:v>
                </c:pt>
                <c:pt idx="742">
                  <c:v>632.0</c:v>
                </c:pt>
                <c:pt idx="743">
                  <c:v>663.0</c:v>
                </c:pt>
                <c:pt idx="744">
                  <c:v>742.0</c:v>
                </c:pt>
                <c:pt idx="745">
                  <c:v>800.0</c:v>
                </c:pt>
                <c:pt idx="746">
                  <c:v>899.0</c:v>
                </c:pt>
                <c:pt idx="747">
                  <c:v>969.0</c:v>
                </c:pt>
                <c:pt idx="748">
                  <c:v>1058.0</c:v>
                </c:pt>
                <c:pt idx="749">
                  <c:v>1126.0</c:v>
                </c:pt>
                <c:pt idx="750">
                  <c:v>1246.0</c:v>
                </c:pt>
                <c:pt idx="751">
                  <c:v>1289.0</c:v>
                </c:pt>
                <c:pt idx="752">
                  <c:v>1370.0</c:v>
                </c:pt>
                <c:pt idx="753">
                  <c:v>1484.0</c:v>
                </c:pt>
                <c:pt idx="754">
                  <c:v>1519.0</c:v>
                </c:pt>
                <c:pt idx="755">
                  <c:v>1564.0</c:v>
                </c:pt>
                <c:pt idx="756">
                  <c:v>1696.0</c:v>
                </c:pt>
                <c:pt idx="757">
                  <c:v>1735.0</c:v>
                </c:pt>
                <c:pt idx="758">
                  <c:v>1919.0</c:v>
                </c:pt>
                <c:pt idx="759">
                  <c:v>2082.0</c:v>
                </c:pt>
                <c:pt idx="760">
                  <c:v>2245.0</c:v>
                </c:pt>
                <c:pt idx="761">
                  <c:v>2322.0</c:v>
                </c:pt>
                <c:pt idx="762">
                  <c:v>2364.0</c:v>
                </c:pt>
                <c:pt idx="763">
                  <c:v>2459.0</c:v>
                </c:pt>
                <c:pt idx="764">
                  <c:v>2526.0</c:v>
                </c:pt>
                <c:pt idx="765">
                  <c:v>2550.0</c:v>
                </c:pt>
                <c:pt idx="766">
                  <c:v>2573.0</c:v>
                </c:pt>
                <c:pt idx="767">
                  <c:v>2660.0</c:v>
                </c:pt>
                <c:pt idx="768">
                  <c:v>2740.0</c:v>
                </c:pt>
                <c:pt idx="769">
                  <c:v>2829.0</c:v>
                </c:pt>
                <c:pt idx="770">
                  <c:v>2885.0</c:v>
                </c:pt>
                <c:pt idx="771">
                  <c:v>2960.0</c:v>
                </c:pt>
                <c:pt idx="772">
                  <c:v>2992.0</c:v>
                </c:pt>
                <c:pt idx="773">
                  <c:v>3048.0</c:v>
                </c:pt>
                <c:pt idx="774">
                  <c:v>3170.0</c:v>
                </c:pt>
                <c:pt idx="775">
                  <c:v>3223.0</c:v>
                </c:pt>
                <c:pt idx="776">
                  <c:v>3285.0</c:v>
                </c:pt>
                <c:pt idx="777">
                  <c:v>3368.0</c:v>
                </c:pt>
                <c:pt idx="778">
                  <c:v>3400.0</c:v>
                </c:pt>
                <c:pt idx="779">
                  <c:v>3491.0</c:v>
                </c:pt>
                <c:pt idx="780">
                  <c:v>3572.0</c:v>
                </c:pt>
                <c:pt idx="781">
                  <c:v>3678.0</c:v>
                </c:pt>
                <c:pt idx="782">
                  <c:v>3789.0</c:v>
                </c:pt>
                <c:pt idx="783">
                  <c:v>3925.0</c:v>
                </c:pt>
                <c:pt idx="784">
                  <c:v>4033.0</c:v>
                </c:pt>
                <c:pt idx="785">
                  <c:v>4073.0</c:v>
                </c:pt>
                <c:pt idx="786">
                  <c:v>4120.0</c:v>
                </c:pt>
                <c:pt idx="787">
                  <c:v>4195.0</c:v>
                </c:pt>
                <c:pt idx="788">
                  <c:v>4360.0</c:v>
                </c:pt>
                <c:pt idx="789">
                  <c:v>4437.0</c:v>
                </c:pt>
                <c:pt idx="790">
                  <c:v>4553.0</c:v>
                </c:pt>
                <c:pt idx="791">
                  <c:v>4733.0</c:v>
                </c:pt>
                <c:pt idx="792">
                  <c:v>4807.0</c:v>
                </c:pt>
                <c:pt idx="793">
                  <c:v>4880.0</c:v>
                </c:pt>
                <c:pt idx="794">
                  <c:v>4976.0</c:v>
                </c:pt>
                <c:pt idx="795">
                  <c:v>5113.0</c:v>
                </c:pt>
                <c:pt idx="796">
                  <c:v>5217.0</c:v>
                </c:pt>
                <c:pt idx="797">
                  <c:v>5348.0</c:v>
                </c:pt>
                <c:pt idx="798">
                  <c:v>5388.0</c:v>
                </c:pt>
                <c:pt idx="799">
                  <c:v>5470.0</c:v>
                </c:pt>
                <c:pt idx="800">
                  <c:v>5489.0</c:v>
                </c:pt>
                <c:pt idx="801">
                  <c:v>5529.0</c:v>
                </c:pt>
                <c:pt idx="802">
                  <c:v>5575.0</c:v>
                </c:pt>
                <c:pt idx="803">
                  <c:v>5750.0</c:v>
                </c:pt>
                <c:pt idx="804">
                  <c:v>5769.0</c:v>
                </c:pt>
                <c:pt idx="805">
                  <c:v>5899.0</c:v>
                </c:pt>
                <c:pt idx="806">
                  <c:v>5930.0</c:v>
                </c:pt>
                <c:pt idx="807">
                  <c:v>5980.0</c:v>
                </c:pt>
                <c:pt idx="808">
                  <c:v>6066.0</c:v>
                </c:pt>
                <c:pt idx="809">
                  <c:v>6122.0</c:v>
                </c:pt>
                <c:pt idx="810">
                  <c:v>134.0</c:v>
                </c:pt>
                <c:pt idx="811">
                  <c:v>135.0</c:v>
                </c:pt>
                <c:pt idx="812">
                  <c:v>148.0</c:v>
                </c:pt>
                <c:pt idx="813">
                  <c:v>163.0</c:v>
                </c:pt>
                <c:pt idx="814">
                  <c:v>192.0</c:v>
                </c:pt>
                <c:pt idx="815">
                  <c:v>202.0</c:v>
                </c:pt>
                <c:pt idx="816">
                  <c:v>235.0</c:v>
                </c:pt>
                <c:pt idx="817">
                  <c:v>424.0</c:v>
                </c:pt>
                <c:pt idx="818">
                  <c:v>459.0</c:v>
                </c:pt>
                <c:pt idx="819">
                  <c:v>487.0</c:v>
                </c:pt>
                <c:pt idx="820">
                  <c:v>521.0</c:v>
                </c:pt>
                <c:pt idx="821">
                  <c:v>548.0</c:v>
                </c:pt>
                <c:pt idx="822">
                  <c:v>589.0</c:v>
                </c:pt>
                <c:pt idx="823">
                  <c:v>654.0</c:v>
                </c:pt>
                <c:pt idx="824">
                  <c:v>717.0</c:v>
                </c:pt>
                <c:pt idx="825">
                  <c:v>790.0</c:v>
                </c:pt>
                <c:pt idx="826">
                  <c:v>879.0</c:v>
                </c:pt>
                <c:pt idx="827">
                  <c:v>895.0</c:v>
                </c:pt>
                <c:pt idx="828">
                  <c:v>1042.0</c:v>
                </c:pt>
                <c:pt idx="829">
                  <c:v>1113.0</c:v>
                </c:pt>
                <c:pt idx="830">
                  <c:v>1164.0</c:v>
                </c:pt>
                <c:pt idx="831">
                  <c:v>1217.0</c:v>
                </c:pt>
                <c:pt idx="832">
                  <c:v>1319.0</c:v>
                </c:pt>
                <c:pt idx="833">
                  <c:v>1346.0</c:v>
                </c:pt>
                <c:pt idx="834">
                  <c:v>1377.0</c:v>
                </c:pt>
                <c:pt idx="835">
                  <c:v>1496.0</c:v>
                </c:pt>
                <c:pt idx="836">
                  <c:v>1601.0</c:v>
                </c:pt>
                <c:pt idx="837">
                  <c:v>1634.0</c:v>
                </c:pt>
                <c:pt idx="838">
                  <c:v>1698.0</c:v>
                </c:pt>
                <c:pt idx="839">
                  <c:v>1845.0</c:v>
                </c:pt>
                <c:pt idx="840">
                  <c:v>1895.0</c:v>
                </c:pt>
                <c:pt idx="841">
                  <c:v>1952.0</c:v>
                </c:pt>
                <c:pt idx="842">
                  <c:v>2028.0</c:v>
                </c:pt>
                <c:pt idx="843">
                  <c:v>2153.0</c:v>
                </c:pt>
                <c:pt idx="844">
                  <c:v>2174.0</c:v>
                </c:pt>
                <c:pt idx="845">
                  <c:v>2246.0</c:v>
                </c:pt>
                <c:pt idx="846">
                  <c:v>2301.0</c:v>
                </c:pt>
                <c:pt idx="847">
                  <c:v>2336.0</c:v>
                </c:pt>
                <c:pt idx="848">
                  <c:v>2373.0</c:v>
                </c:pt>
                <c:pt idx="849">
                  <c:v>2384.0</c:v>
                </c:pt>
                <c:pt idx="850">
                  <c:v>2461.0</c:v>
                </c:pt>
                <c:pt idx="851">
                  <c:v>2609.0</c:v>
                </c:pt>
                <c:pt idx="852">
                  <c:v>2641.0</c:v>
                </c:pt>
                <c:pt idx="853">
                  <c:v>2709.0</c:v>
                </c:pt>
                <c:pt idx="854">
                  <c:v>2760.0</c:v>
                </c:pt>
                <c:pt idx="855">
                  <c:v>2837.0</c:v>
                </c:pt>
                <c:pt idx="856">
                  <c:v>2888.0</c:v>
                </c:pt>
                <c:pt idx="857">
                  <c:v>2956.0</c:v>
                </c:pt>
                <c:pt idx="858">
                  <c:v>3017.0</c:v>
                </c:pt>
                <c:pt idx="859">
                  <c:v>3092.0</c:v>
                </c:pt>
                <c:pt idx="860">
                  <c:v>3130.0</c:v>
                </c:pt>
                <c:pt idx="861">
                  <c:v>3240.0</c:v>
                </c:pt>
                <c:pt idx="862">
                  <c:v>3284.0</c:v>
                </c:pt>
                <c:pt idx="863">
                  <c:v>3369.0</c:v>
                </c:pt>
                <c:pt idx="864">
                  <c:v>3485.0</c:v>
                </c:pt>
                <c:pt idx="865">
                  <c:v>3522.0</c:v>
                </c:pt>
                <c:pt idx="866">
                  <c:v>3571.0</c:v>
                </c:pt>
                <c:pt idx="867">
                  <c:v>3659.0</c:v>
                </c:pt>
                <c:pt idx="868">
                  <c:v>3698.0</c:v>
                </c:pt>
                <c:pt idx="869">
                  <c:v>3737.0</c:v>
                </c:pt>
                <c:pt idx="870">
                  <c:v>3772.0</c:v>
                </c:pt>
                <c:pt idx="871">
                  <c:v>3882.0</c:v>
                </c:pt>
                <c:pt idx="872">
                  <c:v>3922.0</c:v>
                </c:pt>
                <c:pt idx="873">
                  <c:v>4037.0</c:v>
                </c:pt>
                <c:pt idx="874">
                  <c:v>4093.0</c:v>
                </c:pt>
                <c:pt idx="875">
                  <c:v>4211.0</c:v>
                </c:pt>
                <c:pt idx="876">
                  <c:v>4287.0</c:v>
                </c:pt>
                <c:pt idx="877">
                  <c:v>4350.0</c:v>
                </c:pt>
                <c:pt idx="878">
                  <c:v>4381.0</c:v>
                </c:pt>
                <c:pt idx="879">
                  <c:v>4419.0</c:v>
                </c:pt>
                <c:pt idx="880">
                  <c:v>4460.0</c:v>
                </c:pt>
                <c:pt idx="881">
                  <c:v>4505.0</c:v>
                </c:pt>
                <c:pt idx="882">
                  <c:v>4533.0</c:v>
                </c:pt>
                <c:pt idx="883">
                  <c:v>4702.0</c:v>
                </c:pt>
                <c:pt idx="884">
                  <c:v>4745.0</c:v>
                </c:pt>
                <c:pt idx="885">
                  <c:v>4766.0</c:v>
                </c:pt>
                <c:pt idx="886">
                  <c:v>4882.0</c:v>
                </c:pt>
                <c:pt idx="887">
                  <c:v>4989.0</c:v>
                </c:pt>
                <c:pt idx="888">
                  <c:v>5063.0</c:v>
                </c:pt>
                <c:pt idx="889">
                  <c:v>5090.0</c:v>
                </c:pt>
                <c:pt idx="890">
                  <c:v>5176.0</c:v>
                </c:pt>
                <c:pt idx="891">
                  <c:v>5210.0</c:v>
                </c:pt>
                <c:pt idx="892">
                  <c:v>5250.0</c:v>
                </c:pt>
                <c:pt idx="893">
                  <c:v>5315.0</c:v>
                </c:pt>
                <c:pt idx="894">
                  <c:v>5407.0</c:v>
                </c:pt>
                <c:pt idx="895">
                  <c:v>5537.0</c:v>
                </c:pt>
                <c:pt idx="896">
                  <c:v>5610.0</c:v>
                </c:pt>
                <c:pt idx="897">
                  <c:v>5760.0</c:v>
                </c:pt>
                <c:pt idx="898">
                  <c:v>5807.0</c:v>
                </c:pt>
                <c:pt idx="899">
                  <c:v>5870.0</c:v>
                </c:pt>
                <c:pt idx="900">
                  <c:v>5931.0</c:v>
                </c:pt>
                <c:pt idx="901">
                  <c:v>6007.0</c:v>
                </c:pt>
                <c:pt idx="902">
                  <c:v>6066.0</c:v>
                </c:pt>
                <c:pt idx="903">
                  <c:v>6109.0</c:v>
                </c:pt>
                <c:pt idx="904">
                  <c:v>12.0</c:v>
                </c:pt>
                <c:pt idx="905">
                  <c:v>131.0</c:v>
                </c:pt>
                <c:pt idx="906">
                  <c:v>159.0</c:v>
                </c:pt>
                <c:pt idx="907">
                  <c:v>475.0</c:v>
                </c:pt>
                <c:pt idx="908">
                  <c:v>527.0</c:v>
                </c:pt>
                <c:pt idx="909">
                  <c:v>570.0</c:v>
                </c:pt>
                <c:pt idx="910">
                  <c:v>599.0</c:v>
                </c:pt>
                <c:pt idx="911">
                  <c:v>638.0</c:v>
                </c:pt>
                <c:pt idx="912">
                  <c:v>740.0</c:v>
                </c:pt>
                <c:pt idx="913">
                  <c:v>791.0</c:v>
                </c:pt>
                <c:pt idx="914">
                  <c:v>902.0</c:v>
                </c:pt>
                <c:pt idx="915">
                  <c:v>973.0</c:v>
                </c:pt>
                <c:pt idx="916">
                  <c:v>1029.0</c:v>
                </c:pt>
                <c:pt idx="917">
                  <c:v>1063.0</c:v>
                </c:pt>
                <c:pt idx="918">
                  <c:v>1104.0</c:v>
                </c:pt>
                <c:pt idx="919">
                  <c:v>1304.0</c:v>
                </c:pt>
                <c:pt idx="920">
                  <c:v>1339.0</c:v>
                </c:pt>
                <c:pt idx="921">
                  <c:v>1414.0</c:v>
                </c:pt>
                <c:pt idx="922">
                  <c:v>1488.0</c:v>
                </c:pt>
                <c:pt idx="923">
                  <c:v>1612.0</c:v>
                </c:pt>
                <c:pt idx="924">
                  <c:v>1686.0</c:v>
                </c:pt>
                <c:pt idx="925">
                  <c:v>1775.0</c:v>
                </c:pt>
                <c:pt idx="926">
                  <c:v>1869.0</c:v>
                </c:pt>
                <c:pt idx="927">
                  <c:v>1979.0</c:v>
                </c:pt>
                <c:pt idx="928">
                  <c:v>2034.0</c:v>
                </c:pt>
                <c:pt idx="929">
                  <c:v>2111.0</c:v>
                </c:pt>
                <c:pt idx="930">
                  <c:v>2212.0</c:v>
                </c:pt>
                <c:pt idx="931">
                  <c:v>2348.0</c:v>
                </c:pt>
                <c:pt idx="932">
                  <c:v>2398.0</c:v>
                </c:pt>
                <c:pt idx="933">
                  <c:v>2475.0</c:v>
                </c:pt>
                <c:pt idx="934">
                  <c:v>2593.0</c:v>
                </c:pt>
                <c:pt idx="935">
                  <c:v>2734.0</c:v>
                </c:pt>
                <c:pt idx="936">
                  <c:v>2790.0</c:v>
                </c:pt>
                <c:pt idx="937">
                  <c:v>2889.0</c:v>
                </c:pt>
                <c:pt idx="938">
                  <c:v>2940.0</c:v>
                </c:pt>
                <c:pt idx="939">
                  <c:v>2988.0</c:v>
                </c:pt>
                <c:pt idx="940">
                  <c:v>3073.0</c:v>
                </c:pt>
                <c:pt idx="941">
                  <c:v>3142.0</c:v>
                </c:pt>
                <c:pt idx="942">
                  <c:v>3336.0</c:v>
                </c:pt>
                <c:pt idx="943">
                  <c:v>3474.0</c:v>
                </c:pt>
                <c:pt idx="944">
                  <c:v>3582.0</c:v>
                </c:pt>
                <c:pt idx="945">
                  <c:v>3750.0</c:v>
                </c:pt>
                <c:pt idx="946">
                  <c:v>3851.0</c:v>
                </c:pt>
                <c:pt idx="947">
                  <c:v>3912.0</c:v>
                </c:pt>
                <c:pt idx="948">
                  <c:v>4209.0</c:v>
                </c:pt>
                <c:pt idx="949">
                  <c:v>4343.0</c:v>
                </c:pt>
                <c:pt idx="950">
                  <c:v>4453.0</c:v>
                </c:pt>
                <c:pt idx="951">
                  <c:v>4559.0</c:v>
                </c:pt>
                <c:pt idx="952">
                  <c:v>4644.0</c:v>
                </c:pt>
                <c:pt idx="953">
                  <c:v>4792.0</c:v>
                </c:pt>
                <c:pt idx="954">
                  <c:v>4821.0</c:v>
                </c:pt>
                <c:pt idx="955">
                  <c:v>4896.0</c:v>
                </c:pt>
                <c:pt idx="956">
                  <c:v>4968.0</c:v>
                </c:pt>
                <c:pt idx="957">
                  <c:v>5039.0</c:v>
                </c:pt>
                <c:pt idx="958">
                  <c:v>5154.0</c:v>
                </c:pt>
                <c:pt idx="959">
                  <c:v>5196.0</c:v>
                </c:pt>
                <c:pt idx="960">
                  <c:v>5227.0</c:v>
                </c:pt>
                <c:pt idx="961">
                  <c:v>5265.0</c:v>
                </c:pt>
                <c:pt idx="962">
                  <c:v>5317.0</c:v>
                </c:pt>
                <c:pt idx="963">
                  <c:v>5351.0</c:v>
                </c:pt>
                <c:pt idx="964">
                  <c:v>5435.0</c:v>
                </c:pt>
                <c:pt idx="965">
                  <c:v>5635.0</c:v>
                </c:pt>
                <c:pt idx="966">
                  <c:v>5779.0</c:v>
                </c:pt>
                <c:pt idx="967">
                  <c:v>5849.0</c:v>
                </c:pt>
                <c:pt idx="968">
                  <c:v>5896.0</c:v>
                </c:pt>
                <c:pt idx="969">
                  <c:v>5929.0</c:v>
                </c:pt>
                <c:pt idx="970">
                  <c:v>5990.0</c:v>
                </c:pt>
                <c:pt idx="971">
                  <c:v>6102.0</c:v>
                </c:pt>
                <c:pt idx="972">
                  <c:v>260.0</c:v>
                </c:pt>
                <c:pt idx="973">
                  <c:v>292.0</c:v>
                </c:pt>
                <c:pt idx="974">
                  <c:v>521.0</c:v>
                </c:pt>
                <c:pt idx="975">
                  <c:v>604.0</c:v>
                </c:pt>
                <c:pt idx="976">
                  <c:v>633.0</c:v>
                </c:pt>
                <c:pt idx="977">
                  <c:v>667.0</c:v>
                </c:pt>
                <c:pt idx="978">
                  <c:v>708.0</c:v>
                </c:pt>
                <c:pt idx="979">
                  <c:v>772.0</c:v>
                </c:pt>
                <c:pt idx="980">
                  <c:v>846.0</c:v>
                </c:pt>
                <c:pt idx="981">
                  <c:v>921.0</c:v>
                </c:pt>
                <c:pt idx="982">
                  <c:v>951.0</c:v>
                </c:pt>
                <c:pt idx="983">
                  <c:v>1060.0</c:v>
                </c:pt>
                <c:pt idx="984">
                  <c:v>1117.0</c:v>
                </c:pt>
                <c:pt idx="985">
                  <c:v>1259.0</c:v>
                </c:pt>
                <c:pt idx="986">
                  <c:v>1370.0</c:v>
                </c:pt>
                <c:pt idx="987">
                  <c:v>1453.0</c:v>
                </c:pt>
                <c:pt idx="988">
                  <c:v>1517.0</c:v>
                </c:pt>
                <c:pt idx="989">
                  <c:v>1715.0</c:v>
                </c:pt>
                <c:pt idx="990">
                  <c:v>1739.0</c:v>
                </c:pt>
                <c:pt idx="991">
                  <c:v>1810.0</c:v>
                </c:pt>
                <c:pt idx="992">
                  <c:v>1875.0</c:v>
                </c:pt>
                <c:pt idx="993">
                  <c:v>1966.0</c:v>
                </c:pt>
                <c:pt idx="994">
                  <c:v>2007.0</c:v>
                </c:pt>
                <c:pt idx="995">
                  <c:v>2083.0</c:v>
                </c:pt>
                <c:pt idx="996">
                  <c:v>2258.0</c:v>
                </c:pt>
                <c:pt idx="997">
                  <c:v>2305.0</c:v>
                </c:pt>
                <c:pt idx="998">
                  <c:v>2394.0</c:v>
                </c:pt>
                <c:pt idx="999">
                  <c:v>2472.0</c:v>
                </c:pt>
                <c:pt idx="1000">
                  <c:v>2544.0</c:v>
                </c:pt>
                <c:pt idx="1001">
                  <c:v>2616.0</c:v>
                </c:pt>
                <c:pt idx="1002">
                  <c:v>2653.0</c:v>
                </c:pt>
                <c:pt idx="1003">
                  <c:v>2791.0</c:v>
                </c:pt>
                <c:pt idx="1004">
                  <c:v>2872.0</c:v>
                </c:pt>
                <c:pt idx="1005">
                  <c:v>2978.0</c:v>
                </c:pt>
                <c:pt idx="1006">
                  <c:v>3048.0</c:v>
                </c:pt>
                <c:pt idx="1007">
                  <c:v>3085.0</c:v>
                </c:pt>
                <c:pt idx="1008">
                  <c:v>3145.0</c:v>
                </c:pt>
                <c:pt idx="1009">
                  <c:v>3198.0</c:v>
                </c:pt>
                <c:pt idx="1010">
                  <c:v>3284.0</c:v>
                </c:pt>
                <c:pt idx="1011">
                  <c:v>3361.0</c:v>
                </c:pt>
                <c:pt idx="1012">
                  <c:v>3423.0</c:v>
                </c:pt>
                <c:pt idx="1013">
                  <c:v>3455.0</c:v>
                </c:pt>
                <c:pt idx="1014">
                  <c:v>3500.0</c:v>
                </c:pt>
                <c:pt idx="1015">
                  <c:v>3580.0</c:v>
                </c:pt>
                <c:pt idx="1016">
                  <c:v>3641.0</c:v>
                </c:pt>
                <c:pt idx="1017">
                  <c:v>3777.0</c:v>
                </c:pt>
                <c:pt idx="1018">
                  <c:v>3835.0</c:v>
                </c:pt>
                <c:pt idx="1019">
                  <c:v>3899.0</c:v>
                </c:pt>
                <c:pt idx="1020">
                  <c:v>3942.0</c:v>
                </c:pt>
                <c:pt idx="1021">
                  <c:v>4028.0</c:v>
                </c:pt>
                <c:pt idx="1022">
                  <c:v>4062.0</c:v>
                </c:pt>
                <c:pt idx="1023">
                  <c:v>4106.0</c:v>
                </c:pt>
                <c:pt idx="1024">
                  <c:v>4178.0</c:v>
                </c:pt>
                <c:pt idx="1025">
                  <c:v>4215.0</c:v>
                </c:pt>
                <c:pt idx="1026">
                  <c:v>4273.0</c:v>
                </c:pt>
                <c:pt idx="1027">
                  <c:v>4346.0</c:v>
                </c:pt>
                <c:pt idx="1028">
                  <c:v>4368.0</c:v>
                </c:pt>
                <c:pt idx="1029">
                  <c:v>4439.0</c:v>
                </c:pt>
                <c:pt idx="1030">
                  <c:v>4508.0</c:v>
                </c:pt>
                <c:pt idx="1031">
                  <c:v>4534.0</c:v>
                </c:pt>
                <c:pt idx="1032">
                  <c:v>4563.0</c:v>
                </c:pt>
                <c:pt idx="1033">
                  <c:v>4620.0</c:v>
                </c:pt>
                <c:pt idx="1034">
                  <c:v>4652.0</c:v>
                </c:pt>
                <c:pt idx="1035">
                  <c:v>4711.0</c:v>
                </c:pt>
                <c:pt idx="1036">
                  <c:v>4768.0</c:v>
                </c:pt>
                <c:pt idx="1037">
                  <c:v>4831.0</c:v>
                </c:pt>
                <c:pt idx="1038">
                  <c:v>4929.0</c:v>
                </c:pt>
                <c:pt idx="1039">
                  <c:v>5011.0</c:v>
                </c:pt>
                <c:pt idx="1040">
                  <c:v>5086.0</c:v>
                </c:pt>
                <c:pt idx="1041">
                  <c:v>5181.0</c:v>
                </c:pt>
                <c:pt idx="1042">
                  <c:v>5243.0</c:v>
                </c:pt>
                <c:pt idx="1043">
                  <c:v>5317.0</c:v>
                </c:pt>
                <c:pt idx="1044">
                  <c:v>5373.0</c:v>
                </c:pt>
                <c:pt idx="1045">
                  <c:v>5411.0</c:v>
                </c:pt>
                <c:pt idx="1046">
                  <c:v>5469.0</c:v>
                </c:pt>
                <c:pt idx="1047">
                  <c:v>5488.0</c:v>
                </c:pt>
                <c:pt idx="1048">
                  <c:v>5638.0</c:v>
                </c:pt>
                <c:pt idx="1049">
                  <c:v>5728.0</c:v>
                </c:pt>
                <c:pt idx="1050">
                  <c:v>5811.0</c:v>
                </c:pt>
                <c:pt idx="1051">
                  <c:v>5845.0</c:v>
                </c:pt>
                <c:pt idx="1052">
                  <c:v>5898.0</c:v>
                </c:pt>
                <c:pt idx="1053">
                  <c:v>6031.0</c:v>
                </c:pt>
                <c:pt idx="1054">
                  <c:v>6086.0</c:v>
                </c:pt>
                <c:pt idx="1055">
                  <c:v>22.0</c:v>
                </c:pt>
                <c:pt idx="1056">
                  <c:v>564.0</c:v>
                </c:pt>
                <c:pt idx="1057">
                  <c:v>590.0</c:v>
                </c:pt>
                <c:pt idx="1058">
                  <c:v>650.0</c:v>
                </c:pt>
                <c:pt idx="1059">
                  <c:v>709.0</c:v>
                </c:pt>
                <c:pt idx="1060">
                  <c:v>767.0</c:v>
                </c:pt>
                <c:pt idx="1061">
                  <c:v>844.0</c:v>
                </c:pt>
                <c:pt idx="1062">
                  <c:v>925.0</c:v>
                </c:pt>
                <c:pt idx="1063">
                  <c:v>972.0</c:v>
                </c:pt>
                <c:pt idx="1064">
                  <c:v>1043.0</c:v>
                </c:pt>
                <c:pt idx="1065">
                  <c:v>1143.0</c:v>
                </c:pt>
                <c:pt idx="1066">
                  <c:v>1187.0</c:v>
                </c:pt>
                <c:pt idx="1067">
                  <c:v>1270.0</c:v>
                </c:pt>
                <c:pt idx="1068">
                  <c:v>1373.0</c:v>
                </c:pt>
                <c:pt idx="1069">
                  <c:v>1401.0</c:v>
                </c:pt>
                <c:pt idx="1070">
                  <c:v>1458.0</c:v>
                </c:pt>
                <c:pt idx="1071">
                  <c:v>1499.0</c:v>
                </c:pt>
                <c:pt idx="1072">
                  <c:v>1570.0</c:v>
                </c:pt>
                <c:pt idx="1073">
                  <c:v>1667.0</c:v>
                </c:pt>
                <c:pt idx="1074">
                  <c:v>1781.0</c:v>
                </c:pt>
                <c:pt idx="1075">
                  <c:v>1852.0</c:v>
                </c:pt>
                <c:pt idx="1076">
                  <c:v>1982.0</c:v>
                </c:pt>
                <c:pt idx="1077">
                  <c:v>2055.0</c:v>
                </c:pt>
                <c:pt idx="1078">
                  <c:v>2113.0</c:v>
                </c:pt>
                <c:pt idx="1079">
                  <c:v>2238.0</c:v>
                </c:pt>
                <c:pt idx="1080">
                  <c:v>2252.0</c:v>
                </c:pt>
                <c:pt idx="1081">
                  <c:v>2358.0</c:v>
                </c:pt>
                <c:pt idx="1082">
                  <c:v>2524.0</c:v>
                </c:pt>
                <c:pt idx="1083">
                  <c:v>2547.0</c:v>
                </c:pt>
                <c:pt idx="1084">
                  <c:v>2717.0</c:v>
                </c:pt>
                <c:pt idx="1085">
                  <c:v>2837.0</c:v>
                </c:pt>
                <c:pt idx="1086">
                  <c:v>2894.0</c:v>
                </c:pt>
                <c:pt idx="1087">
                  <c:v>2947.0</c:v>
                </c:pt>
                <c:pt idx="1088">
                  <c:v>3064.0</c:v>
                </c:pt>
                <c:pt idx="1089">
                  <c:v>3184.0</c:v>
                </c:pt>
                <c:pt idx="1090">
                  <c:v>3239.0</c:v>
                </c:pt>
                <c:pt idx="1091">
                  <c:v>3286.0</c:v>
                </c:pt>
                <c:pt idx="1092">
                  <c:v>3345.0</c:v>
                </c:pt>
                <c:pt idx="1093">
                  <c:v>3458.0</c:v>
                </c:pt>
                <c:pt idx="1094">
                  <c:v>3575.0</c:v>
                </c:pt>
                <c:pt idx="1095">
                  <c:v>3626.0</c:v>
                </c:pt>
                <c:pt idx="1096">
                  <c:v>3664.0</c:v>
                </c:pt>
                <c:pt idx="1097">
                  <c:v>3804.0</c:v>
                </c:pt>
                <c:pt idx="1098">
                  <c:v>3829.0</c:v>
                </c:pt>
                <c:pt idx="1099">
                  <c:v>3909.0</c:v>
                </c:pt>
                <c:pt idx="1100">
                  <c:v>3926.0</c:v>
                </c:pt>
                <c:pt idx="1101">
                  <c:v>3970.0</c:v>
                </c:pt>
                <c:pt idx="1102">
                  <c:v>4148.0</c:v>
                </c:pt>
                <c:pt idx="1103">
                  <c:v>4287.0</c:v>
                </c:pt>
                <c:pt idx="1104">
                  <c:v>4514.0</c:v>
                </c:pt>
                <c:pt idx="1105">
                  <c:v>4549.0</c:v>
                </c:pt>
                <c:pt idx="1106">
                  <c:v>4588.0</c:v>
                </c:pt>
                <c:pt idx="1107">
                  <c:v>4766.0</c:v>
                </c:pt>
                <c:pt idx="1108">
                  <c:v>4809.0</c:v>
                </c:pt>
                <c:pt idx="1109">
                  <c:v>4841.0</c:v>
                </c:pt>
                <c:pt idx="1110">
                  <c:v>4972.0</c:v>
                </c:pt>
                <c:pt idx="1111">
                  <c:v>5041.0</c:v>
                </c:pt>
                <c:pt idx="1112">
                  <c:v>5110.0</c:v>
                </c:pt>
                <c:pt idx="1113">
                  <c:v>5193.0</c:v>
                </c:pt>
                <c:pt idx="1114">
                  <c:v>5263.0</c:v>
                </c:pt>
                <c:pt idx="1115">
                  <c:v>5302.0</c:v>
                </c:pt>
                <c:pt idx="1116">
                  <c:v>5373.0</c:v>
                </c:pt>
                <c:pt idx="1117">
                  <c:v>5502.0</c:v>
                </c:pt>
                <c:pt idx="1118">
                  <c:v>5697.0</c:v>
                </c:pt>
                <c:pt idx="1119">
                  <c:v>5796.0</c:v>
                </c:pt>
                <c:pt idx="1120">
                  <c:v>5890.0</c:v>
                </c:pt>
                <c:pt idx="1121">
                  <c:v>6031.0</c:v>
                </c:pt>
                <c:pt idx="1122">
                  <c:v>6102.0</c:v>
                </c:pt>
                <c:pt idx="1123">
                  <c:v>147.0</c:v>
                </c:pt>
                <c:pt idx="1124">
                  <c:v>161.0</c:v>
                </c:pt>
                <c:pt idx="1125">
                  <c:v>182.0</c:v>
                </c:pt>
                <c:pt idx="1126">
                  <c:v>328.0</c:v>
                </c:pt>
                <c:pt idx="1127">
                  <c:v>365.0</c:v>
                </c:pt>
                <c:pt idx="1128">
                  <c:v>420.0</c:v>
                </c:pt>
                <c:pt idx="1129">
                  <c:v>479.0</c:v>
                </c:pt>
                <c:pt idx="1130">
                  <c:v>503.0</c:v>
                </c:pt>
                <c:pt idx="1131">
                  <c:v>812.0</c:v>
                </c:pt>
                <c:pt idx="1132">
                  <c:v>902.0</c:v>
                </c:pt>
                <c:pt idx="1133">
                  <c:v>950.0</c:v>
                </c:pt>
                <c:pt idx="1134">
                  <c:v>1069.0</c:v>
                </c:pt>
                <c:pt idx="1135">
                  <c:v>1151.0</c:v>
                </c:pt>
                <c:pt idx="1136">
                  <c:v>1212.0</c:v>
                </c:pt>
                <c:pt idx="1137">
                  <c:v>1263.0</c:v>
                </c:pt>
                <c:pt idx="1138">
                  <c:v>1306.0</c:v>
                </c:pt>
                <c:pt idx="1139">
                  <c:v>1343.0</c:v>
                </c:pt>
                <c:pt idx="1140">
                  <c:v>1427.0</c:v>
                </c:pt>
                <c:pt idx="1141">
                  <c:v>1454.0</c:v>
                </c:pt>
                <c:pt idx="1142">
                  <c:v>1499.0</c:v>
                </c:pt>
                <c:pt idx="1143">
                  <c:v>1609.0</c:v>
                </c:pt>
                <c:pt idx="1144">
                  <c:v>1733.0</c:v>
                </c:pt>
                <c:pt idx="1145">
                  <c:v>1888.0</c:v>
                </c:pt>
                <c:pt idx="1146">
                  <c:v>1937.0</c:v>
                </c:pt>
                <c:pt idx="1147">
                  <c:v>1968.0</c:v>
                </c:pt>
                <c:pt idx="1148">
                  <c:v>2010.0</c:v>
                </c:pt>
                <c:pt idx="1149">
                  <c:v>2064.0</c:v>
                </c:pt>
                <c:pt idx="1150">
                  <c:v>2118.0</c:v>
                </c:pt>
                <c:pt idx="1151">
                  <c:v>2159.0</c:v>
                </c:pt>
                <c:pt idx="1152">
                  <c:v>2176.0</c:v>
                </c:pt>
                <c:pt idx="1153">
                  <c:v>2215.0</c:v>
                </c:pt>
                <c:pt idx="1154">
                  <c:v>2324.0</c:v>
                </c:pt>
                <c:pt idx="1155">
                  <c:v>2501.0</c:v>
                </c:pt>
                <c:pt idx="1156">
                  <c:v>2629.0</c:v>
                </c:pt>
                <c:pt idx="1157">
                  <c:v>2710.0</c:v>
                </c:pt>
                <c:pt idx="1158">
                  <c:v>2736.0</c:v>
                </c:pt>
                <c:pt idx="1159">
                  <c:v>2819.0</c:v>
                </c:pt>
                <c:pt idx="1160">
                  <c:v>2871.0</c:v>
                </c:pt>
                <c:pt idx="1161">
                  <c:v>2935.0</c:v>
                </c:pt>
                <c:pt idx="1162">
                  <c:v>2957.0</c:v>
                </c:pt>
                <c:pt idx="1163">
                  <c:v>3005.0</c:v>
                </c:pt>
                <c:pt idx="1164">
                  <c:v>3071.0</c:v>
                </c:pt>
                <c:pt idx="1165">
                  <c:v>3116.0</c:v>
                </c:pt>
                <c:pt idx="1166">
                  <c:v>3162.0</c:v>
                </c:pt>
                <c:pt idx="1167">
                  <c:v>3221.0</c:v>
                </c:pt>
                <c:pt idx="1168">
                  <c:v>3290.0</c:v>
                </c:pt>
                <c:pt idx="1169">
                  <c:v>3328.0</c:v>
                </c:pt>
                <c:pt idx="1170">
                  <c:v>3383.0</c:v>
                </c:pt>
                <c:pt idx="1171">
                  <c:v>3416.0</c:v>
                </c:pt>
                <c:pt idx="1172">
                  <c:v>3479.0</c:v>
                </c:pt>
                <c:pt idx="1173">
                  <c:v>3568.0</c:v>
                </c:pt>
                <c:pt idx="1174">
                  <c:v>3688.0</c:v>
                </c:pt>
                <c:pt idx="1175">
                  <c:v>3737.0</c:v>
                </c:pt>
                <c:pt idx="1176">
                  <c:v>3869.0</c:v>
                </c:pt>
                <c:pt idx="1177">
                  <c:v>3914.0</c:v>
                </c:pt>
                <c:pt idx="1178">
                  <c:v>4092.0</c:v>
                </c:pt>
                <c:pt idx="1179">
                  <c:v>4134.0</c:v>
                </c:pt>
                <c:pt idx="1180">
                  <c:v>4182.0</c:v>
                </c:pt>
                <c:pt idx="1181">
                  <c:v>4264.0</c:v>
                </c:pt>
                <c:pt idx="1182">
                  <c:v>4349.0</c:v>
                </c:pt>
                <c:pt idx="1183">
                  <c:v>4419.0</c:v>
                </c:pt>
                <c:pt idx="1184">
                  <c:v>4465.0</c:v>
                </c:pt>
                <c:pt idx="1185">
                  <c:v>4559.0</c:v>
                </c:pt>
                <c:pt idx="1186">
                  <c:v>4579.0</c:v>
                </c:pt>
                <c:pt idx="1187">
                  <c:v>4652.0</c:v>
                </c:pt>
                <c:pt idx="1188">
                  <c:v>4728.0</c:v>
                </c:pt>
                <c:pt idx="1189">
                  <c:v>4840.0</c:v>
                </c:pt>
                <c:pt idx="1190">
                  <c:v>4880.0</c:v>
                </c:pt>
                <c:pt idx="1191">
                  <c:v>4987.0</c:v>
                </c:pt>
                <c:pt idx="1192">
                  <c:v>5044.0</c:v>
                </c:pt>
                <c:pt idx="1193">
                  <c:v>5181.0</c:v>
                </c:pt>
                <c:pt idx="1194">
                  <c:v>5222.0</c:v>
                </c:pt>
                <c:pt idx="1195">
                  <c:v>5285.0</c:v>
                </c:pt>
                <c:pt idx="1196">
                  <c:v>5378.0</c:v>
                </c:pt>
                <c:pt idx="1197">
                  <c:v>5492.0</c:v>
                </c:pt>
                <c:pt idx="1198">
                  <c:v>5592.0</c:v>
                </c:pt>
                <c:pt idx="1199">
                  <c:v>5612.0</c:v>
                </c:pt>
                <c:pt idx="1200">
                  <c:v>5695.0</c:v>
                </c:pt>
                <c:pt idx="1201">
                  <c:v>5759.0</c:v>
                </c:pt>
                <c:pt idx="1202">
                  <c:v>5792.0</c:v>
                </c:pt>
                <c:pt idx="1203">
                  <c:v>5839.0</c:v>
                </c:pt>
                <c:pt idx="1204">
                  <c:v>5929.0</c:v>
                </c:pt>
                <c:pt idx="1205">
                  <c:v>5998.0</c:v>
                </c:pt>
                <c:pt idx="1206">
                  <c:v>67.0</c:v>
                </c:pt>
                <c:pt idx="1207">
                  <c:v>77.0</c:v>
                </c:pt>
                <c:pt idx="1208">
                  <c:v>329.0</c:v>
                </c:pt>
                <c:pt idx="1209">
                  <c:v>577.0</c:v>
                </c:pt>
                <c:pt idx="1210">
                  <c:v>937.0</c:v>
                </c:pt>
                <c:pt idx="1211">
                  <c:v>993.0</c:v>
                </c:pt>
                <c:pt idx="1212">
                  <c:v>1069.0</c:v>
                </c:pt>
                <c:pt idx="1213">
                  <c:v>1123.0</c:v>
                </c:pt>
                <c:pt idx="1214">
                  <c:v>1182.0</c:v>
                </c:pt>
                <c:pt idx="1215">
                  <c:v>1264.0</c:v>
                </c:pt>
                <c:pt idx="1216">
                  <c:v>1314.0</c:v>
                </c:pt>
                <c:pt idx="1217">
                  <c:v>1342.0</c:v>
                </c:pt>
                <c:pt idx="1218">
                  <c:v>1376.0</c:v>
                </c:pt>
                <c:pt idx="1219">
                  <c:v>1471.0</c:v>
                </c:pt>
                <c:pt idx="1220">
                  <c:v>1560.0</c:v>
                </c:pt>
                <c:pt idx="1221">
                  <c:v>1604.0</c:v>
                </c:pt>
                <c:pt idx="1222">
                  <c:v>1639.0</c:v>
                </c:pt>
                <c:pt idx="1223">
                  <c:v>1707.0</c:v>
                </c:pt>
                <c:pt idx="1224">
                  <c:v>1750.0</c:v>
                </c:pt>
                <c:pt idx="1225">
                  <c:v>1837.0</c:v>
                </c:pt>
                <c:pt idx="1226">
                  <c:v>1902.0</c:v>
                </c:pt>
                <c:pt idx="1227">
                  <c:v>1988.0</c:v>
                </c:pt>
                <c:pt idx="1228">
                  <c:v>2100.0</c:v>
                </c:pt>
                <c:pt idx="1229">
                  <c:v>2224.0</c:v>
                </c:pt>
                <c:pt idx="1230">
                  <c:v>2328.0</c:v>
                </c:pt>
                <c:pt idx="1231">
                  <c:v>2409.0</c:v>
                </c:pt>
                <c:pt idx="1232">
                  <c:v>2480.0</c:v>
                </c:pt>
                <c:pt idx="1233">
                  <c:v>2551.0</c:v>
                </c:pt>
                <c:pt idx="1234">
                  <c:v>2648.0</c:v>
                </c:pt>
                <c:pt idx="1235">
                  <c:v>2758.0</c:v>
                </c:pt>
                <c:pt idx="1236">
                  <c:v>2818.0</c:v>
                </c:pt>
                <c:pt idx="1237">
                  <c:v>2869.0</c:v>
                </c:pt>
                <c:pt idx="1238">
                  <c:v>2967.0</c:v>
                </c:pt>
                <c:pt idx="1239">
                  <c:v>2989.0</c:v>
                </c:pt>
                <c:pt idx="1240">
                  <c:v>3036.0</c:v>
                </c:pt>
                <c:pt idx="1241">
                  <c:v>3114.0</c:v>
                </c:pt>
                <c:pt idx="1242">
                  <c:v>3193.0</c:v>
                </c:pt>
                <c:pt idx="1243">
                  <c:v>3397.0</c:v>
                </c:pt>
                <c:pt idx="1244">
                  <c:v>3461.0</c:v>
                </c:pt>
                <c:pt idx="1245">
                  <c:v>3535.0</c:v>
                </c:pt>
                <c:pt idx="1246">
                  <c:v>3607.0</c:v>
                </c:pt>
                <c:pt idx="1247">
                  <c:v>3651.0</c:v>
                </c:pt>
                <c:pt idx="1248">
                  <c:v>3769.0</c:v>
                </c:pt>
                <c:pt idx="1249">
                  <c:v>3910.0</c:v>
                </c:pt>
                <c:pt idx="1250">
                  <c:v>3947.0</c:v>
                </c:pt>
                <c:pt idx="1251">
                  <c:v>4075.0</c:v>
                </c:pt>
                <c:pt idx="1252">
                  <c:v>4183.0</c:v>
                </c:pt>
                <c:pt idx="1253">
                  <c:v>4261.0</c:v>
                </c:pt>
                <c:pt idx="1254">
                  <c:v>4302.0</c:v>
                </c:pt>
                <c:pt idx="1255">
                  <c:v>4370.0</c:v>
                </c:pt>
                <c:pt idx="1256">
                  <c:v>4443.0</c:v>
                </c:pt>
                <c:pt idx="1257">
                  <c:v>4517.0</c:v>
                </c:pt>
                <c:pt idx="1258">
                  <c:v>4612.0</c:v>
                </c:pt>
                <c:pt idx="1259">
                  <c:v>4763.0</c:v>
                </c:pt>
                <c:pt idx="1260">
                  <c:v>4854.0</c:v>
                </c:pt>
                <c:pt idx="1261">
                  <c:v>5013.0</c:v>
                </c:pt>
                <c:pt idx="1262">
                  <c:v>5044.0</c:v>
                </c:pt>
                <c:pt idx="1263">
                  <c:v>5142.0</c:v>
                </c:pt>
                <c:pt idx="1264">
                  <c:v>5239.0</c:v>
                </c:pt>
                <c:pt idx="1265">
                  <c:v>5312.0</c:v>
                </c:pt>
                <c:pt idx="1266">
                  <c:v>5351.0</c:v>
                </c:pt>
                <c:pt idx="1267">
                  <c:v>5397.0</c:v>
                </c:pt>
                <c:pt idx="1268">
                  <c:v>5473.0</c:v>
                </c:pt>
                <c:pt idx="1269">
                  <c:v>5595.0</c:v>
                </c:pt>
                <c:pt idx="1270">
                  <c:v>5739.0</c:v>
                </c:pt>
                <c:pt idx="1271">
                  <c:v>5764.0</c:v>
                </c:pt>
                <c:pt idx="1272">
                  <c:v>5817.0</c:v>
                </c:pt>
                <c:pt idx="1273">
                  <c:v>5881.0</c:v>
                </c:pt>
                <c:pt idx="1274">
                  <c:v>5958.0</c:v>
                </c:pt>
                <c:pt idx="1275">
                  <c:v>6007.0</c:v>
                </c:pt>
                <c:pt idx="1276">
                  <c:v>6073.0</c:v>
                </c:pt>
                <c:pt idx="1277">
                  <c:v>31.0</c:v>
                </c:pt>
                <c:pt idx="1278">
                  <c:v>54.0</c:v>
                </c:pt>
                <c:pt idx="1279">
                  <c:v>84.0</c:v>
                </c:pt>
                <c:pt idx="1280">
                  <c:v>104.0</c:v>
                </c:pt>
                <c:pt idx="1281">
                  <c:v>114.0</c:v>
                </c:pt>
                <c:pt idx="1282">
                  <c:v>123.0</c:v>
                </c:pt>
                <c:pt idx="1283">
                  <c:v>136.0</c:v>
                </c:pt>
                <c:pt idx="1284">
                  <c:v>254.0</c:v>
                </c:pt>
                <c:pt idx="1285">
                  <c:v>278.0</c:v>
                </c:pt>
                <c:pt idx="1286">
                  <c:v>420.0</c:v>
                </c:pt>
                <c:pt idx="1287">
                  <c:v>474.0</c:v>
                </c:pt>
                <c:pt idx="1288">
                  <c:v>503.0</c:v>
                </c:pt>
                <c:pt idx="1289">
                  <c:v>786.0</c:v>
                </c:pt>
                <c:pt idx="1290">
                  <c:v>879.0</c:v>
                </c:pt>
                <c:pt idx="1291">
                  <c:v>971.0</c:v>
                </c:pt>
                <c:pt idx="1292">
                  <c:v>1044.0</c:v>
                </c:pt>
                <c:pt idx="1293">
                  <c:v>1142.0</c:v>
                </c:pt>
                <c:pt idx="1294">
                  <c:v>1220.0</c:v>
                </c:pt>
                <c:pt idx="1295">
                  <c:v>1275.0</c:v>
                </c:pt>
                <c:pt idx="1296">
                  <c:v>1352.0</c:v>
                </c:pt>
                <c:pt idx="1297">
                  <c:v>1405.0</c:v>
                </c:pt>
                <c:pt idx="1298">
                  <c:v>1525.0</c:v>
                </c:pt>
                <c:pt idx="1299">
                  <c:v>1601.0</c:v>
                </c:pt>
                <c:pt idx="1300">
                  <c:v>1684.0</c:v>
                </c:pt>
                <c:pt idx="1301">
                  <c:v>1718.0</c:v>
                </c:pt>
                <c:pt idx="1302">
                  <c:v>1791.0</c:v>
                </c:pt>
                <c:pt idx="1303">
                  <c:v>1912.0</c:v>
                </c:pt>
                <c:pt idx="1304">
                  <c:v>2006.0</c:v>
                </c:pt>
                <c:pt idx="1305">
                  <c:v>2074.0</c:v>
                </c:pt>
                <c:pt idx="1306">
                  <c:v>2141.0</c:v>
                </c:pt>
                <c:pt idx="1307">
                  <c:v>2215.0</c:v>
                </c:pt>
                <c:pt idx="1308">
                  <c:v>2356.0</c:v>
                </c:pt>
                <c:pt idx="1309">
                  <c:v>2411.0</c:v>
                </c:pt>
                <c:pt idx="1310">
                  <c:v>2449.0</c:v>
                </c:pt>
                <c:pt idx="1311">
                  <c:v>2526.0</c:v>
                </c:pt>
                <c:pt idx="1312">
                  <c:v>2613.0</c:v>
                </c:pt>
                <c:pt idx="1313">
                  <c:v>2683.0</c:v>
                </c:pt>
                <c:pt idx="1314">
                  <c:v>2726.0</c:v>
                </c:pt>
                <c:pt idx="1315">
                  <c:v>2785.0</c:v>
                </c:pt>
                <c:pt idx="1316">
                  <c:v>2864.0</c:v>
                </c:pt>
                <c:pt idx="1317">
                  <c:v>2964.0</c:v>
                </c:pt>
                <c:pt idx="1318">
                  <c:v>3038.0</c:v>
                </c:pt>
                <c:pt idx="1319">
                  <c:v>3146.0</c:v>
                </c:pt>
                <c:pt idx="1320">
                  <c:v>3179.0</c:v>
                </c:pt>
                <c:pt idx="1321">
                  <c:v>3242.0</c:v>
                </c:pt>
                <c:pt idx="1322">
                  <c:v>3322.0</c:v>
                </c:pt>
                <c:pt idx="1323">
                  <c:v>3388.0</c:v>
                </c:pt>
                <c:pt idx="1324">
                  <c:v>3425.0</c:v>
                </c:pt>
                <c:pt idx="1325">
                  <c:v>3529.0</c:v>
                </c:pt>
                <c:pt idx="1326">
                  <c:v>3589.0</c:v>
                </c:pt>
                <c:pt idx="1327">
                  <c:v>3623.0</c:v>
                </c:pt>
                <c:pt idx="1328">
                  <c:v>3704.0</c:v>
                </c:pt>
                <c:pt idx="1329">
                  <c:v>3771.0</c:v>
                </c:pt>
                <c:pt idx="1330">
                  <c:v>3808.0</c:v>
                </c:pt>
                <c:pt idx="1331">
                  <c:v>3832.0</c:v>
                </c:pt>
                <c:pt idx="1332">
                  <c:v>3904.0</c:v>
                </c:pt>
                <c:pt idx="1333">
                  <c:v>4016.0</c:v>
                </c:pt>
                <c:pt idx="1334">
                  <c:v>4126.0</c:v>
                </c:pt>
                <c:pt idx="1335">
                  <c:v>4165.0</c:v>
                </c:pt>
                <c:pt idx="1336">
                  <c:v>4218.0</c:v>
                </c:pt>
                <c:pt idx="1337">
                  <c:v>4280.0</c:v>
                </c:pt>
                <c:pt idx="1338">
                  <c:v>4349.0</c:v>
                </c:pt>
                <c:pt idx="1339">
                  <c:v>4445.0</c:v>
                </c:pt>
                <c:pt idx="1340">
                  <c:v>4502.0</c:v>
                </c:pt>
                <c:pt idx="1341">
                  <c:v>4578.0</c:v>
                </c:pt>
                <c:pt idx="1342">
                  <c:v>4629.0</c:v>
                </c:pt>
                <c:pt idx="1343">
                  <c:v>4692.0</c:v>
                </c:pt>
                <c:pt idx="1344">
                  <c:v>4709.0</c:v>
                </c:pt>
                <c:pt idx="1345">
                  <c:v>4783.0</c:v>
                </c:pt>
                <c:pt idx="1346">
                  <c:v>4813.0</c:v>
                </c:pt>
                <c:pt idx="1347">
                  <c:v>4913.0</c:v>
                </c:pt>
                <c:pt idx="1348">
                  <c:v>4990.0</c:v>
                </c:pt>
                <c:pt idx="1349">
                  <c:v>5038.0</c:v>
                </c:pt>
                <c:pt idx="1350">
                  <c:v>5175.0</c:v>
                </c:pt>
                <c:pt idx="1351">
                  <c:v>5247.0</c:v>
                </c:pt>
                <c:pt idx="1352">
                  <c:v>5335.0</c:v>
                </c:pt>
                <c:pt idx="1353">
                  <c:v>5407.0</c:v>
                </c:pt>
                <c:pt idx="1354">
                  <c:v>5452.0</c:v>
                </c:pt>
                <c:pt idx="1355">
                  <c:v>5532.0</c:v>
                </c:pt>
                <c:pt idx="1356">
                  <c:v>5567.0</c:v>
                </c:pt>
                <c:pt idx="1357">
                  <c:v>5619.0</c:v>
                </c:pt>
                <c:pt idx="1358">
                  <c:v>5649.0</c:v>
                </c:pt>
                <c:pt idx="1359">
                  <c:v>5733.0</c:v>
                </c:pt>
                <c:pt idx="1360">
                  <c:v>5839.0</c:v>
                </c:pt>
                <c:pt idx="1361">
                  <c:v>5952.0</c:v>
                </c:pt>
                <c:pt idx="1362">
                  <c:v>5980.0</c:v>
                </c:pt>
                <c:pt idx="1363">
                  <c:v>6096.0</c:v>
                </c:pt>
                <c:pt idx="1364">
                  <c:v>53.0</c:v>
                </c:pt>
                <c:pt idx="1365">
                  <c:v>95.0</c:v>
                </c:pt>
                <c:pt idx="1366">
                  <c:v>116.0</c:v>
                </c:pt>
                <c:pt idx="1367">
                  <c:v>116.0</c:v>
                </c:pt>
                <c:pt idx="1368">
                  <c:v>330.0</c:v>
                </c:pt>
                <c:pt idx="1369">
                  <c:v>374.0</c:v>
                </c:pt>
                <c:pt idx="1370">
                  <c:v>564.0</c:v>
                </c:pt>
                <c:pt idx="1371">
                  <c:v>795.0</c:v>
                </c:pt>
                <c:pt idx="1372">
                  <c:v>867.0</c:v>
                </c:pt>
                <c:pt idx="1373">
                  <c:v>930.0</c:v>
                </c:pt>
                <c:pt idx="1374">
                  <c:v>1071.0</c:v>
                </c:pt>
                <c:pt idx="1375">
                  <c:v>1129.0</c:v>
                </c:pt>
                <c:pt idx="1376">
                  <c:v>1188.0</c:v>
                </c:pt>
                <c:pt idx="1377">
                  <c:v>1315.0</c:v>
                </c:pt>
                <c:pt idx="1378">
                  <c:v>1361.0</c:v>
                </c:pt>
                <c:pt idx="1379">
                  <c:v>1436.0</c:v>
                </c:pt>
                <c:pt idx="1380">
                  <c:v>1569.0</c:v>
                </c:pt>
                <c:pt idx="1381">
                  <c:v>1635.0</c:v>
                </c:pt>
                <c:pt idx="1382">
                  <c:v>1686.0</c:v>
                </c:pt>
                <c:pt idx="1383">
                  <c:v>1753.0</c:v>
                </c:pt>
                <c:pt idx="1384">
                  <c:v>1808.0</c:v>
                </c:pt>
                <c:pt idx="1385">
                  <c:v>1928.0</c:v>
                </c:pt>
                <c:pt idx="1386">
                  <c:v>1988.0</c:v>
                </c:pt>
                <c:pt idx="1387">
                  <c:v>2149.0</c:v>
                </c:pt>
                <c:pt idx="1388">
                  <c:v>2175.0</c:v>
                </c:pt>
                <c:pt idx="1389">
                  <c:v>2236.0</c:v>
                </c:pt>
                <c:pt idx="1390">
                  <c:v>2264.0</c:v>
                </c:pt>
                <c:pt idx="1391">
                  <c:v>2334.0</c:v>
                </c:pt>
                <c:pt idx="1392">
                  <c:v>2414.0</c:v>
                </c:pt>
                <c:pt idx="1393">
                  <c:v>2523.0</c:v>
                </c:pt>
                <c:pt idx="1394">
                  <c:v>2551.0</c:v>
                </c:pt>
                <c:pt idx="1395">
                  <c:v>2611.0</c:v>
                </c:pt>
                <c:pt idx="1396">
                  <c:v>2682.0</c:v>
                </c:pt>
                <c:pt idx="1397">
                  <c:v>2739.0</c:v>
                </c:pt>
                <c:pt idx="1398">
                  <c:v>2803.0</c:v>
                </c:pt>
                <c:pt idx="1399">
                  <c:v>2844.0</c:v>
                </c:pt>
                <c:pt idx="1400">
                  <c:v>2872.0</c:v>
                </c:pt>
                <c:pt idx="1401">
                  <c:v>2953.0</c:v>
                </c:pt>
                <c:pt idx="1402">
                  <c:v>3086.0</c:v>
                </c:pt>
                <c:pt idx="1403">
                  <c:v>3195.0</c:v>
                </c:pt>
                <c:pt idx="1404">
                  <c:v>3266.0</c:v>
                </c:pt>
                <c:pt idx="1405">
                  <c:v>3326.0</c:v>
                </c:pt>
                <c:pt idx="1406">
                  <c:v>3377.0</c:v>
                </c:pt>
                <c:pt idx="1407">
                  <c:v>3426.0</c:v>
                </c:pt>
                <c:pt idx="1408">
                  <c:v>3473.0</c:v>
                </c:pt>
                <c:pt idx="1409">
                  <c:v>3524.0</c:v>
                </c:pt>
                <c:pt idx="1410">
                  <c:v>3584.0</c:v>
                </c:pt>
                <c:pt idx="1411">
                  <c:v>3626.0</c:v>
                </c:pt>
                <c:pt idx="1412">
                  <c:v>3834.0</c:v>
                </c:pt>
                <c:pt idx="1413">
                  <c:v>3914.0</c:v>
                </c:pt>
                <c:pt idx="1414">
                  <c:v>3935.0</c:v>
                </c:pt>
                <c:pt idx="1415">
                  <c:v>3975.0</c:v>
                </c:pt>
                <c:pt idx="1416">
                  <c:v>4028.0</c:v>
                </c:pt>
                <c:pt idx="1417">
                  <c:v>4087.0</c:v>
                </c:pt>
                <c:pt idx="1418">
                  <c:v>4153.0</c:v>
                </c:pt>
                <c:pt idx="1419">
                  <c:v>4176.0</c:v>
                </c:pt>
                <c:pt idx="1420">
                  <c:v>4212.0</c:v>
                </c:pt>
                <c:pt idx="1421">
                  <c:v>4287.0</c:v>
                </c:pt>
                <c:pt idx="1422">
                  <c:v>4390.0</c:v>
                </c:pt>
                <c:pt idx="1423">
                  <c:v>4471.0</c:v>
                </c:pt>
                <c:pt idx="1424">
                  <c:v>4533.0</c:v>
                </c:pt>
                <c:pt idx="1425">
                  <c:v>4570.0</c:v>
                </c:pt>
                <c:pt idx="1426">
                  <c:v>4731.0</c:v>
                </c:pt>
                <c:pt idx="1427">
                  <c:v>4795.0</c:v>
                </c:pt>
                <c:pt idx="1428">
                  <c:v>4882.0</c:v>
                </c:pt>
                <c:pt idx="1429">
                  <c:v>4938.0</c:v>
                </c:pt>
                <c:pt idx="1430">
                  <c:v>5029.0</c:v>
                </c:pt>
                <c:pt idx="1431">
                  <c:v>5168.0</c:v>
                </c:pt>
                <c:pt idx="1432">
                  <c:v>5380.0</c:v>
                </c:pt>
                <c:pt idx="1433">
                  <c:v>5482.0</c:v>
                </c:pt>
                <c:pt idx="1434">
                  <c:v>5691.0</c:v>
                </c:pt>
                <c:pt idx="1435">
                  <c:v>5787.0</c:v>
                </c:pt>
                <c:pt idx="1436">
                  <c:v>5898.0</c:v>
                </c:pt>
                <c:pt idx="1437">
                  <c:v>5991.0</c:v>
                </c:pt>
                <c:pt idx="1438">
                  <c:v>6066.0</c:v>
                </c:pt>
                <c:pt idx="1439">
                  <c:v>63.0</c:v>
                </c:pt>
                <c:pt idx="1440">
                  <c:v>109.0</c:v>
                </c:pt>
                <c:pt idx="1441">
                  <c:v>364.0</c:v>
                </c:pt>
                <c:pt idx="1442">
                  <c:v>403.0</c:v>
                </c:pt>
                <c:pt idx="1443">
                  <c:v>445.0</c:v>
                </c:pt>
                <c:pt idx="1444">
                  <c:v>480.0</c:v>
                </c:pt>
                <c:pt idx="1445">
                  <c:v>516.0</c:v>
                </c:pt>
                <c:pt idx="1446">
                  <c:v>555.0</c:v>
                </c:pt>
                <c:pt idx="1447">
                  <c:v>855.0</c:v>
                </c:pt>
                <c:pt idx="1448">
                  <c:v>884.0</c:v>
                </c:pt>
                <c:pt idx="1449">
                  <c:v>963.0</c:v>
                </c:pt>
                <c:pt idx="1450">
                  <c:v>1009.0</c:v>
                </c:pt>
                <c:pt idx="1451">
                  <c:v>1086.0</c:v>
                </c:pt>
                <c:pt idx="1452">
                  <c:v>1126.0</c:v>
                </c:pt>
                <c:pt idx="1453">
                  <c:v>1161.0</c:v>
                </c:pt>
                <c:pt idx="1454">
                  <c:v>1286.0</c:v>
                </c:pt>
                <c:pt idx="1455">
                  <c:v>1381.0</c:v>
                </c:pt>
                <c:pt idx="1456">
                  <c:v>1440.0</c:v>
                </c:pt>
                <c:pt idx="1457">
                  <c:v>1483.0</c:v>
                </c:pt>
                <c:pt idx="1458">
                  <c:v>1511.0</c:v>
                </c:pt>
                <c:pt idx="1459">
                  <c:v>1566.0</c:v>
                </c:pt>
                <c:pt idx="1460">
                  <c:v>1662.0</c:v>
                </c:pt>
                <c:pt idx="1461">
                  <c:v>1811.0</c:v>
                </c:pt>
                <c:pt idx="1462">
                  <c:v>1844.0</c:v>
                </c:pt>
                <c:pt idx="1463">
                  <c:v>1962.0</c:v>
                </c:pt>
                <c:pt idx="1464">
                  <c:v>2081.0</c:v>
                </c:pt>
                <c:pt idx="1465">
                  <c:v>2137.0</c:v>
                </c:pt>
                <c:pt idx="1466">
                  <c:v>2170.0</c:v>
                </c:pt>
                <c:pt idx="1467">
                  <c:v>2199.0</c:v>
                </c:pt>
                <c:pt idx="1468">
                  <c:v>2284.0</c:v>
                </c:pt>
                <c:pt idx="1469">
                  <c:v>2351.0</c:v>
                </c:pt>
                <c:pt idx="1470">
                  <c:v>2405.0</c:v>
                </c:pt>
                <c:pt idx="1471">
                  <c:v>2478.0</c:v>
                </c:pt>
                <c:pt idx="1472">
                  <c:v>2534.0</c:v>
                </c:pt>
                <c:pt idx="1473">
                  <c:v>2630.0</c:v>
                </c:pt>
                <c:pt idx="1474">
                  <c:v>2712.0</c:v>
                </c:pt>
                <c:pt idx="1475">
                  <c:v>2739.0</c:v>
                </c:pt>
                <c:pt idx="1476">
                  <c:v>2834.0</c:v>
                </c:pt>
                <c:pt idx="1477">
                  <c:v>2872.0</c:v>
                </c:pt>
                <c:pt idx="1478">
                  <c:v>2947.0</c:v>
                </c:pt>
                <c:pt idx="1479">
                  <c:v>2982.0</c:v>
                </c:pt>
                <c:pt idx="1480">
                  <c:v>3086.0</c:v>
                </c:pt>
                <c:pt idx="1481">
                  <c:v>3261.0</c:v>
                </c:pt>
                <c:pt idx="1482">
                  <c:v>3314.0</c:v>
                </c:pt>
                <c:pt idx="1483">
                  <c:v>3410.0</c:v>
                </c:pt>
                <c:pt idx="1484">
                  <c:v>3446.0</c:v>
                </c:pt>
                <c:pt idx="1485">
                  <c:v>3520.0</c:v>
                </c:pt>
                <c:pt idx="1486">
                  <c:v>3566.0</c:v>
                </c:pt>
                <c:pt idx="1487">
                  <c:v>3606.0</c:v>
                </c:pt>
                <c:pt idx="1488">
                  <c:v>3660.0</c:v>
                </c:pt>
                <c:pt idx="1489">
                  <c:v>3722.0</c:v>
                </c:pt>
                <c:pt idx="1490">
                  <c:v>3773.0</c:v>
                </c:pt>
                <c:pt idx="1491">
                  <c:v>3807.0</c:v>
                </c:pt>
                <c:pt idx="1492">
                  <c:v>3865.0</c:v>
                </c:pt>
                <c:pt idx="1493">
                  <c:v>3918.0</c:v>
                </c:pt>
                <c:pt idx="1494">
                  <c:v>3969.0</c:v>
                </c:pt>
                <c:pt idx="1495">
                  <c:v>4025.0</c:v>
                </c:pt>
                <c:pt idx="1496">
                  <c:v>4063.0</c:v>
                </c:pt>
                <c:pt idx="1497">
                  <c:v>4078.0</c:v>
                </c:pt>
                <c:pt idx="1498">
                  <c:v>4232.0</c:v>
                </c:pt>
                <c:pt idx="1499">
                  <c:v>4313.0</c:v>
                </c:pt>
                <c:pt idx="1500">
                  <c:v>4392.0</c:v>
                </c:pt>
                <c:pt idx="1501">
                  <c:v>4439.0</c:v>
                </c:pt>
                <c:pt idx="1502">
                  <c:v>4553.0</c:v>
                </c:pt>
                <c:pt idx="1503">
                  <c:v>4629.0</c:v>
                </c:pt>
                <c:pt idx="1504">
                  <c:v>4704.0</c:v>
                </c:pt>
                <c:pt idx="1505">
                  <c:v>4799.0</c:v>
                </c:pt>
                <c:pt idx="1506">
                  <c:v>4901.0</c:v>
                </c:pt>
                <c:pt idx="1507">
                  <c:v>4980.0</c:v>
                </c:pt>
                <c:pt idx="1508">
                  <c:v>5049.0</c:v>
                </c:pt>
                <c:pt idx="1509">
                  <c:v>5109.0</c:v>
                </c:pt>
                <c:pt idx="1510">
                  <c:v>5147.0</c:v>
                </c:pt>
                <c:pt idx="1511">
                  <c:v>5310.0</c:v>
                </c:pt>
                <c:pt idx="1512">
                  <c:v>5400.0</c:v>
                </c:pt>
                <c:pt idx="1513">
                  <c:v>5444.0</c:v>
                </c:pt>
                <c:pt idx="1514">
                  <c:v>5524.0</c:v>
                </c:pt>
                <c:pt idx="1515">
                  <c:v>5606.0</c:v>
                </c:pt>
                <c:pt idx="1516">
                  <c:v>5683.0</c:v>
                </c:pt>
                <c:pt idx="1517">
                  <c:v>5726.0</c:v>
                </c:pt>
                <c:pt idx="1518">
                  <c:v>5789.0</c:v>
                </c:pt>
                <c:pt idx="1519">
                  <c:v>5924.0</c:v>
                </c:pt>
                <c:pt idx="1520">
                  <c:v>5957.0</c:v>
                </c:pt>
                <c:pt idx="1521">
                  <c:v>6043.0</c:v>
                </c:pt>
                <c:pt idx="1522">
                  <c:v>6111.0</c:v>
                </c:pt>
                <c:pt idx="1523">
                  <c:v>280.0</c:v>
                </c:pt>
                <c:pt idx="1524">
                  <c:v>457.0</c:v>
                </c:pt>
                <c:pt idx="1525">
                  <c:v>621.0</c:v>
                </c:pt>
                <c:pt idx="1526">
                  <c:v>658.0</c:v>
                </c:pt>
                <c:pt idx="1527">
                  <c:v>734.0</c:v>
                </c:pt>
                <c:pt idx="1528">
                  <c:v>829.0</c:v>
                </c:pt>
                <c:pt idx="1529">
                  <c:v>873.0</c:v>
                </c:pt>
                <c:pt idx="1530">
                  <c:v>919.0</c:v>
                </c:pt>
                <c:pt idx="1531">
                  <c:v>960.0</c:v>
                </c:pt>
                <c:pt idx="1532">
                  <c:v>998.0</c:v>
                </c:pt>
                <c:pt idx="1533">
                  <c:v>1036.0</c:v>
                </c:pt>
                <c:pt idx="1534">
                  <c:v>1069.0</c:v>
                </c:pt>
                <c:pt idx="1535">
                  <c:v>1140.0</c:v>
                </c:pt>
                <c:pt idx="1536">
                  <c:v>1225.0</c:v>
                </c:pt>
                <c:pt idx="1537">
                  <c:v>1303.0</c:v>
                </c:pt>
                <c:pt idx="1538">
                  <c:v>1370.0</c:v>
                </c:pt>
                <c:pt idx="1539">
                  <c:v>1434.0</c:v>
                </c:pt>
                <c:pt idx="1540">
                  <c:v>1486.0</c:v>
                </c:pt>
                <c:pt idx="1541">
                  <c:v>1528.0</c:v>
                </c:pt>
                <c:pt idx="1542">
                  <c:v>1665.0</c:v>
                </c:pt>
                <c:pt idx="1543">
                  <c:v>1788.0</c:v>
                </c:pt>
                <c:pt idx="1544">
                  <c:v>1815.0</c:v>
                </c:pt>
                <c:pt idx="1545">
                  <c:v>1888.0</c:v>
                </c:pt>
                <c:pt idx="1546">
                  <c:v>1996.0</c:v>
                </c:pt>
                <c:pt idx="1547">
                  <c:v>2050.0</c:v>
                </c:pt>
                <c:pt idx="1548">
                  <c:v>2104.0</c:v>
                </c:pt>
                <c:pt idx="1549">
                  <c:v>2215.0</c:v>
                </c:pt>
                <c:pt idx="1550">
                  <c:v>2231.0</c:v>
                </c:pt>
                <c:pt idx="1551">
                  <c:v>2341.0</c:v>
                </c:pt>
                <c:pt idx="1552">
                  <c:v>2401.0</c:v>
                </c:pt>
                <c:pt idx="1553">
                  <c:v>2480.0</c:v>
                </c:pt>
                <c:pt idx="1554">
                  <c:v>2555.0</c:v>
                </c:pt>
                <c:pt idx="1555">
                  <c:v>2584.0</c:v>
                </c:pt>
                <c:pt idx="1556">
                  <c:v>2674.0</c:v>
                </c:pt>
                <c:pt idx="1557">
                  <c:v>2803.0</c:v>
                </c:pt>
                <c:pt idx="1558">
                  <c:v>2828.0</c:v>
                </c:pt>
                <c:pt idx="1559">
                  <c:v>2884.0</c:v>
                </c:pt>
                <c:pt idx="1560">
                  <c:v>2977.0</c:v>
                </c:pt>
                <c:pt idx="1561">
                  <c:v>3007.0</c:v>
                </c:pt>
                <c:pt idx="1562">
                  <c:v>3050.0</c:v>
                </c:pt>
                <c:pt idx="1563">
                  <c:v>3126.0</c:v>
                </c:pt>
                <c:pt idx="1564">
                  <c:v>3211.0</c:v>
                </c:pt>
                <c:pt idx="1565">
                  <c:v>3243.0</c:v>
                </c:pt>
                <c:pt idx="1566">
                  <c:v>3346.0</c:v>
                </c:pt>
                <c:pt idx="1567">
                  <c:v>3404.0</c:v>
                </c:pt>
                <c:pt idx="1568">
                  <c:v>3503.0</c:v>
                </c:pt>
                <c:pt idx="1569">
                  <c:v>3596.0</c:v>
                </c:pt>
                <c:pt idx="1570">
                  <c:v>3638.0</c:v>
                </c:pt>
                <c:pt idx="1571">
                  <c:v>3695.0</c:v>
                </c:pt>
                <c:pt idx="1572">
                  <c:v>3783.0</c:v>
                </c:pt>
                <c:pt idx="1573">
                  <c:v>3827.0</c:v>
                </c:pt>
                <c:pt idx="1574">
                  <c:v>3894.0</c:v>
                </c:pt>
                <c:pt idx="1575">
                  <c:v>3947.0</c:v>
                </c:pt>
                <c:pt idx="1576">
                  <c:v>4003.0</c:v>
                </c:pt>
                <c:pt idx="1577">
                  <c:v>4068.0</c:v>
                </c:pt>
                <c:pt idx="1578">
                  <c:v>4107.0</c:v>
                </c:pt>
                <c:pt idx="1579">
                  <c:v>4198.0</c:v>
                </c:pt>
                <c:pt idx="1580">
                  <c:v>4218.0</c:v>
                </c:pt>
                <c:pt idx="1581">
                  <c:v>4265.0</c:v>
                </c:pt>
                <c:pt idx="1582">
                  <c:v>4316.0</c:v>
                </c:pt>
                <c:pt idx="1583">
                  <c:v>4470.0</c:v>
                </c:pt>
                <c:pt idx="1584">
                  <c:v>4541.0</c:v>
                </c:pt>
                <c:pt idx="1585">
                  <c:v>4698.0</c:v>
                </c:pt>
                <c:pt idx="1586">
                  <c:v>4790.0</c:v>
                </c:pt>
                <c:pt idx="1587">
                  <c:v>4838.0</c:v>
                </c:pt>
                <c:pt idx="1588">
                  <c:v>4941.0</c:v>
                </c:pt>
                <c:pt idx="1589">
                  <c:v>4994.0</c:v>
                </c:pt>
                <c:pt idx="1590">
                  <c:v>5119.0</c:v>
                </c:pt>
                <c:pt idx="1591">
                  <c:v>5219.0</c:v>
                </c:pt>
                <c:pt idx="1592">
                  <c:v>5282.0</c:v>
                </c:pt>
                <c:pt idx="1593">
                  <c:v>5322.0</c:v>
                </c:pt>
                <c:pt idx="1594">
                  <c:v>5388.0</c:v>
                </c:pt>
                <c:pt idx="1595">
                  <c:v>5442.0</c:v>
                </c:pt>
                <c:pt idx="1596">
                  <c:v>5468.0</c:v>
                </c:pt>
                <c:pt idx="1597">
                  <c:v>5508.0</c:v>
                </c:pt>
                <c:pt idx="1598">
                  <c:v>5618.0</c:v>
                </c:pt>
                <c:pt idx="1599">
                  <c:v>5681.0</c:v>
                </c:pt>
                <c:pt idx="1600">
                  <c:v>5750.0</c:v>
                </c:pt>
                <c:pt idx="1601">
                  <c:v>5801.0</c:v>
                </c:pt>
                <c:pt idx="1602">
                  <c:v>5907.0</c:v>
                </c:pt>
                <c:pt idx="1603">
                  <c:v>5942.0</c:v>
                </c:pt>
                <c:pt idx="1604">
                  <c:v>6038.0</c:v>
                </c:pt>
                <c:pt idx="1605">
                  <c:v>6099.0</c:v>
                </c:pt>
                <c:pt idx="1606">
                  <c:v>20.0</c:v>
                </c:pt>
                <c:pt idx="1607">
                  <c:v>51.0</c:v>
                </c:pt>
                <c:pt idx="1608">
                  <c:v>111.0</c:v>
                </c:pt>
                <c:pt idx="1609">
                  <c:v>192.0</c:v>
                </c:pt>
                <c:pt idx="1610">
                  <c:v>224.0</c:v>
                </c:pt>
                <c:pt idx="1611">
                  <c:v>243.0</c:v>
                </c:pt>
                <c:pt idx="1612">
                  <c:v>261.0</c:v>
                </c:pt>
                <c:pt idx="1613">
                  <c:v>413.0</c:v>
                </c:pt>
                <c:pt idx="1614">
                  <c:v>426.0</c:v>
                </c:pt>
                <c:pt idx="1615">
                  <c:v>563.0</c:v>
                </c:pt>
                <c:pt idx="1616">
                  <c:v>575.0</c:v>
                </c:pt>
                <c:pt idx="1617">
                  <c:v>629.0</c:v>
                </c:pt>
                <c:pt idx="1618">
                  <c:v>664.0</c:v>
                </c:pt>
                <c:pt idx="1619">
                  <c:v>700.0</c:v>
                </c:pt>
                <c:pt idx="1620">
                  <c:v>751.0</c:v>
                </c:pt>
                <c:pt idx="1621">
                  <c:v>798.0</c:v>
                </c:pt>
                <c:pt idx="1622">
                  <c:v>878.0</c:v>
                </c:pt>
                <c:pt idx="1623">
                  <c:v>943.0</c:v>
                </c:pt>
                <c:pt idx="1624">
                  <c:v>1007.0</c:v>
                </c:pt>
                <c:pt idx="1625">
                  <c:v>1051.0</c:v>
                </c:pt>
                <c:pt idx="1626">
                  <c:v>1135.0</c:v>
                </c:pt>
                <c:pt idx="1627">
                  <c:v>1268.0</c:v>
                </c:pt>
                <c:pt idx="1628">
                  <c:v>1418.0</c:v>
                </c:pt>
                <c:pt idx="1629">
                  <c:v>1471.0</c:v>
                </c:pt>
                <c:pt idx="1630">
                  <c:v>1511.0</c:v>
                </c:pt>
                <c:pt idx="1631">
                  <c:v>1564.0</c:v>
                </c:pt>
                <c:pt idx="1632">
                  <c:v>1683.0</c:v>
                </c:pt>
                <c:pt idx="1633">
                  <c:v>1739.0</c:v>
                </c:pt>
                <c:pt idx="1634">
                  <c:v>1773.0</c:v>
                </c:pt>
                <c:pt idx="1635">
                  <c:v>1792.0</c:v>
                </c:pt>
                <c:pt idx="1636">
                  <c:v>1854.0</c:v>
                </c:pt>
                <c:pt idx="1637">
                  <c:v>1951.0</c:v>
                </c:pt>
                <c:pt idx="1638">
                  <c:v>2037.0</c:v>
                </c:pt>
                <c:pt idx="1639">
                  <c:v>2121.0</c:v>
                </c:pt>
                <c:pt idx="1640">
                  <c:v>2207.0</c:v>
                </c:pt>
                <c:pt idx="1641">
                  <c:v>2233.0</c:v>
                </c:pt>
                <c:pt idx="1642">
                  <c:v>2311.0</c:v>
                </c:pt>
                <c:pt idx="1643">
                  <c:v>2353.0</c:v>
                </c:pt>
                <c:pt idx="1644">
                  <c:v>2415.0</c:v>
                </c:pt>
                <c:pt idx="1645">
                  <c:v>2440.0</c:v>
                </c:pt>
                <c:pt idx="1646">
                  <c:v>2482.0</c:v>
                </c:pt>
                <c:pt idx="1647">
                  <c:v>2613.0</c:v>
                </c:pt>
                <c:pt idx="1648">
                  <c:v>2670.0</c:v>
                </c:pt>
                <c:pt idx="1649">
                  <c:v>2751.0</c:v>
                </c:pt>
                <c:pt idx="1650">
                  <c:v>2811.0</c:v>
                </c:pt>
                <c:pt idx="1651">
                  <c:v>2863.0</c:v>
                </c:pt>
                <c:pt idx="1652">
                  <c:v>2938.0</c:v>
                </c:pt>
                <c:pt idx="1653">
                  <c:v>2983.0</c:v>
                </c:pt>
                <c:pt idx="1654">
                  <c:v>3023.0</c:v>
                </c:pt>
                <c:pt idx="1655">
                  <c:v>3083.0</c:v>
                </c:pt>
                <c:pt idx="1656">
                  <c:v>3142.0</c:v>
                </c:pt>
                <c:pt idx="1657">
                  <c:v>3247.0</c:v>
                </c:pt>
                <c:pt idx="1658">
                  <c:v>3366.0</c:v>
                </c:pt>
                <c:pt idx="1659">
                  <c:v>3384.0</c:v>
                </c:pt>
                <c:pt idx="1660">
                  <c:v>3441.0</c:v>
                </c:pt>
                <c:pt idx="1661">
                  <c:v>3520.0</c:v>
                </c:pt>
                <c:pt idx="1662">
                  <c:v>3563.0</c:v>
                </c:pt>
                <c:pt idx="1663">
                  <c:v>3604.0</c:v>
                </c:pt>
                <c:pt idx="1664">
                  <c:v>3667.0</c:v>
                </c:pt>
                <c:pt idx="1665">
                  <c:v>3719.0</c:v>
                </c:pt>
                <c:pt idx="1666">
                  <c:v>3746.0</c:v>
                </c:pt>
                <c:pt idx="1667">
                  <c:v>3800.0</c:v>
                </c:pt>
                <c:pt idx="1668">
                  <c:v>3902.0</c:v>
                </c:pt>
                <c:pt idx="1669">
                  <c:v>3951.0</c:v>
                </c:pt>
                <c:pt idx="1670">
                  <c:v>4011.0</c:v>
                </c:pt>
                <c:pt idx="1671">
                  <c:v>4087.0</c:v>
                </c:pt>
                <c:pt idx="1672">
                  <c:v>4118.0</c:v>
                </c:pt>
                <c:pt idx="1673">
                  <c:v>4179.0</c:v>
                </c:pt>
                <c:pt idx="1674">
                  <c:v>4234.0</c:v>
                </c:pt>
                <c:pt idx="1675">
                  <c:v>4288.0</c:v>
                </c:pt>
                <c:pt idx="1676">
                  <c:v>4388.0</c:v>
                </c:pt>
                <c:pt idx="1677">
                  <c:v>4418.0</c:v>
                </c:pt>
                <c:pt idx="1678">
                  <c:v>4458.0</c:v>
                </c:pt>
                <c:pt idx="1679">
                  <c:v>4491.0</c:v>
                </c:pt>
                <c:pt idx="1680">
                  <c:v>4551.0</c:v>
                </c:pt>
                <c:pt idx="1681">
                  <c:v>4576.0</c:v>
                </c:pt>
                <c:pt idx="1682">
                  <c:v>4650.0</c:v>
                </c:pt>
                <c:pt idx="1683">
                  <c:v>4735.0</c:v>
                </c:pt>
                <c:pt idx="1684">
                  <c:v>4761.0</c:v>
                </c:pt>
                <c:pt idx="1685">
                  <c:v>4803.0</c:v>
                </c:pt>
                <c:pt idx="1686">
                  <c:v>4915.0</c:v>
                </c:pt>
                <c:pt idx="1687">
                  <c:v>4951.0</c:v>
                </c:pt>
                <c:pt idx="1688">
                  <c:v>5004.0</c:v>
                </c:pt>
                <c:pt idx="1689">
                  <c:v>5065.0</c:v>
                </c:pt>
                <c:pt idx="1690">
                  <c:v>5172.0</c:v>
                </c:pt>
                <c:pt idx="1691">
                  <c:v>5245.0</c:v>
                </c:pt>
                <c:pt idx="1692">
                  <c:v>5332.0</c:v>
                </c:pt>
                <c:pt idx="1693">
                  <c:v>5354.0</c:v>
                </c:pt>
                <c:pt idx="1694">
                  <c:v>5409.0</c:v>
                </c:pt>
                <c:pt idx="1695">
                  <c:v>5447.0</c:v>
                </c:pt>
                <c:pt idx="1696">
                  <c:v>5539.0</c:v>
                </c:pt>
                <c:pt idx="1697">
                  <c:v>5602.0</c:v>
                </c:pt>
                <c:pt idx="1698">
                  <c:v>5673.0</c:v>
                </c:pt>
                <c:pt idx="1699">
                  <c:v>5712.0</c:v>
                </c:pt>
                <c:pt idx="1700">
                  <c:v>5763.0</c:v>
                </c:pt>
                <c:pt idx="1701">
                  <c:v>5842.0</c:v>
                </c:pt>
                <c:pt idx="1702">
                  <c:v>5910.0</c:v>
                </c:pt>
                <c:pt idx="1703">
                  <c:v>5986.0</c:v>
                </c:pt>
                <c:pt idx="1704">
                  <c:v>6044.0</c:v>
                </c:pt>
                <c:pt idx="1705">
                  <c:v>20.0</c:v>
                </c:pt>
                <c:pt idx="1706">
                  <c:v>80.0</c:v>
                </c:pt>
                <c:pt idx="1707">
                  <c:v>166.0</c:v>
                </c:pt>
                <c:pt idx="1708">
                  <c:v>294.0</c:v>
                </c:pt>
                <c:pt idx="1709">
                  <c:v>303.0</c:v>
                </c:pt>
                <c:pt idx="1710">
                  <c:v>325.0</c:v>
                </c:pt>
                <c:pt idx="1711">
                  <c:v>358.0</c:v>
                </c:pt>
                <c:pt idx="1712">
                  <c:v>384.0</c:v>
                </c:pt>
                <c:pt idx="1713">
                  <c:v>393.0</c:v>
                </c:pt>
                <c:pt idx="1714">
                  <c:v>433.0</c:v>
                </c:pt>
                <c:pt idx="1715">
                  <c:v>454.0</c:v>
                </c:pt>
                <c:pt idx="1716">
                  <c:v>488.0</c:v>
                </c:pt>
                <c:pt idx="1717">
                  <c:v>538.0</c:v>
                </c:pt>
                <c:pt idx="1718">
                  <c:v>556.0</c:v>
                </c:pt>
                <c:pt idx="1719">
                  <c:v>624.0</c:v>
                </c:pt>
                <c:pt idx="1720">
                  <c:v>669.0</c:v>
                </c:pt>
                <c:pt idx="1721">
                  <c:v>712.0</c:v>
                </c:pt>
                <c:pt idx="1722">
                  <c:v>762.0</c:v>
                </c:pt>
                <c:pt idx="1723">
                  <c:v>799.0</c:v>
                </c:pt>
                <c:pt idx="1724">
                  <c:v>834.0</c:v>
                </c:pt>
                <c:pt idx="1725">
                  <c:v>925.0</c:v>
                </c:pt>
                <c:pt idx="1726">
                  <c:v>1005.0</c:v>
                </c:pt>
                <c:pt idx="1727">
                  <c:v>1089.0</c:v>
                </c:pt>
                <c:pt idx="1728">
                  <c:v>1181.0</c:v>
                </c:pt>
                <c:pt idx="1729">
                  <c:v>1251.0</c:v>
                </c:pt>
                <c:pt idx="1730">
                  <c:v>1307.0</c:v>
                </c:pt>
                <c:pt idx="1731">
                  <c:v>1379.0</c:v>
                </c:pt>
                <c:pt idx="1732">
                  <c:v>1413.0</c:v>
                </c:pt>
                <c:pt idx="1733">
                  <c:v>1575.0</c:v>
                </c:pt>
                <c:pt idx="1734">
                  <c:v>1634.0</c:v>
                </c:pt>
                <c:pt idx="1735">
                  <c:v>1734.0</c:v>
                </c:pt>
                <c:pt idx="1736">
                  <c:v>1791.0</c:v>
                </c:pt>
                <c:pt idx="1737">
                  <c:v>1858.0</c:v>
                </c:pt>
                <c:pt idx="1738">
                  <c:v>1928.0</c:v>
                </c:pt>
                <c:pt idx="1739">
                  <c:v>1985.0</c:v>
                </c:pt>
                <c:pt idx="1740">
                  <c:v>2012.0</c:v>
                </c:pt>
                <c:pt idx="1741">
                  <c:v>2096.0</c:v>
                </c:pt>
                <c:pt idx="1742">
                  <c:v>2205.0</c:v>
                </c:pt>
                <c:pt idx="1743">
                  <c:v>2267.0</c:v>
                </c:pt>
                <c:pt idx="1744">
                  <c:v>2297.0</c:v>
                </c:pt>
                <c:pt idx="1745">
                  <c:v>2339.0</c:v>
                </c:pt>
                <c:pt idx="1746">
                  <c:v>2371.0</c:v>
                </c:pt>
                <c:pt idx="1747">
                  <c:v>2431.0</c:v>
                </c:pt>
                <c:pt idx="1748">
                  <c:v>2528.0</c:v>
                </c:pt>
                <c:pt idx="1749">
                  <c:v>2568.0</c:v>
                </c:pt>
                <c:pt idx="1750">
                  <c:v>2721.0</c:v>
                </c:pt>
                <c:pt idx="1751">
                  <c:v>2804.0</c:v>
                </c:pt>
                <c:pt idx="1752">
                  <c:v>2890.0</c:v>
                </c:pt>
                <c:pt idx="1753">
                  <c:v>2920.0</c:v>
                </c:pt>
                <c:pt idx="1754">
                  <c:v>2995.0</c:v>
                </c:pt>
                <c:pt idx="1755">
                  <c:v>3045.0</c:v>
                </c:pt>
                <c:pt idx="1756">
                  <c:v>3160.0</c:v>
                </c:pt>
                <c:pt idx="1757">
                  <c:v>3246.0</c:v>
                </c:pt>
                <c:pt idx="1758">
                  <c:v>3297.0</c:v>
                </c:pt>
                <c:pt idx="1759">
                  <c:v>3350.0</c:v>
                </c:pt>
                <c:pt idx="1760">
                  <c:v>3413.0</c:v>
                </c:pt>
                <c:pt idx="1761">
                  <c:v>3464.0</c:v>
                </c:pt>
                <c:pt idx="1762">
                  <c:v>3539.0</c:v>
                </c:pt>
                <c:pt idx="1763">
                  <c:v>3590.0</c:v>
                </c:pt>
                <c:pt idx="1764">
                  <c:v>3675.0</c:v>
                </c:pt>
                <c:pt idx="1765">
                  <c:v>3746.0</c:v>
                </c:pt>
                <c:pt idx="1766">
                  <c:v>3790.0</c:v>
                </c:pt>
                <c:pt idx="1767">
                  <c:v>3848.0</c:v>
                </c:pt>
                <c:pt idx="1768">
                  <c:v>3950.0</c:v>
                </c:pt>
                <c:pt idx="1769">
                  <c:v>4029.0</c:v>
                </c:pt>
                <c:pt idx="1770">
                  <c:v>4096.0</c:v>
                </c:pt>
                <c:pt idx="1771">
                  <c:v>4136.0</c:v>
                </c:pt>
                <c:pt idx="1772">
                  <c:v>4205.0</c:v>
                </c:pt>
                <c:pt idx="1773">
                  <c:v>4253.0</c:v>
                </c:pt>
                <c:pt idx="1774">
                  <c:v>4280.0</c:v>
                </c:pt>
                <c:pt idx="1775">
                  <c:v>4344.0</c:v>
                </c:pt>
                <c:pt idx="1776">
                  <c:v>4382.0</c:v>
                </c:pt>
                <c:pt idx="1777">
                  <c:v>4435.0</c:v>
                </c:pt>
                <c:pt idx="1778">
                  <c:v>4458.0</c:v>
                </c:pt>
                <c:pt idx="1779">
                  <c:v>4500.0</c:v>
                </c:pt>
                <c:pt idx="1780">
                  <c:v>4563.0</c:v>
                </c:pt>
                <c:pt idx="1781">
                  <c:v>4608.0</c:v>
                </c:pt>
                <c:pt idx="1782">
                  <c:v>4667.0</c:v>
                </c:pt>
                <c:pt idx="1783">
                  <c:v>4763.0</c:v>
                </c:pt>
                <c:pt idx="1784">
                  <c:v>4854.0</c:v>
                </c:pt>
                <c:pt idx="1785">
                  <c:v>4929.0</c:v>
                </c:pt>
                <c:pt idx="1786">
                  <c:v>4990.0</c:v>
                </c:pt>
                <c:pt idx="1787">
                  <c:v>5052.0</c:v>
                </c:pt>
                <c:pt idx="1788">
                  <c:v>5130.0</c:v>
                </c:pt>
                <c:pt idx="1789">
                  <c:v>5175.0</c:v>
                </c:pt>
                <c:pt idx="1790">
                  <c:v>5268.0</c:v>
                </c:pt>
                <c:pt idx="1791">
                  <c:v>5307.0</c:v>
                </c:pt>
                <c:pt idx="1792">
                  <c:v>5423.0</c:v>
                </c:pt>
                <c:pt idx="1793">
                  <c:v>5470.0</c:v>
                </c:pt>
                <c:pt idx="1794">
                  <c:v>5513.0</c:v>
                </c:pt>
                <c:pt idx="1795">
                  <c:v>5586.0</c:v>
                </c:pt>
                <c:pt idx="1796">
                  <c:v>5639.0</c:v>
                </c:pt>
                <c:pt idx="1797">
                  <c:v>5661.0</c:v>
                </c:pt>
                <c:pt idx="1798">
                  <c:v>5719.0</c:v>
                </c:pt>
                <c:pt idx="1799">
                  <c:v>5783.0</c:v>
                </c:pt>
                <c:pt idx="1800">
                  <c:v>5821.0</c:v>
                </c:pt>
                <c:pt idx="1801">
                  <c:v>5977.0</c:v>
                </c:pt>
                <c:pt idx="1802">
                  <c:v>6020.0</c:v>
                </c:pt>
                <c:pt idx="1803">
                  <c:v>6073.0</c:v>
                </c:pt>
                <c:pt idx="1804">
                  <c:v>6100.0</c:v>
                </c:pt>
                <c:pt idx="1805">
                  <c:v>1.0</c:v>
                </c:pt>
                <c:pt idx="1806">
                  <c:v>217.0</c:v>
                </c:pt>
                <c:pt idx="1807">
                  <c:v>250.0</c:v>
                </c:pt>
                <c:pt idx="1808">
                  <c:v>323.0</c:v>
                </c:pt>
                <c:pt idx="1809">
                  <c:v>356.0</c:v>
                </c:pt>
                <c:pt idx="1810">
                  <c:v>756.0</c:v>
                </c:pt>
                <c:pt idx="1811">
                  <c:v>781.0</c:v>
                </c:pt>
                <c:pt idx="1812">
                  <c:v>848.0</c:v>
                </c:pt>
                <c:pt idx="1813">
                  <c:v>895.0</c:v>
                </c:pt>
                <c:pt idx="1814">
                  <c:v>950.0</c:v>
                </c:pt>
                <c:pt idx="1815">
                  <c:v>1021.0</c:v>
                </c:pt>
                <c:pt idx="1816">
                  <c:v>1078.0</c:v>
                </c:pt>
                <c:pt idx="1817">
                  <c:v>1104.0</c:v>
                </c:pt>
                <c:pt idx="1818">
                  <c:v>1184.0</c:v>
                </c:pt>
                <c:pt idx="1819">
                  <c:v>1313.0</c:v>
                </c:pt>
                <c:pt idx="1820">
                  <c:v>1375.0</c:v>
                </c:pt>
                <c:pt idx="1821">
                  <c:v>1407.0</c:v>
                </c:pt>
                <c:pt idx="1822">
                  <c:v>1545.0</c:v>
                </c:pt>
                <c:pt idx="1823">
                  <c:v>1587.0</c:v>
                </c:pt>
                <c:pt idx="1824">
                  <c:v>1627.0</c:v>
                </c:pt>
                <c:pt idx="1825">
                  <c:v>1693.0</c:v>
                </c:pt>
                <c:pt idx="1826">
                  <c:v>1790.0</c:v>
                </c:pt>
                <c:pt idx="1827">
                  <c:v>1873.0</c:v>
                </c:pt>
                <c:pt idx="1828">
                  <c:v>1920.0</c:v>
                </c:pt>
                <c:pt idx="1829">
                  <c:v>1993.0</c:v>
                </c:pt>
                <c:pt idx="1830">
                  <c:v>2040.0</c:v>
                </c:pt>
                <c:pt idx="1831">
                  <c:v>2133.0</c:v>
                </c:pt>
                <c:pt idx="1832">
                  <c:v>2220.0</c:v>
                </c:pt>
                <c:pt idx="1833">
                  <c:v>2291.0</c:v>
                </c:pt>
                <c:pt idx="1834">
                  <c:v>2336.0</c:v>
                </c:pt>
                <c:pt idx="1835">
                  <c:v>2366.0</c:v>
                </c:pt>
                <c:pt idx="1836">
                  <c:v>2515.0</c:v>
                </c:pt>
                <c:pt idx="1837">
                  <c:v>2675.0</c:v>
                </c:pt>
                <c:pt idx="1838">
                  <c:v>2762.0</c:v>
                </c:pt>
                <c:pt idx="1839">
                  <c:v>2788.0</c:v>
                </c:pt>
                <c:pt idx="1840">
                  <c:v>2979.0</c:v>
                </c:pt>
                <c:pt idx="1841">
                  <c:v>3032.0</c:v>
                </c:pt>
                <c:pt idx="1842">
                  <c:v>3120.0</c:v>
                </c:pt>
                <c:pt idx="1843">
                  <c:v>3166.0</c:v>
                </c:pt>
                <c:pt idx="1844">
                  <c:v>3270.0</c:v>
                </c:pt>
                <c:pt idx="1845">
                  <c:v>3309.0</c:v>
                </c:pt>
                <c:pt idx="1846">
                  <c:v>3394.0</c:v>
                </c:pt>
                <c:pt idx="1847">
                  <c:v>3428.0</c:v>
                </c:pt>
                <c:pt idx="1848">
                  <c:v>3499.0</c:v>
                </c:pt>
                <c:pt idx="1849">
                  <c:v>3591.0</c:v>
                </c:pt>
                <c:pt idx="1850">
                  <c:v>3728.0</c:v>
                </c:pt>
                <c:pt idx="1851">
                  <c:v>3801.0</c:v>
                </c:pt>
                <c:pt idx="1852">
                  <c:v>3882.0</c:v>
                </c:pt>
                <c:pt idx="1853">
                  <c:v>3920.0</c:v>
                </c:pt>
                <c:pt idx="1854">
                  <c:v>3985.0</c:v>
                </c:pt>
                <c:pt idx="1855">
                  <c:v>4021.0</c:v>
                </c:pt>
                <c:pt idx="1856">
                  <c:v>4057.0</c:v>
                </c:pt>
                <c:pt idx="1857">
                  <c:v>4109.0</c:v>
                </c:pt>
                <c:pt idx="1858">
                  <c:v>4166.0</c:v>
                </c:pt>
                <c:pt idx="1859">
                  <c:v>4237.0</c:v>
                </c:pt>
                <c:pt idx="1860">
                  <c:v>4291.0</c:v>
                </c:pt>
                <c:pt idx="1861">
                  <c:v>4359.0</c:v>
                </c:pt>
                <c:pt idx="1862">
                  <c:v>4418.0</c:v>
                </c:pt>
                <c:pt idx="1863">
                  <c:v>4447.0</c:v>
                </c:pt>
                <c:pt idx="1864">
                  <c:v>4514.0</c:v>
                </c:pt>
                <c:pt idx="1865">
                  <c:v>4552.0</c:v>
                </c:pt>
                <c:pt idx="1866">
                  <c:v>4619.0</c:v>
                </c:pt>
                <c:pt idx="1867">
                  <c:v>4690.0</c:v>
                </c:pt>
                <c:pt idx="1868">
                  <c:v>4767.0</c:v>
                </c:pt>
                <c:pt idx="1869">
                  <c:v>4852.0</c:v>
                </c:pt>
                <c:pt idx="1870">
                  <c:v>4979.0</c:v>
                </c:pt>
                <c:pt idx="1871">
                  <c:v>5016.0</c:v>
                </c:pt>
                <c:pt idx="1872">
                  <c:v>5055.0</c:v>
                </c:pt>
                <c:pt idx="1873">
                  <c:v>5101.0</c:v>
                </c:pt>
                <c:pt idx="1874">
                  <c:v>5161.0</c:v>
                </c:pt>
                <c:pt idx="1875">
                  <c:v>5194.0</c:v>
                </c:pt>
                <c:pt idx="1876">
                  <c:v>5248.0</c:v>
                </c:pt>
                <c:pt idx="1877">
                  <c:v>5280.0</c:v>
                </c:pt>
                <c:pt idx="1878">
                  <c:v>5341.0</c:v>
                </c:pt>
                <c:pt idx="1879">
                  <c:v>5377.0</c:v>
                </c:pt>
                <c:pt idx="1880">
                  <c:v>5466.0</c:v>
                </c:pt>
                <c:pt idx="1881">
                  <c:v>5553.0</c:v>
                </c:pt>
                <c:pt idx="1882">
                  <c:v>5604.0</c:v>
                </c:pt>
                <c:pt idx="1883">
                  <c:v>5665.0</c:v>
                </c:pt>
                <c:pt idx="1884">
                  <c:v>5736.0</c:v>
                </c:pt>
                <c:pt idx="1885">
                  <c:v>5806.0</c:v>
                </c:pt>
                <c:pt idx="1886">
                  <c:v>5853.0</c:v>
                </c:pt>
                <c:pt idx="1887">
                  <c:v>5921.0</c:v>
                </c:pt>
                <c:pt idx="1888">
                  <c:v>5967.0</c:v>
                </c:pt>
                <c:pt idx="1889">
                  <c:v>6051.0</c:v>
                </c:pt>
                <c:pt idx="1890">
                  <c:v>6105.0</c:v>
                </c:pt>
                <c:pt idx="1891">
                  <c:v>24.0</c:v>
                </c:pt>
                <c:pt idx="1892">
                  <c:v>52.0</c:v>
                </c:pt>
                <c:pt idx="1893">
                  <c:v>85.0</c:v>
                </c:pt>
                <c:pt idx="1894">
                  <c:v>110.0</c:v>
                </c:pt>
                <c:pt idx="1895">
                  <c:v>315.0</c:v>
                </c:pt>
                <c:pt idx="1896">
                  <c:v>354.0</c:v>
                </c:pt>
                <c:pt idx="1897">
                  <c:v>408.0</c:v>
                </c:pt>
                <c:pt idx="1898">
                  <c:v>453.0</c:v>
                </c:pt>
                <c:pt idx="1899">
                  <c:v>484.0</c:v>
                </c:pt>
                <c:pt idx="1900">
                  <c:v>529.0</c:v>
                </c:pt>
                <c:pt idx="1901">
                  <c:v>554.0</c:v>
                </c:pt>
                <c:pt idx="1902">
                  <c:v>576.0</c:v>
                </c:pt>
                <c:pt idx="1903">
                  <c:v>647.0</c:v>
                </c:pt>
                <c:pt idx="1904">
                  <c:v>702.0</c:v>
                </c:pt>
                <c:pt idx="1905">
                  <c:v>768.0</c:v>
                </c:pt>
                <c:pt idx="1906">
                  <c:v>825.0</c:v>
                </c:pt>
                <c:pt idx="1907">
                  <c:v>875.0</c:v>
                </c:pt>
                <c:pt idx="1908">
                  <c:v>940.0</c:v>
                </c:pt>
                <c:pt idx="1909">
                  <c:v>994.0</c:v>
                </c:pt>
                <c:pt idx="1910">
                  <c:v>1077.0</c:v>
                </c:pt>
                <c:pt idx="1911">
                  <c:v>1098.0</c:v>
                </c:pt>
                <c:pt idx="1912">
                  <c:v>1153.0</c:v>
                </c:pt>
                <c:pt idx="1913">
                  <c:v>1315.0</c:v>
                </c:pt>
                <c:pt idx="1914">
                  <c:v>1369.0</c:v>
                </c:pt>
                <c:pt idx="1915">
                  <c:v>1436.0</c:v>
                </c:pt>
                <c:pt idx="1916">
                  <c:v>1480.0</c:v>
                </c:pt>
                <c:pt idx="1917">
                  <c:v>1590.0</c:v>
                </c:pt>
                <c:pt idx="1918">
                  <c:v>1739.0</c:v>
                </c:pt>
                <c:pt idx="1919">
                  <c:v>1820.0</c:v>
                </c:pt>
                <c:pt idx="1920">
                  <c:v>1885.0</c:v>
                </c:pt>
                <c:pt idx="1921">
                  <c:v>2075.0</c:v>
                </c:pt>
                <c:pt idx="1922">
                  <c:v>2150.0</c:v>
                </c:pt>
                <c:pt idx="1923">
                  <c:v>2180.0</c:v>
                </c:pt>
                <c:pt idx="1924">
                  <c:v>2211.0</c:v>
                </c:pt>
                <c:pt idx="1925">
                  <c:v>2308.0</c:v>
                </c:pt>
                <c:pt idx="1926">
                  <c:v>2415.0</c:v>
                </c:pt>
                <c:pt idx="1927">
                  <c:v>2503.0</c:v>
                </c:pt>
                <c:pt idx="1928">
                  <c:v>2621.0</c:v>
                </c:pt>
                <c:pt idx="1929">
                  <c:v>2797.0</c:v>
                </c:pt>
                <c:pt idx="1930">
                  <c:v>2913.0</c:v>
                </c:pt>
                <c:pt idx="1931">
                  <c:v>2952.0</c:v>
                </c:pt>
                <c:pt idx="1932">
                  <c:v>3004.0</c:v>
                </c:pt>
                <c:pt idx="1933">
                  <c:v>3064.0</c:v>
                </c:pt>
                <c:pt idx="1934">
                  <c:v>3116.0</c:v>
                </c:pt>
                <c:pt idx="1935">
                  <c:v>3182.0</c:v>
                </c:pt>
                <c:pt idx="1936">
                  <c:v>3334.0</c:v>
                </c:pt>
                <c:pt idx="1937">
                  <c:v>3456.0</c:v>
                </c:pt>
                <c:pt idx="1938">
                  <c:v>3485.0</c:v>
                </c:pt>
                <c:pt idx="1939">
                  <c:v>3605.0</c:v>
                </c:pt>
                <c:pt idx="1940">
                  <c:v>3680.0</c:v>
                </c:pt>
                <c:pt idx="1941">
                  <c:v>3784.0</c:v>
                </c:pt>
                <c:pt idx="1942">
                  <c:v>3892.0</c:v>
                </c:pt>
                <c:pt idx="1943">
                  <c:v>4042.0</c:v>
                </c:pt>
                <c:pt idx="1944">
                  <c:v>4111.0</c:v>
                </c:pt>
                <c:pt idx="1945">
                  <c:v>4201.0</c:v>
                </c:pt>
                <c:pt idx="1946">
                  <c:v>4235.0</c:v>
                </c:pt>
                <c:pt idx="1947">
                  <c:v>4249.0</c:v>
                </c:pt>
                <c:pt idx="1948">
                  <c:v>4354.0</c:v>
                </c:pt>
                <c:pt idx="1949">
                  <c:v>4437.0</c:v>
                </c:pt>
                <c:pt idx="1950">
                  <c:v>4510.0</c:v>
                </c:pt>
                <c:pt idx="1951">
                  <c:v>4538.0</c:v>
                </c:pt>
                <c:pt idx="1952">
                  <c:v>4577.0</c:v>
                </c:pt>
                <c:pt idx="1953">
                  <c:v>4645.0</c:v>
                </c:pt>
                <c:pt idx="1954">
                  <c:v>4762.0</c:v>
                </c:pt>
                <c:pt idx="1955">
                  <c:v>4798.0</c:v>
                </c:pt>
                <c:pt idx="1956">
                  <c:v>4905.0</c:v>
                </c:pt>
                <c:pt idx="1957">
                  <c:v>4947.0</c:v>
                </c:pt>
                <c:pt idx="1958">
                  <c:v>5074.0</c:v>
                </c:pt>
                <c:pt idx="1959">
                  <c:v>5130.0</c:v>
                </c:pt>
                <c:pt idx="1960">
                  <c:v>5265.0</c:v>
                </c:pt>
                <c:pt idx="1961">
                  <c:v>5340.0</c:v>
                </c:pt>
                <c:pt idx="1962">
                  <c:v>5448.0</c:v>
                </c:pt>
                <c:pt idx="1963">
                  <c:v>5555.0</c:v>
                </c:pt>
                <c:pt idx="1964">
                  <c:v>5633.0</c:v>
                </c:pt>
                <c:pt idx="1965">
                  <c:v>5686.0</c:v>
                </c:pt>
                <c:pt idx="1966">
                  <c:v>5737.0</c:v>
                </c:pt>
                <c:pt idx="1967">
                  <c:v>5784.0</c:v>
                </c:pt>
                <c:pt idx="1968">
                  <c:v>5857.0</c:v>
                </c:pt>
                <c:pt idx="1969">
                  <c:v>5950.0</c:v>
                </c:pt>
                <c:pt idx="1970">
                  <c:v>70.0</c:v>
                </c:pt>
                <c:pt idx="1971">
                  <c:v>81.0</c:v>
                </c:pt>
                <c:pt idx="1972">
                  <c:v>255.0</c:v>
                </c:pt>
                <c:pt idx="1973">
                  <c:v>467.0</c:v>
                </c:pt>
                <c:pt idx="1974">
                  <c:v>494.0</c:v>
                </c:pt>
                <c:pt idx="1975">
                  <c:v>533.0</c:v>
                </c:pt>
                <c:pt idx="1976">
                  <c:v>571.0</c:v>
                </c:pt>
                <c:pt idx="1977">
                  <c:v>625.0</c:v>
                </c:pt>
                <c:pt idx="1978">
                  <c:v>709.0</c:v>
                </c:pt>
                <c:pt idx="1979">
                  <c:v>762.0</c:v>
                </c:pt>
                <c:pt idx="1980">
                  <c:v>810.0</c:v>
                </c:pt>
                <c:pt idx="1981">
                  <c:v>890.0</c:v>
                </c:pt>
                <c:pt idx="1982">
                  <c:v>912.0</c:v>
                </c:pt>
                <c:pt idx="1983">
                  <c:v>999.0</c:v>
                </c:pt>
                <c:pt idx="1984">
                  <c:v>1061.0</c:v>
                </c:pt>
                <c:pt idx="1985">
                  <c:v>1143.0</c:v>
                </c:pt>
                <c:pt idx="1986">
                  <c:v>1189.0</c:v>
                </c:pt>
                <c:pt idx="1987">
                  <c:v>1230.0</c:v>
                </c:pt>
                <c:pt idx="1988">
                  <c:v>1345.0</c:v>
                </c:pt>
                <c:pt idx="1989">
                  <c:v>1396.0</c:v>
                </c:pt>
                <c:pt idx="1990">
                  <c:v>1468.0</c:v>
                </c:pt>
                <c:pt idx="1991">
                  <c:v>1533.0</c:v>
                </c:pt>
                <c:pt idx="1992">
                  <c:v>1591.0</c:v>
                </c:pt>
                <c:pt idx="1993">
                  <c:v>1690.0</c:v>
                </c:pt>
                <c:pt idx="1994">
                  <c:v>1755.0</c:v>
                </c:pt>
                <c:pt idx="1995">
                  <c:v>1850.0</c:v>
                </c:pt>
                <c:pt idx="1996">
                  <c:v>2065.0</c:v>
                </c:pt>
                <c:pt idx="1997">
                  <c:v>2114.0</c:v>
                </c:pt>
                <c:pt idx="1998">
                  <c:v>2257.0</c:v>
                </c:pt>
                <c:pt idx="1999">
                  <c:v>2339.0</c:v>
                </c:pt>
                <c:pt idx="2000">
                  <c:v>2433.0</c:v>
                </c:pt>
                <c:pt idx="2001">
                  <c:v>2506.0</c:v>
                </c:pt>
                <c:pt idx="2002">
                  <c:v>2590.0</c:v>
                </c:pt>
                <c:pt idx="2003">
                  <c:v>2672.0</c:v>
                </c:pt>
                <c:pt idx="2004">
                  <c:v>2740.0</c:v>
                </c:pt>
                <c:pt idx="2005">
                  <c:v>2873.0</c:v>
                </c:pt>
                <c:pt idx="2006">
                  <c:v>2919.0</c:v>
                </c:pt>
                <c:pt idx="2007">
                  <c:v>2983.0</c:v>
                </c:pt>
                <c:pt idx="2008">
                  <c:v>3043.0</c:v>
                </c:pt>
                <c:pt idx="2009">
                  <c:v>3109.0</c:v>
                </c:pt>
                <c:pt idx="2010">
                  <c:v>3176.0</c:v>
                </c:pt>
                <c:pt idx="2011">
                  <c:v>3224.0</c:v>
                </c:pt>
                <c:pt idx="2012">
                  <c:v>3317.0</c:v>
                </c:pt>
                <c:pt idx="2013">
                  <c:v>3384.0</c:v>
                </c:pt>
                <c:pt idx="2014">
                  <c:v>3412.0</c:v>
                </c:pt>
                <c:pt idx="2015">
                  <c:v>3483.0</c:v>
                </c:pt>
                <c:pt idx="2016">
                  <c:v>3524.0</c:v>
                </c:pt>
                <c:pt idx="2017">
                  <c:v>3589.0</c:v>
                </c:pt>
                <c:pt idx="2018">
                  <c:v>3618.0</c:v>
                </c:pt>
                <c:pt idx="2019">
                  <c:v>3672.0</c:v>
                </c:pt>
                <c:pt idx="2020">
                  <c:v>3794.0</c:v>
                </c:pt>
                <c:pt idx="2021">
                  <c:v>3843.0</c:v>
                </c:pt>
                <c:pt idx="2022">
                  <c:v>3975.0</c:v>
                </c:pt>
                <c:pt idx="2023">
                  <c:v>4014.0</c:v>
                </c:pt>
                <c:pt idx="2024">
                  <c:v>4108.0</c:v>
                </c:pt>
                <c:pt idx="2025">
                  <c:v>4236.0</c:v>
                </c:pt>
                <c:pt idx="2026">
                  <c:v>4312.0</c:v>
                </c:pt>
                <c:pt idx="2027">
                  <c:v>4388.0</c:v>
                </c:pt>
                <c:pt idx="2028">
                  <c:v>4480.0</c:v>
                </c:pt>
                <c:pt idx="2029">
                  <c:v>4545.0</c:v>
                </c:pt>
                <c:pt idx="2030">
                  <c:v>4639.0</c:v>
                </c:pt>
                <c:pt idx="2031">
                  <c:v>4728.0</c:v>
                </c:pt>
                <c:pt idx="2032">
                  <c:v>4823.0</c:v>
                </c:pt>
                <c:pt idx="2033">
                  <c:v>4900.0</c:v>
                </c:pt>
                <c:pt idx="2034">
                  <c:v>4967.0</c:v>
                </c:pt>
                <c:pt idx="2035">
                  <c:v>5038.0</c:v>
                </c:pt>
                <c:pt idx="2036">
                  <c:v>5093.0</c:v>
                </c:pt>
                <c:pt idx="2037">
                  <c:v>5160.0</c:v>
                </c:pt>
                <c:pt idx="2038">
                  <c:v>5216.0</c:v>
                </c:pt>
                <c:pt idx="2039">
                  <c:v>5279.0</c:v>
                </c:pt>
                <c:pt idx="2040">
                  <c:v>5383.0</c:v>
                </c:pt>
                <c:pt idx="2041">
                  <c:v>5516.0</c:v>
                </c:pt>
                <c:pt idx="2042">
                  <c:v>5600.0</c:v>
                </c:pt>
                <c:pt idx="2043">
                  <c:v>5694.0</c:v>
                </c:pt>
                <c:pt idx="2044">
                  <c:v>5739.0</c:v>
                </c:pt>
                <c:pt idx="2045">
                  <c:v>5815.0</c:v>
                </c:pt>
                <c:pt idx="2046">
                  <c:v>5855.0</c:v>
                </c:pt>
                <c:pt idx="2047">
                  <c:v>5895.0</c:v>
                </c:pt>
                <c:pt idx="2048">
                  <c:v>6023.0</c:v>
                </c:pt>
                <c:pt idx="2049">
                  <c:v>6077.0</c:v>
                </c:pt>
                <c:pt idx="2050">
                  <c:v>6121.0</c:v>
                </c:pt>
                <c:pt idx="2051">
                  <c:v>8.0</c:v>
                </c:pt>
                <c:pt idx="2052">
                  <c:v>197.0</c:v>
                </c:pt>
                <c:pt idx="2053">
                  <c:v>592.0</c:v>
                </c:pt>
                <c:pt idx="2054">
                  <c:v>633.0</c:v>
                </c:pt>
                <c:pt idx="2055">
                  <c:v>672.0</c:v>
                </c:pt>
                <c:pt idx="2056">
                  <c:v>726.0</c:v>
                </c:pt>
                <c:pt idx="2057">
                  <c:v>827.0</c:v>
                </c:pt>
                <c:pt idx="2058">
                  <c:v>1013.0</c:v>
                </c:pt>
                <c:pt idx="2059">
                  <c:v>1076.0</c:v>
                </c:pt>
                <c:pt idx="2060">
                  <c:v>1191.0</c:v>
                </c:pt>
                <c:pt idx="2061">
                  <c:v>1263.0</c:v>
                </c:pt>
                <c:pt idx="2062">
                  <c:v>1290.0</c:v>
                </c:pt>
                <c:pt idx="2063">
                  <c:v>1338.0</c:v>
                </c:pt>
                <c:pt idx="2064">
                  <c:v>1423.0</c:v>
                </c:pt>
                <c:pt idx="2065">
                  <c:v>1516.0</c:v>
                </c:pt>
                <c:pt idx="2066">
                  <c:v>1619.0</c:v>
                </c:pt>
                <c:pt idx="2067">
                  <c:v>1742.0</c:v>
                </c:pt>
                <c:pt idx="2068">
                  <c:v>1812.0</c:v>
                </c:pt>
                <c:pt idx="2069">
                  <c:v>1872.0</c:v>
                </c:pt>
                <c:pt idx="2070">
                  <c:v>2005.0</c:v>
                </c:pt>
                <c:pt idx="2071">
                  <c:v>2110.0</c:v>
                </c:pt>
                <c:pt idx="2072">
                  <c:v>2186.0</c:v>
                </c:pt>
                <c:pt idx="2073">
                  <c:v>2224.0</c:v>
                </c:pt>
                <c:pt idx="2074">
                  <c:v>2300.0</c:v>
                </c:pt>
                <c:pt idx="2075">
                  <c:v>2339.0</c:v>
                </c:pt>
                <c:pt idx="2076">
                  <c:v>2418.0</c:v>
                </c:pt>
                <c:pt idx="2077">
                  <c:v>2534.0</c:v>
                </c:pt>
                <c:pt idx="2078">
                  <c:v>2622.0</c:v>
                </c:pt>
                <c:pt idx="2079">
                  <c:v>2641.0</c:v>
                </c:pt>
                <c:pt idx="2080">
                  <c:v>2766.0</c:v>
                </c:pt>
                <c:pt idx="2081">
                  <c:v>2884.0</c:v>
                </c:pt>
                <c:pt idx="2082">
                  <c:v>2953.0</c:v>
                </c:pt>
                <c:pt idx="2083">
                  <c:v>3090.0</c:v>
                </c:pt>
                <c:pt idx="2084">
                  <c:v>3171.0</c:v>
                </c:pt>
                <c:pt idx="2085">
                  <c:v>3296.0</c:v>
                </c:pt>
                <c:pt idx="2086">
                  <c:v>3353.0</c:v>
                </c:pt>
                <c:pt idx="2087">
                  <c:v>3404.0</c:v>
                </c:pt>
                <c:pt idx="2088">
                  <c:v>3421.0</c:v>
                </c:pt>
                <c:pt idx="2089">
                  <c:v>3528.0</c:v>
                </c:pt>
                <c:pt idx="2090">
                  <c:v>3573.0</c:v>
                </c:pt>
                <c:pt idx="2091">
                  <c:v>3615.0</c:v>
                </c:pt>
                <c:pt idx="2092">
                  <c:v>3657.0</c:v>
                </c:pt>
                <c:pt idx="2093">
                  <c:v>3709.0</c:v>
                </c:pt>
                <c:pt idx="2094">
                  <c:v>3757.0</c:v>
                </c:pt>
                <c:pt idx="2095">
                  <c:v>3866.0</c:v>
                </c:pt>
                <c:pt idx="2096">
                  <c:v>3920.0</c:v>
                </c:pt>
                <c:pt idx="2097">
                  <c:v>3977.0</c:v>
                </c:pt>
                <c:pt idx="2098">
                  <c:v>4127.0</c:v>
                </c:pt>
                <c:pt idx="2099">
                  <c:v>4268.0</c:v>
                </c:pt>
                <c:pt idx="2100">
                  <c:v>4347.0</c:v>
                </c:pt>
                <c:pt idx="2101">
                  <c:v>4404.0</c:v>
                </c:pt>
                <c:pt idx="2102">
                  <c:v>4456.0</c:v>
                </c:pt>
                <c:pt idx="2103">
                  <c:v>4522.0</c:v>
                </c:pt>
                <c:pt idx="2104">
                  <c:v>4621.0</c:v>
                </c:pt>
                <c:pt idx="2105">
                  <c:v>4657.0</c:v>
                </c:pt>
                <c:pt idx="2106">
                  <c:v>4703.0</c:v>
                </c:pt>
                <c:pt idx="2107">
                  <c:v>4784.0</c:v>
                </c:pt>
                <c:pt idx="2108">
                  <c:v>4895.0</c:v>
                </c:pt>
                <c:pt idx="2109">
                  <c:v>5076.0</c:v>
                </c:pt>
                <c:pt idx="2110">
                  <c:v>5125.0</c:v>
                </c:pt>
                <c:pt idx="2111">
                  <c:v>5153.0</c:v>
                </c:pt>
                <c:pt idx="2112">
                  <c:v>5256.0</c:v>
                </c:pt>
                <c:pt idx="2113">
                  <c:v>5341.0</c:v>
                </c:pt>
                <c:pt idx="2114">
                  <c:v>5364.0</c:v>
                </c:pt>
                <c:pt idx="2115">
                  <c:v>5463.0</c:v>
                </c:pt>
                <c:pt idx="2116">
                  <c:v>5504.0</c:v>
                </c:pt>
                <c:pt idx="2117">
                  <c:v>5578.0</c:v>
                </c:pt>
                <c:pt idx="2118">
                  <c:v>5629.0</c:v>
                </c:pt>
                <c:pt idx="2119">
                  <c:v>5659.0</c:v>
                </c:pt>
                <c:pt idx="2120">
                  <c:v>5754.0</c:v>
                </c:pt>
                <c:pt idx="2121">
                  <c:v>5930.0</c:v>
                </c:pt>
                <c:pt idx="2122">
                  <c:v>5973.0</c:v>
                </c:pt>
                <c:pt idx="2123">
                  <c:v>6020.0</c:v>
                </c:pt>
                <c:pt idx="2124">
                  <c:v>6027.0</c:v>
                </c:pt>
                <c:pt idx="2125">
                  <c:v>57.0</c:v>
                </c:pt>
                <c:pt idx="2126">
                  <c:v>291.0</c:v>
                </c:pt>
                <c:pt idx="2127">
                  <c:v>316.0</c:v>
                </c:pt>
                <c:pt idx="2128">
                  <c:v>348.0</c:v>
                </c:pt>
                <c:pt idx="2129">
                  <c:v>380.0</c:v>
                </c:pt>
                <c:pt idx="2130">
                  <c:v>420.0</c:v>
                </c:pt>
                <c:pt idx="2131">
                  <c:v>463.0</c:v>
                </c:pt>
                <c:pt idx="2132">
                  <c:v>487.0</c:v>
                </c:pt>
                <c:pt idx="2133">
                  <c:v>731.0</c:v>
                </c:pt>
                <c:pt idx="2134">
                  <c:v>786.0</c:v>
                </c:pt>
                <c:pt idx="2135">
                  <c:v>815.0</c:v>
                </c:pt>
                <c:pt idx="2136">
                  <c:v>892.0</c:v>
                </c:pt>
                <c:pt idx="2137">
                  <c:v>959.0</c:v>
                </c:pt>
                <c:pt idx="2138">
                  <c:v>1009.0</c:v>
                </c:pt>
                <c:pt idx="2139">
                  <c:v>1057.0</c:v>
                </c:pt>
                <c:pt idx="2140">
                  <c:v>1175.0</c:v>
                </c:pt>
                <c:pt idx="2141">
                  <c:v>1210.0</c:v>
                </c:pt>
                <c:pt idx="2142">
                  <c:v>1254.0</c:v>
                </c:pt>
                <c:pt idx="2143">
                  <c:v>1305.0</c:v>
                </c:pt>
                <c:pt idx="2144">
                  <c:v>1374.0</c:v>
                </c:pt>
                <c:pt idx="2145">
                  <c:v>1424.0</c:v>
                </c:pt>
                <c:pt idx="2146">
                  <c:v>1500.0</c:v>
                </c:pt>
                <c:pt idx="2147">
                  <c:v>1584.0</c:v>
                </c:pt>
                <c:pt idx="2148">
                  <c:v>1631.0</c:v>
                </c:pt>
                <c:pt idx="2149">
                  <c:v>1732.0</c:v>
                </c:pt>
                <c:pt idx="2150">
                  <c:v>1832.0</c:v>
                </c:pt>
                <c:pt idx="2151">
                  <c:v>1922.0</c:v>
                </c:pt>
                <c:pt idx="2152">
                  <c:v>2016.0</c:v>
                </c:pt>
                <c:pt idx="2153">
                  <c:v>2085.0</c:v>
                </c:pt>
                <c:pt idx="2154">
                  <c:v>2259.0</c:v>
                </c:pt>
                <c:pt idx="2155">
                  <c:v>2299.0</c:v>
                </c:pt>
                <c:pt idx="2156">
                  <c:v>2400.0</c:v>
                </c:pt>
                <c:pt idx="2157">
                  <c:v>2516.0</c:v>
                </c:pt>
                <c:pt idx="2158">
                  <c:v>2577.0</c:v>
                </c:pt>
                <c:pt idx="2159">
                  <c:v>2649.0</c:v>
                </c:pt>
                <c:pt idx="2160">
                  <c:v>2721.0</c:v>
                </c:pt>
                <c:pt idx="2161">
                  <c:v>2758.0</c:v>
                </c:pt>
                <c:pt idx="2162">
                  <c:v>2834.0</c:v>
                </c:pt>
                <c:pt idx="2163">
                  <c:v>2845.0</c:v>
                </c:pt>
                <c:pt idx="2164">
                  <c:v>2968.0</c:v>
                </c:pt>
                <c:pt idx="2165">
                  <c:v>3082.0</c:v>
                </c:pt>
                <c:pt idx="2166">
                  <c:v>3118.0</c:v>
                </c:pt>
                <c:pt idx="2167">
                  <c:v>3200.0</c:v>
                </c:pt>
                <c:pt idx="2168">
                  <c:v>3245.0</c:v>
                </c:pt>
                <c:pt idx="2169">
                  <c:v>3300.0</c:v>
                </c:pt>
                <c:pt idx="2170">
                  <c:v>3340.0</c:v>
                </c:pt>
                <c:pt idx="2171">
                  <c:v>3423.0</c:v>
                </c:pt>
                <c:pt idx="2172">
                  <c:v>3501.0</c:v>
                </c:pt>
                <c:pt idx="2173">
                  <c:v>3606.0</c:v>
                </c:pt>
                <c:pt idx="2174">
                  <c:v>3662.0</c:v>
                </c:pt>
                <c:pt idx="2175">
                  <c:v>3791.0</c:v>
                </c:pt>
                <c:pt idx="2176">
                  <c:v>3889.0</c:v>
                </c:pt>
                <c:pt idx="2177">
                  <c:v>3963.0</c:v>
                </c:pt>
                <c:pt idx="2178">
                  <c:v>4094.0</c:v>
                </c:pt>
                <c:pt idx="2179">
                  <c:v>4158.0</c:v>
                </c:pt>
                <c:pt idx="2180">
                  <c:v>4206.0</c:v>
                </c:pt>
                <c:pt idx="2181">
                  <c:v>4247.0</c:v>
                </c:pt>
                <c:pt idx="2182">
                  <c:v>4303.0</c:v>
                </c:pt>
                <c:pt idx="2183">
                  <c:v>4415.0</c:v>
                </c:pt>
                <c:pt idx="2184">
                  <c:v>4499.0</c:v>
                </c:pt>
                <c:pt idx="2185">
                  <c:v>4529.0</c:v>
                </c:pt>
                <c:pt idx="2186">
                  <c:v>4589.0</c:v>
                </c:pt>
                <c:pt idx="2187">
                  <c:v>4643.0</c:v>
                </c:pt>
                <c:pt idx="2188">
                  <c:v>4747.0</c:v>
                </c:pt>
                <c:pt idx="2189">
                  <c:v>4812.0</c:v>
                </c:pt>
                <c:pt idx="2190">
                  <c:v>4888.0</c:v>
                </c:pt>
                <c:pt idx="2191">
                  <c:v>4934.0</c:v>
                </c:pt>
                <c:pt idx="2192">
                  <c:v>5040.0</c:v>
                </c:pt>
                <c:pt idx="2193">
                  <c:v>5064.0</c:v>
                </c:pt>
                <c:pt idx="2194">
                  <c:v>5110.0</c:v>
                </c:pt>
                <c:pt idx="2195">
                  <c:v>5164.0</c:v>
                </c:pt>
                <c:pt idx="2196">
                  <c:v>5197.0</c:v>
                </c:pt>
                <c:pt idx="2197">
                  <c:v>5232.0</c:v>
                </c:pt>
                <c:pt idx="2198">
                  <c:v>5298.0</c:v>
                </c:pt>
                <c:pt idx="2199">
                  <c:v>5383.0</c:v>
                </c:pt>
                <c:pt idx="2200">
                  <c:v>5418.0</c:v>
                </c:pt>
                <c:pt idx="2201">
                  <c:v>5466.0</c:v>
                </c:pt>
                <c:pt idx="2202">
                  <c:v>5625.0</c:v>
                </c:pt>
                <c:pt idx="2203">
                  <c:v>5685.0</c:v>
                </c:pt>
                <c:pt idx="2204">
                  <c:v>5751.0</c:v>
                </c:pt>
                <c:pt idx="2205">
                  <c:v>5845.0</c:v>
                </c:pt>
                <c:pt idx="2206">
                  <c:v>5910.0</c:v>
                </c:pt>
                <c:pt idx="2207">
                  <c:v>5951.0</c:v>
                </c:pt>
                <c:pt idx="2208">
                  <c:v>6023.0</c:v>
                </c:pt>
                <c:pt idx="2209">
                  <c:v>6132.0</c:v>
                </c:pt>
                <c:pt idx="2210">
                  <c:v>92.0</c:v>
                </c:pt>
                <c:pt idx="2211">
                  <c:v>318.0</c:v>
                </c:pt>
                <c:pt idx="2212">
                  <c:v>472.0</c:v>
                </c:pt>
                <c:pt idx="2213">
                  <c:v>857.0</c:v>
                </c:pt>
                <c:pt idx="2214">
                  <c:v>942.0</c:v>
                </c:pt>
                <c:pt idx="2215">
                  <c:v>983.0</c:v>
                </c:pt>
                <c:pt idx="2216">
                  <c:v>1081.0</c:v>
                </c:pt>
                <c:pt idx="2217">
                  <c:v>1177.0</c:v>
                </c:pt>
                <c:pt idx="2218">
                  <c:v>1271.0</c:v>
                </c:pt>
                <c:pt idx="2219">
                  <c:v>1362.0</c:v>
                </c:pt>
                <c:pt idx="2220">
                  <c:v>1489.0</c:v>
                </c:pt>
                <c:pt idx="2221">
                  <c:v>1527.0</c:v>
                </c:pt>
                <c:pt idx="2222">
                  <c:v>1669.0</c:v>
                </c:pt>
                <c:pt idx="2223">
                  <c:v>1706.0</c:v>
                </c:pt>
                <c:pt idx="2224">
                  <c:v>1786.0</c:v>
                </c:pt>
                <c:pt idx="2225">
                  <c:v>1841.0</c:v>
                </c:pt>
                <c:pt idx="2226">
                  <c:v>1914.0</c:v>
                </c:pt>
                <c:pt idx="2227">
                  <c:v>1994.0</c:v>
                </c:pt>
                <c:pt idx="2228">
                  <c:v>2088.0</c:v>
                </c:pt>
                <c:pt idx="2229">
                  <c:v>2166.0</c:v>
                </c:pt>
                <c:pt idx="2230">
                  <c:v>2296.0</c:v>
                </c:pt>
                <c:pt idx="2231">
                  <c:v>2435.0</c:v>
                </c:pt>
                <c:pt idx="2232">
                  <c:v>2482.0</c:v>
                </c:pt>
                <c:pt idx="2233">
                  <c:v>2616.0</c:v>
                </c:pt>
                <c:pt idx="2234">
                  <c:v>2679.0</c:v>
                </c:pt>
                <c:pt idx="2235">
                  <c:v>2798.0</c:v>
                </c:pt>
                <c:pt idx="2236">
                  <c:v>2845.0</c:v>
                </c:pt>
                <c:pt idx="2237">
                  <c:v>2924.0</c:v>
                </c:pt>
                <c:pt idx="2238">
                  <c:v>3025.0</c:v>
                </c:pt>
                <c:pt idx="2239">
                  <c:v>3060.0</c:v>
                </c:pt>
                <c:pt idx="2240">
                  <c:v>3103.0</c:v>
                </c:pt>
                <c:pt idx="2241">
                  <c:v>3200.0</c:v>
                </c:pt>
                <c:pt idx="2242">
                  <c:v>3256.0</c:v>
                </c:pt>
                <c:pt idx="2243">
                  <c:v>3404.0</c:v>
                </c:pt>
                <c:pt idx="2244">
                  <c:v>3536.0</c:v>
                </c:pt>
                <c:pt idx="2245">
                  <c:v>3607.0</c:v>
                </c:pt>
                <c:pt idx="2246">
                  <c:v>3715.0</c:v>
                </c:pt>
                <c:pt idx="2247">
                  <c:v>3791.0</c:v>
                </c:pt>
                <c:pt idx="2248">
                  <c:v>3823.0</c:v>
                </c:pt>
                <c:pt idx="2249">
                  <c:v>3956.0</c:v>
                </c:pt>
                <c:pt idx="2250">
                  <c:v>4087.0</c:v>
                </c:pt>
                <c:pt idx="2251">
                  <c:v>4139.0</c:v>
                </c:pt>
                <c:pt idx="2252">
                  <c:v>4239.0</c:v>
                </c:pt>
                <c:pt idx="2253">
                  <c:v>4309.0</c:v>
                </c:pt>
                <c:pt idx="2254">
                  <c:v>4360.0</c:v>
                </c:pt>
                <c:pt idx="2255">
                  <c:v>4468.0</c:v>
                </c:pt>
                <c:pt idx="2256">
                  <c:v>4539.0</c:v>
                </c:pt>
                <c:pt idx="2257">
                  <c:v>4595.0</c:v>
                </c:pt>
                <c:pt idx="2258">
                  <c:v>4675.0</c:v>
                </c:pt>
                <c:pt idx="2259">
                  <c:v>4757.0</c:v>
                </c:pt>
                <c:pt idx="2260">
                  <c:v>4804.0</c:v>
                </c:pt>
                <c:pt idx="2261">
                  <c:v>4886.0</c:v>
                </c:pt>
                <c:pt idx="2262">
                  <c:v>5030.0</c:v>
                </c:pt>
                <c:pt idx="2263">
                  <c:v>5109.0</c:v>
                </c:pt>
                <c:pt idx="2264">
                  <c:v>5264.0</c:v>
                </c:pt>
                <c:pt idx="2265">
                  <c:v>5393.0</c:v>
                </c:pt>
                <c:pt idx="2266">
                  <c:v>5451.0</c:v>
                </c:pt>
                <c:pt idx="2267">
                  <c:v>5550.0</c:v>
                </c:pt>
                <c:pt idx="2268">
                  <c:v>5591.0</c:v>
                </c:pt>
                <c:pt idx="2269">
                  <c:v>5649.0</c:v>
                </c:pt>
                <c:pt idx="2270">
                  <c:v>5691.0</c:v>
                </c:pt>
                <c:pt idx="2271">
                  <c:v>5812.0</c:v>
                </c:pt>
                <c:pt idx="2272">
                  <c:v>5873.0</c:v>
                </c:pt>
                <c:pt idx="2273">
                  <c:v>5960.0</c:v>
                </c:pt>
                <c:pt idx="2274">
                  <c:v>6045.0</c:v>
                </c:pt>
                <c:pt idx="2275">
                  <c:v>34.0</c:v>
                </c:pt>
                <c:pt idx="2276">
                  <c:v>72.0</c:v>
                </c:pt>
                <c:pt idx="2277">
                  <c:v>94.0</c:v>
                </c:pt>
                <c:pt idx="2278">
                  <c:v>225.0</c:v>
                </c:pt>
                <c:pt idx="2279">
                  <c:v>259.0</c:v>
                </c:pt>
                <c:pt idx="2280">
                  <c:v>296.0</c:v>
                </c:pt>
                <c:pt idx="2281">
                  <c:v>320.0</c:v>
                </c:pt>
                <c:pt idx="2282">
                  <c:v>359.0</c:v>
                </c:pt>
                <c:pt idx="2283">
                  <c:v>427.0</c:v>
                </c:pt>
                <c:pt idx="2284">
                  <c:v>461.0</c:v>
                </c:pt>
                <c:pt idx="2285">
                  <c:v>488.0</c:v>
                </c:pt>
                <c:pt idx="2286">
                  <c:v>528.0</c:v>
                </c:pt>
                <c:pt idx="2287">
                  <c:v>555.0</c:v>
                </c:pt>
                <c:pt idx="2288">
                  <c:v>583.0</c:v>
                </c:pt>
                <c:pt idx="2289">
                  <c:v>666.0</c:v>
                </c:pt>
                <c:pt idx="2290">
                  <c:v>759.0</c:v>
                </c:pt>
                <c:pt idx="2291">
                  <c:v>819.0</c:v>
                </c:pt>
                <c:pt idx="2292">
                  <c:v>876.0</c:v>
                </c:pt>
                <c:pt idx="2293">
                  <c:v>915.0</c:v>
                </c:pt>
                <c:pt idx="2294">
                  <c:v>951.0</c:v>
                </c:pt>
                <c:pt idx="2295">
                  <c:v>1016.0</c:v>
                </c:pt>
                <c:pt idx="2296">
                  <c:v>1071.0</c:v>
                </c:pt>
                <c:pt idx="2297">
                  <c:v>1153.0</c:v>
                </c:pt>
                <c:pt idx="2298">
                  <c:v>1265.0</c:v>
                </c:pt>
                <c:pt idx="2299">
                  <c:v>1332.0</c:v>
                </c:pt>
                <c:pt idx="2300">
                  <c:v>1405.0</c:v>
                </c:pt>
                <c:pt idx="2301">
                  <c:v>1472.0</c:v>
                </c:pt>
                <c:pt idx="2302">
                  <c:v>1600.0</c:v>
                </c:pt>
                <c:pt idx="2303">
                  <c:v>1716.0</c:v>
                </c:pt>
                <c:pt idx="2304">
                  <c:v>1773.0</c:v>
                </c:pt>
                <c:pt idx="2305">
                  <c:v>1835.0</c:v>
                </c:pt>
                <c:pt idx="2306">
                  <c:v>1909.0</c:v>
                </c:pt>
                <c:pt idx="2307">
                  <c:v>1999.0</c:v>
                </c:pt>
                <c:pt idx="2308">
                  <c:v>2093.0</c:v>
                </c:pt>
                <c:pt idx="2309">
                  <c:v>2119.0</c:v>
                </c:pt>
                <c:pt idx="2310">
                  <c:v>2152.0</c:v>
                </c:pt>
                <c:pt idx="2311">
                  <c:v>2211.0</c:v>
                </c:pt>
                <c:pt idx="2312">
                  <c:v>2317.0</c:v>
                </c:pt>
                <c:pt idx="2313">
                  <c:v>2388.0</c:v>
                </c:pt>
                <c:pt idx="2314">
                  <c:v>2558.0</c:v>
                </c:pt>
                <c:pt idx="2315">
                  <c:v>2586.0</c:v>
                </c:pt>
                <c:pt idx="2316">
                  <c:v>2707.0</c:v>
                </c:pt>
                <c:pt idx="2317">
                  <c:v>2774.0</c:v>
                </c:pt>
                <c:pt idx="2318">
                  <c:v>2873.0</c:v>
                </c:pt>
                <c:pt idx="2319">
                  <c:v>2896.0</c:v>
                </c:pt>
                <c:pt idx="2320">
                  <c:v>3042.0</c:v>
                </c:pt>
                <c:pt idx="2321">
                  <c:v>3096.0</c:v>
                </c:pt>
                <c:pt idx="2322">
                  <c:v>3160.0</c:v>
                </c:pt>
                <c:pt idx="2323">
                  <c:v>3230.0</c:v>
                </c:pt>
                <c:pt idx="2324">
                  <c:v>3418.0</c:v>
                </c:pt>
                <c:pt idx="2325">
                  <c:v>3515.0</c:v>
                </c:pt>
                <c:pt idx="2326">
                  <c:v>3543.0</c:v>
                </c:pt>
                <c:pt idx="2327">
                  <c:v>3576.0</c:v>
                </c:pt>
                <c:pt idx="2328">
                  <c:v>3681.0</c:v>
                </c:pt>
                <c:pt idx="2329">
                  <c:v>3740.0</c:v>
                </c:pt>
                <c:pt idx="2330">
                  <c:v>3832.0</c:v>
                </c:pt>
                <c:pt idx="2331">
                  <c:v>3947.0</c:v>
                </c:pt>
                <c:pt idx="2332">
                  <c:v>3995.0</c:v>
                </c:pt>
                <c:pt idx="2333">
                  <c:v>4054.0</c:v>
                </c:pt>
                <c:pt idx="2334">
                  <c:v>4087.0</c:v>
                </c:pt>
                <c:pt idx="2335">
                  <c:v>4184.0</c:v>
                </c:pt>
                <c:pt idx="2336">
                  <c:v>4225.0</c:v>
                </c:pt>
                <c:pt idx="2337">
                  <c:v>4269.0</c:v>
                </c:pt>
                <c:pt idx="2338">
                  <c:v>4306.0</c:v>
                </c:pt>
                <c:pt idx="2339">
                  <c:v>4348.0</c:v>
                </c:pt>
                <c:pt idx="2340">
                  <c:v>4391.0</c:v>
                </c:pt>
                <c:pt idx="2341">
                  <c:v>4473.0</c:v>
                </c:pt>
                <c:pt idx="2342">
                  <c:v>4516.0</c:v>
                </c:pt>
                <c:pt idx="2343">
                  <c:v>4559.0</c:v>
                </c:pt>
                <c:pt idx="2344">
                  <c:v>4615.0</c:v>
                </c:pt>
                <c:pt idx="2345">
                  <c:v>4669.0</c:v>
                </c:pt>
                <c:pt idx="2346">
                  <c:v>4846.0</c:v>
                </c:pt>
                <c:pt idx="2347">
                  <c:v>4922.0</c:v>
                </c:pt>
                <c:pt idx="2348">
                  <c:v>4970.0</c:v>
                </c:pt>
                <c:pt idx="2349">
                  <c:v>5016.0</c:v>
                </c:pt>
                <c:pt idx="2350">
                  <c:v>5108.0</c:v>
                </c:pt>
                <c:pt idx="2351">
                  <c:v>5186.0</c:v>
                </c:pt>
                <c:pt idx="2352">
                  <c:v>5243.0</c:v>
                </c:pt>
                <c:pt idx="2353">
                  <c:v>5366.0</c:v>
                </c:pt>
                <c:pt idx="2354">
                  <c:v>5481.0</c:v>
                </c:pt>
                <c:pt idx="2355">
                  <c:v>5544.0</c:v>
                </c:pt>
                <c:pt idx="2356">
                  <c:v>5746.0</c:v>
                </c:pt>
                <c:pt idx="2357">
                  <c:v>5844.0</c:v>
                </c:pt>
                <c:pt idx="2358">
                  <c:v>5934.0</c:v>
                </c:pt>
                <c:pt idx="2359">
                  <c:v>6031.0</c:v>
                </c:pt>
                <c:pt idx="2360">
                  <c:v>6115.0</c:v>
                </c:pt>
                <c:pt idx="2361">
                  <c:v>39.0</c:v>
                </c:pt>
                <c:pt idx="2362">
                  <c:v>52.0</c:v>
                </c:pt>
                <c:pt idx="2363">
                  <c:v>227.0</c:v>
                </c:pt>
                <c:pt idx="2364">
                  <c:v>267.0</c:v>
                </c:pt>
                <c:pt idx="2365">
                  <c:v>294.0</c:v>
                </c:pt>
                <c:pt idx="2366">
                  <c:v>448.0</c:v>
                </c:pt>
                <c:pt idx="2367">
                  <c:v>493.0</c:v>
                </c:pt>
                <c:pt idx="2368">
                  <c:v>522.0</c:v>
                </c:pt>
                <c:pt idx="2369">
                  <c:v>592.0</c:v>
                </c:pt>
                <c:pt idx="2370">
                  <c:v>651.0</c:v>
                </c:pt>
                <c:pt idx="2371">
                  <c:v>729.0</c:v>
                </c:pt>
                <c:pt idx="2372">
                  <c:v>782.0</c:v>
                </c:pt>
                <c:pt idx="2373">
                  <c:v>825.0</c:v>
                </c:pt>
                <c:pt idx="2374">
                  <c:v>877.0</c:v>
                </c:pt>
                <c:pt idx="2375">
                  <c:v>960.0</c:v>
                </c:pt>
                <c:pt idx="2376">
                  <c:v>1011.0</c:v>
                </c:pt>
                <c:pt idx="2377">
                  <c:v>1077.0</c:v>
                </c:pt>
                <c:pt idx="2378">
                  <c:v>1110.0</c:v>
                </c:pt>
                <c:pt idx="2379">
                  <c:v>1181.0</c:v>
                </c:pt>
                <c:pt idx="2380">
                  <c:v>1273.0</c:v>
                </c:pt>
                <c:pt idx="2381">
                  <c:v>1313.0</c:v>
                </c:pt>
                <c:pt idx="2382">
                  <c:v>1373.0</c:v>
                </c:pt>
                <c:pt idx="2383">
                  <c:v>1499.0</c:v>
                </c:pt>
                <c:pt idx="2384">
                  <c:v>1623.0</c:v>
                </c:pt>
                <c:pt idx="2385">
                  <c:v>1687.0</c:v>
                </c:pt>
                <c:pt idx="2386">
                  <c:v>1758.0</c:v>
                </c:pt>
                <c:pt idx="2387">
                  <c:v>1791.0</c:v>
                </c:pt>
                <c:pt idx="2388">
                  <c:v>1823.0</c:v>
                </c:pt>
                <c:pt idx="2389">
                  <c:v>2017.0</c:v>
                </c:pt>
                <c:pt idx="2390">
                  <c:v>2090.0</c:v>
                </c:pt>
                <c:pt idx="2391">
                  <c:v>2214.0</c:v>
                </c:pt>
                <c:pt idx="2392">
                  <c:v>2238.0</c:v>
                </c:pt>
                <c:pt idx="2393">
                  <c:v>2272.0</c:v>
                </c:pt>
                <c:pt idx="2394">
                  <c:v>2379.0</c:v>
                </c:pt>
                <c:pt idx="2395">
                  <c:v>2441.0</c:v>
                </c:pt>
                <c:pt idx="2396">
                  <c:v>2596.0</c:v>
                </c:pt>
                <c:pt idx="2397">
                  <c:v>2651.0</c:v>
                </c:pt>
                <c:pt idx="2398">
                  <c:v>2833.0</c:v>
                </c:pt>
                <c:pt idx="2399">
                  <c:v>2916.0</c:v>
                </c:pt>
                <c:pt idx="2400">
                  <c:v>2963.0</c:v>
                </c:pt>
                <c:pt idx="2401">
                  <c:v>2984.0</c:v>
                </c:pt>
                <c:pt idx="2402">
                  <c:v>3050.0</c:v>
                </c:pt>
                <c:pt idx="2403">
                  <c:v>3105.0</c:v>
                </c:pt>
                <c:pt idx="2404">
                  <c:v>3153.0</c:v>
                </c:pt>
                <c:pt idx="2405">
                  <c:v>3230.0</c:v>
                </c:pt>
                <c:pt idx="2406">
                  <c:v>3276.0</c:v>
                </c:pt>
                <c:pt idx="2407">
                  <c:v>3353.0</c:v>
                </c:pt>
                <c:pt idx="2408">
                  <c:v>3483.0</c:v>
                </c:pt>
                <c:pt idx="2409">
                  <c:v>3548.0</c:v>
                </c:pt>
                <c:pt idx="2410">
                  <c:v>3589.0</c:v>
                </c:pt>
                <c:pt idx="2411">
                  <c:v>3664.0</c:v>
                </c:pt>
                <c:pt idx="2412">
                  <c:v>3729.0</c:v>
                </c:pt>
                <c:pt idx="2413">
                  <c:v>3769.0</c:v>
                </c:pt>
                <c:pt idx="2414">
                  <c:v>3795.0</c:v>
                </c:pt>
                <c:pt idx="2415">
                  <c:v>3817.0</c:v>
                </c:pt>
                <c:pt idx="2416">
                  <c:v>3882.0</c:v>
                </c:pt>
                <c:pt idx="2417">
                  <c:v>3884.0</c:v>
                </c:pt>
                <c:pt idx="2418">
                  <c:v>3941.0</c:v>
                </c:pt>
                <c:pt idx="2419">
                  <c:v>4004.0</c:v>
                </c:pt>
                <c:pt idx="2420">
                  <c:v>4108.0</c:v>
                </c:pt>
                <c:pt idx="2421">
                  <c:v>4173.0</c:v>
                </c:pt>
                <c:pt idx="2422">
                  <c:v>4258.0</c:v>
                </c:pt>
                <c:pt idx="2423">
                  <c:v>4269.0</c:v>
                </c:pt>
                <c:pt idx="2424">
                  <c:v>4359.0</c:v>
                </c:pt>
                <c:pt idx="2425">
                  <c:v>4402.0</c:v>
                </c:pt>
                <c:pt idx="2426">
                  <c:v>4457.0</c:v>
                </c:pt>
                <c:pt idx="2427">
                  <c:v>4537.0</c:v>
                </c:pt>
                <c:pt idx="2428">
                  <c:v>4602.0</c:v>
                </c:pt>
                <c:pt idx="2429">
                  <c:v>4651.0</c:v>
                </c:pt>
                <c:pt idx="2430">
                  <c:v>4684.0</c:v>
                </c:pt>
                <c:pt idx="2431">
                  <c:v>4762.0</c:v>
                </c:pt>
                <c:pt idx="2432">
                  <c:v>4796.0</c:v>
                </c:pt>
                <c:pt idx="2433">
                  <c:v>4860.0</c:v>
                </c:pt>
                <c:pt idx="2434">
                  <c:v>4951.0</c:v>
                </c:pt>
                <c:pt idx="2435">
                  <c:v>5018.0</c:v>
                </c:pt>
                <c:pt idx="2436">
                  <c:v>5069.0</c:v>
                </c:pt>
                <c:pt idx="2437">
                  <c:v>5130.0</c:v>
                </c:pt>
                <c:pt idx="2438">
                  <c:v>5196.0</c:v>
                </c:pt>
                <c:pt idx="2439">
                  <c:v>5324.0</c:v>
                </c:pt>
                <c:pt idx="2440">
                  <c:v>5479.0</c:v>
                </c:pt>
                <c:pt idx="2441">
                  <c:v>5609.0</c:v>
                </c:pt>
                <c:pt idx="2442">
                  <c:v>5656.0</c:v>
                </c:pt>
                <c:pt idx="2443">
                  <c:v>5771.0</c:v>
                </c:pt>
                <c:pt idx="2444">
                  <c:v>5812.0</c:v>
                </c:pt>
                <c:pt idx="2445">
                  <c:v>5878.0</c:v>
                </c:pt>
                <c:pt idx="2446">
                  <c:v>5960.0</c:v>
                </c:pt>
                <c:pt idx="2447">
                  <c:v>6003.0</c:v>
                </c:pt>
                <c:pt idx="2448">
                  <c:v>6049.0</c:v>
                </c:pt>
                <c:pt idx="2449">
                  <c:v>6124.0</c:v>
                </c:pt>
                <c:pt idx="2450">
                  <c:v>142.0</c:v>
                </c:pt>
                <c:pt idx="2451">
                  <c:v>275.0</c:v>
                </c:pt>
                <c:pt idx="2452">
                  <c:v>345.0</c:v>
                </c:pt>
                <c:pt idx="2453">
                  <c:v>368.0</c:v>
                </c:pt>
                <c:pt idx="2454">
                  <c:v>593.0</c:v>
                </c:pt>
                <c:pt idx="2455">
                  <c:v>669.0</c:v>
                </c:pt>
                <c:pt idx="2456">
                  <c:v>813.0</c:v>
                </c:pt>
                <c:pt idx="2457">
                  <c:v>871.0</c:v>
                </c:pt>
                <c:pt idx="2458">
                  <c:v>994.0</c:v>
                </c:pt>
                <c:pt idx="2459">
                  <c:v>1086.0</c:v>
                </c:pt>
                <c:pt idx="2460">
                  <c:v>1214.0</c:v>
                </c:pt>
                <c:pt idx="2461">
                  <c:v>1244.0</c:v>
                </c:pt>
                <c:pt idx="2462">
                  <c:v>1396.0</c:v>
                </c:pt>
                <c:pt idx="2463">
                  <c:v>1464.0</c:v>
                </c:pt>
                <c:pt idx="2464">
                  <c:v>1506.0</c:v>
                </c:pt>
                <c:pt idx="2465">
                  <c:v>1532.0</c:v>
                </c:pt>
                <c:pt idx="2466">
                  <c:v>1680.0</c:v>
                </c:pt>
                <c:pt idx="2467">
                  <c:v>1719.0</c:v>
                </c:pt>
                <c:pt idx="2468">
                  <c:v>1786.0</c:v>
                </c:pt>
                <c:pt idx="2469">
                  <c:v>1855.0</c:v>
                </c:pt>
                <c:pt idx="2470">
                  <c:v>1897.0</c:v>
                </c:pt>
                <c:pt idx="2471">
                  <c:v>1988.0</c:v>
                </c:pt>
                <c:pt idx="2472">
                  <c:v>2080.0</c:v>
                </c:pt>
                <c:pt idx="2473">
                  <c:v>2175.0</c:v>
                </c:pt>
                <c:pt idx="2474">
                  <c:v>2216.0</c:v>
                </c:pt>
                <c:pt idx="2475">
                  <c:v>2236.0</c:v>
                </c:pt>
                <c:pt idx="2476">
                  <c:v>2292.0</c:v>
                </c:pt>
                <c:pt idx="2477">
                  <c:v>2405.0</c:v>
                </c:pt>
                <c:pt idx="2478">
                  <c:v>2429.0</c:v>
                </c:pt>
                <c:pt idx="2479">
                  <c:v>2518.0</c:v>
                </c:pt>
                <c:pt idx="2480">
                  <c:v>2575.0</c:v>
                </c:pt>
                <c:pt idx="2481">
                  <c:v>2702.0</c:v>
                </c:pt>
                <c:pt idx="2482">
                  <c:v>2756.0</c:v>
                </c:pt>
                <c:pt idx="2483">
                  <c:v>2869.0</c:v>
                </c:pt>
                <c:pt idx="2484">
                  <c:v>2920.0</c:v>
                </c:pt>
                <c:pt idx="2485">
                  <c:v>2980.0</c:v>
                </c:pt>
                <c:pt idx="2486">
                  <c:v>3051.0</c:v>
                </c:pt>
                <c:pt idx="2487">
                  <c:v>3128.0</c:v>
                </c:pt>
                <c:pt idx="2488">
                  <c:v>3149.0</c:v>
                </c:pt>
                <c:pt idx="2489">
                  <c:v>3210.0</c:v>
                </c:pt>
                <c:pt idx="2490">
                  <c:v>3317.0</c:v>
                </c:pt>
                <c:pt idx="2491">
                  <c:v>3388.0</c:v>
                </c:pt>
                <c:pt idx="2492">
                  <c:v>3433.0</c:v>
                </c:pt>
                <c:pt idx="2493">
                  <c:v>3501.0</c:v>
                </c:pt>
                <c:pt idx="2494">
                  <c:v>3645.0</c:v>
                </c:pt>
                <c:pt idx="2495">
                  <c:v>3708.0</c:v>
                </c:pt>
                <c:pt idx="2496">
                  <c:v>3763.0</c:v>
                </c:pt>
                <c:pt idx="2497">
                  <c:v>3821.0</c:v>
                </c:pt>
                <c:pt idx="2498">
                  <c:v>3837.0</c:v>
                </c:pt>
                <c:pt idx="2499">
                  <c:v>3891.0</c:v>
                </c:pt>
                <c:pt idx="2500">
                  <c:v>3926.0</c:v>
                </c:pt>
                <c:pt idx="2501">
                  <c:v>3937.0</c:v>
                </c:pt>
                <c:pt idx="2502">
                  <c:v>4026.0</c:v>
                </c:pt>
                <c:pt idx="2503">
                  <c:v>4111.0</c:v>
                </c:pt>
                <c:pt idx="2504">
                  <c:v>4166.0</c:v>
                </c:pt>
                <c:pt idx="2505">
                  <c:v>4270.0</c:v>
                </c:pt>
                <c:pt idx="2506">
                  <c:v>4340.0</c:v>
                </c:pt>
                <c:pt idx="2507">
                  <c:v>4375.0</c:v>
                </c:pt>
                <c:pt idx="2508">
                  <c:v>4425.0</c:v>
                </c:pt>
                <c:pt idx="2509">
                  <c:v>4486.0</c:v>
                </c:pt>
                <c:pt idx="2510">
                  <c:v>4587.0</c:v>
                </c:pt>
                <c:pt idx="2511">
                  <c:v>4625.0</c:v>
                </c:pt>
                <c:pt idx="2512">
                  <c:v>4760.0</c:v>
                </c:pt>
                <c:pt idx="2513">
                  <c:v>4820.0</c:v>
                </c:pt>
                <c:pt idx="2514">
                  <c:v>4931.0</c:v>
                </c:pt>
                <c:pt idx="2515">
                  <c:v>4983.0</c:v>
                </c:pt>
                <c:pt idx="2516">
                  <c:v>5011.0</c:v>
                </c:pt>
                <c:pt idx="2517">
                  <c:v>5086.0</c:v>
                </c:pt>
                <c:pt idx="2518">
                  <c:v>5157.0</c:v>
                </c:pt>
                <c:pt idx="2519">
                  <c:v>5176.0</c:v>
                </c:pt>
                <c:pt idx="2520">
                  <c:v>5259.0</c:v>
                </c:pt>
                <c:pt idx="2521">
                  <c:v>5289.0</c:v>
                </c:pt>
                <c:pt idx="2522">
                  <c:v>5349.0</c:v>
                </c:pt>
                <c:pt idx="2523">
                  <c:v>5401.0</c:v>
                </c:pt>
                <c:pt idx="2524">
                  <c:v>5451.0</c:v>
                </c:pt>
                <c:pt idx="2525">
                  <c:v>5507.0</c:v>
                </c:pt>
                <c:pt idx="2526">
                  <c:v>5579.0</c:v>
                </c:pt>
                <c:pt idx="2527">
                  <c:v>5621.0</c:v>
                </c:pt>
                <c:pt idx="2528">
                  <c:v>5671.0</c:v>
                </c:pt>
                <c:pt idx="2529">
                  <c:v>5790.0</c:v>
                </c:pt>
                <c:pt idx="2530">
                  <c:v>5871.0</c:v>
                </c:pt>
                <c:pt idx="2531">
                  <c:v>5998.0</c:v>
                </c:pt>
                <c:pt idx="2532">
                  <c:v>6073.0</c:v>
                </c:pt>
                <c:pt idx="2533">
                  <c:v>25.0</c:v>
                </c:pt>
                <c:pt idx="2534">
                  <c:v>62.0</c:v>
                </c:pt>
                <c:pt idx="2535">
                  <c:v>88.0</c:v>
                </c:pt>
                <c:pt idx="2536">
                  <c:v>100.0</c:v>
                </c:pt>
                <c:pt idx="2537">
                  <c:v>120.0</c:v>
                </c:pt>
                <c:pt idx="2538">
                  <c:v>285.0</c:v>
                </c:pt>
                <c:pt idx="2539">
                  <c:v>309.0</c:v>
                </c:pt>
                <c:pt idx="2540">
                  <c:v>343.0</c:v>
                </c:pt>
                <c:pt idx="2541">
                  <c:v>585.0</c:v>
                </c:pt>
                <c:pt idx="2542">
                  <c:v>672.0</c:v>
                </c:pt>
                <c:pt idx="2543">
                  <c:v>736.0</c:v>
                </c:pt>
                <c:pt idx="2544">
                  <c:v>794.0</c:v>
                </c:pt>
                <c:pt idx="2545">
                  <c:v>925.0</c:v>
                </c:pt>
                <c:pt idx="2546">
                  <c:v>991.0</c:v>
                </c:pt>
                <c:pt idx="2547">
                  <c:v>1078.0</c:v>
                </c:pt>
                <c:pt idx="2548">
                  <c:v>1124.0</c:v>
                </c:pt>
                <c:pt idx="2549">
                  <c:v>1202.0</c:v>
                </c:pt>
                <c:pt idx="2550">
                  <c:v>1239.0</c:v>
                </c:pt>
                <c:pt idx="2551">
                  <c:v>1315.0</c:v>
                </c:pt>
                <c:pt idx="2552">
                  <c:v>1368.0</c:v>
                </c:pt>
                <c:pt idx="2553">
                  <c:v>1560.0</c:v>
                </c:pt>
                <c:pt idx="2554">
                  <c:v>1618.0</c:v>
                </c:pt>
                <c:pt idx="2555">
                  <c:v>1676.0</c:v>
                </c:pt>
                <c:pt idx="2556">
                  <c:v>1780.0</c:v>
                </c:pt>
                <c:pt idx="2557">
                  <c:v>1824.0</c:v>
                </c:pt>
                <c:pt idx="2558">
                  <c:v>1878.0</c:v>
                </c:pt>
                <c:pt idx="2559">
                  <c:v>1965.0</c:v>
                </c:pt>
                <c:pt idx="2560">
                  <c:v>2050.0</c:v>
                </c:pt>
                <c:pt idx="2561">
                  <c:v>2124.0</c:v>
                </c:pt>
                <c:pt idx="2562">
                  <c:v>2235.0</c:v>
                </c:pt>
                <c:pt idx="2563">
                  <c:v>2280.0</c:v>
                </c:pt>
                <c:pt idx="2564">
                  <c:v>2316.0</c:v>
                </c:pt>
                <c:pt idx="2565">
                  <c:v>2379.0</c:v>
                </c:pt>
                <c:pt idx="2566">
                  <c:v>2485.0</c:v>
                </c:pt>
                <c:pt idx="2567">
                  <c:v>2558.0</c:v>
                </c:pt>
                <c:pt idx="2568">
                  <c:v>2657.0</c:v>
                </c:pt>
                <c:pt idx="2569">
                  <c:v>2734.0</c:v>
                </c:pt>
                <c:pt idx="2570">
                  <c:v>2796.0</c:v>
                </c:pt>
                <c:pt idx="2571">
                  <c:v>2857.0</c:v>
                </c:pt>
                <c:pt idx="2572">
                  <c:v>2904.0</c:v>
                </c:pt>
                <c:pt idx="2573">
                  <c:v>2965.0</c:v>
                </c:pt>
                <c:pt idx="2574">
                  <c:v>3085.0</c:v>
                </c:pt>
                <c:pt idx="2575">
                  <c:v>3203.0</c:v>
                </c:pt>
                <c:pt idx="2576">
                  <c:v>3361.0</c:v>
                </c:pt>
                <c:pt idx="2577">
                  <c:v>3427.0</c:v>
                </c:pt>
                <c:pt idx="2578">
                  <c:v>3665.0</c:v>
                </c:pt>
                <c:pt idx="2579">
                  <c:v>3714.0</c:v>
                </c:pt>
                <c:pt idx="2580">
                  <c:v>3774.0</c:v>
                </c:pt>
                <c:pt idx="2581">
                  <c:v>3829.0</c:v>
                </c:pt>
                <c:pt idx="2582">
                  <c:v>3861.0</c:v>
                </c:pt>
                <c:pt idx="2583">
                  <c:v>3973.0</c:v>
                </c:pt>
                <c:pt idx="2584">
                  <c:v>4020.0</c:v>
                </c:pt>
                <c:pt idx="2585">
                  <c:v>4124.0</c:v>
                </c:pt>
                <c:pt idx="2586">
                  <c:v>4171.0</c:v>
                </c:pt>
                <c:pt idx="2587">
                  <c:v>4250.0</c:v>
                </c:pt>
                <c:pt idx="2588">
                  <c:v>4327.0</c:v>
                </c:pt>
                <c:pt idx="2589">
                  <c:v>4419.0</c:v>
                </c:pt>
                <c:pt idx="2590">
                  <c:v>4464.0</c:v>
                </c:pt>
                <c:pt idx="2591">
                  <c:v>4573.0</c:v>
                </c:pt>
                <c:pt idx="2592">
                  <c:v>4623.0</c:v>
                </c:pt>
                <c:pt idx="2593">
                  <c:v>4688.0</c:v>
                </c:pt>
                <c:pt idx="2594">
                  <c:v>4770.0</c:v>
                </c:pt>
                <c:pt idx="2595">
                  <c:v>4818.0</c:v>
                </c:pt>
                <c:pt idx="2596">
                  <c:v>4929.0</c:v>
                </c:pt>
                <c:pt idx="2597">
                  <c:v>5007.0</c:v>
                </c:pt>
                <c:pt idx="2598">
                  <c:v>5058.0</c:v>
                </c:pt>
                <c:pt idx="2599">
                  <c:v>5127.0</c:v>
                </c:pt>
                <c:pt idx="2600">
                  <c:v>5146.0</c:v>
                </c:pt>
                <c:pt idx="2601">
                  <c:v>5189.0</c:v>
                </c:pt>
                <c:pt idx="2602">
                  <c:v>5294.0</c:v>
                </c:pt>
                <c:pt idx="2603">
                  <c:v>5330.0</c:v>
                </c:pt>
                <c:pt idx="2604">
                  <c:v>5397.0</c:v>
                </c:pt>
                <c:pt idx="2605">
                  <c:v>5463.0</c:v>
                </c:pt>
                <c:pt idx="2606">
                  <c:v>5507.0</c:v>
                </c:pt>
                <c:pt idx="2607">
                  <c:v>5572.0</c:v>
                </c:pt>
                <c:pt idx="2608">
                  <c:v>5684.0</c:v>
                </c:pt>
                <c:pt idx="2609">
                  <c:v>5778.0</c:v>
                </c:pt>
                <c:pt idx="2610">
                  <c:v>5800.0</c:v>
                </c:pt>
                <c:pt idx="2611">
                  <c:v>5878.0</c:v>
                </c:pt>
                <c:pt idx="2612">
                  <c:v>6004.0</c:v>
                </c:pt>
                <c:pt idx="2613">
                  <c:v>6079.0</c:v>
                </c:pt>
                <c:pt idx="2614">
                  <c:v>6126.0</c:v>
                </c:pt>
                <c:pt idx="2615">
                  <c:v>3.0</c:v>
                </c:pt>
                <c:pt idx="2616">
                  <c:v>6.0</c:v>
                </c:pt>
                <c:pt idx="2617">
                  <c:v>13.0</c:v>
                </c:pt>
                <c:pt idx="2618">
                  <c:v>39.0</c:v>
                </c:pt>
                <c:pt idx="2619">
                  <c:v>314.0</c:v>
                </c:pt>
                <c:pt idx="2620">
                  <c:v>356.0</c:v>
                </c:pt>
                <c:pt idx="2621">
                  <c:v>378.0</c:v>
                </c:pt>
                <c:pt idx="2622">
                  <c:v>397.0</c:v>
                </c:pt>
                <c:pt idx="2623">
                  <c:v>419.0</c:v>
                </c:pt>
                <c:pt idx="2624">
                  <c:v>454.0</c:v>
                </c:pt>
                <c:pt idx="2625">
                  <c:v>482.0</c:v>
                </c:pt>
                <c:pt idx="2626">
                  <c:v>536.0</c:v>
                </c:pt>
                <c:pt idx="2627">
                  <c:v>561.0</c:v>
                </c:pt>
                <c:pt idx="2628">
                  <c:v>587.0</c:v>
                </c:pt>
                <c:pt idx="2629">
                  <c:v>635.0</c:v>
                </c:pt>
                <c:pt idx="2630">
                  <c:v>665.0</c:v>
                </c:pt>
                <c:pt idx="2631">
                  <c:v>785.0</c:v>
                </c:pt>
                <c:pt idx="2632">
                  <c:v>897.0</c:v>
                </c:pt>
                <c:pt idx="2633">
                  <c:v>1062.0</c:v>
                </c:pt>
                <c:pt idx="2634">
                  <c:v>1101.0</c:v>
                </c:pt>
                <c:pt idx="2635">
                  <c:v>1170.0</c:v>
                </c:pt>
                <c:pt idx="2636">
                  <c:v>1283.0</c:v>
                </c:pt>
                <c:pt idx="2637">
                  <c:v>1353.0</c:v>
                </c:pt>
                <c:pt idx="2638">
                  <c:v>1415.0</c:v>
                </c:pt>
                <c:pt idx="2639">
                  <c:v>1564.0</c:v>
                </c:pt>
                <c:pt idx="2640">
                  <c:v>1632.0</c:v>
                </c:pt>
                <c:pt idx="2641">
                  <c:v>1686.0</c:v>
                </c:pt>
                <c:pt idx="2642">
                  <c:v>1774.0</c:v>
                </c:pt>
                <c:pt idx="2643">
                  <c:v>1826.0</c:v>
                </c:pt>
                <c:pt idx="2644">
                  <c:v>1889.0</c:v>
                </c:pt>
                <c:pt idx="2645">
                  <c:v>2003.0</c:v>
                </c:pt>
                <c:pt idx="2646">
                  <c:v>2170.0</c:v>
                </c:pt>
                <c:pt idx="2647">
                  <c:v>2239.0</c:v>
                </c:pt>
                <c:pt idx="2648">
                  <c:v>2417.0</c:v>
                </c:pt>
                <c:pt idx="2649">
                  <c:v>2507.0</c:v>
                </c:pt>
                <c:pt idx="2650">
                  <c:v>2632.0</c:v>
                </c:pt>
                <c:pt idx="2651">
                  <c:v>2739.0</c:v>
                </c:pt>
                <c:pt idx="2652">
                  <c:v>2793.0</c:v>
                </c:pt>
                <c:pt idx="2653">
                  <c:v>2874.0</c:v>
                </c:pt>
                <c:pt idx="2654">
                  <c:v>2980.0</c:v>
                </c:pt>
                <c:pt idx="2655">
                  <c:v>3165.0</c:v>
                </c:pt>
                <c:pt idx="2656">
                  <c:v>3239.0</c:v>
                </c:pt>
                <c:pt idx="2657">
                  <c:v>3300.0</c:v>
                </c:pt>
                <c:pt idx="2658">
                  <c:v>3347.0</c:v>
                </c:pt>
                <c:pt idx="2659">
                  <c:v>3365.0</c:v>
                </c:pt>
                <c:pt idx="2660">
                  <c:v>3457.0</c:v>
                </c:pt>
                <c:pt idx="2661">
                  <c:v>3537.0</c:v>
                </c:pt>
                <c:pt idx="2662">
                  <c:v>3643.0</c:v>
                </c:pt>
                <c:pt idx="2663">
                  <c:v>3695.0</c:v>
                </c:pt>
                <c:pt idx="2664">
                  <c:v>3743.0</c:v>
                </c:pt>
                <c:pt idx="2665">
                  <c:v>3859.0</c:v>
                </c:pt>
                <c:pt idx="2666">
                  <c:v>3971.0</c:v>
                </c:pt>
                <c:pt idx="2667">
                  <c:v>4050.0</c:v>
                </c:pt>
                <c:pt idx="2668">
                  <c:v>4122.0</c:v>
                </c:pt>
                <c:pt idx="2669">
                  <c:v>4190.0</c:v>
                </c:pt>
                <c:pt idx="2670">
                  <c:v>4242.0</c:v>
                </c:pt>
                <c:pt idx="2671">
                  <c:v>4357.0</c:v>
                </c:pt>
                <c:pt idx="2672">
                  <c:v>4419.0</c:v>
                </c:pt>
                <c:pt idx="2673">
                  <c:v>4551.0</c:v>
                </c:pt>
                <c:pt idx="2674">
                  <c:v>4626.0</c:v>
                </c:pt>
                <c:pt idx="2675">
                  <c:v>4692.0</c:v>
                </c:pt>
                <c:pt idx="2676">
                  <c:v>4752.0</c:v>
                </c:pt>
                <c:pt idx="2677">
                  <c:v>4836.0</c:v>
                </c:pt>
                <c:pt idx="2678">
                  <c:v>4882.0</c:v>
                </c:pt>
                <c:pt idx="2679">
                  <c:v>4907.0</c:v>
                </c:pt>
                <c:pt idx="2680">
                  <c:v>4966.0</c:v>
                </c:pt>
                <c:pt idx="2681">
                  <c:v>5011.0</c:v>
                </c:pt>
                <c:pt idx="2682">
                  <c:v>5132.0</c:v>
                </c:pt>
                <c:pt idx="2683">
                  <c:v>5167.0</c:v>
                </c:pt>
                <c:pt idx="2684">
                  <c:v>5241.0</c:v>
                </c:pt>
                <c:pt idx="2685">
                  <c:v>5328.0</c:v>
                </c:pt>
                <c:pt idx="2686">
                  <c:v>5396.0</c:v>
                </c:pt>
                <c:pt idx="2687">
                  <c:v>5456.0</c:v>
                </c:pt>
                <c:pt idx="2688">
                  <c:v>5505.0</c:v>
                </c:pt>
                <c:pt idx="2689">
                  <c:v>5557.0</c:v>
                </c:pt>
                <c:pt idx="2690">
                  <c:v>5676.0</c:v>
                </c:pt>
                <c:pt idx="2691">
                  <c:v>5687.0</c:v>
                </c:pt>
                <c:pt idx="2692">
                  <c:v>5784.0</c:v>
                </c:pt>
                <c:pt idx="2693">
                  <c:v>5924.0</c:v>
                </c:pt>
                <c:pt idx="2694">
                  <c:v>6008.0</c:v>
                </c:pt>
                <c:pt idx="2695">
                  <c:v>6052.0</c:v>
                </c:pt>
                <c:pt idx="2696">
                  <c:v>6078.0</c:v>
                </c:pt>
                <c:pt idx="2697">
                  <c:v>172.0</c:v>
                </c:pt>
                <c:pt idx="2698">
                  <c:v>196.0</c:v>
                </c:pt>
                <c:pt idx="2699">
                  <c:v>367.0</c:v>
                </c:pt>
                <c:pt idx="2700">
                  <c:v>612.0</c:v>
                </c:pt>
                <c:pt idx="2701">
                  <c:v>635.0</c:v>
                </c:pt>
                <c:pt idx="2702">
                  <c:v>682.0</c:v>
                </c:pt>
                <c:pt idx="2703">
                  <c:v>729.0</c:v>
                </c:pt>
                <c:pt idx="2704">
                  <c:v>737.0</c:v>
                </c:pt>
                <c:pt idx="2705">
                  <c:v>791.0</c:v>
                </c:pt>
                <c:pt idx="2706">
                  <c:v>842.0</c:v>
                </c:pt>
                <c:pt idx="2707">
                  <c:v>935.0</c:v>
                </c:pt>
                <c:pt idx="2708">
                  <c:v>1050.0</c:v>
                </c:pt>
                <c:pt idx="2709">
                  <c:v>1102.0</c:v>
                </c:pt>
                <c:pt idx="2710">
                  <c:v>1149.0</c:v>
                </c:pt>
                <c:pt idx="2711">
                  <c:v>1202.0</c:v>
                </c:pt>
                <c:pt idx="2712">
                  <c:v>1339.0</c:v>
                </c:pt>
                <c:pt idx="2713">
                  <c:v>1414.0</c:v>
                </c:pt>
                <c:pt idx="2714">
                  <c:v>1473.0</c:v>
                </c:pt>
                <c:pt idx="2715">
                  <c:v>1542.0</c:v>
                </c:pt>
                <c:pt idx="2716">
                  <c:v>1624.0</c:v>
                </c:pt>
                <c:pt idx="2717">
                  <c:v>1720.0</c:v>
                </c:pt>
                <c:pt idx="2718">
                  <c:v>1759.0</c:v>
                </c:pt>
                <c:pt idx="2719">
                  <c:v>1798.0</c:v>
                </c:pt>
                <c:pt idx="2720">
                  <c:v>1867.0</c:v>
                </c:pt>
                <c:pt idx="2721">
                  <c:v>1906.0</c:v>
                </c:pt>
                <c:pt idx="2722">
                  <c:v>2025.0</c:v>
                </c:pt>
                <c:pt idx="2723">
                  <c:v>2115.0</c:v>
                </c:pt>
                <c:pt idx="2724">
                  <c:v>2148.0</c:v>
                </c:pt>
                <c:pt idx="2725">
                  <c:v>2200.0</c:v>
                </c:pt>
                <c:pt idx="2726">
                  <c:v>2285.0</c:v>
                </c:pt>
                <c:pt idx="2727">
                  <c:v>2322.0</c:v>
                </c:pt>
                <c:pt idx="2728">
                  <c:v>2361.0</c:v>
                </c:pt>
                <c:pt idx="2729">
                  <c:v>2477.0</c:v>
                </c:pt>
                <c:pt idx="2730">
                  <c:v>2670.0</c:v>
                </c:pt>
                <c:pt idx="2731">
                  <c:v>2810.0</c:v>
                </c:pt>
                <c:pt idx="2732">
                  <c:v>2822.0</c:v>
                </c:pt>
                <c:pt idx="2733">
                  <c:v>2938.0</c:v>
                </c:pt>
                <c:pt idx="2734">
                  <c:v>3047.0</c:v>
                </c:pt>
                <c:pt idx="2735">
                  <c:v>3082.0</c:v>
                </c:pt>
                <c:pt idx="2736">
                  <c:v>3139.0</c:v>
                </c:pt>
                <c:pt idx="2737">
                  <c:v>3262.0</c:v>
                </c:pt>
                <c:pt idx="2738">
                  <c:v>3367.0</c:v>
                </c:pt>
                <c:pt idx="2739">
                  <c:v>3597.0</c:v>
                </c:pt>
                <c:pt idx="2740">
                  <c:v>3669.0</c:v>
                </c:pt>
                <c:pt idx="2741">
                  <c:v>3732.0</c:v>
                </c:pt>
                <c:pt idx="2742">
                  <c:v>3906.0</c:v>
                </c:pt>
                <c:pt idx="2743">
                  <c:v>4077.0</c:v>
                </c:pt>
                <c:pt idx="2744">
                  <c:v>4128.0</c:v>
                </c:pt>
                <c:pt idx="2745">
                  <c:v>4273.0</c:v>
                </c:pt>
                <c:pt idx="2746">
                  <c:v>4382.0</c:v>
                </c:pt>
                <c:pt idx="2747">
                  <c:v>4476.0</c:v>
                </c:pt>
                <c:pt idx="2748">
                  <c:v>4533.0</c:v>
                </c:pt>
                <c:pt idx="2749">
                  <c:v>4607.0</c:v>
                </c:pt>
                <c:pt idx="2750">
                  <c:v>4697.0</c:v>
                </c:pt>
                <c:pt idx="2751">
                  <c:v>4726.0</c:v>
                </c:pt>
                <c:pt idx="2752">
                  <c:v>4778.0</c:v>
                </c:pt>
                <c:pt idx="2753">
                  <c:v>4897.0</c:v>
                </c:pt>
                <c:pt idx="2754">
                  <c:v>4964.0</c:v>
                </c:pt>
                <c:pt idx="2755">
                  <c:v>5028.0</c:v>
                </c:pt>
                <c:pt idx="2756">
                  <c:v>5096.0</c:v>
                </c:pt>
                <c:pt idx="2757">
                  <c:v>5254.0</c:v>
                </c:pt>
                <c:pt idx="2758">
                  <c:v>5442.0</c:v>
                </c:pt>
                <c:pt idx="2759">
                  <c:v>5523.0</c:v>
                </c:pt>
                <c:pt idx="2760">
                  <c:v>5603.0</c:v>
                </c:pt>
                <c:pt idx="2761">
                  <c:v>5647.0</c:v>
                </c:pt>
                <c:pt idx="2762">
                  <c:v>5728.0</c:v>
                </c:pt>
                <c:pt idx="2763">
                  <c:v>5778.0</c:v>
                </c:pt>
                <c:pt idx="2764">
                  <c:v>5917.0</c:v>
                </c:pt>
                <c:pt idx="2765">
                  <c:v>6034.0</c:v>
                </c:pt>
                <c:pt idx="2766">
                  <c:v>6062.0</c:v>
                </c:pt>
                <c:pt idx="2767">
                  <c:v>47.0</c:v>
                </c:pt>
                <c:pt idx="2768">
                  <c:v>396.0</c:v>
                </c:pt>
                <c:pt idx="2769">
                  <c:v>468.0</c:v>
                </c:pt>
                <c:pt idx="2770">
                  <c:v>724.0</c:v>
                </c:pt>
                <c:pt idx="2771">
                  <c:v>793.0</c:v>
                </c:pt>
                <c:pt idx="2772">
                  <c:v>861.0</c:v>
                </c:pt>
                <c:pt idx="2773">
                  <c:v>973.0</c:v>
                </c:pt>
                <c:pt idx="2774">
                  <c:v>1010.0</c:v>
                </c:pt>
                <c:pt idx="2775">
                  <c:v>1041.0</c:v>
                </c:pt>
                <c:pt idx="2776">
                  <c:v>1148.0</c:v>
                </c:pt>
                <c:pt idx="2777">
                  <c:v>1193.0</c:v>
                </c:pt>
                <c:pt idx="2778">
                  <c:v>1207.0</c:v>
                </c:pt>
                <c:pt idx="2779">
                  <c:v>1253.0</c:v>
                </c:pt>
                <c:pt idx="2780">
                  <c:v>1378.0</c:v>
                </c:pt>
                <c:pt idx="2781">
                  <c:v>1449.0</c:v>
                </c:pt>
                <c:pt idx="2782">
                  <c:v>1508.0</c:v>
                </c:pt>
                <c:pt idx="2783">
                  <c:v>1586.0</c:v>
                </c:pt>
                <c:pt idx="2784">
                  <c:v>1686.0</c:v>
                </c:pt>
                <c:pt idx="2785">
                  <c:v>1730.0</c:v>
                </c:pt>
                <c:pt idx="2786">
                  <c:v>1756.0</c:v>
                </c:pt>
                <c:pt idx="2787">
                  <c:v>1884.0</c:v>
                </c:pt>
                <c:pt idx="2788">
                  <c:v>1928.0</c:v>
                </c:pt>
                <c:pt idx="2789">
                  <c:v>1972.0</c:v>
                </c:pt>
                <c:pt idx="2790">
                  <c:v>2004.0</c:v>
                </c:pt>
                <c:pt idx="2791">
                  <c:v>2116.0</c:v>
                </c:pt>
                <c:pt idx="2792">
                  <c:v>2150.0</c:v>
                </c:pt>
                <c:pt idx="2793">
                  <c:v>2210.0</c:v>
                </c:pt>
                <c:pt idx="2794">
                  <c:v>2293.0</c:v>
                </c:pt>
                <c:pt idx="2795">
                  <c:v>2357.0</c:v>
                </c:pt>
                <c:pt idx="2796">
                  <c:v>2417.0</c:v>
                </c:pt>
                <c:pt idx="2797">
                  <c:v>2564.0</c:v>
                </c:pt>
                <c:pt idx="2798">
                  <c:v>2611.0</c:v>
                </c:pt>
                <c:pt idx="2799">
                  <c:v>2650.0</c:v>
                </c:pt>
                <c:pt idx="2800">
                  <c:v>2738.0</c:v>
                </c:pt>
                <c:pt idx="2801">
                  <c:v>2831.0</c:v>
                </c:pt>
                <c:pt idx="2802">
                  <c:v>2919.0</c:v>
                </c:pt>
                <c:pt idx="2803">
                  <c:v>2965.0</c:v>
                </c:pt>
                <c:pt idx="2804">
                  <c:v>2992.0</c:v>
                </c:pt>
                <c:pt idx="2805">
                  <c:v>3101.0</c:v>
                </c:pt>
                <c:pt idx="2806">
                  <c:v>3141.0</c:v>
                </c:pt>
                <c:pt idx="2807">
                  <c:v>3218.0</c:v>
                </c:pt>
                <c:pt idx="2808">
                  <c:v>3298.0</c:v>
                </c:pt>
                <c:pt idx="2809">
                  <c:v>3341.0</c:v>
                </c:pt>
                <c:pt idx="2810">
                  <c:v>3412.0</c:v>
                </c:pt>
                <c:pt idx="2811">
                  <c:v>3475.0</c:v>
                </c:pt>
                <c:pt idx="2812">
                  <c:v>3502.0</c:v>
                </c:pt>
                <c:pt idx="2813">
                  <c:v>3571.0</c:v>
                </c:pt>
                <c:pt idx="2814">
                  <c:v>3615.0</c:v>
                </c:pt>
                <c:pt idx="2815">
                  <c:v>3636.0</c:v>
                </c:pt>
                <c:pt idx="2816">
                  <c:v>3681.0</c:v>
                </c:pt>
                <c:pt idx="2817">
                  <c:v>3760.0</c:v>
                </c:pt>
                <c:pt idx="2818">
                  <c:v>3833.0</c:v>
                </c:pt>
                <c:pt idx="2819">
                  <c:v>3897.0</c:v>
                </c:pt>
                <c:pt idx="2820">
                  <c:v>3948.0</c:v>
                </c:pt>
                <c:pt idx="2821">
                  <c:v>4071.0</c:v>
                </c:pt>
                <c:pt idx="2822">
                  <c:v>4250.0</c:v>
                </c:pt>
                <c:pt idx="2823">
                  <c:v>4281.0</c:v>
                </c:pt>
                <c:pt idx="2824">
                  <c:v>4383.0</c:v>
                </c:pt>
                <c:pt idx="2825">
                  <c:v>4458.0</c:v>
                </c:pt>
                <c:pt idx="2826">
                  <c:v>4533.0</c:v>
                </c:pt>
                <c:pt idx="2827">
                  <c:v>4594.0</c:v>
                </c:pt>
                <c:pt idx="2828">
                  <c:v>4654.0</c:v>
                </c:pt>
                <c:pt idx="2829">
                  <c:v>4783.0</c:v>
                </c:pt>
                <c:pt idx="2830">
                  <c:v>4865.0</c:v>
                </c:pt>
                <c:pt idx="2831">
                  <c:v>4942.0</c:v>
                </c:pt>
                <c:pt idx="2832">
                  <c:v>4989.0</c:v>
                </c:pt>
                <c:pt idx="2833">
                  <c:v>5025.0</c:v>
                </c:pt>
                <c:pt idx="2834">
                  <c:v>5055.0</c:v>
                </c:pt>
                <c:pt idx="2835">
                  <c:v>5182.0</c:v>
                </c:pt>
                <c:pt idx="2836">
                  <c:v>5220.0</c:v>
                </c:pt>
                <c:pt idx="2837">
                  <c:v>5234.0</c:v>
                </c:pt>
                <c:pt idx="2838">
                  <c:v>5274.0</c:v>
                </c:pt>
                <c:pt idx="2839">
                  <c:v>5337.0</c:v>
                </c:pt>
                <c:pt idx="2840">
                  <c:v>5370.0</c:v>
                </c:pt>
                <c:pt idx="2841">
                  <c:v>5431.0</c:v>
                </c:pt>
                <c:pt idx="2842">
                  <c:v>5569.0</c:v>
                </c:pt>
                <c:pt idx="2843">
                  <c:v>5596.0</c:v>
                </c:pt>
                <c:pt idx="2844">
                  <c:v>5659.0</c:v>
                </c:pt>
                <c:pt idx="2845">
                  <c:v>5719.0</c:v>
                </c:pt>
                <c:pt idx="2846">
                  <c:v>5795.0</c:v>
                </c:pt>
                <c:pt idx="2847">
                  <c:v>5919.0</c:v>
                </c:pt>
                <c:pt idx="2848">
                  <c:v>5994.0</c:v>
                </c:pt>
                <c:pt idx="2849">
                  <c:v>6049.0</c:v>
                </c:pt>
                <c:pt idx="2850">
                  <c:v>6090.0</c:v>
                </c:pt>
                <c:pt idx="2851">
                  <c:v>40.0</c:v>
                </c:pt>
                <c:pt idx="2852">
                  <c:v>278.0</c:v>
                </c:pt>
                <c:pt idx="2853">
                  <c:v>302.0</c:v>
                </c:pt>
                <c:pt idx="2854">
                  <c:v>331.0</c:v>
                </c:pt>
                <c:pt idx="2855">
                  <c:v>361.0</c:v>
                </c:pt>
                <c:pt idx="2856">
                  <c:v>402.0</c:v>
                </c:pt>
                <c:pt idx="2857">
                  <c:v>446.0</c:v>
                </c:pt>
                <c:pt idx="2858">
                  <c:v>613.0</c:v>
                </c:pt>
                <c:pt idx="2859">
                  <c:v>673.0</c:v>
                </c:pt>
                <c:pt idx="2860">
                  <c:v>736.0</c:v>
                </c:pt>
                <c:pt idx="2861">
                  <c:v>785.0</c:v>
                </c:pt>
                <c:pt idx="2862">
                  <c:v>867.0</c:v>
                </c:pt>
                <c:pt idx="2863">
                  <c:v>933.0</c:v>
                </c:pt>
                <c:pt idx="2864">
                  <c:v>983.0</c:v>
                </c:pt>
                <c:pt idx="2865">
                  <c:v>1053.0</c:v>
                </c:pt>
                <c:pt idx="2866">
                  <c:v>1141.0</c:v>
                </c:pt>
                <c:pt idx="2867">
                  <c:v>1205.0</c:v>
                </c:pt>
                <c:pt idx="2868">
                  <c:v>1296.0</c:v>
                </c:pt>
                <c:pt idx="2869">
                  <c:v>1387.0</c:v>
                </c:pt>
                <c:pt idx="2870">
                  <c:v>1447.0</c:v>
                </c:pt>
                <c:pt idx="2871">
                  <c:v>1628.0</c:v>
                </c:pt>
                <c:pt idx="2872">
                  <c:v>1675.0</c:v>
                </c:pt>
                <c:pt idx="2873">
                  <c:v>1698.0</c:v>
                </c:pt>
                <c:pt idx="2874">
                  <c:v>1835.0</c:v>
                </c:pt>
                <c:pt idx="2875">
                  <c:v>2023.0</c:v>
                </c:pt>
                <c:pt idx="2876">
                  <c:v>2050.0</c:v>
                </c:pt>
                <c:pt idx="2877">
                  <c:v>2106.0</c:v>
                </c:pt>
                <c:pt idx="2878">
                  <c:v>2160.0</c:v>
                </c:pt>
                <c:pt idx="2879">
                  <c:v>2250.0</c:v>
                </c:pt>
                <c:pt idx="2880">
                  <c:v>2313.0</c:v>
                </c:pt>
                <c:pt idx="2881">
                  <c:v>2378.0</c:v>
                </c:pt>
                <c:pt idx="2882">
                  <c:v>2423.0</c:v>
                </c:pt>
                <c:pt idx="2883">
                  <c:v>2456.0</c:v>
                </c:pt>
                <c:pt idx="2884">
                  <c:v>2500.0</c:v>
                </c:pt>
                <c:pt idx="2885">
                  <c:v>2567.0</c:v>
                </c:pt>
                <c:pt idx="2886">
                  <c:v>2665.0</c:v>
                </c:pt>
                <c:pt idx="2887">
                  <c:v>2719.0</c:v>
                </c:pt>
                <c:pt idx="2888">
                  <c:v>2780.0</c:v>
                </c:pt>
                <c:pt idx="2889">
                  <c:v>2883.0</c:v>
                </c:pt>
                <c:pt idx="2890">
                  <c:v>2982.0</c:v>
                </c:pt>
                <c:pt idx="2891">
                  <c:v>3020.0</c:v>
                </c:pt>
                <c:pt idx="2892">
                  <c:v>3100.0</c:v>
                </c:pt>
                <c:pt idx="2893">
                  <c:v>3157.0</c:v>
                </c:pt>
                <c:pt idx="2894">
                  <c:v>3196.0</c:v>
                </c:pt>
                <c:pt idx="2895">
                  <c:v>3241.0</c:v>
                </c:pt>
                <c:pt idx="2896">
                  <c:v>3283.0</c:v>
                </c:pt>
                <c:pt idx="2897">
                  <c:v>3367.0</c:v>
                </c:pt>
                <c:pt idx="2898">
                  <c:v>3478.0</c:v>
                </c:pt>
                <c:pt idx="2899">
                  <c:v>3589.0</c:v>
                </c:pt>
                <c:pt idx="2900">
                  <c:v>3627.0</c:v>
                </c:pt>
                <c:pt idx="2901">
                  <c:v>3675.0</c:v>
                </c:pt>
                <c:pt idx="2902">
                  <c:v>3721.0</c:v>
                </c:pt>
                <c:pt idx="2903">
                  <c:v>3758.0</c:v>
                </c:pt>
                <c:pt idx="2904">
                  <c:v>3808.0</c:v>
                </c:pt>
                <c:pt idx="2905">
                  <c:v>3877.0</c:v>
                </c:pt>
                <c:pt idx="2906">
                  <c:v>3915.0</c:v>
                </c:pt>
                <c:pt idx="2907">
                  <c:v>3983.0</c:v>
                </c:pt>
                <c:pt idx="2908">
                  <c:v>4055.0</c:v>
                </c:pt>
                <c:pt idx="2909">
                  <c:v>4184.0</c:v>
                </c:pt>
                <c:pt idx="2910">
                  <c:v>4212.0</c:v>
                </c:pt>
                <c:pt idx="2911">
                  <c:v>4323.0</c:v>
                </c:pt>
                <c:pt idx="2912">
                  <c:v>4376.0</c:v>
                </c:pt>
                <c:pt idx="2913">
                  <c:v>4431.0</c:v>
                </c:pt>
                <c:pt idx="2914">
                  <c:v>4576.0</c:v>
                </c:pt>
                <c:pt idx="2915">
                  <c:v>4645.0</c:v>
                </c:pt>
                <c:pt idx="2916">
                  <c:v>4680.0</c:v>
                </c:pt>
                <c:pt idx="2917">
                  <c:v>4732.0</c:v>
                </c:pt>
                <c:pt idx="2918">
                  <c:v>4909.0</c:v>
                </c:pt>
                <c:pt idx="2919">
                  <c:v>4973.0</c:v>
                </c:pt>
                <c:pt idx="2920">
                  <c:v>5060.0</c:v>
                </c:pt>
                <c:pt idx="2921">
                  <c:v>5154.0</c:v>
                </c:pt>
                <c:pt idx="2922">
                  <c:v>5205.0</c:v>
                </c:pt>
                <c:pt idx="2923">
                  <c:v>5260.0</c:v>
                </c:pt>
                <c:pt idx="2924">
                  <c:v>5320.0</c:v>
                </c:pt>
                <c:pt idx="2925">
                  <c:v>5401.0</c:v>
                </c:pt>
                <c:pt idx="2926">
                  <c:v>5442.0</c:v>
                </c:pt>
                <c:pt idx="2927">
                  <c:v>5531.0</c:v>
                </c:pt>
                <c:pt idx="2928">
                  <c:v>5690.0</c:v>
                </c:pt>
                <c:pt idx="2929">
                  <c:v>5729.0</c:v>
                </c:pt>
                <c:pt idx="2930">
                  <c:v>5865.0</c:v>
                </c:pt>
                <c:pt idx="2931">
                  <c:v>5917.0</c:v>
                </c:pt>
                <c:pt idx="2932">
                  <c:v>5977.0</c:v>
                </c:pt>
                <c:pt idx="2933">
                  <c:v>6101.0</c:v>
                </c:pt>
                <c:pt idx="2934">
                  <c:v>2.0</c:v>
                </c:pt>
                <c:pt idx="2935">
                  <c:v>7.0</c:v>
                </c:pt>
                <c:pt idx="2936">
                  <c:v>378.0</c:v>
                </c:pt>
                <c:pt idx="2937">
                  <c:v>403.0</c:v>
                </c:pt>
                <c:pt idx="2938">
                  <c:v>488.0</c:v>
                </c:pt>
                <c:pt idx="2939">
                  <c:v>770.0</c:v>
                </c:pt>
                <c:pt idx="2940">
                  <c:v>868.0</c:v>
                </c:pt>
                <c:pt idx="2941">
                  <c:v>914.0</c:v>
                </c:pt>
                <c:pt idx="2942">
                  <c:v>940.0</c:v>
                </c:pt>
                <c:pt idx="2943">
                  <c:v>979.0</c:v>
                </c:pt>
                <c:pt idx="2944">
                  <c:v>1132.0</c:v>
                </c:pt>
                <c:pt idx="2945">
                  <c:v>1154.0</c:v>
                </c:pt>
                <c:pt idx="2946">
                  <c:v>1262.0</c:v>
                </c:pt>
                <c:pt idx="2947">
                  <c:v>1351.0</c:v>
                </c:pt>
                <c:pt idx="2948">
                  <c:v>1405.0</c:v>
                </c:pt>
                <c:pt idx="2949">
                  <c:v>1472.0</c:v>
                </c:pt>
                <c:pt idx="2950">
                  <c:v>1543.0</c:v>
                </c:pt>
                <c:pt idx="2951">
                  <c:v>1618.0</c:v>
                </c:pt>
                <c:pt idx="2952">
                  <c:v>1687.0</c:v>
                </c:pt>
                <c:pt idx="2953">
                  <c:v>1773.0</c:v>
                </c:pt>
                <c:pt idx="2954">
                  <c:v>1796.0</c:v>
                </c:pt>
                <c:pt idx="2955">
                  <c:v>1839.0</c:v>
                </c:pt>
                <c:pt idx="2956">
                  <c:v>1886.0</c:v>
                </c:pt>
                <c:pt idx="2957">
                  <c:v>1952.0</c:v>
                </c:pt>
                <c:pt idx="2958">
                  <c:v>1996.0</c:v>
                </c:pt>
                <c:pt idx="2959">
                  <c:v>2026.0</c:v>
                </c:pt>
                <c:pt idx="2960">
                  <c:v>2086.0</c:v>
                </c:pt>
                <c:pt idx="2961">
                  <c:v>2111.0</c:v>
                </c:pt>
                <c:pt idx="2962">
                  <c:v>2175.0</c:v>
                </c:pt>
                <c:pt idx="2963">
                  <c:v>2325.0</c:v>
                </c:pt>
                <c:pt idx="2964">
                  <c:v>2362.0</c:v>
                </c:pt>
                <c:pt idx="2965">
                  <c:v>2485.0</c:v>
                </c:pt>
                <c:pt idx="2966">
                  <c:v>2619.0</c:v>
                </c:pt>
                <c:pt idx="2967">
                  <c:v>2704.0</c:v>
                </c:pt>
                <c:pt idx="2968">
                  <c:v>2738.0</c:v>
                </c:pt>
                <c:pt idx="2969">
                  <c:v>2760.0</c:v>
                </c:pt>
                <c:pt idx="2970">
                  <c:v>2837.0</c:v>
                </c:pt>
                <c:pt idx="2971">
                  <c:v>2862.0</c:v>
                </c:pt>
                <c:pt idx="2972">
                  <c:v>2897.0</c:v>
                </c:pt>
                <c:pt idx="2973">
                  <c:v>2921.0</c:v>
                </c:pt>
                <c:pt idx="2974">
                  <c:v>3057.0</c:v>
                </c:pt>
                <c:pt idx="2975">
                  <c:v>3139.0</c:v>
                </c:pt>
                <c:pt idx="2976">
                  <c:v>3209.0</c:v>
                </c:pt>
                <c:pt idx="2977">
                  <c:v>3292.0</c:v>
                </c:pt>
                <c:pt idx="2978">
                  <c:v>3364.0</c:v>
                </c:pt>
                <c:pt idx="2979">
                  <c:v>3410.0</c:v>
                </c:pt>
                <c:pt idx="2980">
                  <c:v>3452.0</c:v>
                </c:pt>
                <c:pt idx="2981">
                  <c:v>3496.0</c:v>
                </c:pt>
                <c:pt idx="2982">
                  <c:v>3549.0</c:v>
                </c:pt>
                <c:pt idx="2983">
                  <c:v>3606.0</c:v>
                </c:pt>
                <c:pt idx="2984">
                  <c:v>3668.0</c:v>
                </c:pt>
                <c:pt idx="2985">
                  <c:v>3753.0</c:v>
                </c:pt>
                <c:pt idx="2986">
                  <c:v>3785.0</c:v>
                </c:pt>
                <c:pt idx="2987">
                  <c:v>3823.0</c:v>
                </c:pt>
                <c:pt idx="2988">
                  <c:v>3859.0</c:v>
                </c:pt>
                <c:pt idx="2989">
                  <c:v>3985.0</c:v>
                </c:pt>
                <c:pt idx="2990">
                  <c:v>4024.0</c:v>
                </c:pt>
                <c:pt idx="2991">
                  <c:v>4042.0</c:v>
                </c:pt>
                <c:pt idx="2992">
                  <c:v>4142.0</c:v>
                </c:pt>
                <c:pt idx="2993">
                  <c:v>4221.0</c:v>
                </c:pt>
                <c:pt idx="2994">
                  <c:v>4312.0</c:v>
                </c:pt>
                <c:pt idx="2995">
                  <c:v>4358.0</c:v>
                </c:pt>
                <c:pt idx="2996">
                  <c:v>4420.0</c:v>
                </c:pt>
                <c:pt idx="2997">
                  <c:v>4556.0</c:v>
                </c:pt>
                <c:pt idx="2998">
                  <c:v>4654.0</c:v>
                </c:pt>
                <c:pt idx="2999">
                  <c:v>4700.0</c:v>
                </c:pt>
                <c:pt idx="3000">
                  <c:v>4788.0</c:v>
                </c:pt>
                <c:pt idx="3001">
                  <c:v>4805.0</c:v>
                </c:pt>
                <c:pt idx="3002">
                  <c:v>4881.0</c:v>
                </c:pt>
                <c:pt idx="3003">
                  <c:v>4911.0</c:v>
                </c:pt>
                <c:pt idx="3004">
                  <c:v>4994.0</c:v>
                </c:pt>
                <c:pt idx="3005">
                  <c:v>5067.0</c:v>
                </c:pt>
                <c:pt idx="3006">
                  <c:v>5135.0</c:v>
                </c:pt>
                <c:pt idx="3007">
                  <c:v>5190.0</c:v>
                </c:pt>
                <c:pt idx="3008">
                  <c:v>5222.0</c:v>
                </c:pt>
                <c:pt idx="3009">
                  <c:v>5253.0</c:v>
                </c:pt>
                <c:pt idx="3010">
                  <c:v>5304.0</c:v>
                </c:pt>
                <c:pt idx="3011">
                  <c:v>5340.0</c:v>
                </c:pt>
                <c:pt idx="3012">
                  <c:v>5448.0</c:v>
                </c:pt>
                <c:pt idx="3013">
                  <c:v>5527.0</c:v>
                </c:pt>
                <c:pt idx="3014">
                  <c:v>5587.0</c:v>
                </c:pt>
                <c:pt idx="3015">
                  <c:v>5630.0</c:v>
                </c:pt>
                <c:pt idx="3016">
                  <c:v>5730.0</c:v>
                </c:pt>
                <c:pt idx="3017">
                  <c:v>5832.0</c:v>
                </c:pt>
                <c:pt idx="3018">
                  <c:v>5928.0</c:v>
                </c:pt>
                <c:pt idx="3019">
                  <c:v>5963.0</c:v>
                </c:pt>
                <c:pt idx="3020">
                  <c:v>6019.0</c:v>
                </c:pt>
                <c:pt idx="3021">
                  <c:v>23.0</c:v>
                </c:pt>
                <c:pt idx="3022">
                  <c:v>49.0</c:v>
                </c:pt>
                <c:pt idx="3023">
                  <c:v>127.0</c:v>
                </c:pt>
                <c:pt idx="3024">
                  <c:v>136.0</c:v>
                </c:pt>
                <c:pt idx="3025">
                  <c:v>173.0</c:v>
                </c:pt>
                <c:pt idx="3026">
                  <c:v>207.0</c:v>
                </c:pt>
                <c:pt idx="3027">
                  <c:v>205.0</c:v>
                </c:pt>
                <c:pt idx="3028">
                  <c:v>230.0</c:v>
                </c:pt>
                <c:pt idx="3029">
                  <c:v>251.0</c:v>
                </c:pt>
                <c:pt idx="3030">
                  <c:v>268.0</c:v>
                </c:pt>
                <c:pt idx="3031">
                  <c:v>300.0</c:v>
                </c:pt>
                <c:pt idx="3032">
                  <c:v>318.0</c:v>
                </c:pt>
                <c:pt idx="3033">
                  <c:v>352.0</c:v>
                </c:pt>
                <c:pt idx="3034">
                  <c:v>373.0</c:v>
                </c:pt>
                <c:pt idx="3035">
                  <c:v>397.0</c:v>
                </c:pt>
                <c:pt idx="3036">
                  <c:v>432.0</c:v>
                </c:pt>
                <c:pt idx="3037">
                  <c:v>454.0</c:v>
                </c:pt>
                <c:pt idx="3038">
                  <c:v>477.0</c:v>
                </c:pt>
                <c:pt idx="3039">
                  <c:v>749.0</c:v>
                </c:pt>
                <c:pt idx="3040">
                  <c:v>792.0</c:v>
                </c:pt>
                <c:pt idx="3041">
                  <c:v>841.0</c:v>
                </c:pt>
                <c:pt idx="3042">
                  <c:v>877.0</c:v>
                </c:pt>
                <c:pt idx="3043">
                  <c:v>1003.0</c:v>
                </c:pt>
                <c:pt idx="3044">
                  <c:v>1096.0</c:v>
                </c:pt>
                <c:pt idx="3045">
                  <c:v>1147.0</c:v>
                </c:pt>
                <c:pt idx="3046">
                  <c:v>1223.0</c:v>
                </c:pt>
                <c:pt idx="3047">
                  <c:v>1255.0</c:v>
                </c:pt>
                <c:pt idx="3048">
                  <c:v>1341.0</c:v>
                </c:pt>
                <c:pt idx="3049">
                  <c:v>1376.0</c:v>
                </c:pt>
                <c:pt idx="3050">
                  <c:v>1456.0</c:v>
                </c:pt>
                <c:pt idx="3051">
                  <c:v>1510.0</c:v>
                </c:pt>
                <c:pt idx="3052">
                  <c:v>1589.0</c:v>
                </c:pt>
                <c:pt idx="3053">
                  <c:v>1658.0</c:v>
                </c:pt>
                <c:pt idx="3054">
                  <c:v>1761.0</c:v>
                </c:pt>
                <c:pt idx="3055">
                  <c:v>1845.0</c:v>
                </c:pt>
                <c:pt idx="3056">
                  <c:v>1872.0</c:v>
                </c:pt>
                <c:pt idx="3057">
                  <c:v>1973.0</c:v>
                </c:pt>
                <c:pt idx="3058">
                  <c:v>2044.0</c:v>
                </c:pt>
                <c:pt idx="3059">
                  <c:v>2099.0</c:v>
                </c:pt>
                <c:pt idx="3060">
                  <c:v>2162.0</c:v>
                </c:pt>
                <c:pt idx="3061">
                  <c:v>2196.0</c:v>
                </c:pt>
                <c:pt idx="3062">
                  <c:v>2244.0</c:v>
                </c:pt>
                <c:pt idx="3063">
                  <c:v>2283.0</c:v>
                </c:pt>
                <c:pt idx="3064">
                  <c:v>2394.0</c:v>
                </c:pt>
                <c:pt idx="3065">
                  <c:v>2481.0</c:v>
                </c:pt>
                <c:pt idx="3066">
                  <c:v>2528.0</c:v>
                </c:pt>
                <c:pt idx="3067">
                  <c:v>2599.0</c:v>
                </c:pt>
                <c:pt idx="3068">
                  <c:v>2640.0</c:v>
                </c:pt>
                <c:pt idx="3069">
                  <c:v>2709.0</c:v>
                </c:pt>
                <c:pt idx="3070">
                  <c:v>2797.0</c:v>
                </c:pt>
                <c:pt idx="3071">
                  <c:v>2873.0</c:v>
                </c:pt>
                <c:pt idx="3072">
                  <c:v>2960.0</c:v>
                </c:pt>
                <c:pt idx="3073">
                  <c:v>3002.0</c:v>
                </c:pt>
                <c:pt idx="3074">
                  <c:v>3042.0</c:v>
                </c:pt>
                <c:pt idx="3075">
                  <c:v>3091.0</c:v>
                </c:pt>
                <c:pt idx="3076">
                  <c:v>3145.0</c:v>
                </c:pt>
                <c:pt idx="3077">
                  <c:v>3186.0</c:v>
                </c:pt>
                <c:pt idx="3078">
                  <c:v>3206.0</c:v>
                </c:pt>
                <c:pt idx="3079">
                  <c:v>3252.0</c:v>
                </c:pt>
                <c:pt idx="3080">
                  <c:v>3271.0</c:v>
                </c:pt>
                <c:pt idx="3081">
                  <c:v>3313.0</c:v>
                </c:pt>
                <c:pt idx="3082">
                  <c:v>3361.0</c:v>
                </c:pt>
                <c:pt idx="3083">
                  <c:v>3415.0</c:v>
                </c:pt>
                <c:pt idx="3084">
                  <c:v>3488.0</c:v>
                </c:pt>
                <c:pt idx="3085">
                  <c:v>3566.0</c:v>
                </c:pt>
                <c:pt idx="3086">
                  <c:v>3632.0</c:v>
                </c:pt>
                <c:pt idx="3087">
                  <c:v>3717.0</c:v>
                </c:pt>
                <c:pt idx="3088">
                  <c:v>3819.0</c:v>
                </c:pt>
                <c:pt idx="3089">
                  <c:v>3864.0</c:v>
                </c:pt>
                <c:pt idx="3090">
                  <c:v>3948.0</c:v>
                </c:pt>
                <c:pt idx="3091">
                  <c:v>3971.0</c:v>
                </c:pt>
                <c:pt idx="3092">
                  <c:v>3991.0</c:v>
                </c:pt>
                <c:pt idx="3093">
                  <c:v>4158.0</c:v>
                </c:pt>
                <c:pt idx="3094">
                  <c:v>4279.0</c:v>
                </c:pt>
                <c:pt idx="3095">
                  <c:v>4384.0</c:v>
                </c:pt>
                <c:pt idx="3096">
                  <c:v>4446.0</c:v>
                </c:pt>
                <c:pt idx="3097">
                  <c:v>4497.0</c:v>
                </c:pt>
                <c:pt idx="3098">
                  <c:v>4597.0</c:v>
                </c:pt>
                <c:pt idx="3099">
                  <c:v>4644.0</c:v>
                </c:pt>
                <c:pt idx="3100">
                  <c:v>4657.0</c:v>
                </c:pt>
                <c:pt idx="3101">
                  <c:v>4711.0</c:v>
                </c:pt>
                <c:pt idx="3102">
                  <c:v>4769.0</c:v>
                </c:pt>
                <c:pt idx="3103">
                  <c:v>4934.0</c:v>
                </c:pt>
                <c:pt idx="3104">
                  <c:v>5032.0</c:v>
                </c:pt>
                <c:pt idx="3105">
                  <c:v>5067.0</c:v>
                </c:pt>
                <c:pt idx="3106">
                  <c:v>5137.0</c:v>
                </c:pt>
                <c:pt idx="3107">
                  <c:v>5276.0</c:v>
                </c:pt>
                <c:pt idx="3108">
                  <c:v>5330.0</c:v>
                </c:pt>
                <c:pt idx="3109">
                  <c:v>5395.0</c:v>
                </c:pt>
                <c:pt idx="3110">
                  <c:v>5450.0</c:v>
                </c:pt>
                <c:pt idx="3111">
                  <c:v>5497.0</c:v>
                </c:pt>
                <c:pt idx="3112">
                  <c:v>5545.0</c:v>
                </c:pt>
                <c:pt idx="3113">
                  <c:v>5668.0</c:v>
                </c:pt>
                <c:pt idx="3114">
                  <c:v>5696.0</c:v>
                </c:pt>
                <c:pt idx="3115">
                  <c:v>5726.0</c:v>
                </c:pt>
                <c:pt idx="3116">
                  <c:v>5776.0</c:v>
                </c:pt>
                <c:pt idx="3117">
                  <c:v>5843.0</c:v>
                </c:pt>
                <c:pt idx="3118">
                  <c:v>5966.0</c:v>
                </c:pt>
                <c:pt idx="3119">
                  <c:v>6044.0</c:v>
                </c:pt>
                <c:pt idx="3120">
                  <c:v>6109.0</c:v>
                </c:pt>
                <c:pt idx="3121">
                  <c:v>263.0</c:v>
                </c:pt>
                <c:pt idx="3122">
                  <c:v>292.0</c:v>
                </c:pt>
                <c:pt idx="3123">
                  <c:v>528.0</c:v>
                </c:pt>
                <c:pt idx="3124">
                  <c:v>568.0</c:v>
                </c:pt>
                <c:pt idx="3125">
                  <c:v>606.0</c:v>
                </c:pt>
                <c:pt idx="3126">
                  <c:v>784.0</c:v>
                </c:pt>
                <c:pt idx="3127">
                  <c:v>886.0</c:v>
                </c:pt>
                <c:pt idx="3128">
                  <c:v>956.0</c:v>
                </c:pt>
                <c:pt idx="3129">
                  <c:v>1033.0</c:v>
                </c:pt>
                <c:pt idx="3130">
                  <c:v>1126.0</c:v>
                </c:pt>
                <c:pt idx="3131">
                  <c:v>1159.0</c:v>
                </c:pt>
                <c:pt idx="3132">
                  <c:v>1202.0</c:v>
                </c:pt>
                <c:pt idx="3133">
                  <c:v>1240.0</c:v>
                </c:pt>
                <c:pt idx="3134">
                  <c:v>1332.0</c:v>
                </c:pt>
                <c:pt idx="3135">
                  <c:v>1433.0</c:v>
                </c:pt>
                <c:pt idx="3136">
                  <c:v>1505.0</c:v>
                </c:pt>
                <c:pt idx="3137">
                  <c:v>1577.0</c:v>
                </c:pt>
                <c:pt idx="3138">
                  <c:v>1622.0</c:v>
                </c:pt>
                <c:pt idx="3139">
                  <c:v>1653.0</c:v>
                </c:pt>
                <c:pt idx="3140">
                  <c:v>1754.0</c:v>
                </c:pt>
                <c:pt idx="3141">
                  <c:v>1786.0</c:v>
                </c:pt>
                <c:pt idx="3142">
                  <c:v>1900.0</c:v>
                </c:pt>
                <c:pt idx="3143">
                  <c:v>1962.0</c:v>
                </c:pt>
                <c:pt idx="3144">
                  <c:v>2060.0</c:v>
                </c:pt>
                <c:pt idx="3145">
                  <c:v>2083.0</c:v>
                </c:pt>
                <c:pt idx="3146">
                  <c:v>2140.0</c:v>
                </c:pt>
                <c:pt idx="3147">
                  <c:v>2225.0</c:v>
                </c:pt>
                <c:pt idx="3148">
                  <c:v>2365.0</c:v>
                </c:pt>
                <c:pt idx="3149">
                  <c:v>2442.0</c:v>
                </c:pt>
                <c:pt idx="3150">
                  <c:v>2562.0</c:v>
                </c:pt>
                <c:pt idx="3151">
                  <c:v>2618.0</c:v>
                </c:pt>
                <c:pt idx="3152">
                  <c:v>2643.0</c:v>
                </c:pt>
                <c:pt idx="3153">
                  <c:v>2734.0</c:v>
                </c:pt>
                <c:pt idx="3154">
                  <c:v>2854.0</c:v>
                </c:pt>
                <c:pt idx="3155">
                  <c:v>2961.0</c:v>
                </c:pt>
                <c:pt idx="3156">
                  <c:v>3068.0</c:v>
                </c:pt>
                <c:pt idx="3157">
                  <c:v>3146.0</c:v>
                </c:pt>
                <c:pt idx="3158">
                  <c:v>3196.0</c:v>
                </c:pt>
                <c:pt idx="3159">
                  <c:v>3311.0</c:v>
                </c:pt>
                <c:pt idx="3160">
                  <c:v>3424.0</c:v>
                </c:pt>
                <c:pt idx="3161">
                  <c:v>3589.0</c:v>
                </c:pt>
                <c:pt idx="3162">
                  <c:v>3798.0</c:v>
                </c:pt>
                <c:pt idx="3163">
                  <c:v>3890.0</c:v>
                </c:pt>
                <c:pt idx="3164">
                  <c:v>3909.0</c:v>
                </c:pt>
                <c:pt idx="3165">
                  <c:v>4013.0</c:v>
                </c:pt>
                <c:pt idx="3166">
                  <c:v>4098.0</c:v>
                </c:pt>
                <c:pt idx="3167">
                  <c:v>4205.0</c:v>
                </c:pt>
                <c:pt idx="3168">
                  <c:v>4306.0</c:v>
                </c:pt>
                <c:pt idx="3169">
                  <c:v>4329.0</c:v>
                </c:pt>
                <c:pt idx="3170">
                  <c:v>4406.0</c:v>
                </c:pt>
                <c:pt idx="3171">
                  <c:v>4568.0</c:v>
                </c:pt>
                <c:pt idx="3172">
                  <c:v>4674.0</c:v>
                </c:pt>
                <c:pt idx="3173">
                  <c:v>4845.0</c:v>
                </c:pt>
                <c:pt idx="3174">
                  <c:v>4943.0</c:v>
                </c:pt>
                <c:pt idx="3175">
                  <c:v>5066.0</c:v>
                </c:pt>
                <c:pt idx="3176">
                  <c:v>5098.0</c:v>
                </c:pt>
                <c:pt idx="3177">
                  <c:v>5215.0</c:v>
                </c:pt>
                <c:pt idx="3178">
                  <c:v>5297.0</c:v>
                </c:pt>
                <c:pt idx="3179">
                  <c:v>5389.0</c:v>
                </c:pt>
                <c:pt idx="3180">
                  <c:v>5432.0</c:v>
                </c:pt>
                <c:pt idx="3181">
                  <c:v>5528.0</c:v>
                </c:pt>
                <c:pt idx="3182">
                  <c:v>5637.0</c:v>
                </c:pt>
                <c:pt idx="3183">
                  <c:v>5742.0</c:v>
                </c:pt>
                <c:pt idx="3184">
                  <c:v>5817.0</c:v>
                </c:pt>
                <c:pt idx="3185">
                  <c:v>5873.0</c:v>
                </c:pt>
                <c:pt idx="3186">
                  <c:v>5955.0</c:v>
                </c:pt>
                <c:pt idx="3187">
                  <c:v>6048.0</c:v>
                </c:pt>
                <c:pt idx="3188">
                  <c:v>122.0</c:v>
                </c:pt>
                <c:pt idx="3189">
                  <c:v>144.0</c:v>
                </c:pt>
                <c:pt idx="3190">
                  <c:v>157.0</c:v>
                </c:pt>
                <c:pt idx="3191">
                  <c:v>158.0</c:v>
                </c:pt>
                <c:pt idx="3192">
                  <c:v>196.0</c:v>
                </c:pt>
                <c:pt idx="3193">
                  <c:v>210.0</c:v>
                </c:pt>
                <c:pt idx="3194">
                  <c:v>347.0</c:v>
                </c:pt>
                <c:pt idx="3195">
                  <c:v>396.0</c:v>
                </c:pt>
                <c:pt idx="3196">
                  <c:v>436.0</c:v>
                </c:pt>
                <c:pt idx="3197">
                  <c:v>485.0</c:v>
                </c:pt>
                <c:pt idx="3198">
                  <c:v>517.0</c:v>
                </c:pt>
                <c:pt idx="3199">
                  <c:v>560.0</c:v>
                </c:pt>
                <c:pt idx="3200">
                  <c:v>581.0</c:v>
                </c:pt>
                <c:pt idx="3201">
                  <c:v>634.0</c:v>
                </c:pt>
                <c:pt idx="3202">
                  <c:v>684.0</c:v>
                </c:pt>
                <c:pt idx="3203">
                  <c:v>722.0</c:v>
                </c:pt>
                <c:pt idx="3204">
                  <c:v>784.0</c:v>
                </c:pt>
                <c:pt idx="3205">
                  <c:v>828.0</c:v>
                </c:pt>
                <c:pt idx="3206">
                  <c:v>913.0</c:v>
                </c:pt>
                <c:pt idx="3207">
                  <c:v>1077.0</c:v>
                </c:pt>
                <c:pt idx="3208">
                  <c:v>1128.0</c:v>
                </c:pt>
                <c:pt idx="3209">
                  <c:v>1251.0</c:v>
                </c:pt>
                <c:pt idx="3210">
                  <c:v>1299.0</c:v>
                </c:pt>
                <c:pt idx="3211">
                  <c:v>1339.0</c:v>
                </c:pt>
                <c:pt idx="3212">
                  <c:v>1423.0</c:v>
                </c:pt>
                <c:pt idx="3213">
                  <c:v>1535.0</c:v>
                </c:pt>
                <c:pt idx="3214">
                  <c:v>1571.0</c:v>
                </c:pt>
                <c:pt idx="3215">
                  <c:v>1594.0</c:v>
                </c:pt>
                <c:pt idx="3216">
                  <c:v>1640.0</c:v>
                </c:pt>
                <c:pt idx="3217">
                  <c:v>1667.0</c:v>
                </c:pt>
                <c:pt idx="3218">
                  <c:v>1961.0</c:v>
                </c:pt>
                <c:pt idx="3219">
                  <c:v>2037.0</c:v>
                </c:pt>
                <c:pt idx="3220">
                  <c:v>2214.0</c:v>
                </c:pt>
                <c:pt idx="3221">
                  <c:v>2333.0</c:v>
                </c:pt>
                <c:pt idx="3222">
                  <c:v>2500.0</c:v>
                </c:pt>
                <c:pt idx="3223">
                  <c:v>2550.0</c:v>
                </c:pt>
                <c:pt idx="3224">
                  <c:v>2587.0</c:v>
                </c:pt>
                <c:pt idx="3225">
                  <c:v>2649.0</c:v>
                </c:pt>
                <c:pt idx="3226">
                  <c:v>2714.0</c:v>
                </c:pt>
                <c:pt idx="3227">
                  <c:v>2820.0</c:v>
                </c:pt>
                <c:pt idx="3228">
                  <c:v>2870.0</c:v>
                </c:pt>
                <c:pt idx="3229">
                  <c:v>2928.0</c:v>
                </c:pt>
                <c:pt idx="3230">
                  <c:v>3003.0</c:v>
                </c:pt>
                <c:pt idx="3231">
                  <c:v>3041.0</c:v>
                </c:pt>
                <c:pt idx="3232">
                  <c:v>3133.0</c:v>
                </c:pt>
                <c:pt idx="3233">
                  <c:v>3213.0</c:v>
                </c:pt>
                <c:pt idx="3234">
                  <c:v>3268.0</c:v>
                </c:pt>
                <c:pt idx="3235">
                  <c:v>3449.0</c:v>
                </c:pt>
                <c:pt idx="3236">
                  <c:v>3589.0</c:v>
                </c:pt>
                <c:pt idx="3237">
                  <c:v>3633.0</c:v>
                </c:pt>
                <c:pt idx="3238">
                  <c:v>3710.0</c:v>
                </c:pt>
                <c:pt idx="3239">
                  <c:v>3782.0</c:v>
                </c:pt>
                <c:pt idx="3240">
                  <c:v>3799.0</c:v>
                </c:pt>
                <c:pt idx="3241">
                  <c:v>3844.0</c:v>
                </c:pt>
                <c:pt idx="3242">
                  <c:v>3880.0</c:v>
                </c:pt>
                <c:pt idx="3243">
                  <c:v>3925.0</c:v>
                </c:pt>
                <c:pt idx="3244">
                  <c:v>4040.0</c:v>
                </c:pt>
                <c:pt idx="3245">
                  <c:v>4105.0</c:v>
                </c:pt>
                <c:pt idx="3246">
                  <c:v>4161.0</c:v>
                </c:pt>
                <c:pt idx="3247">
                  <c:v>4264.0</c:v>
                </c:pt>
                <c:pt idx="3248">
                  <c:v>4332.0</c:v>
                </c:pt>
                <c:pt idx="3249">
                  <c:v>4378.0</c:v>
                </c:pt>
                <c:pt idx="3250">
                  <c:v>4446.0</c:v>
                </c:pt>
                <c:pt idx="3251">
                  <c:v>4463.0</c:v>
                </c:pt>
                <c:pt idx="3252">
                  <c:v>4609.0</c:v>
                </c:pt>
                <c:pt idx="3253">
                  <c:v>4638.0</c:v>
                </c:pt>
                <c:pt idx="3254">
                  <c:v>4658.0</c:v>
                </c:pt>
                <c:pt idx="3255">
                  <c:v>4726.0</c:v>
                </c:pt>
                <c:pt idx="3256">
                  <c:v>4822.0</c:v>
                </c:pt>
                <c:pt idx="3257">
                  <c:v>4883.0</c:v>
                </c:pt>
                <c:pt idx="3258">
                  <c:v>4933.0</c:v>
                </c:pt>
                <c:pt idx="3259">
                  <c:v>4970.0</c:v>
                </c:pt>
                <c:pt idx="3260">
                  <c:v>5000.0</c:v>
                </c:pt>
                <c:pt idx="3261">
                  <c:v>5142.0</c:v>
                </c:pt>
                <c:pt idx="3262">
                  <c:v>5187.0</c:v>
                </c:pt>
                <c:pt idx="3263">
                  <c:v>5228.0</c:v>
                </c:pt>
                <c:pt idx="3264">
                  <c:v>5284.0</c:v>
                </c:pt>
                <c:pt idx="3265">
                  <c:v>5316.0</c:v>
                </c:pt>
                <c:pt idx="3266">
                  <c:v>5345.0</c:v>
                </c:pt>
                <c:pt idx="3267">
                  <c:v>5427.0</c:v>
                </c:pt>
                <c:pt idx="3268">
                  <c:v>5479.0</c:v>
                </c:pt>
                <c:pt idx="3269">
                  <c:v>5554.0</c:v>
                </c:pt>
                <c:pt idx="3270">
                  <c:v>5627.0</c:v>
                </c:pt>
                <c:pt idx="3271">
                  <c:v>5675.0</c:v>
                </c:pt>
                <c:pt idx="3272">
                  <c:v>5725.0</c:v>
                </c:pt>
                <c:pt idx="3273">
                  <c:v>5804.0</c:v>
                </c:pt>
                <c:pt idx="3274">
                  <c:v>5869.0</c:v>
                </c:pt>
                <c:pt idx="3275">
                  <c:v>5905.0</c:v>
                </c:pt>
                <c:pt idx="3276">
                  <c:v>5966.0</c:v>
                </c:pt>
                <c:pt idx="3277">
                  <c:v>6114.0</c:v>
                </c:pt>
                <c:pt idx="3278">
                  <c:v>28.0</c:v>
                </c:pt>
                <c:pt idx="3279">
                  <c:v>56.0</c:v>
                </c:pt>
                <c:pt idx="3280">
                  <c:v>138.0</c:v>
                </c:pt>
                <c:pt idx="3281">
                  <c:v>147.0</c:v>
                </c:pt>
                <c:pt idx="3282">
                  <c:v>358.0</c:v>
                </c:pt>
                <c:pt idx="3283">
                  <c:v>376.0</c:v>
                </c:pt>
                <c:pt idx="3284">
                  <c:v>390.0</c:v>
                </c:pt>
                <c:pt idx="3285">
                  <c:v>447.0</c:v>
                </c:pt>
                <c:pt idx="3286">
                  <c:v>468.0</c:v>
                </c:pt>
                <c:pt idx="3287">
                  <c:v>497.0</c:v>
                </c:pt>
                <c:pt idx="3288">
                  <c:v>519.0</c:v>
                </c:pt>
                <c:pt idx="3289">
                  <c:v>538.0</c:v>
                </c:pt>
                <c:pt idx="3290">
                  <c:v>750.0</c:v>
                </c:pt>
                <c:pt idx="3291">
                  <c:v>799.0</c:v>
                </c:pt>
                <c:pt idx="3292">
                  <c:v>840.0</c:v>
                </c:pt>
                <c:pt idx="3293">
                  <c:v>925.0</c:v>
                </c:pt>
                <c:pt idx="3294">
                  <c:v>1079.0</c:v>
                </c:pt>
                <c:pt idx="3295">
                  <c:v>1167.0</c:v>
                </c:pt>
                <c:pt idx="3296">
                  <c:v>1229.0</c:v>
                </c:pt>
                <c:pt idx="3297">
                  <c:v>1279.0</c:v>
                </c:pt>
                <c:pt idx="3298">
                  <c:v>1401.0</c:v>
                </c:pt>
                <c:pt idx="3299">
                  <c:v>1434.0</c:v>
                </c:pt>
                <c:pt idx="3300">
                  <c:v>1483.0</c:v>
                </c:pt>
                <c:pt idx="3301">
                  <c:v>1528.0</c:v>
                </c:pt>
                <c:pt idx="3302">
                  <c:v>1599.0</c:v>
                </c:pt>
                <c:pt idx="3303">
                  <c:v>1628.0</c:v>
                </c:pt>
                <c:pt idx="3304">
                  <c:v>1800.0</c:v>
                </c:pt>
                <c:pt idx="3305">
                  <c:v>1859.0</c:v>
                </c:pt>
                <c:pt idx="3306">
                  <c:v>1899.0</c:v>
                </c:pt>
                <c:pt idx="3307">
                  <c:v>1976.0</c:v>
                </c:pt>
                <c:pt idx="3308">
                  <c:v>2022.0</c:v>
                </c:pt>
                <c:pt idx="3309">
                  <c:v>2109.0</c:v>
                </c:pt>
                <c:pt idx="3310">
                  <c:v>2167.0</c:v>
                </c:pt>
                <c:pt idx="3311">
                  <c:v>2262.0</c:v>
                </c:pt>
                <c:pt idx="3312">
                  <c:v>2278.0</c:v>
                </c:pt>
                <c:pt idx="3313">
                  <c:v>2357.0</c:v>
                </c:pt>
                <c:pt idx="3314">
                  <c:v>2418.0</c:v>
                </c:pt>
                <c:pt idx="3315">
                  <c:v>2507.0</c:v>
                </c:pt>
                <c:pt idx="3316">
                  <c:v>2620.0</c:v>
                </c:pt>
                <c:pt idx="3317">
                  <c:v>2754.0</c:v>
                </c:pt>
                <c:pt idx="3318">
                  <c:v>2874.0</c:v>
                </c:pt>
                <c:pt idx="3319">
                  <c:v>2942.0</c:v>
                </c:pt>
                <c:pt idx="3320">
                  <c:v>2992.0</c:v>
                </c:pt>
                <c:pt idx="3321">
                  <c:v>3026.0</c:v>
                </c:pt>
                <c:pt idx="3322">
                  <c:v>3091.0</c:v>
                </c:pt>
                <c:pt idx="3323">
                  <c:v>3152.0</c:v>
                </c:pt>
                <c:pt idx="3324">
                  <c:v>3294.0</c:v>
                </c:pt>
                <c:pt idx="3325">
                  <c:v>3348.0</c:v>
                </c:pt>
                <c:pt idx="3326">
                  <c:v>3393.0</c:v>
                </c:pt>
                <c:pt idx="3327">
                  <c:v>3517.0</c:v>
                </c:pt>
                <c:pt idx="3328">
                  <c:v>3540.0</c:v>
                </c:pt>
                <c:pt idx="3329">
                  <c:v>3593.0</c:v>
                </c:pt>
                <c:pt idx="3330">
                  <c:v>3616.0</c:v>
                </c:pt>
                <c:pt idx="3331">
                  <c:v>3692.0</c:v>
                </c:pt>
                <c:pt idx="3332">
                  <c:v>3772.0</c:v>
                </c:pt>
                <c:pt idx="3333">
                  <c:v>3811.0</c:v>
                </c:pt>
                <c:pt idx="3334">
                  <c:v>3870.0</c:v>
                </c:pt>
                <c:pt idx="3335">
                  <c:v>3925.0</c:v>
                </c:pt>
                <c:pt idx="3336">
                  <c:v>4013.0</c:v>
                </c:pt>
                <c:pt idx="3337">
                  <c:v>4082.0</c:v>
                </c:pt>
                <c:pt idx="3338">
                  <c:v>4157.0</c:v>
                </c:pt>
                <c:pt idx="3339">
                  <c:v>4221.0</c:v>
                </c:pt>
                <c:pt idx="3340">
                  <c:v>4319.0</c:v>
                </c:pt>
                <c:pt idx="3341">
                  <c:v>4369.0</c:v>
                </c:pt>
                <c:pt idx="3342">
                  <c:v>4410.0</c:v>
                </c:pt>
                <c:pt idx="3343">
                  <c:v>4439.0</c:v>
                </c:pt>
                <c:pt idx="3344">
                  <c:v>4498.0</c:v>
                </c:pt>
                <c:pt idx="3345">
                  <c:v>4523.0</c:v>
                </c:pt>
                <c:pt idx="3346">
                  <c:v>4588.0</c:v>
                </c:pt>
                <c:pt idx="3347">
                  <c:v>4661.0</c:v>
                </c:pt>
                <c:pt idx="3348">
                  <c:v>4748.0</c:v>
                </c:pt>
                <c:pt idx="3349">
                  <c:v>4790.0</c:v>
                </c:pt>
                <c:pt idx="3350">
                  <c:v>4816.0</c:v>
                </c:pt>
                <c:pt idx="3351">
                  <c:v>4856.0</c:v>
                </c:pt>
                <c:pt idx="3352">
                  <c:v>4926.0</c:v>
                </c:pt>
                <c:pt idx="3353">
                  <c:v>5020.0</c:v>
                </c:pt>
                <c:pt idx="3354">
                  <c:v>5066.0</c:v>
                </c:pt>
                <c:pt idx="3355">
                  <c:v>5135.0</c:v>
                </c:pt>
                <c:pt idx="3356">
                  <c:v>5218.0</c:v>
                </c:pt>
                <c:pt idx="3357">
                  <c:v>5263.0</c:v>
                </c:pt>
                <c:pt idx="3358">
                  <c:v>5292.0</c:v>
                </c:pt>
                <c:pt idx="3359">
                  <c:v>5355.0</c:v>
                </c:pt>
                <c:pt idx="3360">
                  <c:v>5426.0</c:v>
                </c:pt>
                <c:pt idx="3361">
                  <c:v>5472.0</c:v>
                </c:pt>
                <c:pt idx="3362">
                  <c:v>5504.0</c:v>
                </c:pt>
                <c:pt idx="3363">
                  <c:v>5595.0</c:v>
                </c:pt>
                <c:pt idx="3364">
                  <c:v>5674.0</c:v>
                </c:pt>
                <c:pt idx="3365">
                  <c:v>5723.0</c:v>
                </c:pt>
                <c:pt idx="3366">
                  <c:v>5801.0</c:v>
                </c:pt>
                <c:pt idx="3367">
                  <c:v>5896.0</c:v>
                </c:pt>
                <c:pt idx="3368">
                  <c:v>5918.0</c:v>
                </c:pt>
                <c:pt idx="3369">
                  <c:v>6017.0</c:v>
                </c:pt>
              </c:numCache>
            </c:numRef>
          </c:yVal>
          <c:smooth val="0"/>
        </c:ser>
        <c:ser>
          <c:idx val="0"/>
          <c:order val="0"/>
          <c:tx>
            <c:strRef>
              <c:f>Sheet3!$A$12</c:f>
              <c:strCache>
                <c:ptCount val="1"/>
                <c:pt idx="0">
                  <c:v>Medium</c:v>
                </c:pt>
              </c:strCache>
            </c:strRef>
          </c:tx>
          <c:spPr>
            <a:ln w="47625">
              <a:noFill/>
            </a:ln>
          </c:spPr>
          <c:marker>
            <c:symbol val="circle"/>
            <c:size val="3"/>
          </c:marker>
          <c:xVal>
            <c:numRef>
              <c:f>Sheet3!$B$4:$EBS$4</c:f>
              <c:numCache>
                <c:formatCode>General</c:formatCode>
                <c:ptCount val="3450"/>
                <c:pt idx="0">
                  <c:v>13.0</c:v>
                </c:pt>
                <c:pt idx="1">
                  <c:v>18.0</c:v>
                </c:pt>
                <c:pt idx="2">
                  <c:v>23.0</c:v>
                </c:pt>
                <c:pt idx="3">
                  <c:v>27.0</c:v>
                </c:pt>
                <c:pt idx="4">
                  <c:v>32.0</c:v>
                </c:pt>
                <c:pt idx="5">
                  <c:v>36.0</c:v>
                </c:pt>
                <c:pt idx="6">
                  <c:v>41.0</c:v>
                </c:pt>
                <c:pt idx="7">
                  <c:v>46.0</c:v>
                </c:pt>
                <c:pt idx="8">
                  <c:v>53.0</c:v>
                </c:pt>
                <c:pt idx="9">
                  <c:v>59.0</c:v>
                </c:pt>
                <c:pt idx="10">
                  <c:v>64.0</c:v>
                </c:pt>
                <c:pt idx="11">
                  <c:v>68.0</c:v>
                </c:pt>
                <c:pt idx="12">
                  <c:v>75.0</c:v>
                </c:pt>
                <c:pt idx="13">
                  <c:v>84.0</c:v>
                </c:pt>
                <c:pt idx="14">
                  <c:v>91.0</c:v>
                </c:pt>
                <c:pt idx="15">
                  <c:v>97.0</c:v>
                </c:pt>
                <c:pt idx="16">
                  <c:v>107.0</c:v>
                </c:pt>
                <c:pt idx="17">
                  <c:v>635.0</c:v>
                </c:pt>
                <c:pt idx="18">
                  <c:v>648.0</c:v>
                </c:pt>
                <c:pt idx="19">
                  <c:v>1754.0</c:v>
                </c:pt>
                <c:pt idx="20">
                  <c:v>1779.0</c:v>
                </c:pt>
                <c:pt idx="21">
                  <c:v>1798.0</c:v>
                </c:pt>
                <c:pt idx="22">
                  <c:v>1821.0</c:v>
                </c:pt>
                <c:pt idx="23">
                  <c:v>1839.0</c:v>
                </c:pt>
                <c:pt idx="24">
                  <c:v>1859.0</c:v>
                </c:pt>
                <c:pt idx="25">
                  <c:v>1878.0</c:v>
                </c:pt>
                <c:pt idx="26">
                  <c:v>3121.0</c:v>
                </c:pt>
                <c:pt idx="27">
                  <c:v>3482.0</c:v>
                </c:pt>
                <c:pt idx="28">
                  <c:v>3514.0</c:v>
                </c:pt>
                <c:pt idx="29">
                  <c:v>3547.0</c:v>
                </c:pt>
                <c:pt idx="30">
                  <c:v>3599.0</c:v>
                </c:pt>
                <c:pt idx="31">
                  <c:v>3614.0</c:v>
                </c:pt>
                <c:pt idx="32">
                  <c:v>3651.0</c:v>
                </c:pt>
                <c:pt idx="33">
                  <c:v>3692.0</c:v>
                </c:pt>
                <c:pt idx="34">
                  <c:v>3728.0</c:v>
                </c:pt>
                <c:pt idx="35">
                  <c:v>3759.0</c:v>
                </c:pt>
                <c:pt idx="36">
                  <c:v>3794.0</c:v>
                </c:pt>
                <c:pt idx="37">
                  <c:v>3829.0</c:v>
                </c:pt>
                <c:pt idx="38">
                  <c:v>3872.0</c:v>
                </c:pt>
                <c:pt idx="39">
                  <c:v>3908.0</c:v>
                </c:pt>
                <c:pt idx="40">
                  <c:v>3947.0</c:v>
                </c:pt>
                <c:pt idx="41">
                  <c:v>3980.0</c:v>
                </c:pt>
                <c:pt idx="42">
                  <c:v>4010.0</c:v>
                </c:pt>
                <c:pt idx="43">
                  <c:v>4048.0</c:v>
                </c:pt>
                <c:pt idx="44">
                  <c:v>4082.0</c:v>
                </c:pt>
                <c:pt idx="45">
                  <c:v>4117.0</c:v>
                </c:pt>
                <c:pt idx="46">
                  <c:v>4146.0</c:v>
                </c:pt>
                <c:pt idx="47">
                  <c:v>4173.0</c:v>
                </c:pt>
                <c:pt idx="48">
                  <c:v>4202.0</c:v>
                </c:pt>
                <c:pt idx="49">
                  <c:v>4231.0</c:v>
                </c:pt>
                <c:pt idx="50">
                  <c:v>4264.0</c:v>
                </c:pt>
                <c:pt idx="51">
                  <c:v>4556.0</c:v>
                </c:pt>
                <c:pt idx="52">
                  <c:v>5077.0</c:v>
                </c:pt>
                <c:pt idx="53">
                  <c:v>5420.0</c:v>
                </c:pt>
                <c:pt idx="54">
                  <c:v>5820.0</c:v>
                </c:pt>
                <c:pt idx="55">
                  <c:v>6208.0</c:v>
                </c:pt>
                <c:pt idx="56">
                  <c:v>6627.0</c:v>
                </c:pt>
                <c:pt idx="57">
                  <c:v>7014.0</c:v>
                </c:pt>
                <c:pt idx="58">
                  <c:v>7423.0</c:v>
                </c:pt>
                <c:pt idx="59">
                  <c:v>7820.0</c:v>
                </c:pt>
                <c:pt idx="60">
                  <c:v>8239.0</c:v>
                </c:pt>
                <c:pt idx="61">
                  <c:v>8807.0</c:v>
                </c:pt>
                <c:pt idx="62">
                  <c:v>9219.0</c:v>
                </c:pt>
                <c:pt idx="63">
                  <c:v>9609.0</c:v>
                </c:pt>
                <c:pt idx="64">
                  <c:v>10147.0</c:v>
                </c:pt>
                <c:pt idx="65">
                  <c:v>10559.0</c:v>
                </c:pt>
                <c:pt idx="66">
                  <c:v>10948.0</c:v>
                </c:pt>
                <c:pt idx="67">
                  <c:v>11336.0</c:v>
                </c:pt>
                <c:pt idx="68">
                  <c:v>11723.0</c:v>
                </c:pt>
                <c:pt idx="69">
                  <c:v>12117.0</c:v>
                </c:pt>
                <c:pt idx="70">
                  <c:v>12486.0</c:v>
                </c:pt>
                <c:pt idx="71">
                  <c:v>13021.0</c:v>
                </c:pt>
                <c:pt idx="72">
                  <c:v>13411.0</c:v>
                </c:pt>
                <c:pt idx="73">
                  <c:v>13793.0</c:v>
                </c:pt>
                <c:pt idx="74">
                  <c:v>14181.0</c:v>
                </c:pt>
                <c:pt idx="75">
                  <c:v>14576.0</c:v>
                </c:pt>
                <c:pt idx="76">
                  <c:v>15134.0</c:v>
                </c:pt>
                <c:pt idx="77">
                  <c:v>15680.0</c:v>
                </c:pt>
                <c:pt idx="78">
                  <c:v>16078.0</c:v>
                </c:pt>
                <c:pt idx="79">
                  <c:v>16481.0</c:v>
                </c:pt>
                <c:pt idx="80">
                  <c:v>16878.0</c:v>
                </c:pt>
                <c:pt idx="81">
                  <c:v>17279.0</c:v>
                </c:pt>
                <c:pt idx="82">
                  <c:v>17684.0</c:v>
                </c:pt>
                <c:pt idx="83">
                  <c:v>18069.0</c:v>
                </c:pt>
                <c:pt idx="84">
                  <c:v>18465.0</c:v>
                </c:pt>
                <c:pt idx="85">
                  <c:v>18845.0</c:v>
                </c:pt>
                <c:pt idx="86">
                  <c:v>19235.0</c:v>
                </c:pt>
                <c:pt idx="87">
                  <c:v>19634.0</c:v>
                </c:pt>
                <c:pt idx="88">
                  <c:v>20189.0</c:v>
                </c:pt>
                <c:pt idx="89">
                  <c:v>20588.0</c:v>
                </c:pt>
                <c:pt idx="90">
                  <c:v>20978.0</c:v>
                </c:pt>
                <c:pt idx="91">
                  <c:v>21362.0</c:v>
                </c:pt>
                <c:pt idx="92">
                  <c:v>21917.0</c:v>
                </c:pt>
                <c:pt idx="93">
                  <c:v>22373.0</c:v>
                </c:pt>
                <c:pt idx="94">
                  <c:v>22772.0</c:v>
                </c:pt>
                <c:pt idx="95">
                  <c:v>23157.0</c:v>
                </c:pt>
                <c:pt idx="96">
                  <c:v>23532.0</c:v>
                </c:pt>
                <c:pt idx="97">
                  <c:v>23897.0</c:v>
                </c:pt>
                <c:pt idx="98">
                  <c:v>24300.0</c:v>
                </c:pt>
                <c:pt idx="99">
                  <c:v>24703.0</c:v>
                </c:pt>
                <c:pt idx="100">
                  <c:v>25092.0</c:v>
                </c:pt>
                <c:pt idx="101">
                  <c:v>25492.0</c:v>
                </c:pt>
                <c:pt idx="102">
                  <c:v>25900.0</c:v>
                </c:pt>
                <c:pt idx="103">
                  <c:v>26299.0</c:v>
                </c:pt>
                <c:pt idx="104">
                  <c:v>26730.0</c:v>
                </c:pt>
                <c:pt idx="105">
                  <c:v>27116.0</c:v>
                </c:pt>
                <c:pt idx="106">
                  <c:v>27499.0</c:v>
                </c:pt>
                <c:pt idx="107">
                  <c:v>27885.0</c:v>
                </c:pt>
                <c:pt idx="108">
                  <c:v>28272.0</c:v>
                </c:pt>
                <c:pt idx="109">
                  <c:v>28688.0</c:v>
                </c:pt>
                <c:pt idx="110">
                  <c:v>29113.0</c:v>
                </c:pt>
                <c:pt idx="111">
                  <c:v>29509.0</c:v>
                </c:pt>
                <c:pt idx="112">
                  <c:v>29892.0</c:v>
                </c:pt>
                <c:pt idx="113">
                  <c:v>30312.0</c:v>
                </c:pt>
                <c:pt idx="114">
                  <c:v>30685.0</c:v>
                </c:pt>
                <c:pt idx="115">
                  <c:v>31089.0</c:v>
                </c:pt>
                <c:pt idx="116">
                  <c:v>31505.0</c:v>
                </c:pt>
                <c:pt idx="117">
                  <c:v>31891.0</c:v>
                </c:pt>
                <c:pt idx="118">
                  <c:v>32282.0</c:v>
                </c:pt>
                <c:pt idx="119">
                  <c:v>32700.0</c:v>
                </c:pt>
                <c:pt idx="120">
                  <c:v>33106.0</c:v>
                </c:pt>
                <c:pt idx="121">
                  <c:v>33490.0</c:v>
                </c:pt>
                <c:pt idx="122">
                  <c:v>33883.0</c:v>
                </c:pt>
                <c:pt idx="123">
                  <c:v>34253.0</c:v>
                </c:pt>
                <c:pt idx="124">
                  <c:v>34636.0</c:v>
                </c:pt>
                <c:pt idx="125">
                  <c:v>69.0</c:v>
                </c:pt>
                <c:pt idx="126">
                  <c:v>167.0</c:v>
                </c:pt>
                <c:pt idx="127">
                  <c:v>280.0</c:v>
                </c:pt>
                <c:pt idx="128">
                  <c:v>598.0</c:v>
                </c:pt>
                <c:pt idx="129">
                  <c:v>754.0</c:v>
                </c:pt>
                <c:pt idx="130">
                  <c:v>948.0</c:v>
                </c:pt>
                <c:pt idx="131">
                  <c:v>1054.0</c:v>
                </c:pt>
                <c:pt idx="132">
                  <c:v>1173.0</c:v>
                </c:pt>
                <c:pt idx="133">
                  <c:v>1297.0</c:v>
                </c:pt>
                <c:pt idx="134">
                  <c:v>1387.0</c:v>
                </c:pt>
                <c:pt idx="135">
                  <c:v>1471.0</c:v>
                </c:pt>
                <c:pt idx="136">
                  <c:v>3171.0</c:v>
                </c:pt>
                <c:pt idx="137">
                  <c:v>3428.0</c:v>
                </c:pt>
                <c:pt idx="138">
                  <c:v>3738.0</c:v>
                </c:pt>
                <c:pt idx="139">
                  <c:v>4065.0</c:v>
                </c:pt>
                <c:pt idx="140">
                  <c:v>4343.0</c:v>
                </c:pt>
                <c:pt idx="141">
                  <c:v>4639.0</c:v>
                </c:pt>
                <c:pt idx="142">
                  <c:v>4921.0</c:v>
                </c:pt>
                <c:pt idx="143">
                  <c:v>5238.0</c:v>
                </c:pt>
                <c:pt idx="144">
                  <c:v>5597.0</c:v>
                </c:pt>
                <c:pt idx="145">
                  <c:v>5980.0</c:v>
                </c:pt>
                <c:pt idx="146">
                  <c:v>6381.0</c:v>
                </c:pt>
                <c:pt idx="147">
                  <c:v>6755.0</c:v>
                </c:pt>
                <c:pt idx="148">
                  <c:v>7115.0</c:v>
                </c:pt>
                <c:pt idx="149">
                  <c:v>7502.0</c:v>
                </c:pt>
                <c:pt idx="150">
                  <c:v>7902.0</c:v>
                </c:pt>
                <c:pt idx="151">
                  <c:v>8299.0</c:v>
                </c:pt>
                <c:pt idx="152">
                  <c:v>8682.0</c:v>
                </c:pt>
                <c:pt idx="153">
                  <c:v>9234.0</c:v>
                </c:pt>
                <c:pt idx="154">
                  <c:v>9588.0</c:v>
                </c:pt>
                <c:pt idx="155">
                  <c:v>9956.0</c:v>
                </c:pt>
                <c:pt idx="156">
                  <c:v>10343.0</c:v>
                </c:pt>
                <c:pt idx="157">
                  <c:v>10733.0</c:v>
                </c:pt>
                <c:pt idx="158">
                  <c:v>11097.0</c:v>
                </c:pt>
                <c:pt idx="159">
                  <c:v>11469.0</c:v>
                </c:pt>
                <c:pt idx="160">
                  <c:v>11826.0</c:v>
                </c:pt>
                <c:pt idx="161">
                  <c:v>12183.0</c:v>
                </c:pt>
                <c:pt idx="162">
                  <c:v>12555.0</c:v>
                </c:pt>
                <c:pt idx="163">
                  <c:v>12941.0</c:v>
                </c:pt>
                <c:pt idx="164">
                  <c:v>13345.0</c:v>
                </c:pt>
                <c:pt idx="165">
                  <c:v>13681.0</c:v>
                </c:pt>
                <c:pt idx="166">
                  <c:v>14070.0</c:v>
                </c:pt>
                <c:pt idx="167">
                  <c:v>14590.0</c:v>
                </c:pt>
                <c:pt idx="168">
                  <c:v>14932.0</c:v>
                </c:pt>
                <c:pt idx="169">
                  <c:v>15304.0</c:v>
                </c:pt>
                <c:pt idx="170">
                  <c:v>15677.0</c:v>
                </c:pt>
                <c:pt idx="171">
                  <c:v>16060.0</c:v>
                </c:pt>
                <c:pt idx="172">
                  <c:v>16432.0</c:v>
                </c:pt>
                <c:pt idx="173">
                  <c:v>16789.0</c:v>
                </c:pt>
                <c:pt idx="174">
                  <c:v>17165.0</c:v>
                </c:pt>
                <c:pt idx="175">
                  <c:v>17549.0</c:v>
                </c:pt>
                <c:pt idx="176">
                  <c:v>17927.0</c:v>
                </c:pt>
                <c:pt idx="177">
                  <c:v>18311.0</c:v>
                </c:pt>
                <c:pt idx="178">
                  <c:v>18691.0</c:v>
                </c:pt>
                <c:pt idx="179">
                  <c:v>19074.0</c:v>
                </c:pt>
                <c:pt idx="180">
                  <c:v>19431.0</c:v>
                </c:pt>
                <c:pt idx="181">
                  <c:v>19813.0</c:v>
                </c:pt>
                <c:pt idx="182">
                  <c:v>20182.0</c:v>
                </c:pt>
                <c:pt idx="183">
                  <c:v>20555.0</c:v>
                </c:pt>
                <c:pt idx="184">
                  <c:v>20947.0</c:v>
                </c:pt>
                <c:pt idx="185">
                  <c:v>21324.0</c:v>
                </c:pt>
                <c:pt idx="186">
                  <c:v>21707.0</c:v>
                </c:pt>
                <c:pt idx="187">
                  <c:v>22088.0</c:v>
                </c:pt>
                <c:pt idx="188">
                  <c:v>22491.0</c:v>
                </c:pt>
                <c:pt idx="189">
                  <c:v>22872.0</c:v>
                </c:pt>
                <c:pt idx="190">
                  <c:v>23211.0</c:v>
                </c:pt>
                <c:pt idx="191">
                  <c:v>23616.0</c:v>
                </c:pt>
                <c:pt idx="192">
                  <c:v>24043.0</c:v>
                </c:pt>
                <c:pt idx="193">
                  <c:v>24398.0</c:v>
                </c:pt>
                <c:pt idx="194">
                  <c:v>24766.0</c:v>
                </c:pt>
                <c:pt idx="195">
                  <c:v>25141.0</c:v>
                </c:pt>
                <c:pt idx="196">
                  <c:v>25521.0</c:v>
                </c:pt>
                <c:pt idx="197">
                  <c:v>25895.0</c:v>
                </c:pt>
                <c:pt idx="198">
                  <c:v>26268.0</c:v>
                </c:pt>
                <c:pt idx="199">
                  <c:v>26666.0</c:v>
                </c:pt>
                <c:pt idx="200">
                  <c:v>27077.0</c:v>
                </c:pt>
                <c:pt idx="201">
                  <c:v>27417.0</c:v>
                </c:pt>
                <c:pt idx="202">
                  <c:v>27781.0</c:v>
                </c:pt>
                <c:pt idx="203">
                  <c:v>28161.0</c:v>
                </c:pt>
                <c:pt idx="204">
                  <c:v>28559.0</c:v>
                </c:pt>
                <c:pt idx="205">
                  <c:v>28914.0</c:v>
                </c:pt>
                <c:pt idx="206">
                  <c:v>29288.0</c:v>
                </c:pt>
                <c:pt idx="207">
                  <c:v>29661.0</c:v>
                </c:pt>
                <c:pt idx="208">
                  <c:v>30036.0</c:v>
                </c:pt>
                <c:pt idx="209">
                  <c:v>30439.0</c:v>
                </c:pt>
                <c:pt idx="210">
                  <c:v>30777.0</c:v>
                </c:pt>
                <c:pt idx="211">
                  <c:v>31334.0</c:v>
                </c:pt>
                <c:pt idx="212">
                  <c:v>31689.0</c:v>
                </c:pt>
                <c:pt idx="213">
                  <c:v>32076.0</c:v>
                </c:pt>
                <c:pt idx="214">
                  <c:v>32429.0</c:v>
                </c:pt>
                <c:pt idx="215">
                  <c:v>32814.0</c:v>
                </c:pt>
                <c:pt idx="216">
                  <c:v>33201.0</c:v>
                </c:pt>
                <c:pt idx="217">
                  <c:v>33702.0</c:v>
                </c:pt>
                <c:pt idx="218">
                  <c:v>34068.0</c:v>
                </c:pt>
                <c:pt idx="219">
                  <c:v>34438.0</c:v>
                </c:pt>
                <c:pt idx="220">
                  <c:v>67.0</c:v>
                </c:pt>
                <c:pt idx="221">
                  <c:v>157.0</c:v>
                </c:pt>
                <c:pt idx="222">
                  <c:v>272.0</c:v>
                </c:pt>
                <c:pt idx="223">
                  <c:v>1336.0</c:v>
                </c:pt>
                <c:pt idx="224">
                  <c:v>1726.0</c:v>
                </c:pt>
                <c:pt idx="225">
                  <c:v>1896.0</c:v>
                </c:pt>
                <c:pt idx="226">
                  <c:v>2047.0</c:v>
                </c:pt>
                <c:pt idx="227">
                  <c:v>2166.0</c:v>
                </c:pt>
                <c:pt idx="228">
                  <c:v>2262.0</c:v>
                </c:pt>
                <c:pt idx="229">
                  <c:v>3914.0</c:v>
                </c:pt>
                <c:pt idx="230">
                  <c:v>4241.0</c:v>
                </c:pt>
                <c:pt idx="231">
                  <c:v>4633.0</c:v>
                </c:pt>
                <c:pt idx="232">
                  <c:v>4934.0</c:v>
                </c:pt>
                <c:pt idx="233">
                  <c:v>5232.0</c:v>
                </c:pt>
                <c:pt idx="234">
                  <c:v>5600.0</c:v>
                </c:pt>
                <c:pt idx="235">
                  <c:v>5981.0</c:v>
                </c:pt>
                <c:pt idx="236">
                  <c:v>6364.0</c:v>
                </c:pt>
                <c:pt idx="237">
                  <c:v>6737.0</c:v>
                </c:pt>
                <c:pt idx="238">
                  <c:v>7109.0</c:v>
                </c:pt>
                <c:pt idx="239">
                  <c:v>7641.0</c:v>
                </c:pt>
                <c:pt idx="240">
                  <c:v>8036.0</c:v>
                </c:pt>
                <c:pt idx="241">
                  <c:v>8417.0</c:v>
                </c:pt>
                <c:pt idx="242">
                  <c:v>8814.0</c:v>
                </c:pt>
                <c:pt idx="243">
                  <c:v>9190.0</c:v>
                </c:pt>
                <c:pt idx="244">
                  <c:v>9585.0</c:v>
                </c:pt>
                <c:pt idx="245">
                  <c:v>9976.0</c:v>
                </c:pt>
                <c:pt idx="246">
                  <c:v>10366.0</c:v>
                </c:pt>
                <c:pt idx="247">
                  <c:v>10822.0</c:v>
                </c:pt>
                <c:pt idx="248">
                  <c:v>11169.0</c:v>
                </c:pt>
                <c:pt idx="249">
                  <c:v>11563.0</c:v>
                </c:pt>
                <c:pt idx="250">
                  <c:v>11951.0</c:v>
                </c:pt>
                <c:pt idx="251">
                  <c:v>12323.0</c:v>
                </c:pt>
                <c:pt idx="252">
                  <c:v>13001.0</c:v>
                </c:pt>
                <c:pt idx="253">
                  <c:v>13351.0</c:v>
                </c:pt>
                <c:pt idx="254">
                  <c:v>13711.0</c:v>
                </c:pt>
                <c:pt idx="255">
                  <c:v>14090.0</c:v>
                </c:pt>
                <c:pt idx="256">
                  <c:v>14469.0</c:v>
                </c:pt>
                <c:pt idx="257">
                  <c:v>14824.0</c:v>
                </c:pt>
                <c:pt idx="258">
                  <c:v>15189.0</c:v>
                </c:pt>
                <c:pt idx="259">
                  <c:v>15563.0</c:v>
                </c:pt>
                <c:pt idx="260">
                  <c:v>15951.0</c:v>
                </c:pt>
                <c:pt idx="261">
                  <c:v>16326.0</c:v>
                </c:pt>
                <c:pt idx="262">
                  <c:v>16703.0</c:v>
                </c:pt>
                <c:pt idx="263">
                  <c:v>17081.0</c:v>
                </c:pt>
                <c:pt idx="264">
                  <c:v>17472.0</c:v>
                </c:pt>
                <c:pt idx="265">
                  <c:v>17876.0</c:v>
                </c:pt>
                <c:pt idx="266">
                  <c:v>18239.0</c:v>
                </c:pt>
                <c:pt idx="267">
                  <c:v>18639.0</c:v>
                </c:pt>
                <c:pt idx="268">
                  <c:v>18999.0</c:v>
                </c:pt>
                <c:pt idx="269">
                  <c:v>19527.0</c:v>
                </c:pt>
                <c:pt idx="270">
                  <c:v>19909.0</c:v>
                </c:pt>
                <c:pt idx="271">
                  <c:v>20301.0</c:v>
                </c:pt>
                <c:pt idx="272">
                  <c:v>20670.0</c:v>
                </c:pt>
                <c:pt idx="273">
                  <c:v>21044.0</c:v>
                </c:pt>
                <c:pt idx="274">
                  <c:v>21414.0</c:v>
                </c:pt>
                <c:pt idx="275">
                  <c:v>21798.0</c:v>
                </c:pt>
                <c:pt idx="276">
                  <c:v>22171.0</c:v>
                </c:pt>
                <c:pt idx="277">
                  <c:v>22539.0</c:v>
                </c:pt>
                <c:pt idx="278">
                  <c:v>22912.0</c:v>
                </c:pt>
                <c:pt idx="279">
                  <c:v>23254.0</c:v>
                </c:pt>
                <c:pt idx="280">
                  <c:v>23660.0</c:v>
                </c:pt>
                <c:pt idx="281">
                  <c:v>24054.0</c:v>
                </c:pt>
                <c:pt idx="282">
                  <c:v>24577.0</c:v>
                </c:pt>
                <c:pt idx="283">
                  <c:v>24967.0</c:v>
                </c:pt>
                <c:pt idx="284">
                  <c:v>25350.0</c:v>
                </c:pt>
                <c:pt idx="285">
                  <c:v>25722.0</c:v>
                </c:pt>
                <c:pt idx="286">
                  <c:v>26109.0</c:v>
                </c:pt>
                <c:pt idx="287">
                  <c:v>26499.0</c:v>
                </c:pt>
                <c:pt idx="288">
                  <c:v>26887.0</c:v>
                </c:pt>
                <c:pt idx="289">
                  <c:v>27405.0</c:v>
                </c:pt>
                <c:pt idx="290">
                  <c:v>27819.0</c:v>
                </c:pt>
                <c:pt idx="291">
                  <c:v>28159.0</c:v>
                </c:pt>
                <c:pt idx="292">
                  <c:v>28533.0</c:v>
                </c:pt>
                <c:pt idx="293">
                  <c:v>28911.0</c:v>
                </c:pt>
                <c:pt idx="294">
                  <c:v>29269.0</c:v>
                </c:pt>
                <c:pt idx="295">
                  <c:v>29655.0</c:v>
                </c:pt>
                <c:pt idx="296">
                  <c:v>30086.0</c:v>
                </c:pt>
                <c:pt idx="297">
                  <c:v>30419.0</c:v>
                </c:pt>
                <c:pt idx="298">
                  <c:v>30781.0</c:v>
                </c:pt>
                <c:pt idx="299">
                  <c:v>31185.0</c:v>
                </c:pt>
                <c:pt idx="300">
                  <c:v>31527.0</c:v>
                </c:pt>
                <c:pt idx="301">
                  <c:v>31912.0</c:v>
                </c:pt>
                <c:pt idx="302">
                  <c:v>32436.0</c:v>
                </c:pt>
                <c:pt idx="303">
                  <c:v>32803.0</c:v>
                </c:pt>
                <c:pt idx="304">
                  <c:v>33174.0</c:v>
                </c:pt>
                <c:pt idx="305">
                  <c:v>33578.0</c:v>
                </c:pt>
                <c:pt idx="306">
                  <c:v>33944.0</c:v>
                </c:pt>
                <c:pt idx="307">
                  <c:v>34312.0</c:v>
                </c:pt>
                <c:pt idx="308">
                  <c:v>34675.0</c:v>
                </c:pt>
                <c:pt idx="309">
                  <c:v>536.0</c:v>
                </c:pt>
                <c:pt idx="310">
                  <c:v>575.0</c:v>
                </c:pt>
                <c:pt idx="311">
                  <c:v>1066.0</c:v>
                </c:pt>
                <c:pt idx="312">
                  <c:v>1177.0</c:v>
                </c:pt>
                <c:pt idx="313">
                  <c:v>1271.0</c:v>
                </c:pt>
                <c:pt idx="314">
                  <c:v>1519.0</c:v>
                </c:pt>
                <c:pt idx="315">
                  <c:v>1851.0</c:v>
                </c:pt>
                <c:pt idx="316">
                  <c:v>2552.0</c:v>
                </c:pt>
                <c:pt idx="317">
                  <c:v>3886.0</c:v>
                </c:pt>
                <c:pt idx="318">
                  <c:v>5360.0</c:v>
                </c:pt>
                <c:pt idx="319">
                  <c:v>5811.0</c:v>
                </c:pt>
                <c:pt idx="320">
                  <c:v>6193.0</c:v>
                </c:pt>
                <c:pt idx="321">
                  <c:v>6611.0</c:v>
                </c:pt>
                <c:pt idx="322">
                  <c:v>7015.0</c:v>
                </c:pt>
                <c:pt idx="323">
                  <c:v>7426.0</c:v>
                </c:pt>
                <c:pt idx="324">
                  <c:v>7839.0</c:v>
                </c:pt>
                <c:pt idx="325">
                  <c:v>8261.0</c:v>
                </c:pt>
                <c:pt idx="326">
                  <c:v>8668.0</c:v>
                </c:pt>
                <c:pt idx="327">
                  <c:v>9076.0</c:v>
                </c:pt>
                <c:pt idx="328">
                  <c:v>9485.0</c:v>
                </c:pt>
                <c:pt idx="329">
                  <c:v>9881.0</c:v>
                </c:pt>
                <c:pt idx="330">
                  <c:v>10304.0</c:v>
                </c:pt>
                <c:pt idx="331">
                  <c:v>10706.0</c:v>
                </c:pt>
                <c:pt idx="332">
                  <c:v>11078.0</c:v>
                </c:pt>
                <c:pt idx="333">
                  <c:v>11517.0</c:v>
                </c:pt>
                <c:pt idx="334">
                  <c:v>12062.0</c:v>
                </c:pt>
                <c:pt idx="335">
                  <c:v>12485.0</c:v>
                </c:pt>
                <c:pt idx="336">
                  <c:v>12892.0</c:v>
                </c:pt>
                <c:pt idx="337">
                  <c:v>13310.0</c:v>
                </c:pt>
                <c:pt idx="338">
                  <c:v>13722.0</c:v>
                </c:pt>
                <c:pt idx="339">
                  <c:v>14298.0</c:v>
                </c:pt>
                <c:pt idx="340">
                  <c:v>14690.0</c:v>
                </c:pt>
                <c:pt idx="341">
                  <c:v>15282.0</c:v>
                </c:pt>
                <c:pt idx="342">
                  <c:v>15667.0</c:v>
                </c:pt>
                <c:pt idx="343">
                  <c:v>16091.0</c:v>
                </c:pt>
                <c:pt idx="344">
                  <c:v>16503.0</c:v>
                </c:pt>
                <c:pt idx="345">
                  <c:v>16907.0</c:v>
                </c:pt>
                <c:pt idx="346">
                  <c:v>17324.0</c:v>
                </c:pt>
                <c:pt idx="347">
                  <c:v>17774.0</c:v>
                </c:pt>
                <c:pt idx="348">
                  <c:v>18191.0</c:v>
                </c:pt>
                <c:pt idx="349">
                  <c:v>18582.0</c:v>
                </c:pt>
                <c:pt idx="350">
                  <c:v>19132.0</c:v>
                </c:pt>
                <c:pt idx="351">
                  <c:v>19523.0</c:v>
                </c:pt>
                <c:pt idx="352">
                  <c:v>19961.0</c:v>
                </c:pt>
                <c:pt idx="353">
                  <c:v>20370.0</c:v>
                </c:pt>
                <c:pt idx="354">
                  <c:v>20795.0</c:v>
                </c:pt>
                <c:pt idx="355">
                  <c:v>21225.0</c:v>
                </c:pt>
                <c:pt idx="356">
                  <c:v>21638.0</c:v>
                </c:pt>
                <c:pt idx="357">
                  <c:v>22223.0</c:v>
                </c:pt>
                <c:pt idx="358">
                  <c:v>22644.0</c:v>
                </c:pt>
                <c:pt idx="359">
                  <c:v>23055.0</c:v>
                </c:pt>
                <c:pt idx="360">
                  <c:v>23461.0</c:v>
                </c:pt>
                <c:pt idx="361">
                  <c:v>23888.0</c:v>
                </c:pt>
                <c:pt idx="362">
                  <c:v>24276.0</c:v>
                </c:pt>
                <c:pt idx="363">
                  <c:v>24690.0</c:v>
                </c:pt>
                <c:pt idx="364">
                  <c:v>25086.0</c:v>
                </c:pt>
                <c:pt idx="365">
                  <c:v>25483.0</c:v>
                </c:pt>
                <c:pt idx="366">
                  <c:v>25919.0</c:v>
                </c:pt>
                <c:pt idx="367">
                  <c:v>26359.0</c:v>
                </c:pt>
                <c:pt idx="368">
                  <c:v>26764.0</c:v>
                </c:pt>
                <c:pt idx="369">
                  <c:v>27184.0</c:v>
                </c:pt>
                <c:pt idx="370">
                  <c:v>27622.0</c:v>
                </c:pt>
                <c:pt idx="371">
                  <c:v>28008.0</c:v>
                </c:pt>
                <c:pt idx="372">
                  <c:v>28393.0</c:v>
                </c:pt>
                <c:pt idx="373">
                  <c:v>28811.0</c:v>
                </c:pt>
                <c:pt idx="374">
                  <c:v>29230.0</c:v>
                </c:pt>
                <c:pt idx="375">
                  <c:v>29627.0</c:v>
                </c:pt>
                <c:pt idx="376">
                  <c:v>30042.0</c:v>
                </c:pt>
                <c:pt idx="377">
                  <c:v>30442.0</c:v>
                </c:pt>
                <c:pt idx="378">
                  <c:v>30833.0</c:v>
                </c:pt>
                <c:pt idx="379">
                  <c:v>31400.0</c:v>
                </c:pt>
                <c:pt idx="380">
                  <c:v>31807.0</c:v>
                </c:pt>
                <c:pt idx="381">
                  <c:v>32183.0</c:v>
                </c:pt>
                <c:pt idx="382">
                  <c:v>32597.0</c:v>
                </c:pt>
                <c:pt idx="383">
                  <c:v>33008.0</c:v>
                </c:pt>
                <c:pt idx="384">
                  <c:v>33419.0</c:v>
                </c:pt>
                <c:pt idx="385">
                  <c:v>33828.0</c:v>
                </c:pt>
                <c:pt idx="386">
                  <c:v>34241.0</c:v>
                </c:pt>
                <c:pt idx="387">
                  <c:v>29.0</c:v>
                </c:pt>
                <c:pt idx="388">
                  <c:v>81.0</c:v>
                </c:pt>
                <c:pt idx="389">
                  <c:v>1252.0</c:v>
                </c:pt>
                <c:pt idx="390">
                  <c:v>1388.0</c:v>
                </c:pt>
                <c:pt idx="391">
                  <c:v>1514.0</c:v>
                </c:pt>
                <c:pt idx="392">
                  <c:v>1682.0</c:v>
                </c:pt>
                <c:pt idx="393">
                  <c:v>1887.0</c:v>
                </c:pt>
                <c:pt idx="394">
                  <c:v>2674.0</c:v>
                </c:pt>
                <c:pt idx="395">
                  <c:v>2863.0</c:v>
                </c:pt>
                <c:pt idx="396">
                  <c:v>3054.0</c:v>
                </c:pt>
                <c:pt idx="397">
                  <c:v>3306.0</c:v>
                </c:pt>
                <c:pt idx="398">
                  <c:v>3605.0</c:v>
                </c:pt>
                <c:pt idx="399">
                  <c:v>3968.0</c:v>
                </c:pt>
                <c:pt idx="400">
                  <c:v>4303.0</c:v>
                </c:pt>
                <c:pt idx="401">
                  <c:v>4595.0</c:v>
                </c:pt>
                <c:pt idx="402">
                  <c:v>4881.0</c:v>
                </c:pt>
                <c:pt idx="403">
                  <c:v>5236.0</c:v>
                </c:pt>
                <c:pt idx="404">
                  <c:v>5632.0</c:v>
                </c:pt>
                <c:pt idx="405">
                  <c:v>6037.0</c:v>
                </c:pt>
                <c:pt idx="406">
                  <c:v>6459.0</c:v>
                </c:pt>
                <c:pt idx="407">
                  <c:v>6862.0</c:v>
                </c:pt>
                <c:pt idx="408">
                  <c:v>7273.0</c:v>
                </c:pt>
                <c:pt idx="409">
                  <c:v>7636.0</c:v>
                </c:pt>
                <c:pt idx="410">
                  <c:v>8115.0</c:v>
                </c:pt>
                <c:pt idx="411">
                  <c:v>8493.0</c:v>
                </c:pt>
                <c:pt idx="412">
                  <c:v>8887.0</c:v>
                </c:pt>
                <c:pt idx="413">
                  <c:v>9431.0</c:v>
                </c:pt>
                <c:pt idx="414">
                  <c:v>9851.0</c:v>
                </c:pt>
                <c:pt idx="415">
                  <c:v>10262.0</c:v>
                </c:pt>
                <c:pt idx="416">
                  <c:v>10676.0</c:v>
                </c:pt>
                <c:pt idx="417">
                  <c:v>11061.0</c:v>
                </c:pt>
                <c:pt idx="418">
                  <c:v>11462.0</c:v>
                </c:pt>
                <c:pt idx="419">
                  <c:v>11858.0</c:v>
                </c:pt>
                <c:pt idx="420">
                  <c:v>12258.0</c:v>
                </c:pt>
                <c:pt idx="421">
                  <c:v>12625.0</c:v>
                </c:pt>
                <c:pt idx="422">
                  <c:v>13042.0</c:v>
                </c:pt>
                <c:pt idx="423">
                  <c:v>13415.0</c:v>
                </c:pt>
                <c:pt idx="424">
                  <c:v>13817.0</c:v>
                </c:pt>
                <c:pt idx="425">
                  <c:v>14275.0</c:v>
                </c:pt>
                <c:pt idx="426">
                  <c:v>14651.0</c:v>
                </c:pt>
                <c:pt idx="427">
                  <c:v>15021.0</c:v>
                </c:pt>
                <c:pt idx="428">
                  <c:v>15403.0</c:v>
                </c:pt>
                <c:pt idx="429">
                  <c:v>15837.0</c:v>
                </c:pt>
                <c:pt idx="430">
                  <c:v>16210.0</c:v>
                </c:pt>
                <c:pt idx="431">
                  <c:v>16663.0</c:v>
                </c:pt>
                <c:pt idx="432">
                  <c:v>17024.0</c:v>
                </c:pt>
                <c:pt idx="433">
                  <c:v>17468.0</c:v>
                </c:pt>
                <c:pt idx="434">
                  <c:v>17990.0</c:v>
                </c:pt>
                <c:pt idx="435">
                  <c:v>18388.0</c:v>
                </c:pt>
                <c:pt idx="436">
                  <c:v>18801.0</c:v>
                </c:pt>
                <c:pt idx="437">
                  <c:v>19192.0</c:v>
                </c:pt>
                <c:pt idx="438">
                  <c:v>19746.0</c:v>
                </c:pt>
                <c:pt idx="439">
                  <c:v>20130.0</c:v>
                </c:pt>
                <c:pt idx="440">
                  <c:v>20544.0</c:v>
                </c:pt>
                <c:pt idx="441">
                  <c:v>20936.0</c:v>
                </c:pt>
                <c:pt idx="442">
                  <c:v>21332.0</c:v>
                </c:pt>
                <c:pt idx="443">
                  <c:v>21733.0</c:v>
                </c:pt>
                <c:pt idx="444">
                  <c:v>22147.0</c:v>
                </c:pt>
                <c:pt idx="445">
                  <c:v>22553.0</c:v>
                </c:pt>
                <c:pt idx="446">
                  <c:v>22968.0</c:v>
                </c:pt>
                <c:pt idx="447">
                  <c:v>23389.0</c:v>
                </c:pt>
                <c:pt idx="448">
                  <c:v>23766.0</c:v>
                </c:pt>
                <c:pt idx="449">
                  <c:v>24165.0</c:v>
                </c:pt>
                <c:pt idx="450">
                  <c:v>24585.0</c:v>
                </c:pt>
                <c:pt idx="451">
                  <c:v>24977.0</c:v>
                </c:pt>
                <c:pt idx="452">
                  <c:v>25361.0</c:v>
                </c:pt>
                <c:pt idx="453">
                  <c:v>25804.0</c:v>
                </c:pt>
                <c:pt idx="454">
                  <c:v>26189.0</c:v>
                </c:pt>
                <c:pt idx="455">
                  <c:v>26602.0</c:v>
                </c:pt>
                <c:pt idx="456">
                  <c:v>26996.0</c:v>
                </c:pt>
                <c:pt idx="457">
                  <c:v>27428.0</c:v>
                </c:pt>
                <c:pt idx="458">
                  <c:v>27803.0</c:v>
                </c:pt>
                <c:pt idx="459">
                  <c:v>28251.0</c:v>
                </c:pt>
                <c:pt idx="460">
                  <c:v>28629.0</c:v>
                </c:pt>
                <c:pt idx="461">
                  <c:v>29009.0</c:v>
                </c:pt>
                <c:pt idx="462">
                  <c:v>29393.0</c:v>
                </c:pt>
                <c:pt idx="463">
                  <c:v>29795.0</c:v>
                </c:pt>
                <c:pt idx="464">
                  <c:v>30193.0</c:v>
                </c:pt>
                <c:pt idx="465">
                  <c:v>30727.0</c:v>
                </c:pt>
                <c:pt idx="466">
                  <c:v>31137.0</c:v>
                </c:pt>
                <c:pt idx="467">
                  <c:v>31584.0</c:v>
                </c:pt>
                <c:pt idx="468">
                  <c:v>31935.0</c:v>
                </c:pt>
                <c:pt idx="469">
                  <c:v>32332.0</c:v>
                </c:pt>
                <c:pt idx="470">
                  <c:v>32736.0</c:v>
                </c:pt>
                <c:pt idx="471">
                  <c:v>33135.0</c:v>
                </c:pt>
                <c:pt idx="472">
                  <c:v>33540.0</c:v>
                </c:pt>
                <c:pt idx="473">
                  <c:v>33949.0</c:v>
                </c:pt>
                <c:pt idx="474">
                  <c:v>34393.0</c:v>
                </c:pt>
                <c:pt idx="475">
                  <c:v>610.0</c:v>
                </c:pt>
                <c:pt idx="476">
                  <c:v>1264.0</c:v>
                </c:pt>
                <c:pt idx="477">
                  <c:v>2313.0</c:v>
                </c:pt>
                <c:pt idx="478">
                  <c:v>2454.0</c:v>
                </c:pt>
                <c:pt idx="479">
                  <c:v>2619.0</c:v>
                </c:pt>
                <c:pt idx="480">
                  <c:v>2809.0</c:v>
                </c:pt>
                <c:pt idx="481">
                  <c:v>2985.0</c:v>
                </c:pt>
                <c:pt idx="482">
                  <c:v>3230.0</c:v>
                </c:pt>
                <c:pt idx="483">
                  <c:v>3502.0</c:v>
                </c:pt>
                <c:pt idx="484">
                  <c:v>3809.0</c:v>
                </c:pt>
                <c:pt idx="485">
                  <c:v>4143.0</c:v>
                </c:pt>
                <c:pt idx="486">
                  <c:v>4435.0</c:v>
                </c:pt>
                <c:pt idx="487">
                  <c:v>4724.0</c:v>
                </c:pt>
                <c:pt idx="488">
                  <c:v>4990.0</c:v>
                </c:pt>
                <c:pt idx="489">
                  <c:v>5316.0</c:v>
                </c:pt>
                <c:pt idx="490">
                  <c:v>5836.0</c:v>
                </c:pt>
                <c:pt idx="491">
                  <c:v>6216.0</c:v>
                </c:pt>
                <c:pt idx="492">
                  <c:v>6600.0</c:v>
                </c:pt>
                <c:pt idx="493">
                  <c:v>6976.0</c:v>
                </c:pt>
                <c:pt idx="494">
                  <c:v>7344.0</c:v>
                </c:pt>
                <c:pt idx="495">
                  <c:v>7725.0</c:v>
                </c:pt>
                <c:pt idx="496">
                  <c:v>8116.0</c:v>
                </c:pt>
                <c:pt idx="497">
                  <c:v>8921.0</c:v>
                </c:pt>
                <c:pt idx="498">
                  <c:v>9304.0</c:v>
                </c:pt>
                <c:pt idx="499">
                  <c:v>9689.0</c:v>
                </c:pt>
                <c:pt idx="500">
                  <c:v>10058.0</c:v>
                </c:pt>
                <c:pt idx="501">
                  <c:v>10460.0</c:v>
                </c:pt>
                <c:pt idx="502">
                  <c:v>10832.0</c:v>
                </c:pt>
                <c:pt idx="503">
                  <c:v>11180.0</c:v>
                </c:pt>
                <c:pt idx="504">
                  <c:v>11569.0</c:v>
                </c:pt>
                <c:pt idx="505">
                  <c:v>11929.0</c:v>
                </c:pt>
                <c:pt idx="506">
                  <c:v>12317.0</c:v>
                </c:pt>
                <c:pt idx="507">
                  <c:v>12724.0</c:v>
                </c:pt>
                <c:pt idx="508">
                  <c:v>13089.0</c:v>
                </c:pt>
                <c:pt idx="509">
                  <c:v>13435.0</c:v>
                </c:pt>
                <c:pt idx="510">
                  <c:v>13803.0</c:v>
                </c:pt>
                <c:pt idx="511">
                  <c:v>14185.0</c:v>
                </c:pt>
                <c:pt idx="512">
                  <c:v>14560.0</c:v>
                </c:pt>
                <c:pt idx="513">
                  <c:v>14913.0</c:v>
                </c:pt>
                <c:pt idx="514">
                  <c:v>15293.0</c:v>
                </c:pt>
                <c:pt idx="515">
                  <c:v>15687.0</c:v>
                </c:pt>
                <c:pt idx="516">
                  <c:v>16098.0</c:v>
                </c:pt>
                <c:pt idx="517">
                  <c:v>16449.0</c:v>
                </c:pt>
                <c:pt idx="518">
                  <c:v>16828.0</c:v>
                </c:pt>
                <c:pt idx="519">
                  <c:v>17378.0</c:v>
                </c:pt>
                <c:pt idx="520">
                  <c:v>17767.0</c:v>
                </c:pt>
                <c:pt idx="521">
                  <c:v>18151.0</c:v>
                </c:pt>
                <c:pt idx="522">
                  <c:v>18530.0</c:v>
                </c:pt>
                <c:pt idx="523">
                  <c:v>18886.0</c:v>
                </c:pt>
                <c:pt idx="524">
                  <c:v>19241.0</c:v>
                </c:pt>
                <c:pt idx="525">
                  <c:v>19609.0</c:v>
                </c:pt>
                <c:pt idx="526">
                  <c:v>20145.0</c:v>
                </c:pt>
                <c:pt idx="527">
                  <c:v>20531.0</c:v>
                </c:pt>
                <c:pt idx="528">
                  <c:v>20910.0</c:v>
                </c:pt>
                <c:pt idx="529">
                  <c:v>21281.0</c:v>
                </c:pt>
                <c:pt idx="530">
                  <c:v>21663.0</c:v>
                </c:pt>
                <c:pt idx="531">
                  <c:v>22035.0</c:v>
                </c:pt>
                <c:pt idx="532">
                  <c:v>22432.0</c:v>
                </c:pt>
                <c:pt idx="533">
                  <c:v>22797.0</c:v>
                </c:pt>
                <c:pt idx="534">
                  <c:v>23158.0</c:v>
                </c:pt>
                <c:pt idx="535">
                  <c:v>23552.0</c:v>
                </c:pt>
                <c:pt idx="536">
                  <c:v>23937.0</c:v>
                </c:pt>
                <c:pt idx="537">
                  <c:v>24321.0</c:v>
                </c:pt>
                <c:pt idx="538">
                  <c:v>24692.0</c:v>
                </c:pt>
                <c:pt idx="539">
                  <c:v>25059.0</c:v>
                </c:pt>
                <c:pt idx="540">
                  <c:v>25429.0</c:v>
                </c:pt>
                <c:pt idx="541">
                  <c:v>25798.0</c:v>
                </c:pt>
                <c:pt idx="542">
                  <c:v>26195.0</c:v>
                </c:pt>
                <c:pt idx="543">
                  <c:v>26545.0</c:v>
                </c:pt>
                <c:pt idx="544">
                  <c:v>26944.0</c:v>
                </c:pt>
                <c:pt idx="545">
                  <c:v>27320.0</c:v>
                </c:pt>
                <c:pt idx="546">
                  <c:v>27832.0</c:v>
                </c:pt>
                <c:pt idx="547">
                  <c:v>28361.0</c:v>
                </c:pt>
                <c:pt idx="548">
                  <c:v>28743.0</c:v>
                </c:pt>
                <c:pt idx="549">
                  <c:v>29110.0</c:v>
                </c:pt>
                <c:pt idx="550">
                  <c:v>29468.0</c:v>
                </c:pt>
                <c:pt idx="551">
                  <c:v>29840.0</c:v>
                </c:pt>
                <c:pt idx="552">
                  <c:v>30264.0</c:v>
                </c:pt>
                <c:pt idx="553">
                  <c:v>30585.0</c:v>
                </c:pt>
                <c:pt idx="554">
                  <c:v>30977.0</c:v>
                </c:pt>
                <c:pt idx="555">
                  <c:v>31341.0</c:v>
                </c:pt>
                <c:pt idx="556">
                  <c:v>31708.0</c:v>
                </c:pt>
                <c:pt idx="557">
                  <c:v>32079.0</c:v>
                </c:pt>
                <c:pt idx="558">
                  <c:v>32464.0</c:v>
                </c:pt>
                <c:pt idx="559">
                  <c:v>32844.0</c:v>
                </c:pt>
                <c:pt idx="560">
                  <c:v>33330.0</c:v>
                </c:pt>
                <c:pt idx="561">
                  <c:v>33711.0</c:v>
                </c:pt>
                <c:pt idx="562">
                  <c:v>34260.0</c:v>
                </c:pt>
                <c:pt idx="563">
                  <c:v>34614.0</c:v>
                </c:pt>
                <c:pt idx="564">
                  <c:v>742.0</c:v>
                </c:pt>
                <c:pt idx="565">
                  <c:v>1565.0</c:v>
                </c:pt>
                <c:pt idx="566">
                  <c:v>2805.0</c:v>
                </c:pt>
                <c:pt idx="567">
                  <c:v>3001.0</c:v>
                </c:pt>
                <c:pt idx="568">
                  <c:v>3355.0</c:v>
                </c:pt>
                <c:pt idx="569">
                  <c:v>3687.0</c:v>
                </c:pt>
                <c:pt idx="570">
                  <c:v>4043.0</c:v>
                </c:pt>
                <c:pt idx="571">
                  <c:v>4371.0</c:v>
                </c:pt>
                <c:pt idx="572">
                  <c:v>4681.0</c:v>
                </c:pt>
                <c:pt idx="573">
                  <c:v>4976.0</c:v>
                </c:pt>
                <c:pt idx="574">
                  <c:v>5392.0</c:v>
                </c:pt>
                <c:pt idx="575">
                  <c:v>5809.0</c:v>
                </c:pt>
                <c:pt idx="576">
                  <c:v>6227.0</c:v>
                </c:pt>
                <c:pt idx="577">
                  <c:v>6650.0</c:v>
                </c:pt>
                <c:pt idx="578">
                  <c:v>7039.0</c:v>
                </c:pt>
                <c:pt idx="579">
                  <c:v>7459.0</c:v>
                </c:pt>
                <c:pt idx="580">
                  <c:v>7881.0</c:v>
                </c:pt>
                <c:pt idx="581">
                  <c:v>8319.0</c:v>
                </c:pt>
                <c:pt idx="582">
                  <c:v>8730.0</c:v>
                </c:pt>
                <c:pt idx="583">
                  <c:v>9149.0</c:v>
                </c:pt>
                <c:pt idx="584">
                  <c:v>9721.0</c:v>
                </c:pt>
                <c:pt idx="585">
                  <c:v>10137.0</c:v>
                </c:pt>
                <c:pt idx="586">
                  <c:v>10566.0</c:v>
                </c:pt>
                <c:pt idx="587">
                  <c:v>10955.0</c:v>
                </c:pt>
                <c:pt idx="588">
                  <c:v>11367.0</c:v>
                </c:pt>
                <c:pt idx="589">
                  <c:v>11807.0</c:v>
                </c:pt>
                <c:pt idx="590">
                  <c:v>12194.0</c:v>
                </c:pt>
                <c:pt idx="591">
                  <c:v>12620.0</c:v>
                </c:pt>
                <c:pt idx="592">
                  <c:v>13022.0</c:v>
                </c:pt>
                <c:pt idx="593">
                  <c:v>13418.0</c:v>
                </c:pt>
                <c:pt idx="594">
                  <c:v>13783.0</c:v>
                </c:pt>
                <c:pt idx="595">
                  <c:v>14205.0</c:v>
                </c:pt>
                <c:pt idx="596">
                  <c:v>14601.0</c:v>
                </c:pt>
                <c:pt idx="597">
                  <c:v>14988.0</c:v>
                </c:pt>
                <c:pt idx="598">
                  <c:v>15386.0</c:v>
                </c:pt>
                <c:pt idx="599">
                  <c:v>15820.0</c:v>
                </c:pt>
                <c:pt idx="600">
                  <c:v>16235.0</c:v>
                </c:pt>
                <c:pt idx="601">
                  <c:v>16632.0</c:v>
                </c:pt>
                <c:pt idx="602">
                  <c:v>17033.0</c:v>
                </c:pt>
                <c:pt idx="603">
                  <c:v>17449.0</c:v>
                </c:pt>
                <c:pt idx="604">
                  <c:v>17866.0</c:v>
                </c:pt>
                <c:pt idx="605">
                  <c:v>18282.0</c:v>
                </c:pt>
                <c:pt idx="606">
                  <c:v>18668.0</c:v>
                </c:pt>
                <c:pt idx="607">
                  <c:v>19070.0</c:v>
                </c:pt>
                <c:pt idx="608">
                  <c:v>19483.0</c:v>
                </c:pt>
                <c:pt idx="609">
                  <c:v>19902.0</c:v>
                </c:pt>
                <c:pt idx="610">
                  <c:v>20328.0</c:v>
                </c:pt>
                <c:pt idx="611">
                  <c:v>20789.0</c:v>
                </c:pt>
                <c:pt idx="612">
                  <c:v>21177.0</c:v>
                </c:pt>
                <c:pt idx="613">
                  <c:v>21588.0</c:v>
                </c:pt>
                <c:pt idx="614">
                  <c:v>21980.0</c:v>
                </c:pt>
                <c:pt idx="615">
                  <c:v>22406.0</c:v>
                </c:pt>
                <c:pt idx="616">
                  <c:v>22817.0</c:v>
                </c:pt>
                <c:pt idx="617">
                  <c:v>23221.0</c:v>
                </c:pt>
                <c:pt idx="618">
                  <c:v>23859.0</c:v>
                </c:pt>
                <c:pt idx="619">
                  <c:v>24278.0</c:v>
                </c:pt>
                <c:pt idx="620">
                  <c:v>24827.0</c:v>
                </c:pt>
                <c:pt idx="621">
                  <c:v>25241.0</c:v>
                </c:pt>
                <c:pt idx="622">
                  <c:v>25655.0</c:v>
                </c:pt>
                <c:pt idx="623">
                  <c:v>26064.0</c:v>
                </c:pt>
                <c:pt idx="624">
                  <c:v>26484.0</c:v>
                </c:pt>
                <c:pt idx="625">
                  <c:v>26911.0</c:v>
                </c:pt>
                <c:pt idx="626">
                  <c:v>27301.0</c:v>
                </c:pt>
                <c:pt idx="627">
                  <c:v>27725.0</c:v>
                </c:pt>
                <c:pt idx="628">
                  <c:v>28337.0</c:v>
                </c:pt>
                <c:pt idx="629">
                  <c:v>28726.0</c:v>
                </c:pt>
                <c:pt idx="630">
                  <c:v>29146.0</c:v>
                </c:pt>
                <c:pt idx="631">
                  <c:v>29552.0</c:v>
                </c:pt>
                <c:pt idx="632">
                  <c:v>29982.0</c:v>
                </c:pt>
                <c:pt idx="633">
                  <c:v>30409.0</c:v>
                </c:pt>
                <c:pt idx="634">
                  <c:v>30813.0</c:v>
                </c:pt>
                <c:pt idx="635">
                  <c:v>31217.0</c:v>
                </c:pt>
                <c:pt idx="636">
                  <c:v>31624.0</c:v>
                </c:pt>
                <c:pt idx="637">
                  <c:v>32031.0</c:v>
                </c:pt>
                <c:pt idx="638">
                  <c:v>32439.0</c:v>
                </c:pt>
                <c:pt idx="639">
                  <c:v>32859.0</c:v>
                </c:pt>
                <c:pt idx="640">
                  <c:v>33267.0</c:v>
                </c:pt>
                <c:pt idx="641">
                  <c:v>33718.0</c:v>
                </c:pt>
                <c:pt idx="642">
                  <c:v>34149.0</c:v>
                </c:pt>
                <c:pt idx="643">
                  <c:v>34555.0</c:v>
                </c:pt>
                <c:pt idx="644">
                  <c:v>184.0</c:v>
                </c:pt>
                <c:pt idx="645">
                  <c:v>411.0</c:v>
                </c:pt>
                <c:pt idx="646">
                  <c:v>439.0</c:v>
                </c:pt>
                <c:pt idx="647">
                  <c:v>486.0</c:v>
                </c:pt>
                <c:pt idx="648">
                  <c:v>514.0</c:v>
                </c:pt>
                <c:pt idx="649">
                  <c:v>694.0</c:v>
                </c:pt>
                <c:pt idx="650">
                  <c:v>819.0</c:v>
                </c:pt>
                <c:pt idx="651">
                  <c:v>905.0</c:v>
                </c:pt>
                <c:pt idx="652">
                  <c:v>1232.0</c:v>
                </c:pt>
                <c:pt idx="653">
                  <c:v>1331.0</c:v>
                </c:pt>
                <c:pt idx="654">
                  <c:v>1428.0</c:v>
                </c:pt>
                <c:pt idx="655">
                  <c:v>1535.0</c:v>
                </c:pt>
                <c:pt idx="656">
                  <c:v>1650.0</c:v>
                </c:pt>
                <c:pt idx="657">
                  <c:v>1957.0</c:v>
                </c:pt>
                <c:pt idx="658">
                  <c:v>2093.0</c:v>
                </c:pt>
                <c:pt idx="659">
                  <c:v>2212.0</c:v>
                </c:pt>
                <c:pt idx="660">
                  <c:v>2343.0</c:v>
                </c:pt>
                <c:pt idx="661">
                  <c:v>2493.0</c:v>
                </c:pt>
                <c:pt idx="662">
                  <c:v>2681.0</c:v>
                </c:pt>
                <c:pt idx="663">
                  <c:v>2883.0</c:v>
                </c:pt>
                <c:pt idx="664">
                  <c:v>3077.0</c:v>
                </c:pt>
                <c:pt idx="665">
                  <c:v>3350.0</c:v>
                </c:pt>
                <c:pt idx="666">
                  <c:v>3670.0</c:v>
                </c:pt>
                <c:pt idx="667">
                  <c:v>4022.0</c:v>
                </c:pt>
                <c:pt idx="668">
                  <c:v>4327.0</c:v>
                </c:pt>
                <c:pt idx="669">
                  <c:v>4638.0</c:v>
                </c:pt>
                <c:pt idx="670">
                  <c:v>5556.0</c:v>
                </c:pt>
                <c:pt idx="671">
                  <c:v>5950.0</c:v>
                </c:pt>
                <c:pt idx="672">
                  <c:v>6353.0</c:v>
                </c:pt>
                <c:pt idx="673">
                  <c:v>6766.0</c:v>
                </c:pt>
                <c:pt idx="674">
                  <c:v>7181.0</c:v>
                </c:pt>
                <c:pt idx="675">
                  <c:v>7582.0</c:v>
                </c:pt>
                <c:pt idx="676">
                  <c:v>7963.0</c:v>
                </c:pt>
                <c:pt idx="677">
                  <c:v>8414.0</c:v>
                </c:pt>
                <c:pt idx="678">
                  <c:v>8779.0</c:v>
                </c:pt>
                <c:pt idx="679">
                  <c:v>9207.0</c:v>
                </c:pt>
                <c:pt idx="680">
                  <c:v>9550.0</c:v>
                </c:pt>
                <c:pt idx="681">
                  <c:v>9911.0</c:v>
                </c:pt>
                <c:pt idx="682">
                  <c:v>10303.0</c:v>
                </c:pt>
                <c:pt idx="683">
                  <c:v>10699.0</c:v>
                </c:pt>
                <c:pt idx="684">
                  <c:v>11067.0</c:v>
                </c:pt>
                <c:pt idx="685">
                  <c:v>11449.0</c:v>
                </c:pt>
                <c:pt idx="686">
                  <c:v>11973.0</c:v>
                </c:pt>
                <c:pt idx="687">
                  <c:v>12545.0</c:v>
                </c:pt>
                <c:pt idx="688">
                  <c:v>12898.0</c:v>
                </c:pt>
                <c:pt idx="689">
                  <c:v>13280.0</c:v>
                </c:pt>
                <c:pt idx="690">
                  <c:v>13633.0</c:v>
                </c:pt>
                <c:pt idx="691">
                  <c:v>14040.0</c:v>
                </c:pt>
                <c:pt idx="692">
                  <c:v>14453.0</c:v>
                </c:pt>
                <c:pt idx="693">
                  <c:v>14788.0</c:v>
                </c:pt>
                <c:pt idx="694">
                  <c:v>15170.0</c:v>
                </c:pt>
                <c:pt idx="695">
                  <c:v>15528.0</c:v>
                </c:pt>
                <c:pt idx="696">
                  <c:v>15931.0</c:v>
                </c:pt>
                <c:pt idx="697">
                  <c:v>16317.0</c:v>
                </c:pt>
                <c:pt idx="698">
                  <c:v>16700.0</c:v>
                </c:pt>
                <c:pt idx="699">
                  <c:v>17093.0</c:v>
                </c:pt>
                <c:pt idx="700">
                  <c:v>17490.0</c:v>
                </c:pt>
                <c:pt idx="701">
                  <c:v>17858.0</c:v>
                </c:pt>
                <c:pt idx="702">
                  <c:v>18262.0</c:v>
                </c:pt>
                <c:pt idx="703">
                  <c:v>18810.0</c:v>
                </c:pt>
                <c:pt idx="704">
                  <c:v>19169.0</c:v>
                </c:pt>
                <c:pt idx="705">
                  <c:v>19556.0</c:v>
                </c:pt>
                <c:pt idx="706">
                  <c:v>19942.0</c:v>
                </c:pt>
                <c:pt idx="707">
                  <c:v>20339.0</c:v>
                </c:pt>
                <c:pt idx="708">
                  <c:v>20729.0</c:v>
                </c:pt>
                <c:pt idx="709">
                  <c:v>21101.0</c:v>
                </c:pt>
                <c:pt idx="710">
                  <c:v>21493.0</c:v>
                </c:pt>
                <c:pt idx="711">
                  <c:v>21866.0</c:v>
                </c:pt>
                <c:pt idx="712">
                  <c:v>22234.0</c:v>
                </c:pt>
                <c:pt idx="713">
                  <c:v>22669.0</c:v>
                </c:pt>
                <c:pt idx="714">
                  <c:v>23024.0</c:v>
                </c:pt>
                <c:pt idx="715">
                  <c:v>23397.0</c:v>
                </c:pt>
                <c:pt idx="716">
                  <c:v>23775.0</c:v>
                </c:pt>
                <c:pt idx="717">
                  <c:v>24171.0</c:v>
                </c:pt>
                <c:pt idx="718">
                  <c:v>24599.0</c:v>
                </c:pt>
                <c:pt idx="719">
                  <c:v>24951.0</c:v>
                </c:pt>
                <c:pt idx="720">
                  <c:v>25352.0</c:v>
                </c:pt>
                <c:pt idx="721">
                  <c:v>25728.0</c:v>
                </c:pt>
                <c:pt idx="722">
                  <c:v>26083.0</c:v>
                </c:pt>
                <c:pt idx="723">
                  <c:v>26489.0</c:v>
                </c:pt>
                <c:pt idx="724">
                  <c:v>26868.0</c:v>
                </c:pt>
                <c:pt idx="725">
                  <c:v>27270.0</c:v>
                </c:pt>
                <c:pt idx="726">
                  <c:v>27644.0</c:v>
                </c:pt>
                <c:pt idx="727">
                  <c:v>28025.0</c:v>
                </c:pt>
                <c:pt idx="728">
                  <c:v>28414.0</c:v>
                </c:pt>
                <c:pt idx="729">
                  <c:v>28826.0</c:v>
                </c:pt>
                <c:pt idx="730">
                  <c:v>29187.0</c:v>
                </c:pt>
                <c:pt idx="731">
                  <c:v>29752.0</c:v>
                </c:pt>
                <c:pt idx="732">
                  <c:v>30165.0</c:v>
                </c:pt>
                <c:pt idx="733">
                  <c:v>30669.0</c:v>
                </c:pt>
                <c:pt idx="734">
                  <c:v>31072.0</c:v>
                </c:pt>
                <c:pt idx="735">
                  <c:v>31447.0</c:v>
                </c:pt>
                <c:pt idx="736">
                  <c:v>31839.0</c:v>
                </c:pt>
                <c:pt idx="737">
                  <c:v>32207.0</c:v>
                </c:pt>
                <c:pt idx="738">
                  <c:v>32643.0</c:v>
                </c:pt>
                <c:pt idx="739">
                  <c:v>32991.0</c:v>
                </c:pt>
                <c:pt idx="740">
                  <c:v>33364.0</c:v>
                </c:pt>
                <c:pt idx="741">
                  <c:v>33764.0</c:v>
                </c:pt>
                <c:pt idx="742">
                  <c:v>34145.0</c:v>
                </c:pt>
                <c:pt idx="743">
                  <c:v>34546.0</c:v>
                </c:pt>
                <c:pt idx="744">
                  <c:v>1002.0</c:v>
                </c:pt>
                <c:pt idx="745">
                  <c:v>1124.0</c:v>
                </c:pt>
                <c:pt idx="746">
                  <c:v>2534.0</c:v>
                </c:pt>
                <c:pt idx="747">
                  <c:v>5348.0</c:v>
                </c:pt>
                <c:pt idx="748">
                  <c:v>5762.0</c:v>
                </c:pt>
                <c:pt idx="749">
                  <c:v>6128.0</c:v>
                </c:pt>
                <c:pt idx="750">
                  <c:v>6536.0</c:v>
                </c:pt>
                <c:pt idx="751">
                  <c:v>6927.0</c:v>
                </c:pt>
                <c:pt idx="752">
                  <c:v>7445.0</c:v>
                </c:pt>
                <c:pt idx="753">
                  <c:v>7849.0</c:v>
                </c:pt>
                <c:pt idx="754">
                  <c:v>8268.0</c:v>
                </c:pt>
                <c:pt idx="755">
                  <c:v>8666.0</c:v>
                </c:pt>
                <c:pt idx="756">
                  <c:v>9061.0</c:v>
                </c:pt>
                <c:pt idx="757">
                  <c:v>9462.0</c:v>
                </c:pt>
                <c:pt idx="758">
                  <c:v>9834.0</c:v>
                </c:pt>
                <c:pt idx="759">
                  <c:v>10200.0</c:v>
                </c:pt>
                <c:pt idx="760">
                  <c:v>10608.0</c:v>
                </c:pt>
                <c:pt idx="761">
                  <c:v>11176.0</c:v>
                </c:pt>
                <c:pt idx="762">
                  <c:v>11518.0</c:v>
                </c:pt>
                <c:pt idx="763">
                  <c:v>11913.0</c:v>
                </c:pt>
                <c:pt idx="764">
                  <c:v>12293.0</c:v>
                </c:pt>
                <c:pt idx="765">
                  <c:v>12797.0</c:v>
                </c:pt>
                <c:pt idx="766">
                  <c:v>13201.0</c:v>
                </c:pt>
                <c:pt idx="767">
                  <c:v>13721.0</c:v>
                </c:pt>
                <c:pt idx="768">
                  <c:v>14124.0</c:v>
                </c:pt>
                <c:pt idx="769">
                  <c:v>14505.0</c:v>
                </c:pt>
                <c:pt idx="770">
                  <c:v>15050.0</c:v>
                </c:pt>
                <c:pt idx="771">
                  <c:v>15407.0</c:v>
                </c:pt>
                <c:pt idx="772">
                  <c:v>15807.0</c:v>
                </c:pt>
                <c:pt idx="773">
                  <c:v>16174.0</c:v>
                </c:pt>
                <c:pt idx="774">
                  <c:v>16571.0</c:v>
                </c:pt>
                <c:pt idx="775">
                  <c:v>16972.0</c:v>
                </c:pt>
                <c:pt idx="776">
                  <c:v>17573.0</c:v>
                </c:pt>
                <c:pt idx="777">
                  <c:v>17931.0</c:v>
                </c:pt>
                <c:pt idx="778">
                  <c:v>18331.0</c:v>
                </c:pt>
                <c:pt idx="779">
                  <c:v>18708.0</c:v>
                </c:pt>
                <c:pt idx="780">
                  <c:v>19088.0</c:v>
                </c:pt>
                <c:pt idx="781">
                  <c:v>19469.0</c:v>
                </c:pt>
                <c:pt idx="782">
                  <c:v>19874.0</c:v>
                </c:pt>
                <c:pt idx="783">
                  <c:v>20267.0</c:v>
                </c:pt>
                <c:pt idx="784">
                  <c:v>20781.0</c:v>
                </c:pt>
                <c:pt idx="785">
                  <c:v>21155.0</c:v>
                </c:pt>
                <c:pt idx="786">
                  <c:v>21692.0</c:v>
                </c:pt>
                <c:pt idx="787">
                  <c:v>22076.0</c:v>
                </c:pt>
                <c:pt idx="788">
                  <c:v>22478.0</c:v>
                </c:pt>
                <c:pt idx="789">
                  <c:v>22879.0</c:v>
                </c:pt>
                <c:pt idx="790">
                  <c:v>23252.0</c:v>
                </c:pt>
                <c:pt idx="791">
                  <c:v>23649.0</c:v>
                </c:pt>
                <c:pt idx="792">
                  <c:v>24031.0</c:v>
                </c:pt>
                <c:pt idx="793">
                  <c:v>24414.0</c:v>
                </c:pt>
                <c:pt idx="794">
                  <c:v>24795.0</c:v>
                </c:pt>
                <c:pt idx="795">
                  <c:v>25193.0</c:v>
                </c:pt>
                <c:pt idx="796">
                  <c:v>25591.0</c:v>
                </c:pt>
                <c:pt idx="797">
                  <c:v>25976.0</c:v>
                </c:pt>
                <c:pt idx="798">
                  <c:v>26386.0</c:v>
                </c:pt>
                <c:pt idx="799">
                  <c:v>26800.0</c:v>
                </c:pt>
                <c:pt idx="800">
                  <c:v>27200.0</c:v>
                </c:pt>
                <c:pt idx="801">
                  <c:v>27717.0</c:v>
                </c:pt>
                <c:pt idx="802">
                  <c:v>28283.0</c:v>
                </c:pt>
                <c:pt idx="803">
                  <c:v>28654.0</c:v>
                </c:pt>
                <c:pt idx="804">
                  <c:v>29029.0</c:v>
                </c:pt>
                <c:pt idx="805">
                  <c:v>29405.0</c:v>
                </c:pt>
                <c:pt idx="806">
                  <c:v>29783.0</c:v>
                </c:pt>
                <c:pt idx="807">
                  <c:v>30173.0</c:v>
                </c:pt>
                <c:pt idx="808">
                  <c:v>30689.0</c:v>
                </c:pt>
                <c:pt idx="809">
                  <c:v>31087.0</c:v>
                </c:pt>
                <c:pt idx="810">
                  <c:v>31474.0</c:v>
                </c:pt>
                <c:pt idx="811">
                  <c:v>31993.0</c:v>
                </c:pt>
                <c:pt idx="812">
                  <c:v>32402.0</c:v>
                </c:pt>
                <c:pt idx="813">
                  <c:v>32758.0</c:v>
                </c:pt>
                <c:pt idx="814">
                  <c:v>33156.0</c:v>
                </c:pt>
                <c:pt idx="815">
                  <c:v>33536.0</c:v>
                </c:pt>
                <c:pt idx="816">
                  <c:v>33937.0</c:v>
                </c:pt>
                <c:pt idx="817">
                  <c:v>34360.0</c:v>
                </c:pt>
                <c:pt idx="818">
                  <c:v>221.0</c:v>
                </c:pt>
                <c:pt idx="819">
                  <c:v>293.0</c:v>
                </c:pt>
                <c:pt idx="820">
                  <c:v>326.0</c:v>
                </c:pt>
                <c:pt idx="821">
                  <c:v>1109.0</c:v>
                </c:pt>
                <c:pt idx="822">
                  <c:v>2368.0</c:v>
                </c:pt>
                <c:pt idx="823">
                  <c:v>2513.0</c:v>
                </c:pt>
                <c:pt idx="824">
                  <c:v>2689.0</c:v>
                </c:pt>
                <c:pt idx="825">
                  <c:v>3627.0</c:v>
                </c:pt>
                <c:pt idx="826">
                  <c:v>3989.0</c:v>
                </c:pt>
                <c:pt idx="827">
                  <c:v>4315.0</c:v>
                </c:pt>
                <c:pt idx="828">
                  <c:v>4618.0</c:v>
                </c:pt>
                <c:pt idx="829">
                  <c:v>4896.0</c:v>
                </c:pt>
                <c:pt idx="830">
                  <c:v>5253.0</c:v>
                </c:pt>
                <c:pt idx="831">
                  <c:v>5659.0</c:v>
                </c:pt>
                <c:pt idx="832">
                  <c:v>6042.0</c:v>
                </c:pt>
                <c:pt idx="833">
                  <c:v>6439.0</c:v>
                </c:pt>
                <c:pt idx="834">
                  <c:v>6824.0</c:v>
                </c:pt>
                <c:pt idx="835">
                  <c:v>7217.0</c:v>
                </c:pt>
                <c:pt idx="836">
                  <c:v>7623.0</c:v>
                </c:pt>
                <c:pt idx="837">
                  <c:v>8056.0</c:v>
                </c:pt>
                <c:pt idx="838">
                  <c:v>8471.0</c:v>
                </c:pt>
                <c:pt idx="839">
                  <c:v>8823.0</c:v>
                </c:pt>
                <c:pt idx="840">
                  <c:v>9223.0</c:v>
                </c:pt>
                <c:pt idx="841">
                  <c:v>9621.0</c:v>
                </c:pt>
                <c:pt idx="842">
                  <c:v>10018.0</c:v>
                </c:pt>
                <c:pt idx="843">
                  <c:v>10400.0</c:v>
                </c:pt>
                <c:pt idx="844">
                  <c:v>10763.0</c:v>
                </c:pt>
                <c:pt idx="845">
                  <c:v>11131.0</c:v>
                </c:pt>
                <c:pt idx="846">
                  <c:v>11522.0</c:v>
                </c:pt>
                <c:pt idx="847">
                  <c:v>11904.0</c:v>
                </c:pt>
                <c:pt idx="848">
                  <c:v>12302.0</c:v>
                </c:pt>
                <c:pt idx="849">
                  <c:v>12663.0</c:v>
                </c:pt>
                <c:pt idx="850">
                  <c:v>13073.0</c:v>
                </c:pt>
                <c:pt idx="851">
                  <c:v>13448.0</c:v>
                </c:pt>
                <c:pt idx="852">
                  <c:v>13843.0</c:v>
                </c:pt>
                <c:pt idx="853">
                  <c:v>14201.0</c:v>
                </c:pt>
                <c:pt idx="854">
                  <c:v>14557.0</c:v>
                </c:pt>
                <c:pt idx="855">
                  <c:v>14922.0</c:v>
                </c:pt>
                <c:pt idx="856">
                  <c:v>15316.0</c:v>
                </c:pt>
                <c:pt idx="857">
                  <c:v>15696.0</c:v>
                </c:pt>
                <c:pt idx="858">
                  <c:v>16096.0</c:v>
                </c:pt>
                <c:pt idx="859">
                  <c:v>16482.0</c:v>
                </c:pt>
                <c:pt idx="860">
                  <c:v>16870.0</c:v>
                </c:pt>
                <c:pt idx="861">
                  <c:v>17268.0</c:v>
                </c:pt>
                <c:pt idx="862">
                  <c:v>17660.0</c:v>
                </c:pt>
                <c:pt idx="863">
                  <c:v>18054.0</c:v>
                </c:pt>
                <c:pt idx="864">
                  <c:v>18441.0</c:v>
                </c:pt>
                <c:pt idx="865">
                  <c:v>18812.0</c:v>
                </c:pt>
                <c:pt idx="866">
                  <c:v>19200.0</c:v>
                </c:pt>
                <c:pt idx="867">
                  <c:v>19581.0</c:v>
                </c:pt>
                <c:pt idx="868">
                  <c:v>19954.0</c:v>
                </c:pt>
                <c:pt idx="869">
                  <c:v>20354.0</c:v>
                </c:pt>
                <c:pt idx="870">
                  <c:v>20926.0</c:v>
                </c:pt>
                <c:pt idx="871">
                  <c:v>21322.0</c:v>
                </c:pt>
                <c:pt idx="872">
                  <c:v>21740.0</c:v>
                </c:pt>
                <c:pt idx="873">
                  <c:v>22142.0</c:v>
                </c:pt>
                <c:pt idx="874">
                  <c:v>22505.0</c:v>
                </c:pt>
                <c:pt idx="875">
                  <c:v>22884.0</c:v>
                </c:pt>
                <c:pt idx="876">
                  <c:v>23253.0</c:v>
                </c:pt>
                <c:pt idx="877">
                  <c:v>23641.0</c:v>
                </c:pt>
                <c:pt idx="878">
                  <c:v>24019.0</c:v>
                </c:pt>
                <c:pt idx="879">
                  <c:v>24402.0</c:v>
                </c:pt>
                <c:pt idx="880">
                  <c:v>24775.0</c:v>
                </c:pt>
                <c:pt idx="881">
                  <c:v>25171.0</c:v>
                </c:pt>
                <c:pt idx="882">
                  <c:v>25677.0</c:v>
                </c:pt>
                <c:pt idx="883">
                  <c:v>26213.0</c:v>
                </c:pt>
                <c:pt idx="884">
                  <c:v>26622.0</c:v>
                </c:pt>
                <c:pt idx="885">
                  <c:v>27025.0</c:v>
                </c:pt>
                <c:pt idx="886">
                  <c:v>27399.0</c:v>
                </c:pt>
                <c:pt idx="887">
                  <c:v>27779.0</c:v>
                </c:pt>
                <c:pt idx="888">
                  <c:v>28162.0</c:v>
                </c:pt>
                <c:pt idx="889">
                  <c:v>28602.0</c:v>
                </c:pt>
                <c:pt idx="890">
                  <c:v>28947.0</c:v>
                </c:pt>
                <c:pt idx="891">
                  <c:v>29330.0</c:v>
                </c:pt>
                <c:pt idx="892">
                  <c:v>29689.0</c:v>
                </c:pt>
                <c:pt idx="893">
                  <c:v>30080.0</c:v>
                </c:pt>
                <c:pt idx="894">
                  <c:v>30438.0</c:v>
                </c:pt>
                <c:pt idx="895">
                  <c:v>30801.0</c:v>
                </c:pt>
                <c:pt idx="896">
                  <c:v>31192.0</c:v>
                </c:pt>
                <c:pt idx="897">
                  <c:v>31553.0</c:v>
                </c:pt>
                <c:pt idx="898">
                  <c:v>31917.0</c:v>
                </c:pt>
                <c:pt idx="899">
                  <c:v>32306.0</c:v>
                </c:pt>
                <c:pt idx="900">
                  <c:v>32690.0</c:v>
                </c:pt>
                <c:pt idx="901">
                  <c:v>33068.0</c:v>
                </c:pt>
                <c:pt idx="902">
                  <c:v>33462.0</c:v>
                </c:pt>
                <c:pt idx="903">
                  <c:v>33853.0</c:v>
                </c:pt>
                <c:pt idx="904">
                  <c:v>34206.0</c:v>
                </c:pt>
                <c:pt idx="905">
                  <c:v>34575.0</c:v>
                </c:pt>
                <c:pt idx="906">
                  <c:v>137.0</c:v>
                </c:pt>
                <c:pt idx="907">
                  <c:v>447.0</c:v>
                </c:pt>
                <c:pt idx="908">
                  <c:v>746.0</c:v>
                </c:pt>
                <c:pt idx="909">
                  <c:v>904.0</c:v>
                </c:pt>
                <c:pt idx="910">
                  <c:v>1049.0</c:v>
                </c:pt>
                <c:pt idx="911">
                  <c:v>1228.0</c:v>
                </c:pt>
                <c:pt idx="912">
                  <c:v>1401.0</c:v>
                </c:pt>
                <c:pt idx="913">
                  <c:v>1538.0</c:v>
                </c:pt>
                <c:pt idx="914">
                  <c:v>1777.0</c:v>
                </c:pt>
                <c:pt idx="915">
                  <c:v>1994.0</c:v>
                </c:pt>
                <c:pt idx="916">
                  <c:v>2158.0</c:v>
                </c:pt>
                <c:pt idx="917">
                  <c:v>2276.0</c:v>
                </c:pt>
                <c:pt idx="918">
                  <c:v>2421.0</c:v>
                </c:pt>
                <c:pt idx="919">
                  <c:v>2584.0</c:v>
                </c:pt>
                <c:pt idx="920">
                  <c:v>2786.0</c:v>
                </c:pt>
                <c:pt idx="921">
                  <c:v>2967.0</c:v>
                </c:pt>
                <c:pt idx="922">
                  <c:v>3204.0</c:v>
                </c:pt>
                <c:pt idx="923">
                  <c:v>3486.0</c:v>
                </c:pt>
                <c:pt idx="924">
                  <c:v>3833.0</c:v>
                </c:pt>
                <c:pt idx="925">
                  <c:v>4280.0</c:v>
                </c:pt>
                <c:pt idx="926">
                  <c:v>4568.0</c:v>
                </c:pt>
                <c:pt idx="927">
                  <c:v>4832.0</c:v>
                </c:pt>
                <c:pt idx="928">
                  <c:v>5123.0</c:v>
                </c:pt>
                <c:pt idx="929">
                  <c:v>5481.0</c:v>
                </c:pt>
                <c:pt idx="930">
                  <c:v>5917.0</c:v>
                </c:pt>
                <c:pt idx="931">
                  <c:v>6269.0</c:v>
                </c:pt>
                <c:pt idx="932">
                  <c:v>6654.0</c:v>
                </c:pt>
                <c:pt idx="933">
                  <c:v>7074.0</c:v>
                </c:pt>
                <c:pt idx="934">
                  <c:v>7444.0</c:v>
                </c:pt>
                <c:pt idx="935">
                  <c:v>7854.0</c:v>
                </c:pt>
                <c:pt idx="936">
                  <c:v>8264.0</c:v>
                </c:pt>
                <c:pt idx="937">
                  <c:v>8670.0</c:v>
                </c:pt>
                <c:pt idx="938">
                  <c:v>9052.0</c:v>
                </c:pt>
                <c:pt idx="939">
                  <c:v>9438.0</c:v>
                </c:pt>
                <c:pt idx="940">
                  <c:v>9818.0</c:v>
                </c:pt>
                <c:pt idx="941">
                  <c:v>10215.0</c:v>
                </c:pt>
                <c:pt idx="942">
                  <c:v>10788.0</c:v>
                </c:pt>
                <c:pt idx="943">
                  <c:v>11164.0</c:v>
                </c:pt>
                <c:pt idx="944">
                  <c:v>11555.0</c:v>
                </c:pt>
                <c:pt idx="945">
                  <c:v>11936.0</c:v>
                </c:pt>
                <c:pt idx="946">
                  <c:v>12346.0</c:v>
                </c:pt>
                <c:pt idx="947">
                  <c:v>12721.0</c:v>
                </c:pt>
                <c:pt idx="948">
                  <c:v>13121.0</c:v>
                </c:pt>
                <c:pt idx="949">
                  <c:v>13521.0</c:v>
                </c:pt>
                <c:pt idx="950">
                  <c:v>13907.0</c:v>
                </c:pt>
                <c:pt idx="951">
                  <c:v>14296.0</c:v>
                </c:pt>
                <c:pt idx="952">
                  <c:v>14730.0</c:v>
                </c:pt>
                <c:pt idx="953">
                  <c:v>15102.0</c:v>
                </c:pt>
                <c:pt idx="954">
                  <c:v>15507.0</c:v>
                </c:pt>
                <c:pt idx="955">
                  <c:v>15907.0</c:v>
                </c:pt>
                <c:pt idx="956">
                  <c:v>16286.0</c:v>
                </c:pt>
                <c:pt idx="957">
                  <c:v>17008.0</c:v>
                </c:pt>
                <c:pt idx="958">
                  <c:v>17423.0</c:v>
                </c:pt>
                <c:pt idx="959">
                  <c:v>17812.0</c:v>
                </c:pt>
                <c:pt idx="960">
                  <c:v>18231.0</c:v>
                </c:pt>
                <c:pt idx="961">
                  <c:v>18625.0</c:v>
                </c:pt>
                <c:pt idx="962">
                  <c:v>19020.0</c:v>
                </c:pt>
                <c:pt idx="963">
                  <c:v>19407.0</c:v>
                </c:pt>
                <c:pt idx="964">
                  <c:v>19789.0</c:v>
                </c:pt>
                <c:pt idx="965">
                  <c:v>20351.0</c:v>
                </c:pt>
                <c:pt idx="966">
                  <c:v>20738.0</c:v>
                </c:pt>
                <c:pt idx="967">
                  <c:v>21128.0</c:v>
                </c:pt>
                <c:pt idx="968">
                  <c:v>21523.0</c:v>
                </c:pt>
                <c:pt idx="969">
                  <c:v>21934.0</c:v>
                </c:pt>
                <c:pt idx="970">
                  <c:v>22349.0</c:v>
                </c:pt>
                <c:pt idx="971">
                  <c:v>22761.0</c:v>
                </c:pt>
                <c:pt idx="972">
                  <c:v>23173.0</c:v>
                </c:pt>
                <c:pt idx="973">
                  <c:v>23573.0</c:v>
                </c:pt>
                <c:pt idx="974">
                  <c:v>23978.0</c:v>
                </c:pt>
                <c:pt idx="975">
                  <c:v>24388.0</c:v>
                </c:pt>
                <c:pt idx="976">
                  <c:v>24767.0</c:v>
                </c:pt>
                <c:pt idx="977">
                  <c:v>25144.0</c:v>
                </c:pt>
                <c:pt idx="978">
                  <c:v>25558.0</c:v>
                </c:pt>
                <c:pt idx="979">
                  <c:v>25950.0</c:v>
                </c:pt>
                <c:pt idx="980">
                  <c:v>26320.0</c:v>
                </c:pt>
                <c:pt idx="981">
                  <c:v>26726.0</c:v>
                </c:pt>
                <c:pt idx="982">
                  <c:v>27138.0</c:v>
                </c:pt>
                <c:pt idx="983">
                  <c:v>27530.0</c:v>
                </c:pt>
                <c:pt idx="984">
                  <c:v>27921.0</c:v>
                </c:pt>
                <c:pt idx="985">
                  <c:v>28297.0</c:v>
                </c:pt>
                <c:pt idx="986">
                  <c:v>28717.0</c:v>
                </c:pt>
                <c:pt idx="987">
                  <c:v>29098.0</c:v>
                </c:pt>
                <c:pt idx="988">
                  <c:v>29670.0</c:v>
                </c:pt>
                <c:pt idx="989">
                  <c:v>30085.0</c:v>
                </c:pt>
                <c:pt idx="990">
                  <c:v>30496.0</c:v>
                </c:pt>
                <c:pt idx="991">
                  <c:v>30881.0</c:v>
                </c:pt>
                <c:pt idx="992">
                  <c:v>31322.0</c:v>
                </c:pt>
                <c:pt idx="993">
                  <c:v>31697.0</c:v>
                </c:pt>
                <c:pt idx="994">
                  <c:v>32090.0</c:v>
                </c:pt>
                <c:pt idx="995">
                  <c:v>32501.0</c:v>
                </c:pt>
                <c:pt idx="996">
                  <c:v>32888.0</c:v>
                </c:pt>
                <c:pt idx="997">
                  <c:v>33287.0</c:v>
                </c:pt>
                <c:pt idx="998">
                  <c:v>33684.0</c:v>
                </c:pt>
                <c:pt idx="999">
                  <c:v>34082.0</c:v>
                </c:pt>
                <c:pt idx="1000">
                  <c:v>34475.0</c:v>
                </c:pt>
                <c:pt idx="1001">
                  <c:v>104.0</c:v>
                </c:pt>
                <c:pt idx="1002">
                  <c:v>993.0</c:v>
                </c:pt>
                <c:pt idx="1003">
                  <c:v>1166.0</c:v>
                </c:pt>
                <c:pt idx="1004">
                  <c:v>1391.0</c:v>
                </c:pt>
                <c:pt idx="1005">
                  <c:v>1549.0</c:v>
                </c:pt>
                <c:pt idx="1006">
                  <c:v>1720.0</c:v>
                </c:pt>
                <c:pt idx="1007">
                  <c:v>1926.0</c:v>
                </c:pt>
                <c:pt idx="1008">
                  <c:v>2100.0</c:v>
                </c:pt>
                <c:pt idx="1009">
                  <c:v>3369.0</c:v>
                </c:pt>
                <c:pt idx="1010">
                  <c:v>3661.0</c:v>
                </c:pt>
                <c:pt idx="1011">
                  <c:v>3992.0</c:v>
                </c:pt>
                <c:pt idx="1012">
                  <c:v>4313.0</c:v>
                </c:pt>
                <c:pt idx="1013">
                  <c:v>4616.0</c:v>
                </c:pt>
                <c:pt idx="1014">
                  <c:v>4933.0</c:v>
                </c:pt>
                <c:pt idx="1015">
                  <c:v>5211.0</c:v>
                </c:pt>
                <c:pt idx="1016">
                  <c:v>5608.0</c:v>
                </c:pt>
                <c:pt idx="1017">
                  <c:v>6002.0</c:v>
                </c:pt>
                <c:pt idx="1018">
                  <c:v>6378.0</c:v>
                </c:pt>
                <c:pt idx="1019">
                  <c:v>6908.0</c:v>
                </c:pt>
                <c:pt idx="1020">
                  <c:v>7303.0</c:v>
                </c:pt>
                <c:pt idx="1021">
                  <c:v>7751.0</c:v>
                </c:pt>
                <c:pt idx="1022">
                  <c:v>8138.0</c:v>
                </c:pt>
                <c:pt idx="1023">
                  <c:v>8525.0</c:v>
                </c:pt>
                <c:pt idx="1024">
                  <c:v>8918.0</c:v>
                </c:pt>
                <c:pt idx="1025">
                  <c:v>9452.0</c:v>
                </c:pt>
                <c:pt idx="1026">
                  <c:v>9978.0</c:v>
                </c:pt>
                <c:pt idx="1027">
                  <c:v>10378.0</c:v>
                </c:pt>
                <c:pt idx="1028">
                  <c:v>10777.0</c:v>
                </c:pt>
                <c:pt idx="1029">
                  <c:v>11306.0</c:v>
                </c:pt>
                <c:pt idx="1030">
                  <c:v>11717.0</c:v>
                </c:pt>
                <c:pt idx="1031">
                  <c:v>12093.0</c:v>
                </c:pt>
                <c:pt idx="1032">
                  <c:v>12480.0</c:v>
                </c:pt>
                <c:pt idx="1033">
                  <c:v>12868.0</c:v>
                </c:pt>
                <c:pt idx="1034">
                  <c:v>13260.0</c:v>
                </c:pt>
                <c:pt idx="1035">
                  <c:v>13659.0</c:v>
                </c:pt>
                <c:pt idx="1036">
                  <c:v>14071.0</c:v>
                </c:pt>
                <c:pt idx="1037">
                  <c:v>14470.0</c:v>
                </c:pt>
                <c:pt idx="1038">
                  <c:v>14844.0</c:v>
                </c:pt>
                <c:pt idx="1039">
                  <c:v>15221.0</c:v>
                </c:pt>
                <c:pt idx="1040">
                  <c:v>15599.0</c:v>
                </c:pt>
                <c:pt idx="1041">
                  <c:v>15985.0</c:v>
                </c:pt>
                <c:pt idx="1042">
                  <c:v>16539.0</c:v>
                </c:pt>
                <c:pt idx="1043">
                  <c:v>16934.0</c:v>
                </c:pt>
                <c:pt idx="1044">
                  <c:v>17325.0</c:v>
                </c:pt>
                <c:pt idx="1045">
                  <c:v>17723.0</c:v>
                </c:pt>
                <c:pt idx="1046">
                  <c:v>18136.0</c:v>
                </c:pt>
                <c:pt idx="1047">
                  <c:v>18535.0</c:v>
                </c:pt>
                <c:pt idx="1048">
                  <c:v>18916.0</c:v>
                </c:pt>
                <c:pt idx="1049">
                  <c:v>19299.0</c:v>
                </c:pt>
                <c:pt idx="1050">
                  <c:v>19720.0</c:v>
                </c:pt>
                <c:pt idx="1051">
                  <c:v>20112.0</c:v>
                </c:pt>
                <c:pt idx="1052">
                  <c:v>20520.0</c:v>
                </c:pt>
                <c:pt idx="1053">
                  <c:v>20938.0</c:v>
                </c:pt>
                <c:pt idx="1054">
                  <c:v>21320.0</c:v>
                </c:pt>
                <c:pt idx="1055">
                  <c:v>21713.0</c:v>
                </c:pt>
                <c:pt idx="1056">
                  <c:v>22109.0</c:v>
                </c:pt>
                <c:pt idx="1057">
                  <c:v>22530.0</c:v>
                </c:pt>
                <c:pt idx="1058">
                  <c:v>22917.0</c:v>
                </c:pt>
                <c:pt idx="1059">
                  <c:v>23323.0</c:v>
                </c:pt>
                <c:pt idx="1060">
                  <c:v>23713.0</c:v>
                </c:pt>
                <c:pt idx="1061">
                  <c:v>24115.0</c:v>
                </c:pt>
                <c:pt idx="1062">
                  <c:v>24516.0</c:v>
                </c:pt>
                <c:pt idx="1063">
                  <c:v>24906.0</c:v>
                </c:pt>
                <c:pt idx="1064">
                  <c:v>25439.0</c:v>
                </c:pt>
                <c:pt idx="1065">
                  <c:v>25816.0</c:v>
                </c:pt>
                <c:pt idx="1066">
                  <c:v>26226.0</c:v>
                </c:pt>
                <c:pt idx="1067">
                  <c:v>26632.0</c:v>
                </c:pt>
                <c:pt idx="1068">
                  <c:v>27057.0</c:v>
                </c:pt>
                <c:pt idx="1069">
                  <c:v>27448.0</c:v>
                </c:pt>
                <c:pt idx="1070">
                  <c:v>27874.0</c:v>
                </c:pt>
                <c:pt idx="1071">
                  <c:v>28213.0</c:v>
                </c:pt>
                <c:pt idx="1072">
                  <c:v>28626.0</c:v>
                </c:pt>
                <c:pt idx="1073">
                  <c:v>29086.0</c:v>
                </c:pt>
                <c:pt idx="1074">
                  <c:v>29479.0</c:v>
                </c:pt>
                <c:pt idx="1075">
                  <c:v>29868.0</c:v>
                </c:pt>
                <c:pt idx="1076">
                  <c:v>30284.0</c:v>
                </c:pt>
                <c:pt idx="1077">
                  <c:v>30650.0</c:v>
                </c:pt>
                <c:pt idx="1078">
                  <c:v>31045.0</c:v>
                </c:pt>
                <c:pt idx="1079">
                  <c:v>31448.0</c:v>
                </c:pt>
                <c:pt idx="1080">
                  <c:v>31997.0</c:v>
                </c:pt>
                <c:pt idx="1081">
                  <c:v>32414.0</c:v>
                </c:pt>
                <c:pt idx="1082">
                  <c:v>32827.0</c:v>
                </c:pt>
                <c:pt idx="1083">
                  <c:v>33284.0</c:v>
                </c:pt>
                <c:pt idx="1084">
                  <c:v>33662.0</c:v>
                </c:pt>
                <c:pt idx="1085">
                  <c:v>34055.0</c:v>
                </c:pt>
                <c:pt idx="1086">
                  <c:v>34429.0</c:v>
                </c:pt>
                <c:pt idx="1087">
                  <c:v>110.0</c:v>
                </c:pt>
                <c:pt idx="1088">
                  <c:v>689.0</c:v>
                </c:pt>
                <c:pt idx="1089">
                  <c:v>867.0</c:v>
                </c:pt>
                <c:pt idx="1090">
                  <c:v>990.0</c:v>
                </c:pt>
                <c:pt idx="1091">
                  <c:v>1169.0</c:v>
                </c:pt>
                <c:pt idx="1092">
                  <c:v>1349.0</c:v>
                </c:pt>
                <c:pt idx="1093">
                  <c:v>1504.0</c:v>
                </c:pt>
                <c:pt idx="1094">
                  <c:v>1693.0</c:v>
                </c:pt>
                <c:pt idx="1095">
                  <c:v>2341.0</c:v>
                </c:pt>
                <c:pt idx="1096">
                  <c:v>2496.0</c:v>
                </c:pt>
                <c:pt idx="1097">
                  <c:v>2666.0</c:v>
                </c:pt>
                <c:pt idx="1098">
                  <c:v>3161.0</c:v>
                </c:pt>
                <c:pt idx="1099">
                  <c:v>3406.0</c:v>
                </c:pt>
                <c:pt idx="1100">
                  <c:v>3693.0</c:v>
                </c:pt>
                <c:pt idx="1101">
                  <c:v>4026.0</c:v>
                </c:pt>
                <c:pt idx="1102">
                  <c:v>4336.0</c:v>
                </c:pt>
                <c:pt idx="1103">
                  <c:v>4637.0</c:v>
                </c:pt>
                <c:pt idx="1104">
                  <c:v>4932.0</c:v>
                </c:pt>
                <c:pt idx="1105">
                  <c:v>5261.0</c:v>
                </c:pt>
                <c:pt idx="1106">
                  <c:v>5647.0</c:v>
                </c:pt>
                <c:pt idx="1107">
                  <c:v>6043.0</c:v>
                </c:pt>
                <c:pt idx="1108">
                  <c:v>6419.0</c:v>
                </c:pt>
                <c:pt idx="1109">
                  <c:v>6817.0</c:v>
                </c:pt>
                <c:pt idx="1110">
                  <c:v>7393.0</c:v>
                </c:pt>
                <c:pt idx="1111">
                  <c:v>7819.0</c:v>
                </c:pt>
                <c:pt idx="1112">
                  <c:v>8242.0</c:v>
                </c:pt>
                <c:pt idx="1113">
                  <c:v>8641.0</c:v>
                </c:pt>
                <c:pt idx="1114">
                  <c:v>9034.0</c:v>
                </c:pt>
                <c:pt idx="1115">
                  <c:v>9437.0</c:v>
                </c:pt>
                <c:pt idx="1116">
                  <c:v>9847.0</c:v>
                </c:pt>
                <c:pt idx="1117">
                  <c:v>10419.0</c:v>
                </c:pt>
                <c:pt idx="1118">
                  <c:v>10820.0</c:v>
                </c:pt>
                <c:pt idx="1119">
                  <c:v>11213.0</c:v>
                </c:pt>
                <c:pt idx="1120">
                  <c:v>11672.0</c:v>
                </c:pt>
                <c:pt idx="1121">
                  <c:v>12036.0</c:v>
                </c:pt>
                <c:pt idx="1122">
                  <c:v>12445.0</c:v>
                </c:pt>
                <c:pt idx="1123">
                  <c:v>12819.0</c:v>
                </c:pt>
                <c:pt idx="1124">
                  <c:v>13229.0</c:v>
                </c:pt>
                <c:pt idx="1125">
                  <c:v>13625.0</c:v>
                </c:pt>
                <c:pt idx="1126">
                  <c:v>14013.0</c:v>
                </c:pt>
                <c:pt idx="1127">
                  <c:v>14413.0</c:v>
                </c:pt>
                <c:pt idx="1128">
                  <c:v>14950.0</c:v>
                </c:pt>
                <c:pt idx="1129">
                  <c:v>15344.0</c:v>
                </c:pt>
                <c:pt idx="1130">
                  <c:v>15744.0</c:v>
                </c:pt>
                <c:pt idx="1131">
                  <c:v>16154.0</c:v>
                </c:pt>
                <c:pt idx="1132">
                  <c:v>16563.0</c:v>
                </c:pt>
                <c:pt idx="1133">
                  <c:v>16966.0</c:v>
                </c:pt>
                <c:pt idx="1134">
                  <c:v>17377.0</c:v>
                </c:pt>
                <c:pt idx="1135">
                  <c:v>17757.0</c:v>
                </c:pt>
                <c:pt idx="1136">
                  <c:v>18156.0</c:v>
                </c:pt>
                <c:pt idx="1137">
                  <c:v>18567.0</c:v>
                </c:pt>
                <c:pt idx="1138">
                  <c:v>19257.0</c:v>
                </c:pt>
                <c:pt idx="1139">
                  <c:v>19669.0</c:v>
                </c:pt>
                <c:pt idx="1140">
                  <c:v>20046.0</c:v>
                </c:pt>
                <c:pt idx="1141">
                  <c:v>20615.0</c:v>
                </c:pt>
                <c:pt idx="1142">
                  <c:v>21028.0</c:v>
                </c:pt>
                <c:pt idx="1143">
                  <c:v>21436.0</c:v>
                </c:pt>
                <c:pt idx="1144">
                  <c:v>21861.0</c:v>
                </c:pt>
                <c:pt idx="1145">
                  <c:v>22265.0</c:v>
                </c:pt>
                <c:pt idx="1146">
                  <c:v>22867.0</c:v>
                </c:pt>
                <c:pt idx="1147">
                  <c:v>23404.0</c:v>
                </c:pt>
                <c:pt idx="1148">
                  <c:v>23953.0</c:v>
                </c:pt>
                <c:pt idx="1149">
                  <c:v>24395.0</c:v>
                </c:pt>
                <c:pt idx="1150">
                  <c:v>24748.0</c:v>
                </c:pt>
                <c:pt idx="1151">
                  <c:v>25156.0</c:v>
                </c:pt>
                <c:pt idx="1152">
                  <c:v>25564.0</c:v>
                </c:pt>
                <c:pt idx="1153">
                  <c:v>25945.0</c:v>
                </c:pt>
                <c:pt idx="1154">
                  <c:v>26507.0</c:v>
                </c:pt>
                <c:pt idx="1155">
                  <c:v>26914.0</c:v>
                </c:pt>
                <c:pt idx="1156">
                  <c:v>27321.0</c:v>
                </c:pt>
                <c:pt idx="1157">
                  <c:v>27722.0</c:v>
                </c:pt>
                <c:pt idx="1158">
                  <c:v>28130.0</c:v>
                </c:pt>
                <c:pt idx="1159">
                  <c:v>28529.0</c:v>
                </c:pt>
                <c:pt idx="1160">
                  <c:v>28933.0</c:v>
                </c:pt>
                <c:pt idx="1161">
                  <c:v>29332.0</c:v>
                </c:pt>
                <c:pt idx="1162">
                  <c:v>29749.0</c:v>
                </c:pt>
                <c:pt idx="1163">
                  <c:v>30159.0</c:v>
                </c:pt>
                <c:pt idx="1164">
                  <c:v>30595.0</c:v>
                </c:pt>
                <c:pt idx="1165">
                  <c:v>30985.0</c:v>
                </c:pt>
                <c:pt idx="1166">
                  <c:v>31388.0</c:v>
                </c:pt>
                <c:pt idx="1167">
                  <c:v>31789.0</c:v>
                </c:pt>
                <c:pt idx="1168">
                  <c:v>32188.0</c:v>
                </c:pt>
                <c:pt idx="1169">
                  <c:v>32601.0</c:v>
                </c:pt>
                <c:pt idx="1170">
                  <c:v>33159.0</c:v>
                </c:pt>
                <c:pt idx="1171">
                  <c:v>33538.0</c:v>
                </c:pt>
                <c:pt idx="1172">
                  <c:v>33938.0</c:v>
                </c:pt>
                <c:pt idx="1173">
                  <c:v>34340.0</c:v>
                </c:pt>
                <c:pt idx="1174">
                  <c:v>190.0</c:v>
                </c:pt>
                <c:pt idx="1175">
                  <c:v>2728.0</c:v>
                </c:pt>
                <c:pt idx="1176">
                  <c:v>2898.0</c:v>
                </c:pt>
                <c:pt idx="1177">
                  <c:v>3674.0</c:v>
                </c:pt>
                <c:pt idx="1178">
                  <c:v>4028.0</c:v>
                </c:pt>
                <c:pt idx="1179">
                  <c:v>4347.0</c:v>
                </c:pt>
                <c:pt idx="1180">
                  <c:v>4630.0</c:v>
                </c:pt>
                <c:pt idx="1181">
                  <c:v>4923.0</c:v>
                </c:pt>
                <c:pt idx="1182">
                  <c:v>5220.0</c:v>
                </c:pt>
                <c:pt idx="1183">
                  <c:v>5596.0</c:v>
                </c:pt>
                <c:pt idx="1184">
                  <c:v>5988.0</c:v>
                </c:pt>
                <c:pt idx="1185">
                  <c:v>6393.0</c:v>
                </c:pt>
                <c:pt idx="1186">
                  <c:v>6793.0</c:v>
                </c:pt>
                <c:pt idx="1187">
                  <c:v>7184.0</c:v>
                </c:pt>
                <c:pt idx="1188">
                  <c:v>7573.0</c:v>
                </c:pt>
                <c:pt idx="1189">
                  <c:v>7982.0</c:v>
                </c:pt>
                <c:pt idx="1190">
                  <c:v>8380.0</c:v>
                </c:pt>
                <c:pt idx="1191">
                  <c:v>8820.0</c:v>
                </c:pt>
                <c:pt idx="1192">
                  <c:v>9201.0</c:v>
                </c:pt>
                <c:pt idx="1193">
                  <c:v>9603.0</c:v>
                </c:pt>
                <c:pt idx="1194">
                  <c:v>10002.0</c:v>
                </c:pt>
                <c:pt idx="1195">
                  <c:v>10384.0</c:v>
                </c:pt>
                <c:pt idx="1196">
                  <c:v>10962.0</c:v>
                </c:pt>
                <c:pt idx="1197">
                  <c:v>11467.0</c:v>
                </c:pt>
                <c:pt idx="1198">
                  <c:v>11867.0</c:v>
                </c:pt>
                <c:pt idx="1199">
                  <c:v>12252.0</c:v>
                </c:pt>
                <c:pt idx="1200">
                  <c:v>12624.0</c:v>
                </c:pt>
                <c:pt idx="1201">
                  <c:v>13018.0</c:v>
                </c:pt>
                <c:pt idx="1202">
                  <c:v>13412.0</c:v>
                </c:pt>
                <c:pt idx="1203">
                  <c:v>14119.0</c:v>
                </c:pt>
                <c:pt idx="1204">
                  <c:v>14511.0</c:v>
                </c:pt>
                <c:pt idx="1205">
                  <c:v>15180.0</c:v>
                </c:pt>
                <c:pt idx="1206">
                  <c:v>15593.0</c:v>
                </c:pt>
                <c:pt idx="1207">
                  <c:v>15997.0</c:v>
                </c:pt>
                <c:pt idx="1208">
                  <c:v>16392.0</c:v>
                </c:pt>
                <c:pt idx="1209">
                  <c:v>16779.0</c:v>
                </c:pt>
                <c:pt idx="1210">
                  <c:v>17297.0</c:v>
                </c:pt>
                <c:pt idx="1211">
                  <c:v>17831.0</c:v>
                </c:pt>
                <c:pt idx="1212">
                  <c:v>18390.0</c:v>
                </c:pt>
                <c:pt idx="1213">
                  <c:v>18775.0</c:v>
                </c:pt>
                <c:pt idx="1214">
                  <c:v>19164.0</c:v>
                </c:pt>
                <c:pt idx="1215">
                  <c:v>19595.0</c:v>
                </c:pt>
                <c:pt idx="1216">
                  <c:v>19987.0</c:v>
                </c:pt>
                <c:pt idx="1217">
                  <c:v>20422.0</c:v>
                </c:pt>
                <c:pt idx="1218">
                  <c:v>20812.0</c:v>
                </c:pt>
                <c:pt idx="1219">
                  <c:v>21204.0</c:v>
                </c:pt>
                <c:pt idx="1220">
                  <c:v>21595.0</c:v>
                </c:pt>
                <c:pt idx="1221">
                  <c:v>22012.0</c:v>
                </c:pt>
                <c:pt idx="1222">
                  <c:v>22486.0</c:v>
                </c:pt>
                <c:pt idx="1223">
                  <c:v>22844.0</c:v>
                </c:pt>
                <c:pt idx="1224">
                  <c:v>23401.0</c:v>
                </c:pt>
                <c:pt idx="1225">
                  <c:v>23778.0</c:v>
                </c:pt>
                <c:pt idx="1226">
                  <c:v>24164.0</c:v>
                </c:pt>
                <c:pt idx="1227">
                  <c:v>24564.0</c:v>
                </c:pt>
                <c:pt idx="1228">
                  <c:v>24958.0</c:v>
                </c:pt>
                <c:pt idx="1229">
                  <c:v>25507.0</c:v>
                </c:pt>
                <c:pt idx="1230">
                  <c:v>26038.0</c:v>
                </c:pt>
                <c:pt idx="1231">
                  <c:v>26451.0</c:v>
                </c:pt>
                <c:pt idx="1232">
                  <c:v>26858.0</c:v>
                </c:pt>
                <c:pt idx="1233">
                  <c:v>27261.0</c:v>
                </c:pt>
                <c:pt idx="1234">
                  <c:v>27633.0</c:v>
                </c:pt>
                <c:pt idx="1235">
                  <c:v>28031.0</c:v>
                </c:pt>
                <c:pt idx="1236">
                  <c:v>28441.0</c:v>
                </c:pt>
                <c:pt idx="1237">
                  <c:v>28863.0</c:v>
                </c:pt>
                <c:pt idx="1238">
                  <c:v>29282.0</c:v>
                </c:pt>
                <c:pt idx="1239">
                  <c:v>29645.0</c:v>
                </c:pt>
                <c:pt idx="1240">
                  <c:v>30051.0</c:v>
                </c:pt>
                <c:pt idx="1241">
                  <c:v>30457.0</c:v>
                </c:pt>
                <c:pt idx="1242">
                  <c:v>30826.0</c:v>
                </c:pt>
                <c:pt idx="1243">
                  <c:v>31207.0</c:v>
                </c:pt>
                <c:pt idx="1244">
                  <c:v>31589.0</c:v>
                </c:pt>
                <c:pt idx="1245">
                  <c:v>31975.0</c:v>
                </c:pt>
                <c:pt idx="1246">
                  <c:v>32371.0</c:v>
                </c:pt>
                <c:pt idx="1247">
                  <c:v>32770.0</c:v>
                </c:pt>
                <c:pt idx="1248">
                  <c:v>33151.0</c:v>
                </c:pt>
                <c:pt idx="1249">
                  <c:v>33558.0</c:v>
                </c:pt>
                <c:pt idx="1250">
                  <c:v>33946.0</c:v>
                </c:pt>
                <c:pt idx="1251">
                  <c:v>34335.0</c:v>
                </c:pt>
                <c:pt idx="1252">
                  <c:v>410.0</c:v>
                </c:pt>
                <c:pt idx="1253">
                  <c:v>519.0</c:v>
                </c:pt>
                <c:pt idx="1254">
                  <c:v>1654.0</c:v>
                </c:pt>
                <c:pt idx="1255">
                  <c:v>2857.0</c:v>
                </c:pt>
                <c:pt idx="1256">
                  <c:v>3046.0</c:v>
                </c:pt>
                <c:pt idx="1257">
                  <c:v>3312.0</c:v>
                </c:pt>
                <c:pt idx="1258">
                  <c:v>3616.0</c:v>
                </c:pt>
                <c:pt idx="1259">
                  <c:v>5622.0</c:v>
                </c:pt>
                <c:pt idx="1260">
                  <c:v>6029.0</c:v>
                </c:pt>
                <c:pt idx="1261">
                  <c:v>6449.0</c:v>
                </c:pt>
                <c:pt idx="1262">
                  <c:v>6858.0</c:v>
                </c:pt>
                <c:pt idx="1263">
                  <c:v>7278.0</c:v>
                </c:pt>
                <c:pt idx="1264">
                  <c:v>7695.0</c:v>
                </c:pt>
                <c:pt idx="1265">
                  <c:v>8106.0</c:v>
                </c:pt>
                <c:pt idx="1266">
                  <c:v>8529.0</c:v>
                </c:pt>
                <c:pt idx="1267">
                  <c:v>8987.0</c:v>
                </c:pt>
                <c:pt idx="1268">
                  <c:v>9388.0</c:v>
                </c:pt>
                <c:pt idx="1269">
                  <c:v>9784.0</c:v>
                </c:pt>
                <c:pt idx="1270">
                  <c:v>10208.0</c:v>
                </c:pt>
                <c:pt idx="1271">
                  <c:v>10634.0</c:v>
                </c:pt>
                <c:pt idx="1272">
                  <c:v>11045.0</c:v>
                </c:pt>
                <c:pt idx="1273">
                  <c:v>11645.0</c:v>
                </c:pt>
                <c:pt idx="1274">
                  <c:v>12051.0</c:v>
                </c:pt>
                <c:pt idx="1275">
                  <c:v>12508.0</c:v>
                </c:pt>
                <c:pt idx="1276">
                  <c:v>12876.0</c:v>
                </c:pt>
                <c:pt idx="1277">
                  <c:v>13283.0</c:v>
                </c:pt>
                <c:pt idx="1278">
                  <c:v>13772.0</c:v>
                </c:pt>
                <c:pt idx="1279">
                  <c:v>14131.0</c:v>
                </c:pt>
                <c:pt idx="1280">
                  <c:v>14537.0</c:v>
                </c:pt>
                <c:pt idx="1281">
                  <c:v>15089.0</c:v>
                </c:pt>
                <c:pt idx="1282">
                  <c:v>15503.0</c:v>
                </c:pt>
                <c:pt idx="1283">
                  <c:v>15906.0</c:v>
                </c:pt>
                <c:pt idx="1284">
                  <c:v>16316.0</c:v>
                </c:pt>
                <c:pt idx="1285">
                  <c:v>16719.0</c:v>
                </c:pt>
                <c:pt idx="1286">
                  <c:v>17136.0</c:v>
                </c:pt>
                <c:pt idx="1287">
                  <c:v>17537.0</c:v>
                </c:pt>
                <c:pt idx="1288">
                  <c:v>17935.0</c:v>
                </c:pt>
                <c:pt idx="1289">
                  <c:v>18362.0</c:v>
                </c:pt>
                <c:pt idx="1290">
                  <c:v>18774.0</c:v>
                </c:pt>
                <c:pt idx="1291">
                  <c:v>19358.0</c:v>
                </c:pt>
                <c:pt idx="1292">
                  <c:v>19788.0</c:v>
                </c:pt>
                <c:pt idx="1293">
                  <c:v>20202.0</c:v>
                </c:pt>
                <c:pt idx="1294">
                  <c:v>20591.0</c:v>
                </c:pt>
                <c:pt idx="1295">
                  <c:v>21034.0</c:v>
                </c:pt>
                <c:pt idx="1296">
                  <c:v>21468.0</c:v>
                </c:pt>
                <c:pt idx="1297">
                  <c:v>21872.0</c:v>
                </c:pt>
                <c:pt idx="1298">
                  <c:v>22293.0</c:v>
                </c:pt>
                <c:pt idx="1299">
                  <c:v>22711.0</c:v>
                </c:pt>
                <c:pt idx="1300">
                  <c:v>23114.0</c:v>
                </c:pt>
                <c:pt idx="1301">
                  <c:v>23535.0</c:v>
                </c:pt>
                <c:pt idx="1302">
                  <c:v>23944.0</c:v>
                </c:pt>
                <c:pt idx="1303">
                  <c:v>24534.0</c:v>
                </c:pt>
                <c:pt idx="1304">
                  <c:v>25002.0</c:v>
                </c:pt>
                <c:pt idx="1305">
                  <c:v>25430.0</c:v>
                </c:pt>
                <c:pt idx="1306">
                  <c:v>25838.0</c:v>
                </c:pt>
                <c:pt idx="1307">
                  <c:v>26203.0</c:v>
                </c:pt>
                <c:pt idx="1308">
                  <c:v>26630.0</c:v>
                </c:pt>
                <c:pt idx="1309">
                  <c:v>27086.0</c:v>
                </c:pt>
                <c:pt idx="1310">
                  <c:v>27481.0</c:v>
                </c:pt>
                <c:pt idx="1311">
                  <c:v>27887.0</c:v>
                </c:pt>
                <c:pt idx="1312">
                  <c:v>28334.0</c:v>
                </c:pt>
                <c:pt idx="1313">
                  <c:v>28753.0</c:v>
                </c:pt>
                <c:pt idx="1314">
                  <c:v>29173.0</c:v>
                </c:pt>
                <c:pt idx="1315">
                  <c:v>29599.0</c:v>
                </c:pt>
                <c:pt idx="1316">
                  <c:v>30019.0</c:v>
                </c:pt>
                <c:pt idx="1317">
                  <c:v>30431.0</c:v>
                </c:pt>
                <c:pt idx="1318">
                  <c:v>30996.0</c:v>
                </c:pt>
                <c:pt idx="1319">
                  <c:v>31395.0</c:v>
                </c:pt>
                <c:pt idx="1320">
                  <c:v>31793.0</c:v>
                </c:pt>
                <c:pt idx="1321">
                  <c:v>32209.0</c:v>
                </c:pt>
                <c:pt idx="1322">
                  <c:v>32626.0</c:v>
                </c:pt>
                <c:pt idx="1323">
                  <c:v>33034.0</c:v>
                </c:pt>
                <c:pt idx="1324">
                  <c:v>33453.0</c:v>
                </c:pt>
                <c:pt idx="1325">
                  <c:v>33855.0</c:v>
                </c:pt>
                <c:pt idx="1326">
                  <c:v>34282.0</c:v>
                </c:pt>
                <c:pt idx="1327">
                  <c:v>34656.0</c:v>
                </c:pt>
                <c:pt idx="1328">
                  <c:v>242.0</c:v>
                </c:pt>
                <c:pt idx="1329">
                  <c:v>331.0</c:v>
                </c:pt>
                <c:pt idx="1330">
                  <c:v>728.0</c:v>
                </c:pt>
                <c:pt idx="1331">
                  <c:v>2792.0</c:v>
                </c:pt>
                <c:pt idx="1332">
                  <c:v>3304.0</c:v>
                </c:pt>
                <c:pt idx="1333">
                  <c:v>3606.0</c:v>
                </c:pt>
                <c:pt idx="1334">
                  <c:v>4100.0</c:v>
                </c:pt>
                <c:pt idx="1335">
                  <c:v>4472.0</c:v>
                </c:pt>
                <c:pt idx="1336">
                  <c:v>4773.0</c:v>
                </c:pt>
                <c:pt idx="1337">
                  <c:v>5096.0</c:v>
                </c:pt>
                <c:pt idx="1338">
                  <c:v>5539.0</c:v>
                </c:pt>
                <c:pt idx="1339">
                  <c:v>5967.0</c:v>
                </c:pt>
                <c:pt idx="1340">
                  <c:v>6383.0</c:v>
                </c:pt>
                <c:pt idx="1341">
                  <c:v>6795.0</c:v>
                </c:pt>
                <c:pt idx="1342">
                  <c:v>7216.0</c:v>
                </c:pt>
                <c:pt idx="1343">
                  <c:v>7629.0</c:v>
                </c:pt>
                <c:pt idx="1344">
                  <c:v>8070.0</c:v>
                </c:pt>
                <c:pt idx="1345">
                  <c:v>8475.0</c:v>
                </c:pt>
                <c:pt idx="1346">
                  <c:v>8890.0</c:v>
                </c:pt>
                <c:pt idx="1347">
                  <c:v>9314.0</c:v>
                </c:pt>
                <c:pt idx="1348">
                  <c:v>9758.0</c:v>
                </c:pt>
                <c:pt idx="1349">
                  <c:v>10207.0</c:v>
                </c:pt>
                <c:pt idx="1350">
                  <c:v>10627.0</c:v>
                </c:pt>
                <c:pt idx="1351">
                  <c:v>11033.0</c:v>
                </c:pt>
                <c:pt idx="1352">
                  <c:v>11447.0</c:v>
                </c:pt>
                <c:pt idx="1353">
                  <c:v>11856.0</c:v>
                </c:pt>
                <c:pt idx="1354">
                  <c:v>12295.0</c:v>
                </c:pt>
                <c:pt idx="1355">
                  <c:v>12705.0</c:v>
                </c:pt>
                <c:pt idx="1356">
                  <c:v>13123.0</c:v>
                </c:pt>
                <c:pt idx="1357">
                  <c:v>13535.0</c:v>
                </c:pt>
                <c:pt idx="1358">
                  <c:v>13938.0</c:v>
                </c:pt>
                <c:pt idx="1359">
                  <c:v>14361.0</c:v>
                </c:pt>
                <c:pt idx="1360">
                  <c:v>14775.0</c:v>
                </c:pt>
                <c:pt idx="1361">
                  <c:v>15213.0</c:v>
                </c:pt>
                <c:pt idx="1362">
                  <c:v>15591.0</c:v>
                </c:pt>
                <c:pt idx="1363">
                  <c:v>16006.0</c:v>
                </c:pt>
                <c:pt idx="1364">
                  <c:v>16416.0</c:v>
                </c:pt>
                <c:pt idx="1365">
                  <c:v>16823.0</c:v>
                </c:pt>
                <c:pt idx="1366">
                  <c:v>17233.0</c:v>
                </c:pt>
                <c:pt idx="1367">
                  <c:v>17656.0</c:v>
                </c:pt>
                <c:pt idx="1368">
                  <c:v>18058.0</c:v>
                </c:pt>
                <c:pt idx="1369">
                  <c:v>18623.0</c:v>
                </c:pt>
                <c:pt idx="1370">
                  <c:v>19027.0</c:v>
                </c:pt>
                <c:pt idx="1371">
                  <c:v>19475.0</c:v>
                </c:pt>
                <c:pt idx="1372">
                  <c:v>19869.0</c:v>
                </c:pt>
                <c:pt idx="1373">
                  <c:v>20312.0</c:v>
                </c:pt>
                <c:pt idx="1374">
                  <c:v>20923.0</c:v>
                </c:pt>
                <c:pt idx="1375">
                  <c:v>21293.0</c:v>
                </c:pt>
                <c:pt idx="1376">
                  <c:v>21691.0</c:v>
                </c:pt>
                <c:pt idx="1377">
                  <c:v>22110.0</c:v>
                </c:pt>
                <c:pt idx="1378">
                  <c:v>22516.0</c:v>
                </c:pt>
                <c:pt idx="1379">
                  <c:v>23076.0</c:v>
                </c:pt>
                <c:pt idx="1380">
                  <c:v>23475.0</c:v>
                </c:pt>
                <c:pt idx="1381">
                  <c:v>23903.0</c:v>
                </c:pt>
                <c:pt idx="1382">
                  <c:v>24295.0</c:v>
                </c:pt>
                <c:pt idx="1383">
                  <c:v>24864.0</c:v>
                </c:pt>
                <c:pt idx="1384">
                  <c:v>25286.0</c:v>
                </c:pt>
                <c:pt idx="1385">
                  <c:v>25696.0</c:v>
                </c:pt>
                <c:pt idx="1386">
                  <c:v>26140.0</c:v>
                </c:pt>
                <c:pt idx="1387">
                  <c:v>26567.0</c:v>
                </c:pt>
                <c:pt idx="1388">
                  <c:v>27005.0</c:v>
                </c:pt>
                <c:pt idx="1389">
                  <c:v>27609.0</c:v>
                </c:pt>
                <c:pt idx="1390">
                  <c:v>28027.0</c:v>
                </c:pt>
                <c:pt idx="1391">
                  <c:v>28416.0</c:v>
                </c:pt>
                <c:pt idx="1392">
                  <c:v>28831.0</c:v>
                </c:pt>
                <c:pt idx="1393">
                  <c:v>29250.0</c:v>
                </c:pt>
                <c:pt idx="1394">
                  <c:v>29680.0</c:v>
                </c:pt>
                <c:pt idx="1395">
                  <c:v>30089.0</c:v>
                </c:pt>
                <c:pt idx="1396">
                  <c:v>30643.0</c:v>
                </c:pt>
                <c:pt idx="1397">
                  <c:v>31050.0</c:v>
                </c:pt>
                <c:pt idx="1398">
                  <c:v>31627.0</c:v>
                </c:pt>
                <c:pt idx="1399">
                  <c:v>32037.0</c:v>
                </c:pt>
                <c:pt idx="1400">
                  <c:v>32459.0</c:v>
                </c:pt>
                <c:pt idx="1401">
                  <c:v>32865.0</c:v>
                </c:pt>
                <c:pt idx="1402">
                  <c:v>33277.0</c:v>
                </c:pt>
                <c:pt idx="1403">
                  <c:v>33682.0</c:v>
                </c:pt>
                <c:pt idx="1404">
                  <c:v>34077.0</c:v>
                </c:pt>
                <c:pt idx="1405">
                  <c:v>34520.0</c:v>
                </c:pt>
                <c:pt idx="1406">
                  <c:v>172.0</c:v>
                </c:pt>
                <c:pt idx="1407">
                  <c:v>294.0</c:v>
                </c:pt>
                <c:pt idx="1408">
                  <c:v>972.0</c:v>
                </c:pt>
                <c:pt idx="1409">
                  <c:v>1875.0</c:v>
                </c:pt>
                <c:pt idx="1410">
                  <c:v>2026.0</c:v>
                </c:pt>
                <c:pt idx="1411">
                  <c:v>2151.0</c:v>
                </c:pt>
                <c:pt idx="1412">
                  <c:v>3840.0</c:v>
                </c:pt>
                <c:pt idx="1413">
                  <c:v>4167.0</c:v>
                </c:pt>
                <c:pt idx="1414">
                  <c:v>4571.0</c:v>
                </c:pt>
                <c:pt idx="1415">
                  <c:v>5089.0</c:v>
                </c:pt>
                <c:pt idx="1416">
                  <c:v>5448.0</c:v>
                </c:pt>
                <c:pt idx="1417">
                  <c:v>5821.0</c:v>
                </c:pt>
                <c:pt idx="1418">
                  <c:v>6240.0</c:v>
                </c:pt>
                <c:pt idx="1419">
                  <c:v>6632.0</c:v>
                </c:pt>
                <c:pt idx="1420">
                  <c:v>7019.0</c:v>
                </c:pt>
                <c:pt idx="1421">
                  <c:v>7401.0</c:v>
                </c:pt>
                <c:pt idx="1422">
                  <c:v>7784.0</c:v>
                </c:pt>
                <c:pt idx="1423">
                  <c:v>8185.0</c:v>
                </c:pt>
                <c:pt idx="1424">
                  <c:v>8568.0</c:v>
                </c:pt>
                <c:pt idx="1425">
                  <c:v>9090.0</c:v>
                </c:pt>
                <c:pt idx="1426">
                  <c:v>9465.0</c:v>
                </c:pt>
                <c:pt idx="1427">
                  <c:v>9841.0</c:v>
                </c:pt>
                <c:pt idx="1428">
                  <c:v>10235.0</c:v>
                </c:pt>
                <c:pt idx="1429">
                  <c:v>10625.0</c:v>
                </c:pt>
                <c:pt idx="1430">
                  <c:v>11012.0</c:v>
                </c:pt>
                <c:pt idx="1431">
                  <c:v>11411.0</c:v>
                </c:pt>
                <c:pt idx="1432">
                  <c:v>11813.0</c:v>
                </c:pt>
                <c:pt idx="1433">
                  <c:v>12203.0</c:v>
                </c:pt>
                <c:pt idx="1434">
                  <c:v>12571.0</c:v>
                </c:pt>
                <c:pt idx="1435">
                  <c:v>12943.0</c:v>
                </c:pt>
                <c:pt idx="1436">
                  <c:v>13320.0</c:v>
                </c:pt>
                <c:pt idx="1437">
                  <c:v>13655.0</c:v>
                </c:pt>
                <c:pt idx="1438">
                  <c:v>14047.0</c:v>
                </c:pt>
                <c:pt idx="1439">
                  <c:v>14408.0</c:v>
                </c:pt>
                <c:pt idx="1440">
                  <c:v>14789.0</c:v>
                </c:pt>
                <c:pt idx="1441">
                  <c:v>15160.0</c:v>
                </c:pt>
                <c:pt idx="1442">
                  <c:v>15526.0</c:v>
                </c:pt>
                <c:pt idx="1443">
                  <c:v>15903.0</c:v>
                </c:pt>
                <c:pt idx="1444">
                  <c:v>16309.0</c:v>
                </c:pt>
                <c:pt idx="1445">
                  <c:v>16849.0</c:v>
                </c:pt>
                <c:pt idx="1446">
                  <c:v>17212.0</c:v>
                </c:pt>
                <c:pt idx="1447">
                  <c:v>17610.0</c:v>
                </c:pt>
                <c:pt idx="1448">
                  <c:v>17985.0</c:v>
                </c:pt>
                <c:pt idx="1449">
                  <c:v>18376.0</c:v>
                </c:pt>
                <c:pt idx="1450">
                  <c:v>18746.0</c:v>
                </c:pt>
                <c:pt idx="1451">
                  <c:v>19121.0</c:v>
                </c:pt>
                <c:pt idx="1452">
                  <c:v>19479.0</c:v>
                </c:pt>
                <c:pt idx="1453">
                  <c:v>19936.0</c:v>
                </c:pt>
                <c:pt idx="1454">
                  <c:v>20268.0</c:v>
                </c:pt>
                <c:pt idx="1455">
                  <c:v>20641.0</c:v>
                </c:pt>
                <c:pt idx="1456">
                  <c:v>21025.0</c:v>
                </c:pt>
                <c:pt idx="1457">
                  <c:v>21427.0</c:v>
                </c:pt>
                <c:pt idx="1458">
                  <c:v>21795.0</c:v>
                </c:pt>
                <c:pt idx="1459">
                  <c:v>22182.0</c:v>
                </c:pt>
                <c:pt idx="1460">
                  <c:v>22572.0</c:v>
                </c:pt>
                <c:pt idx="1461">
                  <c:v>23058.0</c:v>
                </c:pt>
                <c:pt idx="1462">
                  <c:v>23451.0</c:v>
                </c:pt>
                <c:pt idx="1463">
                  <c:v>23863.0</c:v>
                </c:pt>
                <c:pt idx="1464">
                  <c:v>24252.0</c:v>
                </c:pt>
                <c:pt idx="1465">
                  <c:v>24770.0</c:v>
                </c:pt>
                <c:pt idx="1466">
                  <c:v>25376.0</c:v>
                </c:pt>
                <c:pt idx="1467">
                  <c:v>25729.0</c:v>
                </c:pt>
                <c:pt idx="1468">
                  <c:v>26134.0</c:v>
                </c:pt>
                <c:pt idx="1469">
                  <c:v>26491.0</c:v>
                </c:pt>
                <c:pt idx="1470">
                  <c:v>26879.0</c:v>
                </c:pt>
                <c:pt idx="1471">
                  <c:v>27264.0</c:v>
                </c:pt>
                <c:pt idx="1472">
                  <c:v>27630.0</c:v>
                </c:pt>
                <c:pt idx="1473">
                  <c:v>27986.0</c:v>
                </c:pt>
                <c:pt idx="1474">
                  <c:v>28356.0</c:v>
                </c:pt>
                <c:pt idx="1475">
                  <c:v>28728.0</c:v>
                </c:pt>
                <c:pt idx="1476">
                  <c:v>29106.0</c:v>
                </c:pt>
                <c:pt idx="1477">
                  <c:v>29457.0</c:v>
                </c:pt>
                <c:pt idx="1478">
                  <c:v>29842.0</c:v>
                </c:pt>
                <c:pt idx="1479">
                  <c:v>30208.0</c:v>
                </c:pt>
                <c:pt idx="1480">
                  <c:v>30572.0</c:v>
                </c:pt>
                <c:pt idx="1481">
                  <c:v>30956.0</c:v>
                </c:pt>
                <c:pt idx="1482">
                  <c:v>31327.0</c:v>
                </c:pt>
                <c:pt idx="1483">
                  <c:v>31721.0</c:v>
                </c:pt>
                <c:pt idx="1484">
                  <c:v>32091.0</c:v>
                </c:pt>
                <c:pt idx="1485">
                  <c:v>32475.0</c:v>
                </c:pt>
                <c:pt idx="1486">
                  <c:v>32842.0</c:v>
                </c:pt>
                <c:pt idx="1487">
                  <c:v>33194.0</c:v>
                </c:pt>
                <c:pt idx="1488">
                  <c:v>33577.0</c:v>
                </c:pt>
                <c:pt idx="1489">
                  <c:v>34098.0</c:v>
                </c:pt>
                <c:pt idx="1490">
                  <c:v>34661.0</c:v>
                </c:pt>
                <c:pt idx="1491">
                  <c:v>3684.0</c:v>
                </c:pt>
                <c:pt idx="1492">
                  <c:v>4049.0</c:v>
                </c:pt>
                <c:pt idx="1493">
                  <c:v>4380.0</c:v>
                </c:pt>
                <c:pt idx="1494">
                  <c:v>4672.0</c:v>
                </c:pt>
                <c:pt idx="1495">
                  <c:v>4953.0</c:v>
                </c:pt>
                <c:pt idx="1496">
                  <c:v>5275.0</c:v>
                </c:pt>
                <c:pt idx="1497">
                  <c:v>5642.0</c:v>
                </c:pt>
                <c:pt idx="1498">
                  <c:v>6049.0</c:v>
                </c:pt>
                <c:pt idx="1499">
                  <c:v>6456.0</c:v>
                </c:pt>
                <c:pt idx="1500">
                  <c:v>6848.0</c:v>
                </c:pt>
                <c:pt idx="1501">
                  <c:v>7286.0</c:v>
                </c:pt>
                <c:pt idx="1502">
                  <c:v>7796.0</c:v>
                </c:pt>
                <c:pt idx="1503">
                  <c:v>8245.0</c:v>
                </c:pt>
                <c:pt idx="1504">
                  <c:v>8618.0</c:v>
                </c:pt>
                <c:pt idx="1505">
                  <c:v>9008.0</c:v>
                </c:pt>
                <c:pt idx="1506">
                  <c:v>9408.0</c:v>
                </c:pt>
                <c:pt idx="1507">
                  <c:v>9787.0</c:v>
                </c:pt>
                <c:pt idx="1508">
                  <c:v>10196.0</c:v>
                </c:pt>
                <c:pt idx="1509">
                  <c:v>10604.0</c:v>
                </c:pt>
                <c:pt idx="1510">
                  <c:v>11000.0</c:v>
                </c:pt>
                <c:pt idx="1511">
                  <c:v>11454.0</c:v>
                </c:pt>
                <c:pt idx="1512">
                  <c:v>11821.0</c:v>
                </c:pt>
                <c:pt idx="1513">
                  <c:v>12230.0</c:v>
                </c:pt>
                <c:pt idx="1514">
                  <c:v>12636.0</c:v>
                </c:pt>
                <c:pt idx="1515">
                  <c:v>13043.0</c:v>
                </c:pt>
                <c:pt idx="1516">
                  <c:v>13465.0</c:v>
                </c:pt>
                <c:pt idx="1517">
                  <c:v>13855.0</c:v>
                </c:pt>
                <c:pt idx="1518">
                  <c:v>14251.0</c:v>
                </c:pt>
                <c:pt idx="1519">
                  <c:v>14792.0</c:v>
                </c:pt>
                <c:pt idx="1520">
                  <c:v>15197.0</c:v>
                </c:pt>
                <c:pt idx="1521">
                  <c:v>15615.0</c:v>
                </c:pt>
                <c:pt idx="1522">
                  <c:v>16037.0</c:v>
                </c:pt>
                <c:pt idx="1523">
                  <c:v>16444.0</c:v>
                </c:pt>
                <c:pt idx="1524">
                  <c:v>16851.0</c:v>
                </c:pt>
                <c:pt idx="1525">
                  <c:v>17243.0</c:v>
                </c:pt>
                <c:pt idx="1526">
                  <c:v>17658.0</c:v>
                </c:pt>
                <c:pt idx="1527">
                  <c:v>18050.0</c:v>
                </c:pt>
                <c:pt idx="1528">
                  <c:v>18437.0</c:v>
                </c:pt>
                <c:pt idx="1529">
                  <c:v>18819.0</c:v>
                </c:pt>
                <c:pt idx="1530">
                  <c:v>19221.0</c:v>
                </c:pt>
                <c:pt idx="1531">
                  <c:v>19637.0</c:v>
                </c:pt>
                <c:pt idx="1532">
                  <c:v>20029.0</c:v>
                </c:pt>
                <c:pt idx="1533">
                  <c:v>20421.0</c:v>
                </c:pt>
                <c:pt idx="1534">
                  <c:v>20817.0</c:v>
                </c:pt>
                <c:pt idx="1535">
                  <c:v>21202.0</c:v>
                </c:pt>
                <c:pt idx="1536">
                  <c:v>21614.0</c:v>
                </c:pt>
                <c:pt idx="1537">
                  <c:v>21998.0</c:v>
                </c:pt>
                <c:pt idx="1538">
                  <c:v>22399.0</c:v>
                </c:pt>
                <c:pt idx="1539">
                  <c:v>22811.0</c:v>
                </c:pt>
                <c:pt idx="1540">
                  <c:v>23220.0</c:v>
                </c:pt>
                <c:pt idx="1541">
                  <c:v>23646.0</c:v>
                </c:pt>
                <c:pt idx="1542">
                  <c:v>24046.0</c:v>
                </c:pt>
                <c:pt idx="1543">
                  <c:v>24751.0</c:v>
                </c:pt>
                <c:pt idx="1544">
                  <c:v>25176.0</c:v>
                </c:pt>
                <c:pt idx="1545">
                  <c:v>25730.0</c:v>
                </c:pt>
                <c:pt idx="1546">
                  <c:v>26154.0</c:v>
                </c:pt>
                <c:pt idx="1547">
                  <c:v>26582.0</c:v>
                </c:pt>
                <c:pt idx="1548">
                  <c:v>26985.0</c:v>
                </c:pt>
                <c:pt idx="1549">
                  <c:v>27358.0</c:v>
                </c:pt>
                <c:pt idx="1550">
                  <c:v>27813.0</c:v>
                </c:pt>
                <c:pt idx="1551">
                  <c:v>28192.0</c:v>
                </c:pt>
                <c:pt idx="1552">
                  <c:v>28610.0</c:v>
                </c:pt>
                <c:pt idx="1553">
                  <c:v>29369.0</c:v>
                </c:pt>
                <c:pt idx="1554">
                  <c:v>29902.0</c:v>
                </c:pt>
                <c:pt idx="1555">
                  <c:v>30311.0</c:v>
                </c:pt>
                <c:pt idx="1556">
                  <c:v>30661.0</c:v>
                </c:pt>
                <c:pt idx="1557">
                  <c:v>31066.0</c:v>
                </c:pt>
                <c:pt idx="1558">
                  <c:v>31471.0</c:v>
                </c:pt>
                <c:pt idx="1559">
                  <c:v>31866.0</c:v>
                </c:pt>
                <c:pt idx="1560">
                  <c:v>32437.0</c:v>
                </c:pt>
                <c:pt idx="1561">
                  <c:v>32846.0</c:v>
                </c:pt>
                <c:pt idx="1562">
                  <c:v>33254.0</c:v>
                </c:pt>
                <c:pt idx="1563">
                  <c:v>33672.0</c:v>
                </c:pt>
                <c:pt idx="1564">
                  <c:v>34078.0</c:v>
                </c:pt>
                <c:pt idx="1565">
                  <c:v>34494.0</c:v>
                </c:pt>
                <c:pt idx="1566">
                  <c:v>534.0</c:v>
                </c:pt>
                <c:pt idx="1567">
                  <c:v>3024.0</c:v>
                </c:pt>
                <c:pt idx="1568">
                  <c:v>3309.0</c:v>
                </c:pt>
                <c:pt idx="1569">
                  <c:v>3577.0</c:v>
                </c:pt>
                <c:pt idx="1570">
                  <c:v>3923.0</c:v>
                </c:pt>
                <c:pt idx="1571">
                  <c:v>4249.0</c:v>
                </c:pt>
                <c:pt idx="1572">
                  <c:v>4533.0</c:v>
                </c:pt>
                <c:pt idx="1573">
                  <c:v>4800.0</c:v>
                </c:pt>
                <c:pt idx="1574">
                  <c:v>5076.0</c:v>
                </c:pt>
                <c:pt idx="1575">
                  <c:v>5453.0</c:v>
                </c:pt>
                <c:pt idx="1576">
                  <c:v>5843.0</c:v>
                </c:pt>
                <c:pt idx="1577">
                  <c:v>6257.0</c:v>
                </c:pt>
                <c:pt idx="1578">
                  <c:v>6679.0</c:v>
                </c:pt>
                <c:pt idx="1579">
                  <c:v>7141.0</c:v>
                </c:pt>
                <c:pt idx="1580">
                  <c:v>7487.0</c:v>
                </c:pt>
                <c:pt idx="1581">
                  <c:v>7931.0</c:v>
                </c:pt>
                <c:pt idx="1582">
                  <c:v>8332.0</c:v>
                </c:pt>
                <c:pt idx="1583">
                  <c:v>8718.0</c:v>
                </c:pt>
                <c:pt idx="1584">
                  <c:v>9125.0</c:v>
                </c:pt>
                <c:pt idx="1585">
                  <c:v>9508.0</c:v>
                </c:pt>
                <c:pt idx="1586">
                  <c:v>9889.0</c:v>
                </c:pt>
                <c:pt idx="1587">
                  <c:v>10285.0</c:v>
                </c:pt>
                <c:pt idx="1588">
                  <c:v>10682.0</c:v>
                </c:pt>
                <c:pt idx="1589">
                  <c:v>11064.0</c:v>
                </c:pt>
                <c:pt idx="1590">
                  <c:v>11468.0</c:v>
                </c:pt>
                <c:pt idx="1591">
                  <c:v>11877.0</c:v>
                </c:pt>
                <c:pt idx="1592">
                  <c:v>12286.0</c:v>
                </c:pt>
                <c:pt idx="1593">
                  <c:v>12842.0</c:v>
                </c:pt>
                <c:pt idx="1594">
                  <c:v>13396.0</c:v>
                </c:pt>
                <c:pt idx="1595">
                  <c:v>13788.0</c:v>
                </c:pt>
                <c:pt idx="1596">
                  <c:v>14218.0</c:v>
                </c:pt>
                <c:pt idx="1597">
                  <c:v>14570.0</c:v>
                </c:pt>
                <c:pt idx="1598">
                  <c:v>14955.0</c:v>
                </c:pt>
                <c:pt idx="1599">
                  <c:v>15352.0</c:v>
                </c:pt>
                <c:pt idx="1600">
                  <c:v>15770.0</c:v>
                </c:pt>
                <c:pt idx="1601">
                  <c:v>16166.0</c:v>
                </c:pt>
                <c:pt idx="1602">
                  <c:v>16585.0</c:v>
                </c:pt>
                <c:pt idx="1603">
                  <c:v>16983.0</c:v>
                </c:pt>
                <c:pt idx="1604">
                  <c:v>17391.0</c:v>
                </c:pt>
                <c:pt idx="1605">
                  <c:v>17795.0</c:v>
                </c:pt>
                <c:pt idx="1606">
                  <c:v>18357.0</c:v>
                </c:pt>
                <c:pt idx="1607">
                  <c:v>18747.0</c:v>
                </c:pt>
                <c:pt idx="1608">
                  <c:v>19174.0</c:v>
                </c:pt>
                <c:pt idx="1609">
                  <c:v>19547.0</c:v>
                </c:pt>
                <c:pt idx="1610">
                  <c:v>19960.0</c:v>
                </c:pt>
                <c:pt idx="1611">
                  <c:v>20378.0</c:v>
                </c:pt>
                <c:pt idx="1612">
                  <c:v>20754.0</c:v>
                </c:pt>
                <c:pt idx="1613">
                  <c:v>21454.0</c:v>
                </c:pt>
                <c:pt idx="1614">
                  <c:v>22011.0</c:v>
                </c:pt>
                <c:pt idx="1615">
                  <c:v>22427.0</c:v>
                </c:pt>
                <c:pt idx="1616">
                  <c:v>22836.0</c:v>
                </c:pt>
                <c:pt idx="1617">
                  <c:v>23406.0</c:v>
                </c:pt>
                <c:pt idx="1618">
                  <c:v>23828.0</c:v>
                </c:pt>
                <c:pt idx="1619">
                  <c:v>24225.0</c:v>
                </c:pt>
                <c:pt idx="1620">
                  <c:v>24631.0</c:v>
                </c:pt>
                <c:pt idx="1621">
                  <c:v>25034.0</c:v>
                </c:pt>
                <c:pt idx="1622">
                  <c:v>25448.0</c:v>
                </c:pt>
                <c:pt idx="1623">
                  <c:v>25846.0</c:v>
                </c:pt>
                <c:pt idx="1624">
                  <c:v>26267.0</c:v>
                </c:pt>
                <c:pt idx="1625">
                  <c:v>26681.0</c:v>
                </c:pt>
                <c:pt idx="1626">
                  <c:v>27109.0</c:v>
                </c:pt>
                <c:pt idx="1627">
                  <c:v>27478.0</c:v>
                </c:pt>
                <c:pt idx="1628">
                  <c:v>27876.0</c:v>
                </c:pt>
                <c:pt idx="1629">
                  <c:v>28307.0</c:v>
                </c:pt>
                <c:pt idx="1630">
                  <c:v>28689.0</c:v>
                </c:pt>
                <c:pt idx="1631">
                  <c:v>29076.0</c:v>
                </c:pt>
                <c:pt idx="1632">
                  <c:v>29461.0</c:v>
                </c:pt>
                <c:pt idx="1633">
                  <c:v>30028.0</c:v>
                </c:pt>
                <c:pt idx="1634">
                  <c:v>30432.0</c:v>
                </c:pt>
                <c:pt idx="1635">
                  <c:v>30810.0</c:v>
                </c:pt>
                <c:pt idx="1636">
                  <c:v>31364.0</c:v>
                </c:pt>
                <c:pt idx="1637">
                  <c:v>31769.0</c:v>
                </c:pt>
                <c:pt idx="1638">
                  <c:v>32301.0</c:v>
                </c:pt>
                <c:pt idx="1639">
                  <c:v>32712.0</c:v>
                </c:pt>
                <c:pt idx="1640">
                  <c:v>33110.0</c:v>
                </c:pt>
                <c:pt idx="1641">
                  <c:v>33523.0</c:v>
                </c:pt>
                <c:pt idx="1642">
                  <c:v>33936.0</c:v>
                </c:pt>
                <c:pt idx="1643">
                  <c:v>34327.0</c:v>
                </c:pt>
                <c:pt idx="1644">
                  <c:v>5.0</c:v>
                </c:pt>
                <c:pt idx="1645">
                  <c:v>649.0</c:v>
                </c:pt>
                <c:pt idx="1646">
                  <c:v>1042.0</c:v>
                </c:pt>
                <c:pt idx="1647">
                  <c:v>1198.0</c:v>
                </c:pt>
                <c:pt idx="1648">
                  <c:v>1330.0</c:v>
                </c:pt>
                <c:pt idx="1649">
                  <c:v>1460.0</c:v>
                </c:pt>
                <c:pt idx="1650">
                  <c:v>1582.0</c:v>
                </c:pt>
                <c:pt idx="1651">
                  <c:v>1820.0</c:v>
                </c:pt>
                <c:pt idx="1652">
                  <c:v>1993.0</c:v>
                </c:pt>
                <c:pt idx="1653">
                  <c:v>2150.0</c:v>
                </c:pt>
                <c:pt idx="1654">
                  <c:v>2266.0</c:v>
                </c:pt>
                <c:pt idx="1655">
                  <c:v>2408.0</c:v>
                </c:pt>
                <c:pt idx="1656">
                  <c:v>2572.0</c:v>
                </c:pt>
                <c:pt idx="1657">
                  <c:v>2773.0</c:v>
                </c:pt>
                <c:pt idx="1658">
                  <c:v>2955.0</c:v>
                </c:pt>
                <c:pt idx="1659">
                  <c:v>3187.0</c:v>
                </c:pt>
                <c:pt idx="1660">
                  <c:v>3461.0</c:v>
                </c:pt>
                <c:pt idx="1661">
                  <c:v>3768.0</c:v>
                </c:pt>
                <c:pt idx="1662">
                  <c:v>4097.0</c:v>
                </c:pt>
                <c:pt idx="1663">
                  <c:v>4377.0</c:v>
                </c:pt>
                <c:pt idx="1664">
                  <c:v>4648.0</c:v>
                </c:pt>
                <c:pt idx="1665">
                  <c:v>4910.0</c:v>
                </c:pt>
                <c:pt idx="1666">
                  <c:v>5207.0</c:v>
                </c:pt>
                <c:pt idx="1667">
                  <c:v>5592.0</c:v>
                </c:pt>
                <c:pt idx="1668">
                  <c:v>5987.0</c:v>
                </c:pt>
                <c:pt idx="1669">
                  <c:v>6390.0</c:v>
                </c:pt>
                <c:pt idx="1670">
                  <c:v>6798.0</c:v>
                </c:pt>
                <c:pt idx="1671">
                  <c:v>7191.0</c:v>
                </c:pt>
                <c:pt idx="1672">
                  <c:v>7602.0</c:v>
                </c:pt>
                <c:pt idx="1673">
                  <c:v>7995.0</c:v>
                </c:pt>
                <c:pt idx="1674">
                  <c:v>8392.0</c:v>
                </c:pt>
                <c:pt idx="1675">
                  <c:v>8805.0</c:v>
                </c:pt>
                <c:pt idx="1676">
                  <c:v>9177.0</c:v>
                </c:pt>
                <c:pt idx="1677">
                  <c:v>9575.0</c:v>
                </c:pt>
                <c:pt idx="1678">
                  <c:v>9955.0</c:v>
                </c:pt>
                <c:pt idx="1679">
                  <c:v>10360.0</c:v>
                </c:pt>
                <c:pt idx="1680">
                  <c:v>10750.0</c:v>
                </c:pt>
                <c:pt idx="1681">
                  <c:v>11130.0</c:v>
                </c:pt>
                <c:pt idx="1682">
                  <c:v>11514.0</c:v>
                </c:pt>
                <c:pt idx="1683">
                  <c:v>11920.0</c:v>
                </c:pt>
                <c:pt idx="1684">
                  <c:v>12325.0</c:v>
                </c:pt>
                <c:pt idx="1685">
                  <c:v>12865.0</c:v>
                </c:pt>
                <c:pt idx="1686">
                  <c:v>13263.0</c:v>
                </c:pt>
                <c:pt idx="1687">
                  <c:v>13676.0</c:v>
                </c:pt>
                <c:pt idx="1688">
                  <c:v>14064.0</c:v>
                </c:pt>
                <c:pt idx="1689">
                  <c:v>14477.0</c:v>
                </c:pt>
                <c:pt idx="1690">
                  <c:v>14832.0</c:v>
                </c:pt>
                <c:pt idx="1691">
                  <c:v>15235.0</c:v>
                </c:pt>
                <c:pt idx="1692">
                  <c:v>15606.0</c:v>
                </c:pt>
                <c:pt idx="1693">
                  <c:v>16013.0</c:v>
                </c:pt>
                <c:pt idx="1694">
                  <c:v>16411.0</c:v>
                </c:pt>
                <c:pt idx="1695">
                  <c:v>16809.0</c:v>
                </c:pt>
                <c:pt idx="1696">
                  <c:v>17220.0</c:v>
                </c:pt>
                <c:pt idx="1697">
                  <c:v>17624.0</c:v>
                </c:pt>
                <c:pt idx="1698">
                  <c:v>17999.0</c:v>
                </c:pt>
                <c:pt idx="1699">
                  <c:v>18401.0</c:v>
                </c:pt>
                <c:pt idx="1700">
                  <c:v>18793.0</c:v>
                </c:pt>
                <c:pt idx="1701">
                  <c:v>19186.0</c:v>
                </c:pt>
                <c:pt idx="1702">
                  <c:v>19593.0</c:v>
                </c:pt>
                <c:pt idx="1703">
                  <c:v>19999.0</c:v>
                </c:pt>
                <c:pt idx="1704">
                  <c:v>20391.0</c:v>
                </c:pt>
                <c:pt idx="1705">
                  <c:v>20788.0</c:v>
                </c:pt>
                <c:pt idx="1706">
                  <c:v>21166.0</c:v>
                </c:pt>
                <c:pt idx="1707">
                  <c:v>21542.0</c:v>
                </c:pt>
                <c:pt idx="1708">
                  <c:v>21929.0</c:v>
                </c:pt>
                <c:pt idx="1709">
                  <c:v>22335.0</c:v>
                </c:pt>
                <c:pt idx="1710">
                  <c:v>22726.0</c:v>
                </c:pt>
                <c:pt idx="1711">
                  <c:v>23148.0</c:v>
                </c:pt>
                <c:pt idx="1712">
                  <c:v>23571.0</c:v>
                </c:pt>
                <c:pt idx="1713">
                  <c:v>23961.0</c:v>
                </c:pt>
                <c:pt idx="1714">
                  <c:v>24348.0</c:v>
                </c:pt>
                <c:pt idx="1715">
                  <c:v>24738.0</c:v>
                </c:pt>
                <c:pt idx="1716">
                  <c:v>25138.0</c:v>
                </c:pt>
                <c:pt idx="1717">
                  <c:v>25547.0</c:v>
                </c:pt>
                <c:pt idx="1718">
                  <c:v>25936.0</c:v>
                </c:pt>
                <c:pt idx="1719">
                  <c:v>26335.0</c:v>
                </c:pt>
                <c:pt idx="1720">
                  <c:v>26735.0</c:v>
                </c:pt>
                <c:pt idx="1721">
                  <c:v>27134.0</c:v>
                </c:pt>
                <c:pt idx="1722">
                  <c:v>27516.0</c:v>
                </c:pt>
                <c:pt idx="1723">
                  <c:v>27902.0</c:v>
                </c:pt>
                <c:pt idx="1724">
                  <c:v>28289.0</c:v>
                </c:pt>
                <c:pt idx="1725">
                  <c:v>28852.0</c:v>
                </c:pt>
                <c:pt idx="1726">
                  <c:v>29245.0</c:v>
                </c:pt>
                <c:pt idx="1727">
                  <c:v>29640.0</c:v>
                </c:pt>
                <c:pt idx="1728">
                  <c:v>30052.0</c:v>
                </c:pt>
                <c:pt idx="1729">
                  <c:v>30435.0</c:v>
                </c:pt>
                <c:pt idx="1730">
                  <c:v>30827.0</c:v>
                </c:pt>
                <c:pt idx="1731">
                  <c:v>31235.0</c:v>
                </c:pt>
                <c:pt idx="1732">
                  <c:v>31631.0</c:v>
                </c:pt>
                <c:pt idx="1733">
                  <c:v>32051.0</c:v>
                </c:pt>
                <c:pt idx="1734">
                  <c:v>32610.0</c:v>
                </c:pt>
                <c:pt idx="1735">
                  <c:v>33006.0</c:v>
                </c:pt>
                <c:pt idx="1736">
                  <c:v>33423.0</c:v>
                </c:pt>
                <c:pt idx="1737">
                  <c:v>33947.0</c:v>
                </c:pt>
                <c:pt idx="1738">
                  <c:v>34349.0</c:v>
                </c:pt>
                <c:pt idx="1739">
                  <c:v>19.0</c:v>
                </c:pt>
                <c:pt idx="1740">
                  <c:v>1586.0</c:v>
                </c:pt>
                <c:pt idx="1741">
                  <c:v>1730.0</c:v>
                </c:pt>
                <c:pt idx="1742">
                  <c:v>1889.0</c:v>
                </c:pt>
                <c:pt idx="1743">
                  <c:v>3586.0</c:v>
                </c:pt>
                <c:pt idx="1744">
                  <c:v>5566.0</c:v>
                </c:pt>
                <c:pt idx="1745">
                  <c:v>5983.0</c:v>
                </c:pt>
                <c:pt idx="1746">
                  <c:v>6372.0</c:v>
                </c:pt>
                <c:pt idx="1747">
                  <c:v>6741.0</c:v>
                </c:pt>
                <c:pt idx="1748">
                  <c:v>7120.0</c:v>
                </c:pt>
                <c:pt idx="1749">
                  <c:v>7522.0</c:v>
                </c:pt>
                <c:pt idx="1750">
                  <c:v>7910.0</c:v>
                </c:pt>
                <c:pt idx="1751">
                  <c:v>8313.0</c:v>
                </c:pt>
                <c:pt idx="1752">
                  <c:v>8726.0</c:v>
                </c:pt>
                <c:pt idx="1753">
                  <c:v>9093.0</c:v>
                </c:pt>
                <c:pt idx="1754">
                  <c:v>9490.0</c:v>
                </c:pt>
                <c:pt idx="1755">
                  <c:v>9888.0</c:v>
                </c:pt>
                <c:pt idx="1756">
                  <c:v>10270.0</c:v>
                </c:pt>
                <c:pt idx="1757">
                  <c:v>10681.0</c:v>
                </c:pt>
                <c:pt idx="1758">
                  <c:v>11057.0</c:v>
                </c:pt>
                <c:pt idx="1759">
                  <c:v>11452.0</c:v>
                </c:pt>
                <c:pt idx="1760">
                  <c:v>11853.0</c:v>
                </c:pt>
                <c:pt idx="1761">
                  <c:v>12254.0</c:v>
                </c:pt>
                <c:pt idx="1762">
                  <c:v>12615.0</c:v>
                </c:pt>
                <c:pt idx="1763">
                  <c:v>13211.0</c:v>
                </c:pt>
                <c:pt idx="1764">
                  <c:v>14028.0</c:v>
                </c:pt>
                <c:pt idx="1765">
                  <c:v>14358.0</c:v>
                </c:pt>
                <c:pt idx="1766">
                  <c:v>14740.0</c:v>
                </c:pt>
                <c:pt idx="1767">
                  <c:v>15136.0</c:v>
                </c:pt>
                <c:pt idx="1768">
                  <c:v>15540.0</c:v>
                </c:pt>
                <c:pt idx="1769">
                  <c:v>15909.0</c:v>
                </c:pt>
                <c:pt idx="1770">
                  <c:v>16301.0</c:v>
                </c:pt>
                <c:pt idx="1771">
                  <c:v>16686.0</c:v>
                </c:pt>
                <c:pt idx="1772">
                  <c:v>17270.0</c:v>
                </c:pt>
                <c:pt idx="1773">
                  <c:v>17618.0</c:v>
                </c:pt>
                <c:pt idx="1774">
                  <c:v>18014.0</c:v>
                </c:pt>
                <c:pt idx="1775">
                  <c:v>18408.0</c:v>
                </c:pt>
                <c:pt idx="1776">
                  <c:v>18778.0</c:v>
                </c:pt>
                <c:pt idx="1777">
                  <c:v>19153.0</c:v>
                </c:pt>
                <c:pt idx="1778">
                  <c:v>19534.0</c:v>
                </c:pt>
                <c:pt idx="1779">
                  <c:v>19938.0</c:v>
                </c:pt>
                <c:pt idx="1780">
                  <c:v>20320.0</c:v>
                </c:pt>
                <c:pt idx="1781">
                  <c:v>20745.0</c:v>
                </c:pt>
                <c:pt idx="1782">
                  <c:v>21087.0</c:v>
                </c:pt>
                <c:pt idx="1783">
                  <c:v>21481.0</c:v>
                </c:pt>
                <c:pt idx="1784">
                  <c:v>21860.0</c:v>
                </c:pt>
                <c:pt idx="1785">
                  <c:v>22245.0</c:v>
                </c:pt>
                <c:pt idx="1786">
                  <c:v>22654.0</c:v>
                </c:pt>
                <c:pt idx="1787">
                  <c:v>23033.0</c:v>
                </c:pt>
                <c:pt idx="1788">
                  <c:v>23412.0</c:v>
                </c:pt>
                <c:pt idx="1789">
                  <c:v>23822.0</c:v>
                </c:pt>
                <c:pt idx="1790">
                  <c:v>24173.0</c:v>
                </c:pt>
                <c:pt idx="1791">
                  <c:v>24536.0</c:v>
                </c:pt>
                <c:pt idx="1792">
                  <c:v>24936.0</c:v>
                </c:pt>
                <c:pt idx="1793">
                  <c:v>25347.0</c:v>
                </c:pt>
                <c:pt idx="1794">
                  <c:v>25727.0</c:v>
                </c:pt>
                <c:pt idx="1795">
                  <c:v>26107.0</c:v>
                </c:pt>
                <c:pt idx="1796">
                  <c:v>26504.0</c:v>
                </c:pt>
                <c:pt idx="1797">
                  <c:v>26899.0</c:v>
                </c:pt>
                <c:pt idx="1798">
                  <c:v>27280.0</c:v>
                </c:pt>
                <c:pt idx="1799">
                  <c:v>27650.0</c:v>
                </c:pt>
                <c:pt idx="1800">
                  <c:v>28036.0</c:v>
                </c:pt>
                <c:pt idx="1801">
                  <c:v>28411.0</c:v>
                </c:pt>
                <c:pt idx="1802">
                  <c:v>28788.0</c:v>
                </c:pt>
                <c:pt idx="1803">
                  <c:v>29165.0</c:v>
                </c:pt>
                <c:pt idx="1804">
                  <c:v>29555.0</c:v>
                </c:pt>
                <c:pt idx="1805">
                  <c:v>29959.0</c:v>
                </c:pt>
                <c:pt idx="1806">
                  <c:v>30347.0</c:v>
                </c:pt>
                <c:pt idx="1807">
                  <c:v>30712.0</c:v>
                </c:pt>
                <c:pt idx="1808">
                  <c:v>31107.0</c:v>
                </c:pt>
                <c:pt idx="1809">
                  <c:v>31502.0</c:v>
                </c:pt>
                <c:pt idx="1810">
                  <c:v>31919.0</c:v>
                </c:pt>
                <c:pt idx="1811">
                  <c:v>32274.0</c:v>
                </c:pt>
                <c:pt idx="1812">
                  <c:v>32674.0</c:v>
                </c:pt>
                <c:pt idx="1813">
                  <c:v>33099.0</c:v>
                </c:pt>
                <c:pt idx="1814">
                  <c:v>33481.0</c:v>
                </c:pt>
                <c:pt idx="1815">
                  <c:v>33870.0</c:v>
                </c:pt>
                <c:pt idx="1816">
                  <c:v>34240.0</c:v>
                </c:pt>
                <c:pt idx="1817">
                  <c:v>34665.0</c:v>
                </c:pt>
                <c:pt idx="1818">
                  <c:v>287.0</c:v>
                </c:pt>
                <c:pt idx="1819">
                  <c:v>939.0</c:v>
                </c:pt>
                <c:pt idx="1820">
                  <c:v>1018.0</c:v>
                </c:pt>
                <c:pt idx="1821">
                  <c:v>1605.0</c:v>
                </c:pt>
                <c:pt idx="1822">
                  <c:v>1748.0</c:v>
                </c:pt>
                <c:pt idx="1823">
                  <c:v>2312.0</c:v>
                </c:pt>
                <c:pt idx="1824">
                  <c:v>2464.0</c:v>
                </c:pt>
                <c:pt idx="1825">
                  <c:v>2635.0</c:v>
                </c:pt>
                <c:pt idx="1826">
                  <c:v>5307.0</c:v>
                </c:pt>
                <c:pt idx="1827">
                  <c:v>5685.0</c:v>
                </c:pt>
                <c:pt idx="1828">
                  <c:v>6073.0</c:v>
                </c:pt>
                <c:pt idx="1829">
                  <c:v>6484.0</c:v>
                </c:pt>
                <c:pt idx="1830">
                  <c:v>6867.0</c:v>
                </c:pt>
                <c:pt idx="1831">
                  <c:v>7252.0</c:v>
                </c:pt>
                <c:pt idx="1832">
                  <c:v>7662.0</c:v>
                </c:pt>
                <c:pt idx="1833">
                  <c:v>8075.0</c:v>
                </c:pt>
                <c:pt idx="1834">
                  <c:v>8481.0</c:v>
                </c:pt>
                <c:pt idx="1835">
                  <c:v>8864.0</c:v>
                </c:pt>
                <c:pt idx="1836">
                  <c:v>9259.0</c:v>
                </c:pt>
                <c:pt idx="1837">
                  <c:v>9646.0</c:v>
                </c:pt>
                <c:pt idx="1838">
                  <c:v>10028.0</c:v>
                </c:pt>
                <c:pt idx="1839">
                  <c:v>10432.0</c:v>
                </c:pt>
                <c:pt idx="1840">
                  <c:v>10805.0</c:v>
                </c:pt>
                <c:pt idx="1841">
                  <c:v>11184.0</c:v>
                </c:pt>
                <c:pt idx="1842">
                  <c:v>11588.0</c:v>
                </c:pt>
                <c:pt idx="1843">
                  <c:v>11968.0</c:v>
                </c:pt>
                <c:pt idx="1844">
                  <c:v>12343.0</c:v>
                </c:pt>
                <c:pt idx="1845">
                  <c:v>12696.0</c:v>
                </c:pt>
                <c:pt idx="1846">
                  <c:v>13087.0</c:v>
                </c:pt>
                <c:pt idx="1847">
                  <c:v>13461.0</c:v>
                </c:pt>
                <c:pt idx="1848">
                  <c:v>13821.0</c:v>
                </c:pt>
                <c:pt idx="1849">
                  <c:v>14359.0</c:v>
                </c:pt>
                <c:pt idx="1850">
                  <c:v>14736.0</c:v>
                </c:pt>
                <c:pt idx="1851">
                  <c:v>15095.0</c:v>
                </c:pt>
                <c:pt idx="1852">
                  <c:v>15464.0</c:v>
                </c:pt>
                <c:pt idx="1853">
                  <c:v>15860.0</c:v>
                </c:pt>
                <c:pt idx="1854">
                  <c:v>16219.0</c:v>
                </c:pt>
                <c:pt idx="1855">
                  <c:v>16628.0</c:v>
                </c:pt>
                <c:pt idx="1856">
                  <c:v>16979.0</c:v>
                </c:pt>
                <c:pt idx="1857">
                  <c:v>17366.0</c:v>
                </c:pt>
                <c:pt idx="1858">
                  <c:v>17743.0</c:v>
                </c:pt>
                <c:pt idx="1859">
                  <c:v>18108.0</c:v>
                </c:pt>
                <c:pt idx="1860">
                  <c:v>18681.0</c:v>
                </c:pt>
                <c:pt idx="1861">
                  <c:v>19011.0</c:v>
                </c:pt>
                <c:pt idx="1862">
                  <c:v>19394.0</c:v>
                </c:pt>
                <c:pt idx="1863">
                  <c:v>19770.0</c:v>
                </c:pt>
                <c:pt idx="1864">
                  <c:v>20135.0</c:v>
                </c:pt>
                <c:pt idx="1865">
                  <c:v>20676.0</c:v>
                </c:pt>
                <c:pt idx="1866">
                  <c:v>21066.0</c:v>
                </c:pt>
                <c:pt idx="1867">
                  <c:v>21439.0</c:v>
                </c:pt>
                <c:pt idx="1868">
                  <c:v>21832.0</c:v>
                </c:pt>
                <c:pt idx="1869">
                  <c:v>22218.0</c:v>
                </c:pt>
                <c:pt idx="1870">
                  <c:v>22601.0</c:v>
                </c:pt>
                <c:pt idx="1871">
                  <c:v>22998.0</c:v>
                </c:pt>
                <c:pt idx="1872">
                  <c:v>23454.0</c:v>
                </c:pt>
                <c:pt idx="1873">
                  <c:v>23842.0</c:v>
                </c:pt>
                <c:pt idx="1874">
                  <c:v>24279.0</c:v>
                </c:pt>
                <c:pt idx="1875">
                  <c:v>24629.0</c:v>
                </c:pt>
                <c:pt idx="1876">
                  <c:v>25047.0</c:v>
                </c:pt>
                <c:pt idx="1877">
                  <c:v>25406.0</c:v>
                </c:pt>
                <c:pt idx="1878">
                  <c:v>25778.0</c:v>
                </c:pt>
                <c:pt idx="1879">
                  <c:v>26219.0</c:v>
                </c:pt>
                <c:pt idx="1880">
                  <c:v>26561.0</c:v>
                </c:pt>
                <c:pt idx="1881">
                  <c:v>26946.0</c:v>
                </c:pt>
                <c:pt idx="1882">
                  <c:v>27313.0</c:v>
                </c:pt>
                <c:pt idx="1883">
                  <c:v>27700.0</c:v>
                </c:pt>
                <c:pt idx="1884">
                  <c:v>28094.0</c:v>
                </c:pt>
                <c:pt idx="1885">
                  <c:v>28470.0</c:v>
                </c:pt>
                <c:pt idx="1886">
                  <c:v>28829.0</c:v>
                </c:pt>
                <c:pt idx="1887">
                  <c:v>29203.0</c:v>
                </c:pt>
                <c:pt idx="1888">
                  <c:v>29807.0</c:v>
                </c:pt>
                <c:pt idx="1889">
                  <c:v>30315.0</c:v>
                </c:pt>
                <c:pt idx="1890">
                  <c:v>30679.0</c:v>
                </c:pt>
                <c:pt idx="1891">
                  <c:v>31053.0</c:v>
                </c:pt>
                <c:pt idx="1892">
                  <c:v>31422.0</c:v>
                </c:pt>
                <c:pt idx="1893">
                  <c:v>31787.0</c:v>
                </c:pt>
                <c:pt idx="1894">
                  <c:v>32153.0</c:v>
                </c:pt>
                <c:pt idx="1895">
                  <c:v>32525.0</c:v>
                </c:pt>
                <c:pt idx="1896">
                  <c:v>32908.0</c:v>
                </c:pt>
                <c:pt idx="1897">
                  <c:v>33297.0</c:v>
                </c:pt>
                <c:pt idx="1898">
                  <c:v>33687.0</c:v>
                </c:pt>
                <c:pt idx="1899">
                  <c:v>34099.0</c:v>
                </c:pt>
                <c:pt idx="1900">
                  <c:v>34457.0</c:v>
                </c:pt>
                <c:pt idx="1901">
                  <c:v>189.0</c:v>
                </c:pt>
                <c:pt idx="1902">
                  <c:v>614.0</c:v>
                </c:pt>
                <c:pt idx="1903">
                  <c:v>753.0</c:v>
                </c:pt>
                <c:pt idx="1904">
                  <c:v>865.0</c:v>
                </c:pt>
                <c:pt idx="1905">
                  <c:v>961.0</c:v>
                </c:pt>
                <c:pt idx="1906">
                  <c:v>1740.0</c:v>
                </c:pt>
                <c:pt idx="1907">
                  <c:v>1908.0</c:v>
                </c:pt>
                <c:pt idx="1908">
                  <c:v>2051.0</c:v>
                </c:pt>
                <c:pt idx="1909">
                  <c:v>2175.0</c:v>
                </c:pt>
                <c:pt idx="1910">
                  <c:v>2271.0</c:v>
                </c:pt>
                <c:pt idx="1911">
                  <c:v>2415.0</c:v>
                </c:pt>
                <c:pt idx="1912">
                  <c:v>2575.0</c:v>
                </c:pt>
                <c:pt idx="1913">
                  <c:v>2785.0</c:v>
                </c:pt>
                <c:pt idx="1914">
                  <c:v>2966.0</c:v>
                </c:pt>
                <c:pt idx="1915">
                  <c:v>3216.0</c:v>
                </c:pt>
                <c:pt idx="1916">
                  <c:v>3499.0</c:v>
                </c:pt>
                <c:pt idx="1917">
                  <c:v>3817.0</c:v>
                </c:pt>
                <c:pt idx="1918">
                  <c:v>5390.0</c:v>
                </c:pt>
                <c:pt idx="1919">
                  <c:v>5761.0</c:v>
                </c:pt>
                <c:pt idx="1920">
                  <c:v>6158.0</c:v>
                </c:pt>
                <c:pt idx="1921">
                  <c:v>6573.0</c:v>
                </c:pt>
                <c:pt idx="1922">
                  <c:v>6973.0</c:v>
                </c:pt>
                <c:pt idx="1923">
                  <c:v>7353.0</c:v>
                </c:pt>
                <c:pt idx="1924">
                  <c:v>7748.0</c:v>
                </c:pt>
                <c:pt idx="1925">
                  <c:v>8146.0</c:v>
                </c:pt>
                <c:pt idx="1926">
                  <c:v>8549.0</c:v>
                </c:pt>
                <c:pt idx="1927">
                  <c:v>9071.0</c:v>
                </c:pt>
                <c:pt idx="1928">
                  <c:v>9458.0</c:v>
                </c:pt>
                <c:pt idx="1929">
                  <c:v>9863.0</c:v>
                </c:pt>
                <c:pt idx="1930">
                  <c:v>10254.0</c:v>
                </c:pt>
                <c:pt idx="1931">
                  <c:v>10632.0</c:v>
                </c:pt>
                <c:pt idx="1932">
                  <c:v>11202.0</c:v>
                </c:pt>
                <c:pt idx="1933">
                  <c:v>11707.0</c:v>
                </c:pt>
                <c:pt idx="1934">
                  <c:v>12250.0</c:v>
                </c:pt>
                <c:pt idx="1935">
                  <c:v>12609.0</c:v>
                </c:pt>
                <c:pt idx="1936">
                  <c:v>13006.0</c:v>
                </c:pt>
                <c:pt idx="1937">
                  <c:v>13457.0</c:v>
                </c:pt>
                <c:pt idx="1938">
                  <c:v>13828.0</c:v>
                </c:pt>
                <c:pt idx="1939">
                  <c:v>14235.0</c:v>
                </c:pt>
                <c:pt idx="1940">
                  <c:v>14619.0</c:v>
                </c:pt>
                <c:pt idx="1941">
                  <c:v>14974.0</c:v>
                </c:pt>
                <c:pt idx="1942">
                  <c:v>15661.0</c:v>
                </c:pt>
                <c:pt idx="1943">
                  <c:v>16049.0</c:v>
                </c:pt>
                <c:pt idx="1944">
                  <c:v>16443.0</c:v>
                </c:pt>
                <c:pt idx="1945">
                  <c:v>16838.0</c:v>
                </c:pt>
                <c:pt idx="1946">
                  <c:v>17214.0</c:v>
                </c:pt>
                <c:pt idx="1947">
                  <c:v>17762.0</c:v>
                </c:pt>
                <c:pt idx="1948">
                  <c:v>18138.0</c:v>
                </c:pt>
                <c:pt idx="1949">
                  <c:v>18527.0</c:v>
                </c:pt>
                <c:pt idx="1950">
                  <c:v>18901.0</c:v>
                </c:pt>
                <c:pt idx="1951">
                  <c:v>19277.0</c:v>
                </c:pt>
                <c:pt idx="1952">
                  <c:v>19644.0</c:v>
                </c:pt>
                <c:pt idx="1953">
                  <c:v>20033.0</c:v>
                </c:pt>
                <c:pt idx="1954">
                  <c:v>20405.0</c:v>
                </c:pt>
                <c:pt idx="1955">
                  <c:v>20778.0</c:v>
                </c:pt>
                <c:pt idx="1956">
                  <c:v>21154.0</c:v>
                </c:pt>
                <c:pt idx="1957">
                  <c:v>21534.0</c:v>
                </c:pt>
                <c:pt idx="1958">
                  <c:v>21911.0</c:v>
                </c:pt>
                <c:pt idx="1959">
                  <c:v>22287.0</c:v>
                </c:pt>
                <c:pt idx="1960">
                  <c:v>22680.0</c:v>
                </c:pt>
                <c:pt idx="1961">
                  <c:v>23064.0</c:v>
                </c:pt>
                <c:pt idx="1962">
                  <c:v>23504.0</c:v>
                </c:pt>
                <c:pt idx="1963">
                  <c:v>23854.0</c:v>
                </c:pt>
                <c:pt idx="1964">
                  <c:v>24228.0</c:v>
                </c:pt>
                <c:pt idx="1965">
                  <c:v>24601.0</c:v>
                </c:pt>
                <c:pt idx="1966">
                  <c:v>24986.0</c:v>
                </c:pt>
                <c:pt idx="1967">
                  <c:v>25375.0</c:v>
                </c:pt>
                <c:pt idx="1968">
                  <c:v>25752.0</c:v>
                </c:pt>
                <c:pt idx="1969">
                  <c:v>26149.0</c:v>
                </c:pt>
                <c:pt idx="1970">
                  <c:v>26534.0</c:v>
                </c:pt>
                <c:pt idx="1971">
                  <c:v>26922.0</c:v>
                </c:pt>
                <c:pt idx="1972">
                  <c:v>27339.0</c:v>
                </c:pt>
                <c:pt idx="1973">
                  <c:v>27706.0</c:v>
                </c:pt>
                <c:pt idx="1974">
                  <c:v>28109.0</c:v>
                </c:pt>
                <c:pt idx="1975">
                  <c:v>28510.0</c:v>
                </c:pt>
                <c:pt idx="1976">
                  <c:v>28918.0</c:v>
                </c:pt>
                <c:pt idx="1977">
                  <c:v>29281.0</c:v>
                </c:pt>
                <c:pt idx="1978">
                  <c:v>29665.0</c:v>
                </c:pt>
                <c:pt idx="1979">
                  <c:v>30047.0</c:v>
                </c:pt>
                <c:pt idx="1980">
                  <c:v>30444.0</c:v>
                </c:pt>
                <c:pt idx="1981">
                  <c:v>30842.0</c:v>
                </c:pt>
                <c:pt idx="1982">
                  <c:v>31245.0</c:v>
                </c:pt>
                <c:pt idx="1983">
                  <c:v>31633.0</c:v>
                </c:pt>
                <c:pt idx="1984">
                  <c:v>32009.0</c:v>
                </c:pt>
                <c:pt idx="1985">
                  <c:v>32391.0</c:v>
                </c:pt>
                <c:pt idx="1986">
                  <c:v>32790.0</c:v>
                </c:pt>
                <c:pt idx="1987">
                  <c:v>33210.0</c:v>
                </c:pt>
                <c:pt idx="1988">
                  <c:v>33582.0</c:v>
                </c:pt>
                <c:pt idx="1989">
                  <c:v>34118.0</c:v>
                </c:pt>
                <c:pt idx="1990">
                  <c:v>34639.0</c:v>
                </c:pt>
                <c:pt idx="1991">
                  <c:v>591.0</c:v>
                </c:pt>
                <c:pt idx="1992">
                  <c:v>698.0</c:v>
                </c:pt>
                <c:pt idx="1993">
                  <c:v>854.0</c:v>
                </c:pt>
                <c:pt idx="1994">
                  <c:v>1376.0</c:v>
                </c:pt>
                <c:pt idx="1995">
                  <c:v>1867.0</c:v>
                </c:pt>
                <c:pt idx="1996">
                  <c:v>2054.0</c:v>
                </c:pt>
                <c:pt idx="1997">
                  <c:v>2204.0</c:v>
                </c:pt>
                <c:pt idx="1998">
                  <c:v>2321.0</c:v>
                </c:pt>
                <c:pt idx="1999">
                  <c:v>2476.0</c:v>
                </c:pt>
                <c:pt idx="2000">
                  <c:v>2719.0</c:v>
                </c:pt>
                <c:pt idx="2001">
                  <c:v>2902.0</c:v>
                </c:pt>
                <c:pt idx="2002">
                  <c:v>3113.0</c:v>
                </c:pt>
                <c:pt idx="2003">
                  <c:v>5228.0</c:v>
                </c:pt>
                <c:pt idx="2004">
                  <c:v>5576.0</c:v>
                </c:pt>
                <c:pt idx="2005">
                  <c:v>5965.0</c:v>
                </c:pt>
                <c:pt idx="2006">
                  <c:v>6346.0</c:v>
                </c:pt>
                <c:pt idx="2007">
                  <c:v>6913.0</c:v>
                </c:pt>
                <c:pt idx="2008">
                  <c:v>7308.0</c:v>
                </c:pt>
                <c:pt idx="2009">
                  <c:v>7709.0</c:v>
                </c:pt>
                <c:pt idx="2010">
                  <c:v>8118.0</c:v>
                </c:pt>
                <c:pt idx="2011">
                  <c:v>8511.0</c:v>
                </c:pt>
                <c:pt idx="2012">
                  <c:v>8883.0</c:v>
                </c:pt>
                <c:pt idx="2013">
                  <c:v>9245.0</c:v>
                </c:pt>
                <c:pt idx="2014">
                  <c:v>9631.0</c:v>
                </c:pt>
                <c:pt idx="2015">
                  <c:v>10023.0</c:v>
                </c:pt>
                <c:pt idx="2016">
                  <c:v>10425.0</c:v>
                </c:pt>
                <c:pt idx="2017">
                  <c:v>10812.0</c:v>
                </c:pt>
                <c:pt idx="2018">
                  <c:v>11195.0</c:v>
                </c:pt>
                <c:pt idx="2019">
                  <c:v>11603.0</c:v>
                </c:pt>
                <c:pt idx="2020">
                  <c:v>11983.0</c:v>
                </c:pt>
                <c:pt idx="2021">
                  <c:v>12405.0</c:v>
                </c:pt>
                <c:pt idx="2022">
                  <c:v>12813.0</c:v>
                </c:pt>
                <c:pt idx="2023">
                  <c:v>13421.0</c:v>
                </c:pt>
                <c:pt idx="2024">
                  <c:v>13948.0</c:v>
                </c:pt>
                <c:pt idx="2025">
                  <c:v>14343.0</c:v>
                </c:pt>
                <c:pt idx="2026">
                  <c:v>14729.0</c:v>
                </c:pt>
                <c:pt idx="2027">
                  <c:v>15098.0</c:v>
                </c:pt>
                <c:pt idx="2028">
                  <c:v>15469.0</c:v>
                </c:pt>
                <c:pt idx="2029">
                  <c:v>15864.0</c:v>
                </c:pt>
                <c:pt idx="2030">
                  <c:v>16247.0</c:v>
                </c:pt>
                <c:pt idx="2031">
                  <c:v>16668.0</c:v>
                </c:pt>
                <c:pt idx="2032">
                  <c:v>17047.0</c:v>
                </c:pt>
                <c:pt idx="2033">
                  <c:v>17432.0</c:v>
                </c:pt>
                <c:pt idx="2034">
                  <c:v>17817.0</c:v>
                </c:pt>
                <c:pt idx="2035">
                  <c:v>18220.0</c:v>
                </c:pt>
                <c:pt idx="2036">
                  <c:v>18615.0</c:v>
                </c:pt>
                <c:pt idx="2037">
                  <c:v>19019.0</c:v>
                </c:pt>
                <c:pt idx="2038">
                  <c:v>19405.0</c:v>
                </c:pt>
                <c:pt idx="2039">
                  <c:v>19802.0</c:v>
                </c:pt>
                <c:pt idx="2040">
                  <c:v>20212.0</c:v>
                </c:pt>
                <c:pt idx="2041">
                  <c:v>20612.0</c:v>
                </c:pt>
                <c:pt idx="2042">
                  <c:v>21029.0</c:v>
                </c:pt>
                <c:pt idx="2043">
                  <c:v>21403.0</c:v>
                </c:pt>
                <c:pt idx="2044">
                  <c:v>21801.0</c:v>
                </c:pt>
                <c:pt idx="2045">
                  <c:v>22214.0</c:v>
                </c:pt>
                <c:pt idx="2046">
                  <c:v>22634.0</c:v>
                </c:pt>
                <c:pt idx="2047">
                  <c:v>23034.0</c:v>
                </c:pt>
                <c:pt idx="2048">
                  <c:v>23452.0</c:v>
                </c:pt>
                <c:pt idx="2049">
                  <c:v>24166.0</c:v>
                </c:pt>
                <c:pt idx="2050">
                  <c:v>24573.0</c:v>
                </c:pt>
                <c:pt idx="2051">
                  <c:v>25004.0</c:v>
                </c:pt>
                <c:pt idx="2052">
                  <c:v>25395.0</c:v>
                </c:pt>
                <c:pt idx="2053">
                  <c:v>25803.0</c:v>
                </c:pt>
                <c:pt idx="2054">
                  <c:v>26172.0</c:v>
                </c:pt>
                <c:pt idx="2055">
                  <c:v>26591.0</c:v>
                </c:pt>
                <c:pt idx="2056">
                  <c:v>26986.0</c:v>
                </c:pt>
                <c:pt idx="2057">
                  <c:v>27386.0</c:v>
                </c:pt>
                <c:pt idx="2058">
                  <c:v>27780.0</c:v>
                </c:pt>
                <c:pt idx="2059">
                  <c:v>28175.0</c:v>
                </c:pt>
                <c:pt idx="2060">
                  <c:v>28590.0</c:v>
                </c:pt>
                <c:pt idx="2061">
                  <c:v>28961.0</c:v>
                </c:pt>
                <c:pt idx="2062">
                  <c:v>29352.0</c:v>
                </c:pt>
                <c:pt idx="2063">
                  <c:v>29776.0</c:v>
                </c:pt>
                <c:pt idx="2064">
                  <c:v>30172.0</c:v>
                </c:pt>
                <c:pt idx="2065">
                  <c:v>30570.0</c:v>
                </c:pt>
                <c:pt idx="2066">
                  <c:v>30947.0</c:v>
                </c:pt>
                <c:pt idx="2067">
                  <c:v>31345.0</c:v>
                </c:pt>
                <c:pt idx="2068">
                  <c:v>31725.0</c:v>
                </c:pt>
                <c:pt idx="2069">
                  <c:v>32108.0</c:v>
                </c:pt>
                <c:pt idx="2070">
                  <c:v>32534.0</c:v>
                </c:pt>
                <c:pt idx="2071">
                  <c:v>32967.0</c:v>
                </c:pt>
                <c:pt idx="2072">
                  <c:v>33360.0</c:v>
                </c:pt>
                <c:pt idx="2073">
                  <c:v>33769.0</c:v>
                </c:pt>
                <c:pt idx="2074">
                  <c:v>34177.0</c:v>
                </c:pt>
                <c:pt idx="2075">
                  <c:v>34552.0</c:v>
                </c:pt>
                <c:pt idx="2076">
                  <c:v>647.0</c:v>
                </c:pt>
                <c:pt idx="2077">
                  <c:v>2683.0</c:v>
                </c:pt>
                <c:pt idx="2078">
                  <c:v>2873.0</c:v>
                </c:pt>
                <c:pt idx="2079">
                  <c:v>3064.0</c:v>
                </c:pt>
                <c:pt idx="2080">
                  <c:v>3319.0</c:v>
                </c:pt>
                <c:pt idx="2081">
                  <c:v>3610.0</c:v>
                </c:pt>
                <c:pt idx="2082">
                  <c:v>3978.0</c:v>
                </c:pt>
                <c:pt idx="2083">
                  <c:v>4421.0</c:v>
                </c:pt>
                <c:pt idx="2084">
                  <c:v>4811.0</c:v>
                </c:pt>
                <c:pt idx="2085">
                  <c:v>5101.0</c:v>
                </c:pt>
                <c:pt idx="2086">
                  <c:v>5450.0</c:v>
                </c:pt>
                <c:pt idx="2087">
                  <c:v>5855.0</c:v>
                </c:pt>
                <c:pt idx="2088">
                  <c:v>6244.0</c:v>
                </c:pt>
                <c:pt idx="2089">
                  <c:v>6653.0</c:v>
                </c:pt>
                <c:pt idx="2090">
                  <c:v>7167.0</c:v>
                </c:pt>
                <c:pt idx="2091">
                  <c:v>7588.0</c:v>
                </c:pt>
                <c:pt idx="2092">
                  <c:v>7944.0</c:v>
                </c:pt>
                <c:pt idx="2093">
                  <c:v>8349.0</c:v>
                </c:pt>
                <c:pt idx="2094">
                  <c:v>8748.0</c:v>
                </c:pt>
                <c:pt idx="2095">
                  <c:v>9116.0</c:v>
                </c:pt>
                <c:pt idx="2096">
                  <c:v>9500.0</c:v>
                </c:pt>
                <c:pt idx="2097">
                  <c:v>9902.0</c:v>
                </c:pt>
                <c:pt idx="2098">
                  <c:v>10311.0</c:v>
                </c:pt>
                <c:pt idx="2099">
                  <c:v>10705.0</c:v>
                </c:pt>
                <c:pt idx="2100">
                  <c:v>11080.0</c:v>
                </c:pt>
                <c:pt idx="2101">
                  <c:v>11485.0</c:v>
                </c:pt>
                <c:pt idx="2102">
                  <c:v>11876.0</c:v>
                </c:pt>
                <c:pt idx="2103">
                  <c:v>12247.0</c:v>
                </c:pt>
                <c:pt idx="2104">
                  <c:v>12619.0</c:v>
                </c:pt>
                <c:pt idx="2105">
                  <c:v>13008.0</c:v>
                </c:pt>
                <c:pt idx="2106">
                  <c:v>13391.0</c:v>
                </c:pt>
                <c:pt idx="2107">
                  <c:v>13810.0</c:v>
                </c:pt>
                <c:pt idx="2108">
                  <c:v>14183.0</c:v>
                </c:pt>
                <c:pt idx="2109">
                  <c:v>14898.0</c:v>
                </c:pt>
                <c:pt idx="2110">
                  <c:v>15278.0</c:v>
                </c:pt>
                <c:pt idx="2111">
                  <c:v>15671.0</c:v>
                </c:pt>
                <c:pt idx="2112">
                  <c:v>16071.0</c:v>
                </c:pt>
                <c:pt idx="2113">
                  <c:v>16463.0</c:v>
                </c:pt>
                <c:pt idx="2114">
                  <c:v>16830.0</c:v>
                </c:pt>
                <c:pt idx="2115">
                  <c:v>17208.0</c:v>
                </c:pt>
                <c:pt idx="2116">
                  <c:v>17601.0</c:v>
                </c:pt>
                <c:pt idx="2117">
                  <c:v>18000.0</c:v>
                </c:pt>
                <c:pt idx="2118">
                  <c:v>18413.0</c:v>
                </c:pt>
                <c:pt idx="2119">
                  <c:v>18808.0</c:v>
                </c:pt>
                <c:pt idx="2120">
                  <c:v>19347.0</c:v>
                </c:pt>
                <c:pt idx="2121">
                  <c:v>19733.0</c:v>
                </c:pt>
                <c:pt idx="2122">
                  <c:v>20120.0</c:v>
                </c:pt>
                <c:pt idx="2123">
                  <c:v>20541.0</c:v>
                </c:pt>
                <c:pt idx="2124">
                  <c:v>21060.0</c:v>
                </c:pt>
                <c:pt idx="2125">
                  <c:v>21475.0</c:v>
                </c:pt>
                <c:pt idx="2126">
                  <c:v>21878.0</c:v>
                </c:pt>
                <c:pt idx="2127">
                  <c:v>22272.0</c:v>
                </c:pt>
                <c:pt idx="2128">
                  <c:v>22686.0</c:v>
                </c:pt>
                <c:pt idx="2129">
                  <c:v>23094.0</c:v>
                </c:pt>
                <c:pt idx="2130">
                  <c:v>23496.0</c:v>
                </c:pt>
                <c:pt idx="2131">
                  <c:v>23882.0</c:v>
                </c:pt>
                <c:pt idx="2132">
                  <c:v>24325.0</c:v>
                </c:pt>
                <c:pt idx="2133">
                  <c:v>24704.0</c:v>
                </c:pt>
                <c:pt idx="2134">
                  <c:v>25074.0</c:v>
                </c:pt>
                <c:pt idx="2135">
                  <c:v>25471.0</c:v>
                </c:pt>
                <c:pt idx="2136">
                  <c:v>25844.0</c:v>
                </c:pt>
                <c:pt idx="2137">
                  <c:v>26247.0</c:v>
                </c:pt>
                <c:pt idx="2138">
                  <c:v>26691.0</c:v>
                </c:pt>
                <c:pt idx="2139">
                  <c:v>27066.0</c:v>
                </c:pt>
                <c:pt idx="2140">
                  <c:v>27427.0</c:v>
                </c:pt>
                <c:pt idx="2141">
                  <c:v>27823.0</c:v>
                </c:pt>
                <c:pt idx="2142">
                  <c:v>28217.0</c:v>
                </c:pt>
                <c:pt idx="2143">
                  <c:v>28615.0</c:v>
                </c:pt>
                <c:pt idx="2144">
                  <c:v>29021.0</c:v>
                </c:pt>
                <c:pt idx="2145">
                  <c:v>29475.0</c:v>
                </c:pt>
                <c:pt idx="2146">
                  <c:v>29849.0</c:v>
                </c:pt>
                <c:pt idx="2147">
                  <c:v>30274.0</c:v>
                </c:pt>
                <c:pt idx="2148">
                  <c:v>30815.0</c:v>
                </c:pt>
                <c:pt idx="2149">
                  <c:v>31216.0</c:v>
                </c:pt>
                <c:pt idx="2150">
                  <c:v>31646.0</c:v>
                </c:pt>
                <c:pt idx="2151">
                  <c:v>32008.0</c:v>
                </c:pt>
                <c:pt idx="2152">
                  <c:v>32458.0</c:v>
                </c:pt>
                <c:pt idx="2153">
                  <c:v>32829.0</c:v>
                </c:pt>
                <c:pt idx="2154">
                  <c:v>33232.0</c:v>
                </c:pt>
                <c:pt idx="2155">
                  <c:v>33624.0</c:v>
                </c:pt>
                <c:pt idx="2156">
                  <c:v>34030.0</c:v>
                </c:pt>
                <c:pt idx="2157">
                  <c:v>34441.0</c:v>
                </c:pt>
                <c:pt idx="2158">
                  <c:v>253.0</c:v>
                </c:pt>
                <c:pt idx="2159">
                  <c:v>609.0</c:v>
                </c:pt>
                <c:pt idx="2160">
                  <c:v>762.0</c:v>
                </c:pt>
                <c:pt idx="2161">
                  <c:v>900.0</c:v>
                </c:pt>
                <c:pt idx="2162">
                  <c:v>2061.0</c:v>
                </c:pt>
                <c:pt idx="2163">
                  <c:v>2209.0</c:v>
                </c:pt>
                <c:pt idx="2164">
                  <c:v>2317.0</c:v>
                </c:pt>
                <c:pt idx="2165">
                  <c:v>2463.0</c:v>
                </c:pt>
                <c:pt idx="2166">
                  <c:v>2627.0</c:v>
                </c:pt>
                <c:pt idx="2167">
                  <c:v>2819.0</c:v>
                </c:pt>
                <c:pt idx="2168">
                  <c:v>2987.0</c:v>
                </c:pt>
                <c:pt idx="2169">
                  <c:v>3264.0</c:v>
                </c:pt>
                <c:pt idx="2170">
                  <c:v>3526.0</c:v>
                </c:pt>
                <c:pt idx="2171">
                  <c:v>3858.0</c:v>
                </c:pt>
                <c:pt idx="2172">
                  <c:v>4186.0</c:v>
                </c:pt>
                <c:pt idx="2173">
                  <c:v>4497.0</c:v>
                </c:pt>
                <c:pt idx="2174">
                  <c:v>4803.0</c:v>
                </c:pt>
                <c:pt idx="2175">
                  <c:v>5112.0</c:v>
                </c:pt>
                <c:pt idx="2176">
                  <c:v>5472.0</c:v>
                </c:pt>
                <c:pt idx="2177">
                  <c:v>5870.0</c:v>
                </c:pt>
                <c:pt idx="2178">
                  <c:v>6268.0</c:v>
                </c:pt>
                <c:pt idx="2179">
                  <c:v>6954.0</c:v>
                </c:pt>
                <c:pt idx="2180">
                  <c:v>7349.0</c:v>
                </c:pt>
                <c:pt idx="2181">
                  <c:v>7729.0</c:v>
                </c:pt>
                <c:pt idx="2182">
                  <c:v>8296.0</c:v>
                </c:pt>
                <c:pt idx="2183">
                  <c:v>8704.0</c:v>
                </c:pt>
                <c:pt idx="2184">
                  <c:v>9089.0</c:v>
                </c:pt>
                <c:pt idx="2185">
                  <c:v>9480.0</c:v>
                </c:pt>
                <c:pt idx="2186">
                  <c:v>9878.0</c:v>
                </c:pt>
                <c:pt idx="2187">
                  <c:v>10272.0</c:v>
                </c:pt>
                <c:pt idx="2188">
                  <c:v>10673.0</c:v>
                </c:pt>
                <c:pt idx="2189">
                  <c:v>11058.0</c:v>
                </c:pt>
                <c:pt idx="2190">
                  <c:v>11458.0</c:v>
                </c:pt>
                <c:pt idx="2191">
                  <c:v>11862.0</c:v>
                </c:pt>
                <c:pt idx="2192">
                  <c:v>12257.0</c:v>
                </c:pt>
                <c:pt idx="2193">
                  <c:v>12638.0</c:v>
                </c:pt>
                <c:pt idx="2194">
                  <c:v>13037.0</c:v>
                </c:pt>
                <c:pt idx="2195">
                  <c:v>13434.0</c:v>
                </c:pt>
                <c:pt idx="2196">
                  <c:v>13813.0</c:v>
                </c:pt>
                <c:pt idx="2197">
                  <c:v>14219.0</c:v>
                </c:pt>
                <c:pt idx="2198">
                  <c:v>14592.0</c:v>
                </c:pt>
                <c:pt idx="2199">
                  <c:v>14958.0</c:v>
                </c:pt>
                <c:pt idx="2200">
                  <c:v>15515.0</c:v>
                </c:pt>
                <c:pt idx="2201">
                  <c:v>15917.0</c:v>
                </c:pt>
                <c:pt idx="2202">
                  <c:v>16347.0</c:v>
                </c:pt>
                <c:pt idx="2203">
                  <c:v>16707.0</c:v>
                </c:pt>
                <c:pt idx="2204">
                  <c:v>17240.0</c:v>
                </c:pt>
                <c:pt idx="2205">
                  <c:v>17631.0</c:v>
                </c:pt>
                <c:pt idx="2206">
                  <c:v>18063.0</c:v>
                </c:pt>
                <c:pt idx="2207">
                  <c:v>18479.0</c:v>
                </c:pt>
                <c:pt idx="2208">
                  <c:v>18869.0</c:v>
                </c:pt>
                <c:pt idx="2209">
                  <c:v>19230.0</c:v>
                </c:pt>
                <c:pt idx="2210">
                  <c:v>19628.0</c:v>
                </c:pt>
                <c:pt idx="2211">
                  <c:v>20011.0</c:v>
                </c:pt>
                <c:pt idx="2212">
                  <c:v>20396.0</c:v>
                </c:pt>
                <c:pt idx="2213">
                  <c:v>20811.0</c:v>
                </c:pt>
                <c:pt idx="2214">
                  <c:v>21194.0</c:v>
                </c:pt>
                <c:pt idx="2215">
                  <c:v>21589.0</c:v>
                </c:pt>
                <c:pt idx="2216">
                  <c:v>22027.0</c:v>
                </c:pt>
                <c:pt idx="2217">
                  <c:v>22404.0</c:v>
                </c:pt>
                <c:pt idx="2218">
                  <c:v>22784.0</c:v>
                </c:pt>
                <c:pt idx="2219">
                  <c:v>23176.0</c:v>
                </c:pt>
                <c:pt idx="2220">
                  <c:v>23578.0</c:v>
                </c:pt>
                <c:pt idx="2221">
                  <c:v>23969.0</c:v>
                </c:pt>
                <c:pt idx="2222">
                  <c:v>24530.0</c:v>
                </c:pt>
                <c:pt idx="2223">
                  <c:v>24919.0</c:v>
                </c:pt>
                <c:pt idx="2224">
                  <c:v>25323.0</c:v>
                </c:pt>
                <c:pt idx="2225">
                  <c:v>25701.0</c:v>
                </c:pt>
                <c:pt idx="2226">
                  <c:v>26095.0</c:v>
                </c:pt>
                <c:pt idx="2227">
                  <c:v>26486.0</c:v>
                </c:pt>
                <c:pt idx="2228">
                  <c:v>26881.0</c:v>
                </c:pt>
                <c:pt idx="2229">
                  <c:v>27415.0</c:v>
                </c:pt>
                <c:pt idx="2230">
                  <c:v>27979.0</c:v>
                </c:pt>
                <c:pt idx="2231">
                  <c:v>28541.0</c:v>
                </c:pt>
                <c:pt idx="2232">
                  <c:v>28946.0</c:v>
                </c:pt>
                <c:pt idx="2233">
                  <c:v>29362.0</c:v>
                </c:pt>
                <c:pt idx="2234">
                  <c:v>29891.0</c:v>
                </c:pt>
                <c:pt idx="2235">
                  <c:v>30290.0</c:v>
                </c:pt>
                <c:pt idx="2236">
                  <c:v>30663.0</c:v>
                </c:pt>
                <c:pt idx="2237">
                  <c:v>31059.0</c:v>
                </c:pt>
                <c:pt idx="2238">
                  <c:v>31628.0</c:v>
                </c:pt>
                <c:pt idx="2239">
                  <c:v>32006.0</c:v>
                </c:pt>
                <c:pt idx="2240">
                  <c:v>32379.0</c:v>
                </c:pt>
                <c:pt idx="2241">
                  <c:v>32786.0</c:v>
                </c:pt>
                <c:pt idx="2242">
                  <c:v>33193.0</c:v>
                </c:pt>
                <c:pt idx="2243">
                  <c:v>33587.0</c:v>
                </c:pt>
                <c:pt idx="2244">
                  <c:v>33985.0</c:v>
                </c:pt>
                <c:pt idx="2245">
                  <c:v>34389.0</c:v>
                </c:pt>
                <c:pt idx="2246">
                  <c:v>668.0</c:v>
                </c:pt>
                <c:pt idx="2247">
                  <c:v>841.0</c:v>
                </c:pt>
                <c:pt idx="2248">
                  <c:v>1658.0</c:v>
                </c:pt>
                <c:pt idx="2249">
                  <c:v>1897.0</c:v>
                </c:pt>
                <c:pt idx="2250">
                  <c:v>2108.0</c:v>
                </c:pt>
                <c:pt idx="2251">
                  <c:v>3510.0</c:v>
                </c:pt>
                <c:pt idx="2252">
                  <c:v>3835.0</c:v>
                </c:pt>
                <c:pt idx="2253">
                  <c:v>4174.0</c:v>
                </c:pt>
                <c:pt idx="2254">
                  <c:v>4465.0</c:v>
                </c:pt>
                <c:pt idx="2255">
                  <c:v>4765.0</c:v>
                </c:pt>
                <c:pt idx="2256">
                  <c:v>5051.0</c:v>
                </c:pt>
                <c:pt idx="2257">
                  <c:v>5389.0</c:v>
                </c:pt>
                <c:pt idx="2258">
                  <c:v>5790.0</c:v>
                </c:pt>
                <c:pt idx="2259">
                  <c:v>6183.0</c:v>
                </c:pt>
                <c:pt idx="2260">
                  <c:v>6604.0</c:v>
                </c:pt>
                <c:pt idx="2261">
                  <c:v>6969.0</c:v>
                </c:pt>
                <c:pt idx="2262">
                  <c:v>7359.0</c:v>
                </c:pt>
                <c:pt idx="2263">
                  <c:v>7753.0</c:v>
                </c:pt>
                <c:pt idx="2264">
                  <c:v>8152.0</c:v>
                </c:pt>
                <c:pt idx="2265">
                  <c:v>8572.0</c:v>
                </c:pt>
                <c:pt idx="2266">
                  <c:v>8968.0</c:v>
                </c:pt>
                <c:pt idx="2267">
                  <c:v>9369.0</c:v>
                </c:pt>
                <c:pt idx="2268">
                  <c:v>9757.0</c:v>
                </c:pt>
                <c:pt idx="2269">
                  <c:v>10164.0</c:v>
                </c:pt>
                <c:pt idx="2270">
                  <c:v>10591.0</c:v>
                </c:pt>
                <c:pt idx="2271">
                  <c:v>10971.0</c:v>
                </c:pt>
                <c:pt idx="2272">
                  <c:v>11358.0</c:v>
                </c:pt>
                <c:pt idx="2273">
                  <c:v>11769.0</c:v>
                </c:pt>
                <c:pt idx="2274">
                  <c:v>12148.0</c:v>
                </c:pt>
                <c:pt idx="2275">
                  <c:v>12535.0</c:v>
                </c:pt>
                <c:pt idx="2276">
                  <c:v>12935.0</c:v>
                </c:pt>
                <c:pt idx="2277">
                  <c:v>13433.0</c:v>
                </c:pt>
                <c:pt idx="2278">
                  <c:v>13801.0</c:v>
                </c:pt>
                <c:pt idx="2279">
                  <c:v>14193.0</c:v>
                </c:pt>
                <c:pt idx="2280">
                  <c:v>14584.0</c:v>
                </c:pt>
                <c:pt idx="2281">
                  <c:v>14944.0</c:v>
                </c:pt>
                <c:pt idx="2282">
                  <c:v>15488.0</c:v>
                </c:pt>
                <c:pt idx="2283">
                  <c:v>15894.0</c:v>
                </c:pt>
                <c:pt idx="2284">
                  <c:v>16284.0</c:v>
                </c:pt>
                <c:pt idx="2285">
                  <c:v>16689.0</c:v>
                </c:pt>
                <c:pt idx="2286">
                  <c:v>17084.0</c:v>
                </c:pt>
                <c:pt idx="2287">
                  <c:v>17474.0</c:v>
                </c:pt>
                <c:pt idx="2288">
                  <c:v>17861.0</c:v>
                </c:pt>
                <c:pt idx="2289">
                  <c:v>18266.0</c:v>
                </c:pt>
                <c:pt idx="2290">
                  <c:v>18805.0</c:v>
                </c:pt>
                <c:pt idx="2291">
                  <c:v>19176.0</c:v>
                </c:pt>
                <c:pt idx="2292">
                  <c:v>19613.0</c:v>
                </c:pt>
                <c:pt idx="2293">
                  <c:v>19977.0</c:v>
                </c:pt>
                <c:pt idx="2294">
                  <c:v>20373.0</c:v>
                </c:pt>
                <c:pt idx="2295">
                  <c:v>20753.0</c:v>
                </c:pt>
                <c:pt idx="2296">
                  <c:v>21146.0</c:v>
                </c:pt>
                <c:pt idx="2297">
                  <c:v>21564.0</c:v>
                </c:pt>
                <c:pt idx="2298">
                  <c:v>21921.0</c:v>
                </c:pt>
                <c:pt idx="2299">
                  <c:v>22334.0</c:v>
                </c:pt>
                <c:pt idx="2300">
                  <c:v>22709.0</c:v>
                </c:pt>
                <c:pt idx="2301">
                  <c:v>23120.0</c:v>
                </c:pt>
                <c:pt idx="2302">
                  <c:v>23514.0</c:v>
                </c:pt>
                <c:pt idx="2303">
                  <c:v>23919.0</c:v>
                </c:pt>
                <c:pt idx="2304">
                  <c:v>24302.0</c:v>
                </c:pt>
                <c:pt idx="2305">
                  <c:v>24694.0</c:v>
                </c:pt>
                <c:pt idx="2306">
                  <c:v>25117.0</c:v>
                </c:pt>
                <c:pt idx="2307">
                  <c:v>25486.0</c:v>
                </c:pt>
                <c:pt idx="2308">
                  <c:v>25903.0</c:v>
                </c:pt>
                <c:pt idx="2309">
                  <c:v>26291.0</c:v>
                </c:pt>
                <c:pt idx="2310">
                  <c:v>26702.0</c:v>
                </c:pt>
                <c:pt idx="2311">
                  <c:v>27120.0</c:v>
                </c:pt>
                <c:pt idx="2312">
                  <c:v>27493.0</c:v>
                </c:pt>
                <c:pt idx="2313">
                  <c:v>27881.0</c:v>
                </c:pt>
                <c:pt idx="2314">
                  <c:v>28263.0</c:v>
                </c:pt>
                <c:pt idx="2315">
                  <c:v>28682.0</c:v>
                </c:pt>
                <c:pt idx="2316">
                  <c:v>29091.0</c:v>
                </c:pt>
                <c:pt idx="2317">
                  <c:v>29484.0</c:v>
                </c:pt>
                <c:pt idx="2318">
                  <c:v>29898.0</c:v>
                </c:pt>
                <c:pt idx="2319">
                  <c:v>30304.0</c:v>
                </c:pt>
                <c:pt idx="2320">
                  <c:v>30678.0</c:v>
                </c:pt>
                <c:pt idx="2321">
                  <c:v>31086.0</c:v>
                </c:pt>
                <c:pt idx="2322">
                  <c:v>31482.0</c:v>
                </c:pt>
                <c:pt idx="2323">
                  <c:v>31876.0</c:v>
                </c:pt>
                <c:pt idx="2324">
                  <c:v>32273.0</c:v>
                </c:pt>
                <c:pt idx="2325">
                  <c:v>32670.0</c:v>
                </c:pt>
                <c:pt idx="2326">
                  <c:v>33071.0</c:v>
                </c:pt>
                <c:pt idx="2327">
                  <c:v>33670.0</c:v>
                </c:pt>
                <c:pt idx="2328">
                  <c:v>34051.0</c:v>
                </c:pt>
                <c:pt idx="2329">
                  <c:v>34448.0</c:v>
                </c:pt>
                <c:pt idx="2330">
                  <c:v>806.0</c:v>
                </c:pt>
                <c:pt idx="2331">
                  <c:v>1645.0</c:v>
                </c:pt>
                <c:pt idx="2332">
                  <c:v>1805.0</c:v>
                </c:pt>
                <c:pt idx="2333">
                  <c:v>1963.0</c:v>
                </c:pt>
                <c:pt idx="2334">
                  <c:v>3945.0</c:v>
                </c:pt>
                <c:pt idx="2335">
                  <c:v>4375.0</c:v>
                </c:pt>
                <c:pt idx="2336">
                  <c:v>4658.0</c:v>
                </c:pt>
                <c:pt idx="2337">
                  <c:v>4938.0</c:v>
                </c:pt>
                <c:pt idx="2338">
                  <c:v>5276.0</c:v>
                </c:pt>
                <c:pt idx="2339">
                  <c:v>5672.0</c:v>
                </c:pt>
                <c:pt idx="2340">
                  <c:v>6192.0</c:v>
                </c:pt>
                <c:pt idx="2341">
                  <c:v>6606.0</c:v>
                </c:pt>
                <c:pt idx="2342">
                  <c:v>7007.0</c:v>
                </c:pt>
                <c:pt idx="2343">
                  <c:v>7397.0</c:v>
                </c:pt>
                <c:pt idx="2344">
                  <c:v>7780.0</c:v>
                </c:pt>
                <c:pt idx="2345">
                  <c:v>8165.0</c:v>
                </c:pt>
                <c:pt idx="2346">
                  <c:v>8569.0</c:v>
                </c:pt>
                <c:pt idx="2347">
                  <c:v>9091.0</c:v>
                </c:pt>
                <c:pt idx="2348">
                  <c:v>9487.0</c:v>
                </c:pt>
                <c:pt idx="2349">
                  <c:v>9874.0</c:v>
                </c:pt>
                <c:pt idx="2350">
                  <c:v>10260.0</c:v>
                </c:pt>
                <c:pt idx="2351">
                  <c:v>10665.0</c:v>
                </c:pt>
                <c:pt idx="2352">
                  <c:v>11069.0</c:v>
                </c:pt>
                <c:pt idx="2353">
                  <c:v>11587.0</c:v>
                </c:pt>
                <c:pt idx="2354">
                  <c:v>11986.0</c:v>
                </c:pt>
                <c:pt idx="2355">
                  <c:v>12354.0</c:v>
                </c:pt>
                <c:pt idx="2356">
                  <c:v>12728.0</c:v>
                </c:pt>
                <c:pt idx="2357">
                  <c:v>13114.0</c:v>
                </c:pt>
                <c:pt idx="2358">
                  <c:v>13479.0</c:v>
                </c:pt>
                <c:pt idx="2359">
                  <c:v>13840.0</c:v>
                </c:pt>
                <c:pt idx="2360">
                  <c:v>14223.0</c:v>
                </c:pt>
                <c:pt idx="2361">
                  <c:v>14589.0</c:v>
                </c:pt>
                <c:pt idx="2362">
                  <c:v>14954.0</c:v>
                </c:pt>
                <c:pt idx="2363">
                  <c:v>15492.0</c:v>
                </c:pt>
                <c:pt idx="2364">
                  <c:v>16039.0</c:v>
                </c:pt>
                <c:pt idx="2365">
                  <c:v>16421.0</c:v>
                </c:pt>
                <c:pt idx="2366">
                  <c:v>16790.0</c:v>
                </c:pt>
                <c:pt idx="2367">
                  <c:v>17170.0</c:v>
                </c:pt>
                <c:pt idx="2368">
                  <c:v>17559.0</c:v>
                </c:pt>
                <c:pt idx="2369">
                  <c:v>17954.0</c:v>
                </c:pt>
                <c:pt idx="2370">
                  <c:v>18369.0</c:v>
                </c:pt>
                <c:pt idx="2371">
                  <c:v>18764.0</c:v>
                </c:pt>
                <c:pt idx="2372">
                  <c:v>19148.0</c:v>
                </c:pt>
                <c:pt idx="2373">
                  <c:v>19517.0</c:v>
                </c:pt>
                <c:pt idx="2374">
                  <c:v>19921.0</c:v>
                </c:pt>
                <c:pt idx="2375">
                  <c:v>20286.0</c:v>
                </c:pt>
                <c:pt idx="2376">
                  <c:v>20682.0</c:v>
                </c:pt>
                <c:pt idx="2377">
                  <c:v>21235.0</c:v>
                </c:pt>
                <c:pt idx="2378">
                  <c:v>21617.0</c:v>
                </c:pt>
                <c:pt idx="2379">
                  <c:v>22042.0</c:v>
                </c:pt>
                <c:pt idx="2380">
                  <c:v>22393.0</c:v>
                </c:pt>
                <c:pt idx="2381">
                  <c:v>22779.0</c:v>
                </c:pt>
                <c:pt idx="2382">
                  <c:v>23154.0</c:v>
                </c:pt>
                <c:pt idx="2383">
                  <c:v>23533.0</c:v>
                </c:pt>
                <c:pt idx="2384">
                  <c:v>23907.0</c:v>
                </c:pt>
                <c:pt idx="2385">
                  <c:v>24293.0</c:v>
                </c:pt>
                <c:pt idx="2386">
                  <c:v>24661.0</c:v>
                </c:pt>
                <c:pt idx="2387">
                  <c:v>25068.0</c:v>
                </c:pt>
                <c:pt idx="2388">
                  <c:v>25453.0</c:v>
                </c:pt>
                <c:pt idx="2389">
                  <c:v>25820.0</c:v>
                </c:pt>
                <c:pt idx="2390">
                  <c:v>26202.0</c:v>
                </c:pt>
                <c:pt idx="2391">
                  <c:v>26608.0</c:v>
                </c:pt>
                <c:pt idx="2392">
                  <c:v>27012.0</c:v>
                </c:pt>
                <c:pt idx="2393">
                  <c:v>27390.0</c:v>
                </c:pt>
                <c:pt idx="2394">
                  <c:v>27773.0</c:v>
                </c:pt>
                <c:pt idx="2395">
                  <c:v>28137.0</c:v>
                </c:pt>
                <c:pt idx="2396">
                  <c:v>28548.0</c:v>
                </c:pt>
                <c:pt idx="2397">
                  <c:v>28888.0</c:v>
                </c:pt>
                <c:pt idx="2398">
                  <c:v>29280.0</c:v>
                </c:pt>
                <c:pt idx="2399">
                  <c:v>29671.0</c:v>
                </c:pt>
                <c:pt idx="2400">
                  <c:v>30068.0</c:v>
                </c:pt>
                <c:pt idx="2401">
                  <c:v>30621.0</c:v>
                </c:pt>
                <c:pt idx="2402">
                  <c:v>30989.0</c:v>
                </c:pt>
                <c:pt idx="2403">
                  <c:v>31359.0</c:v>
                </c:pt>
                <c:pt idx="2404">
                  <c:v>31737.0</c:v>
                </c:pt>
                <c:pt idx="2405">
                  <c:v>32101.0</c:v>
                </c:pt>
                <c:pt idx="2406">
                  <c:v>32481.0</c:v>
                </c:pt>
                <c:pt idx="2407">
                  <c:v>32868.0</c:v>
                </c:pt>
                <c:pt idx="2408">
                  <c:v>33246.0</c:v>
                </c:pt>
                <c:pt idx="2409">
                  <c:v>33640.0</c:v>
                </c:pt>
                <c:pt idx="2410">
                  <c:v>34008.0</c:v>
                </c:pt>
                <c:pt idx="2411">
                  <c:v>34385.0</c:v>
                </c:pt>
                <c:pt idx="2412">
                  <c:v>166.0</c:v>
                </c:pt>
                <c:pt idx="2413">
                  <c:v>374.0</c:v>
                </c:pt>
                <c:pt idx="2414">
                  <c:v>435.0</c:v>
                </c:pt>
                <c:pt idx="2415">
                  <c:v>628.0</c:v>
                </c:pt>
                <c:pt idx="2416">
                  <c:v>2083.0</c:v>
                </c:pt>
                <c:pt idx="2417">
                  <c:v>2228.0</c:v>
                </c:pt>
                <c:pt idx="2418">
                  <c:v>2347.0</c:v>
                </c:pt>
                <c:pt idx="2419">
                  <c:v>2568.0</c:v>
                </c:pt>
                <c:pt idx="2420">
                  <c:v>2758.0</c:v>
                </c:pt>
                <c:pt idx="2421">
                  <c:v>2940.0</c:v>
                </c:pt>
                <c:pt idx="2422">
                  <c:v>3163.0</c:v>
                </c:pt>
                <c:pt idx="2423">
                  <c:v>3422.0</c:v>
                </c:pt>
                <c:pt idx="2424">
                  <c:v>3744.0</c:v>
                </c:pt>
                <c:pt idx="2425">
                  <c:v>4098.0</c:v>
                </c:pt>
                <c:pt idx="2426">
                  <c:v>5039.0</c:v>
                </c:pt>
                <c:pt idx="2427">
                  <c:v>5394.0</c:v>
                </c:pt>
                <c:pt idx="2428">
                  <c:v>5768.0</c:v>
                </c:pt>
                <c:pt idx="2429">
                  <c:v>6178.0</c:v>
                </c:pt>
                <c:pt idx="2430">
                  <c:v>6591.0</c:v>
                </c:pt>
                <c:pt idx="2431">
                  <c:v>6974.0</c:v>
                </c:pt>
                <c:pt idx="2432">
                  <c:v>7343.0</c:v>
                </c:pt>
                <c:pt idx="2433">
                  <c:v>7726.0</c:v>
                </c:pt>
                <c:pt idx="2434">
                  <c:v>8122.0</c:v>
                </c:pt>
                <c:pt idx="2435">
                  <c:v>8526.0</c:v>
                </c:pt>
                <c:pt idx="2436">
                  <c:v>8909.0</c:v>
                </c:pt>
                <c:pt idx="2437">
                  <c:v>9301.0</c:v>
                </c:pt>
                <c:pt idx="2438">
                  <c:v>9673.0</c:v>
                </c:pt>
                <c:pt idx="2439">
                  <c:v>10082.0</c:v>
                </c:pt>
                <c:pt idx="2440">
                  <c:v>10494.0</c:v>
                </c:pt>
                <c:pt idx="2441">
                  <c:v>10884.0</c:v>
                </c:pt>
                <c:pt idx="2442">
                  <c:v>11291.0</c:v>
                </c:pt>
                <c:pt idx="2443">
                  <c:v>11698.0</c:v>
                </c:pt>
                <c:pt idx="2444">
                  <c:v>12083.0</c:v>
                </c:pt>
                <c:pt idx="2445">
                  <c:v>12463.0</c:v>
                </c:pt>
                <c:pt idx="2446">
                  <c:v>12855.0</c:v>
                </c:pt>
                <c:pt idx="2447">
                  <c:v>13243.0</c:v>
                </c:pt>
                <c:pt idx="2448">
                  <c:v>13644.0</c:v>
                </c:pt>
                <c:pt idx="2449">
                  <c:v>14044.0</c:v>
                </c:pt>
                <c:pt idx="2450">
                  <c:v>14419.0</c:v>
                </c:pt>
                <c:pt idx="2451">
                  <c:v>14786.0</c:v>
                </c:pt>
                <c:pt idx="2452">
                  <c:v>15161.0</c:v>
                </c:pt>
                <c:pt idx="2453">
                  <c:v>15542.0</c:v>
                </c:pt>
                <c:pt idx="2454">
                  <c:v>15970.0</c:v>
                </c:pt>
                <c:pt idx="2455">
                  <c:v>16336.0</c:v>
                </c:pt>
                <c:pt idx="2456">
                  <c:v>16764.0</c:v>
                </c:pt>
                <c:pt idx="2457">
                  <c:v>17149.0</c:v>
                </c:pt>
                <c:pt idx="2458">
                  <c:v>17703.0</c:v>
                </c:pt>
                <c:pt idx="2459">
                  <c:v>18089.0</c:v>
                </c:pt>
                <c:pt idx="2460">
                  <c:v>18486.0</c:v>
                </c:pt>
                <c:pt idx="2461">
                  <c:v>18866.0</c:v>
                </c:pt>
                <c:pt idx="2462">
                  <c:v>19269.0</c:v>
                </c:pt>
                <c:pt idx="2463">
                  <c:v>19698.0</c:v>
                </c:pt>
                <c:pt idx="2464">
                  <c:v>20253.0</c:v>
                </c:pt>
                <c:pt idx="2465">
                  <c:v>20620.0</c:v>
                </c:pt>
                <c:pt idx="2466">
                  <c:v>21233.0</c:v>
                </c:pt>
                <c:pt idx="2467">
                  <c:v>21607.0</c:v>
                </c:pt>
                <c:pt idx="2468">
                  <c:v>21993.0</c:v>
                </c:pt>
                <c:pt idx="2469">
                  <c:v>22411.0</c:v>
                </c:pt>
                <c:pt idx="2470">
                  <c:v>22815.0</c:v>
                </c:pt>
                <c:pt idx="2471">
                  <c:v>23238.0</c:v>
                </c:pt>
                <c:pt idx="2472">
                  <c:v>23630.0</c:v>
                </c:pt>
                <c:pt idx="2473">
                  <c:v>24016.0</c:v>
                </c:pt>
                <c:pt idx="2474">
                  <c:v>24410.0</c:v>
                </c:pt>
                <c:pt idx="2475">
                  <c:v>24800.0</c:v>
                </c:pt>
                <c:pt idx="2476">
                  <c:v>25209.0</c:v>
                </c:pt>
                <c:pt idx="2477">
                  <c:v>25748.0</c:v>
                </c:pt>
                <c:pt idx="2478">
                  <c:v>26142.0</c:v>
                </c:pt>
                <c:pt idx="2479">
                  <c:v>26551.0</c:v>
                </c:pt>
                <c:pt idx="2480">
                  <c:v>27126.0</c:v>
                </c:pt>
                <c:pt idx="2481">
                  <c:v>27532.0</c:v>
                </c:pt>
                <c:pt idx="2482">
                  <c:v>27929.0</c:v>
                </c:pt>
                <c:pt idx="2483">
                  <c:v>28319.0</c:v>
                </c:pt>
                <c:pt idx="2484">
                  <c:v>28719.0</c:v>
                </c:pt>
                <c:pt idx="2485">
                  <c:v>29109.0</c:v>
                </c:pt>
                <c:pt idx="2486">
                  <c:v>29534.0</c:v>
                </c:pt>
                <c:pt idx="2487">
                  <c:v>29934.0</c:v>
                </c:pt>
                <c:pt idx="2488">
                  <c:v>30329.0</c:v>
                </c:pt>
                <c:pt idx="2489">
                  <c:v>30864.0</c:v>
                </c:pt>
                <c:pt idx="2490">
                  <c:v>31243.0</c:v>
                </c:pt>
                <c:pt idx="2491">
                  <c:v>31644.0</c:v>
                </c:pt>
                <c:pt idx="2492">
                  <c:v>32003.0</c:v>
                </c:pt>
                <c:pt idx="2493">
                  <c:v>32407.0</c:v>
                </c:pt>
                <c:pt idx="2494">
                  <c:v>32805.0</c:v>
                </c:pt>
                <c:pt idx="2495">
                  <c:v>33238.0</c:v>
                </c:pt>
                <c:pt idx="2496">
                  <c:v>33653.0</c:v>
                </c:pt>
                <c:pt idx="2497">
                  <c:v>34348.0</c:v>
                </c:pt>
                <c:pt idx="2498">
                  <c:v>200.0</c:v>
                </c:pt>
                <c:pt idx="2499">
                  <c:v>646.0</c:v>
                </c:pt>
                <c:pt idx="2500">
                  <c:v>800.0</c:v>
                </c:pt>
                <c:pt idx="2501">
                  <c:v>918.0</c:v>
                </c:pt>
                <c:pt idx="2502">
                  <c:v>1107.0</c:v>
                </c:pt>
                <c:pt idx="2503">
                  <c:v>1223.0</c:v>
                </c:pt>
                <c:pt idx="2504">
                  <c:v>1357.0</c:v>
                </c:pt>
                <c:pt idx="2505">
                  <c:v>1481.0</c:v>
                </c:pt>
                <c:pt idx="2506">
                  <c:v>1611.0</c:v>
                </c:pt>
                <c:pt idx="2507">
                  <c:v>1816.0</c:v>
                </c:pt>
                <c:pt idx="2508">
                  <c:v>2007.0</c:v>
                </c:pt>
                <c:pt idx="2509">
                  <c:v>2160.0</c:v>
                </c:pt>
                <c:pt idx="2510">
                  <c:v>2269.0</c:v>
                </c:pt>
                <c:pt idx="2511">
                  <c:v>2423.0</c:v>
                </c:pt>
                <c:pt idx="2512">
                  <c:v>2585.0</c:v>
                </c:pt>
                <c:pt idx="2513">
                  <c:v>2778.0</c:v>
                </c:pt>
                <c:pt idx="2514">
                  <c:v>2957.0</c:v>
                </c:pt>
                <c:pt idx="2515">
                  <c:v>3197.0</c:v>
                </c:pt>
                <c:pt idx="2516">
                  <c:v>3465.0</c:v>
                </c:pt>
                <c:pt idx="2517">
                  <c:v>3938.0</c:v>
                </c:pt>
                <c:pt idx="2518">
                  <c:v>4255.0</c:v>
                </c:pt>
                <c:pt idx="2519">
                  <c:v>4551.0</c:v>
                </c:pt>
                <c:pt idx="2520">
                  <c:v>4865.0</c:v>
                </c:pt>
                <c:pt idx="2521">
                  <c:v>5147.0</c:v>
                </c:pt>
                <c:pt idx="2522">
                  <c:v>5816.0</c:v>
                </c:pt>
                <c:pt idx="2523">
                  <c:v>6260.0</c:v>
                </c:pt>
                <c:pt idx="2524">
                  <c:v>6631.0</c:v>
                </c:pt>
                <c:pt idx="2525">
                  <c:v>7006.0</c:v>
                </c:pt>
                <c:pt idx="2526">
                  <c:v>7404.0</c:v>
                </c:pt>
                <c:pt idx="2527">
                  <c:v>7788.0</c:v>
                </c:pt>
                <c:pt idx="2528">
                  <c:v>8214.0</c:v>
                </c:pt>
                <c:pt idx="2529">
                  <c:v>8592.0</c:v>
                </c:pt>
                <c:pt idx="2530">
                  <c:v>8986.0</c:v>
                </c:pt>
                <c:pt idx="2531">
                  <c:v>9390.0</c:v>
                </c:pt>
                <c:pt idx="2532">
                  <c:v>9930.0</c:v>
                </c:pt>
                <c:pt idx="2533">
                  <c:v>10329.0</c:v>
                </c:pt>
                <c:pt idx="2534">
                  <c:v>10772.0</c:v>
                </c:pt>
                <c:pt idx="2535">
                  <c:v>11121.0</c:v>
                </c:pt>
                <c:pt idx="2536">
                  <c:v>11553.0</c:v>
                </c:pt>
                <c:pt idx="2537">
                  <c:v>11960.0</c:v>
                </c:pt>
                <c:pt idx="2538">
                  <c:v>12349.0</c:v>
                </c:pt>
                <c:pt idx="2539">
                  <c:v>12897.0</c:v>
                </c:pt>
                <c:pt idx="2540">
                  <c:v>13286.0</c:v>
                </c:pt>
                <c:pt idx="2541">
                  <c:v>13663.0</c:v>
                </c:pt>
                <c:pt idx="2542">
                  <c:v>14056.0</c:v>
                </c:pt>
                <c:pt idx="2543">
                  <c:v>14432.0</c:v>
                </c:pt>
                <c:pt idx="2544">
                  <c:v>14796.0</c:v>
                </c:pt>
                <c:pt idx="2545">
                  <c:v>15185.0</c:v>
                </c:pt>
                <c:pt idx="2546">
                  <c:v>15587.0</c:v>
                </c:pt>
                <c:pt idx="2547">
                  <c:v>16004.0</c:v>
                </c:pt>
                <c:pt idx="2548">
                  <c:v>16437.0</c:v>
                </c:pt>
                <c:pt idx="2549">
                  <c:v>16834.0</c:v>
                </c:pt>
                <c:pt idx="2550">
                  <c:v>17235.0</c:v>
                </c:pt>
                <c:pt idx="2551">
                  <c:v>17766.0</c:v>
                </c:pt>
                <c:pt idx="2552">
                  <c:v>18174.0</c:v>
                </c:pt>
                <c:pt idx="2553">
                  <c:v>18564.0</c:v>
                </c:pt>
                <c:pt idx="2554">
                  <c:v>18920.0</c:v>
                </c:pt>
                <c:pt idx="2555">
                  <c:v>19289.0</c:v>
                </c:pt>
                <c:pt idx="2556">
                  <c:v>19689.0</c:v>
                </c:pt>
                <c:pt idx="2557">
                  <c:v>20095.0</c:v>
                </c:pt>
                <c:pt idx="2558">
                  <c:v>20510.0</c:v>
                </c:pt>
                <c:pt idx="2559">
                  <c:v>20898.0</c:v>
                </c:pt>
                <c:pt idx="2560">
                  <c:v>21296.0</c:v>
                </c:pt>
                <c:pt idx="2561">
                  <c:v>21705.0</c:v>
                </c:pt>
                <c:pt idx="2562">
                  <c:v>22301.0</c:v>
                </c:pt>
                <c:pt idx="2563">
                  <c:v>22671.0</c:v>
                </c:pt>
                <c:pt idx="2564">
                  <c:v>23056.0</c:v>
                </c:pt>
                <c:pt idx="2565">
                  <c:v>23459.0</c:v>
                </c:pt>
                <c:pt idx="2566">
                  <c:v>23878.0</c:v>
                </c:pt>
                <c:pt idx="2567">
                  <c:v>24263.0</c:v>
                </c:pt>
                <c:pt idx="2568">
                  <c:v>24647.0</c:v>
                </c:pt>
                <c:pt idx="2569">
                  <c:v>25080.0</c:v>
                </c:pt>
                <c:pt idx="2570">
                  <c:v>25463.0</c:v>
                </c:pt>
                <c:pt idx="2571">
                  <c:v>25989.0</c:v>
                </c:pt>
                <c:pt idx="2572">
                  <c:v>26367.0</c:v>
                </c:pt>
                <c:pt idx="2573">
                  <c:v>26758.0</c:v>
                </c:pt>
                <c:pt idx="2574">
                  <c:v>27162.0</c:v>
                </c:pt>
                <c:pt idx="2575">
                  <c:v>27537.0</c:v>
                </c:pt>
                <c:pt idx="2576">
                  <c:v>27917.0</c:v>
                </c:pt>
                <c:pt idx="2577">
                  <c:v>28302.0</c:v>
                </c:pt>
                <c:pt idx="2578">
                  <c:v>28709.0</c:v>
                </c:pt>
                <c:pt idx="2579">
                  <c:v>29293.0</c:v>
                </c:pt>
                <c:pt idx="2580">
                  <c:v>29654.0</c:v>
                </c:pt>
                <c:pt idx="2581">
                  <c:v>30073.0</c:v>
                </c:pt>
                <c:pt idx="2582">
                  <c:v>30480.0</c:v>
                </c:pt>
                <c:pt idx="2583">
                  <c:v>30875.0</c:v>
                </c:pt>
                <c:pt idx="2584">
                  <c:v>31271.0</c:v>
                </c:pt>
                <c:pt idx="2585">
                  <c:v>31688.0</c:v>
                </c:pt>
                <c:pt idx="2586">
                  <c:v>32222.0</c:v>
                </c:pt>
                <c:pt idx="2587">
                  <c:v>32615.0</c:v>
                </c:pt>
                <c:pt idx="2588">
                  <c:v>33016.0</c:v>
                </c:pt>
                <c:pt idx="2589">
                  <c:v>33429.0</c:v>
                </c:pt>
                <c:pt idx="2590">
                  <c:v>33850.0</c:v>
                </c:pt>
                <c:pt idx="2591">
                  <c:v>34256.0</c:v>
                </c:pt>
                <c:pt idx="2592">
                  <c:v>34653.0</c:v>
                </c:pt>
                <c:pt idx="2593">
                  <c:v>541.0</c:v>
                </c:pt>
                <c:pt idx="2594">
                  <c:v>631.0</c:v>
                </c:pt>
                <c:pt idx="2595">
                  <c:v>813.0</c:v>
                </c:pt>
                <c:pt idx="2596">
                  <c:v>902.0</c:v>
                </c:pt>
                <c:pt idx="2597">
                  <c:v>985.0</c:v>
                </c:pt>
                <c:pt idx="2598">
                  <c:v>1091.0</c:v>
                </c:pt>
                <c:pt idx="2599">
                  <c:v>1312.0</c:v>
                </c:pt>
                <c:pt idx="2600">
                  <c:v>1411.0</c:v>
                </c:pt>
                <c:pt idx="2601">
                  <c:v>1511.0</c:v>
                </c:pt>
                <c:pt idx="2602">
                  <c:v>3118.0</c:v>
                </c:pt>
                <c:pt idx="2603">
                  <c:v>3372.0</c:v>
                </c:pt>
                <c:pt idx="2604">
                  <c:v>3678.0</c:v>
                </c:pt>
                <c:pt idx="2605">
                  <c:v>4020.0</c:v>
                </c:pt>
                <c:pt idx="2606">
                  <c:v>5058.0</c:v>
                </c:pt>
                <c:pt idx="2607">
                  <c:v>5396.0</c:v>
                </c:pt>
                <c:pt idx="2608">
                  <c:v>5798.0</c:v>
                </c:pt>
                <c:pt idx="2609">
                  <c:v>6358.0</c:v>
                </c:pt>
                <c:pt idx="2610">
                  <c:v>6791.0</c:v>
                </c:pt>
                <c:pt idx="2611">
                  <c:v>7157.0</c:v>
                </c:pt>
                <c:pt idx="2612">
                  <c:v>7560.0</c:v>
                </c:pt>
                <c:pt idx="2613">
                  <c:v>7975.0</c:v>
                </c:pt>
                <c:pt idx="2614">
                  <c:v>8406.0</c:v>
                </c:pt>
                <c:pt idx="2615">
                  <c:v>8798.0</c:v>
                </c:pt>
                <c:pt idx="2616">
                  <c:v>9221.0</c:v>
                </c:pt>
                <c:pt idx="2617">
                  <c:v>9581.0</c:v>
                </c:pt>
                <c:pt idx="2618">
                  <c:v>9981.0</c:v>
                </c:pt>
                <c:pt idx="2619">
                  <c:v>10399.0</c:v>
                </c:pt>
                <c:pt idx="2620">
                  <c:v>10787.0</c:v>
                </c:pt>
                <c:pt idx="2621">
                  <c:v>11158.0</c:v>
                </c:pt>
                <c:pt idx="2622">
                  <c:v>11541.0</c:v>
                </c:pt>
                <c:pt idx="2623">
                  <c:v>11954.0</c:v>
                </c:pt>
                <c:pt idx="2624">
                  <c:v>12352.0</c:v>
                </c:pt>
                <c:pt idx="2625">
                  <c:v>12802.0</c:v>
                </c:pt>
                <c:pt idx="2626">
                  <c:v>13163.0</c:v>
                </c:pt>
                <c:pt idx="2627">
                  <c:v>13559.0</c:v>
                </c:pt>
                <c:pt idx="2628">
                  <c:v>13943.0</c:v>
                </c:pt>
                <c:pt idx="2629">
                  <c:v>14335.0</c:v>
                </c:pt>
                <c:pt idx="2630">
                  <c:v>14717.0</c:v>
                </c:pt>
                <c:pt idx="2631">
                  <c:v>15106.0</c:v>
                </c:pt>
                <c:pt idx="2632">
                  <c:v>15496.0</c:v>
                </c:pt>
                <c:pt idx="2633">
                  <c:v>15897.0</c:v>
                </c:pt>
                <c:pt idx="2634">
                  <c:v>16462.0</c:v>
                </c:pt>
                <c:pt idx="2635">
                  <c:v>16837.0</c:v>
                </c:pt>
                <c:pt idx="2636">
                  <c:v>17269.0</c:v>
                </c:pt>
                <c:pt idx="2637">
                  <c:v>17633.0</c:v>
                </c:pt>
                <c:pt idx="2638">
                  <c:v>18031.0</c:v>
                </c:pt>
                <c:pt idx="2639">
                  <c:v>18445.0</c:v>
                </c:pt>
                <c:pt idx="2640">
                  <c:v>18836.0</c:v>
                </c:pt>
                <c:pt idx="2641">
                  <c:v>19216.0</c:v>
                </c:pt>
                <c:pt idx="2642">
                  <c:v>19779.0</c:v>
                </c:pt>
                <c:pt idx="2643">
                  <c:v>20173.0</c:v>
                </c:pt>
                <c:pt idx="2644">
                  <c:v>20545.0</c:v>
                </c:pt>
                <c:pt idx="2645">
                  <c:v>20933.0</c:v>
                </c:pt>
                <c:pt idx="2646">
                  <c:v>21343.0</c:v>
                </c:pt>
                <c:pt idx="2647">
                  <c:v>21763.0</c:v>
                </c:pt>
                <c:pt idx="2648">
                  <c:v>22176.0</c:v>
                </c:pt>
                <c:pt idx="2649">
                  <c:v>22588.0</c:v>
                </c:pt>
                <c:pt idx="2650">
                  <c:v>22984.0</c:v>
                </c:pt>
                <c:pt idx="2651">
                  <c:v>23395.0</c:v>
                </c:pt>
                <c:pt idx="2652">
                  <c:v>23794.0</c:v>
                </c:pt>
                <c:pt idx="2653">
                  <c:v>24239.0</c:v>
                </c:pt>
                <c:pt idx="2654">
                  <c:v>24608.0</c:v>
                </c:pt>
                <c:pt idx="2655">
                  <c:v>25014.0</c:v>
                </c:pt>
                <c:pt idx="2656">
                  <c:v>25415.0</c:v>
                </c:pt>
                <c:pt idx="2657">
                  <c:v>25970.0</c:v>
                </c:pt>
                <c:pt idx="2658">
                  <c:v>26402.0</c:v>
                </c:pt>
                <c:pt idx="2659">
                  <c:v>26779.0</c:v>
                </c:pt>
                <c:pt idx="2660">
                  <c:v>27172.0</c:v>
                </c:pt>
                <c:pt idx="2661">
                  <c:v>27547.0</c:v>
                </c:pt>
                <c:pt idx="2662">
                  <c:v>28244.0</c:v>
                </c:pt>
                <c:pt idx="2663">
                  <c:v>28661.0</c:v>
                </c:pt>
                <c:pt idx="2664">
                  <c:v>29202.0</c:v>
                </c:pt>
                <c:pt idx="2665">
                  <c:v>29602.0</c:v>
                </c:pt>
                <c:pt idx="2666">
                  <c:v>30029.0</c:v>
                </c:pt>
                <c:pt idx="2667">
                  <c:v>30417.0</c:v>
                </c:pt>
                <c:pt idx="2668">
                  <c:v>30796.0</c:v>
                </c:pt>
                <c:pt idx="2669">
                  <c:v>31337.0</c:v>
                </c:pt>
                <c:pt idx="2670">
                  <c:v>31895.0</c:v>
                </c:pt>
                <c:pt idx="2671">
                  <c:v>32302.0</c:v>
                </c:pt>
                <c:pt idx="2672">
                  <c:v>32892.0</c:v>
                </c:pt>
                <c:pt idx="2673">
                  <c:v>33268.0</c:v>
                </c:pt>
                <c:pt idx="2674">
                  <c:v>33667.0</c:v>
                </c:pt>
                <c:pt idx="2675">
                  <c:v>34075.0</c:v>
                </c:pt>
                <c:pt idx="2676">
                  <c:v>34471.0</c:v>
                </c:pt>
                <c:pt idx="2677">
                  <c:v>386.0</c:v>
                </c:pt>
                <c:pt idx="2678">
                  <c:v>485.0</c:v>
                </c:pt>
                <c:pt idx="2679">
                  <c:v>525.0</c:v>
                </c:pt>
                <c:pt idx="2680">
                  <c:v>570.0</c:v>
                </c:pt>
                <c:pt idx="2681">
                  <c:v>1256.0</c:v>
                </c:pt>
                <c:pt idx="2682">
                  <c:v>3071.0</c:v>
                </c:pt>
                <c:pt idx="2683">
                  <c:v>3341.0</c:v>
                </c:pt>
                <c:pt idx="2684">
                  <c:v>3630.0</c:v>
                </c:pt>
                <c:pt idx="2685">
                  <c:v>4036.0</c:v>
                </c:pt>
                <c:pt idx="2686">
                  <c:v>5565.0</c:v>
                </c:pt>
                <c:pt idx="2687">
                  <c:v>5964.0</c:v>
                </c:pt>
                <c:pt idx="2688">
                  <c:v>6365.0</c:v>
                </c:pt>
                <c:pt idx="2689">
                  <c:v>6749.0</c:v>
                </c:pt>
                <c:pt idx="2690">
                  <c:v>7125.0</c:v>
                </c:pt>
                <c:pt idx="2691">
                  <c:v>7650.0</c:v>
                </c:pt>
                <c:pt idx="2692">
                  <c:v>8103.0</c:v>
                </c:pt>
                <c:pt idx="2693">
                  <c:v>8474.0</c:v>
                </c:pt>
                <c:pt idx="2694">
                  <c:v>8863.0</c:v>
                </c:pt>
                <c:pt idx="2695">
                  <c:v>9241.0</c:v>
                </c:pt>
                <c:pt idx="2696">
                  <c:v>9771.0</c:v>
                </c:pt>
                <c:pt idx="2697">
                  <c:v>10166.0</c:v>
                </c:pt>
                <c:pt idx="2698">
                  <c:v>10552.0</c:v>
                </c:pt>
                <c:pt idx="2699">
                  <c:v>10944.0</c:v>
                </c:pt>
                <c:pt idx="2700">
                  <c:v>11353.0</c:v>
                </c:pt>
                <c:pt idx="2701">
                  <c:v>11739.0</c:v>
                </c:pt>
                <c:pt idx="2702">
                  <c:v>12144.0</c:v>
                </c:pt>
                <c:pt idx="2703">
                  <c:v>12516.0</c:v>
                </c:pt>
                <c:pt idx="2704">
                  <c:v>12896.0</c:v>
                </c:pt>
                <c:pt idx="2705">
                  <c:v>13273.0</c:v>
                </c:pt>
                <c:pt idx="2706">
                  <c:v>13824.0</c:v>
                </c:pt>
                <c:pt idx="2707">
                  <c:v>14215.0</c:v>
                </c:pt>
                <c:pt idx="2708">
                  <c:v>15091.0</c:v>
                </c:pt>
                <c:pt idx="2709">
                  <c:v>15412.0</c:v>
                </c:pt>
                <c:pt idx="2710">
                  <c:v>15776.0</c:v>
                </c:pt>
                <c:pt idx="2711">
                  <c:v>16151.0</c:v>
                </c:pt>
                <c:pt idx="2712">
                  <c:v>16530.0</c:v>
                </c:pt>
                <c:pt idx="2713">
                  <c:v>16918.0</c:v>
                </c:pt>
                <c:pt idx="2714">
                  <c:v>17294.0</c:v>
                </c:pt>
                <c:pt idx="2715">
                  <c:v>17689.0</c:v>
                </c:pt>
                <c:pt idx="2716">
                  <c:v>18077.0</c:v>
                </c:pt>
                <c:pt idx="2717">
                  <c:v>18476.0</c:v>
                </c:pt>
                <c:pt idx="2718">
                  <c:v>18856.0</c:v>
                </c:pt>
                <c:pt idx="2719">
                  <c:v>19236.0</c:v>
                </c:pt>
                <c:pt idx="2720">
                  <c:v>19767.0</c:v>
                </c:pt>
                <c:pt idx="2721">
                  <c:v>20159.0</c:v>
                </c:pt>
                <c:pt idx="2722">
                  <c:v>20525.0</c:v>
                </c:pt>
                <c:pt idx="2723">
                  <c:v>20919.0</c:v>
                </c:pt>
                <c:pt idx="2724">
                  <c:v>21301.0</c:v>
                </c:pt>
                <c:pt idx="2725">
                  <c:v>21679.0</c:v>
                </c:pt>
                <c:pt idx="2726">
                  <c:v>22075.0</c:v>
                </c:pt>
                <c:pt idx="2727">
                  <c:v>22462.0</c:v>
                </c:pt>
                <c:pt idx="2728">
                  <c:v>22845.0</c:v>
                </c:pt>
                <c:pt idx="2729">
                  <c:v>23345.0</c:v>
                </c:pt>
                <c:pt idx="2730">
                  <c:v>23720.0</c:v>
                </c:pt>
                <c:pt idx="2731">
                  <c:v>24150.0</c:v>
                </c:pt>
                <c:pt idx="2732">
                  <c:v>24482.0</c:v>
                </c:pt>
                <c:pt idx="2733">
                  <c:v>24905.0</c:v>
                </c:pt>
                <c:pt idx="2734">
                  <c:v>25268.0</c:v>
                </c:pt>
                <c:pt idx="2735">
                  <c:v>25652.0</c:v>
                </c:pt>
                <c:pt idx="2736">
                  <c:v>26047.0</c:v>
                </c:pt>
                <c:pt idx="2737">
                  <c:v>26439.0</c:v>
                </c:pt>
                <c:pt idx="2738">
                  <c:v>26811.0</c:v>
                </c:pt>
                <c:pt idx="2739">
                  <c:v>27203.0</c:v>
                </c:pt>
                <c:pt idx="2740">
                  <c:v>27563.0</c:v>
                </c:pt>
                <c:pt idx="2741">
                  <c:v>27938.0</c:v>
                </c:pt>
                <c:pt idx="2742">
                  <c:v>28312.0</c:v>
                </c:pt>
                <c:pt idx="2743">
                  <c:v>28705.0</c:v>
                </c:pt>
                <c:pt idx="2744">
                  <c:v>29093.0</c:v>
                </c:pt>
                <c:pt idx="2745">
                  <c:v>29491.0</c:v>
                </c:pt>
                <c:pt idx="2746">
                  <c:v>29878.0</c:v>
                </c:pt>
                <c:pt idx="2747">
                  <c:v>30258.0</c:v>
                </c:pt>
                <c:pt idx="2748">
                  <c:v>30626.0</c:v>
                </c:pt>
                <c:pt idx="2749">
                  <c:v>31037.0</c:v>
                </c:pt>
                <c:pt idx="2750">
                  <c:v>31414.0</c:v>
                </c:pt>
                <c:pt idx="2751">
                  <c:v>31808.0</c:v>
                </c:pt>
                <c:pt idx="2752">
                  <c:v>32320.0</c:v>
                </c:pt>
                <c:pt idx="2753">
                  <c:v>32855.0</c:v>
                </c:pt>
                <c:pt idx="2754">
                  <c:v>33248.0</c:v>
                </c:pt>
                <c:pt idx="2755">
                  <c:v>33635.0</c:v>
                </c:pt>
                <c:pt idx="2756">
                  <c:v>34024.0</c:v>
                </c:pt>
                <c:pt idx="2757">
                  <c:v>34402.0</c:v>
                </c:pt>
                <c:pt idx="2758">
                  <c:v>488.0</c:v>
                </c:pt>
                <c:pt idx="2759">
                  <c:v>1127.0</c:v>
                </c:pt>
                <c:pt idx="2760">
                  <c:v>1227.0</c:v>
                </c:pt>
                <c:pt idx="2761">
                  <c:v>1327.0</c:v>
                </c:pt>
                <c:pt idx="2762">
                  <c:v>1425.0</c:v>
                </c:pt>
                <c:pt idx="2763">
                  <c:v>1513.0</c:v>
                </c:pt>
                <c:pt idx="2764">
                  <c:v>3205.0</c:v>
                </c:pt>
                <c:pt idx="2765">
                  <c:v>3478.0</c:v>
                </c:pt>
                <c:pt idx="2766">
                  <c:v>3816.0</c:v>
                </c:pt>
                <c:pt idx="2767">
                  <c:v>4156.0</c:v>
                </c:pt>
                <c:pt idx="2768">
                  <c:v>4466.0</c:v>
                </c:pt>
                <c:pt idx="2769">
                  <c:v>4766.0</c:v>
                </c:pt>
                <c:pt idx="2770">
                  <c:v>5067.0</c:v>
                </c:pt>
                <c:pt idx="2771">
                  <c:v>5469.0</c:v>
                </c:pt>
                <c:pt idx="2772">
                  <c:v>5866.0</c:v>
                </c:pt>
                <c:pt idx="2773">
                  <c:v>6270.0</c:v>
                </c:pt>
                <c:pt idx="2774">
                  <c:v>6706.0</c:v>
                </c:pt>
                <c:pt idx="2775">
                  <c:v>7102.0</c:v>
                </c:pt>
                <c:pt idx="2776">
                  <c:v>7492.0</c:v>
                </c:pt>
                <c:pt idx="2777">
                  <c:v>8168.0</c:v>
                </c:pt>
                <c:pt idx="2778">
                  <c:v>8558.0</c:v>
                </c:pt>
                <c:pt idx="2779">
                  <c:v>8940.0</c:v>
                </c:pt>
                <c:pt idx="2780">
                  <c:v>9344.0</c:v>
                </c:pt>
                <c:pt idx="2781">
                  <c:v>9711.0</c:v>
                </c:pt>
                <c:pt idx="2782">
                  <c:v>10108.0</c:v>
                </c:pt>
                <c:pt idx="2783">
                  <c:v>10646.0</c:v>
                </c:pt>
                <c:pt idx="2784">
                  <c:v>11021.0</c:v>
                </c:pt>
                <c:pt idx="2785">
                  <c:v>11432.0</c:v>
                </c:pt>
                <c:pt idx="2786">
                  <c:v>11824.0</c:v>
                </c:pt>
                <c:pt idx="2787">
                  <c:v>12205.0</c:v>
                </c:pt>
                <c:pt idx="2788">
                  <c:v>12569.0</c:v>
                </c:pt>
                <c:pt idx="2789">
                  <c:v>12958.0</c:v>
                </c:pt>
                <c:pt idx="2790">
                  <c:v>13322.0</c:v>
                </c:pt>
                <c:pt idx="2791">
                  <c:v>13818.0</c:v>
                </c:pt>
                <c:pt idx="2792">
                  <c:v>14345.0</c:v>
                </c:pt>
                <c:pt idx="2793">
                  <c:v>14706.0</c:v>
                </c:pt>
                <c:pt idx="2794">
                  <c:v>15082.0</c:v>
                </c:pt>
                <c:pt idx="2795">
                  <c:v>15478.0</c:v>
                </c:pt>
                <c:pt idx="2796">
                  <c:v>15862.0</c:v>
                </c:pt>
                <c:pt idx="2797">
                  <c:v>16549.0</c:v>
                </c:pt>
                <c:pt idx="2798">
                  <c:v>17074.0</c:v>
                </c:pt>
                <c:pt idx="2799">
                  <c:v>17451.0</c:v>
                </c:pt>
                <c:pt idx="2800">
                  <c:v>17823.0</c:v>
                </c:pt>
                <c:pt idx="2801">
                  <c:v>18253.0</c:v>
                </c:pt>
                <c:pt idx="2802">
                  <c:v>18755.0</c:v>
                </c:pt>
                <c:pt idx="2803">
                  <c:v>19138.0</c:v>
                </c:pt>
                <c:pt idx="2804">
                  <c:v>19498.0</c:v>
                </c:pt>
                <c:pt idx="2805">
                  <c:v>19890.0</c:v>
                </c:pt>
                <c:pt idx="2806">
                  <c:v>20413.0</c:v>
                </c:pt>
                <c:pt idx="2807">
                  <c:v>20849.0</c:v>
                </c:pt>
                <c:pt idx="2808">
                  <c:v>21216.0</c:v>
                </c:pt>
                <c:pt idx="2809">
                  <c:v>21779.0</c:v>
                </c:pt>
                <c:pt idx="2810">
                  <c:v>22166.0</c:v>
                </c:pt>
                <c:pt idx="2811">
                  <c:v>22555.0</c:v>
                </c:pt>
                <c:pt idx="2812">
                  <c:v>22943.0</c:v>
                </c:pt>
                <c:pt idx="2813">
                  <c:v>23306.0</c:v>
                </c:pt>
                <c:pt idx="2814">
                  <c:v>23708.0</c:v>
                </c:pt>
                <c:pt idx="2815">
                  <c:v>24096.0</c:v>
                </c:pt>
                <c:pt idx="2816">
                  <c:v>24469.0</c:v>
                </c:pt>
                <c:pt idx="2817">
                  <c:v>24844.0</c:v>
                </c:pt>
                <c:pt idx="2818">
                  <c:v>25219.0</c:v>
                </c:pt>
                <c:pt idx="2819">
                  <c:v>25751.0</c:v>
                </c:pt>
                <c:pt idx="2820">
                  <c:v>26159.0</c:v>
                </c:pt>
                <c:pt idx="2821">
                  <c:v>26564.0</c:v>
                </c:pt>
                <c:pt idx="2822">
                  <c:v>27128.0</c:v>
                </c:pt>
                <c:pt idx="2823">
                  <c:v>27642.0</c:v>
                </c:pt>
                <c:pt idx="2824">
                  <c:v>28034.0</c:v>
                </c:pt>
                <c:pt idx="2825">
                  <c:v>28426.0</c:v>
                </c:pt>
                <c:pt idx="2826">
                  <c:v>28814.0</c:v>
                </c:pt>
                <c:pt idx="2827">
                  <c:v>29191.0</c:v>
                </c:pt>
                <c:pt idx="2828">
                  <c:v>29579.0</c:v>
                </c:pt>
                <c:pt idx="2829">
                  <c:v>29973.0</c:v>
                </c:pt>
                <c:pt idx="2830">
                  <c:v>30386.0</c:v>
                </c:pt>
                <c:pt idx="2831">
                  <c:v>30766.0</c:v>
                </c:pt>
                <c:pt idx="2832">
                  <c:v>31300.0</c:v>
                </c:pt>
                <c:pt idx="2833">
                  <c:v>31693.0</c:v>
                </c:pt>
                <c:pt idx="2834">
                  <c:v>32065.0</c:v>
                </c:pt>
                <c:pt idx="2835">
                  <c:v>32444.0</c:v>
                </c:pt>
                <c:pt idx="2836">
                  <c:v>32864.0</c:v>
                </c:pt>
                <c:pt idx="2837">
                  <c:v>33196.0</c:v>
                </c:pt>
                <c:pt idx="2838">
                  <c:v>33644.0</c:v>
                </c:pt>
                <c:pt idx="2839">
                  <c:v>33973.0</c:v>
                </c:pt>
                <c:pt idx="2840">
                  <c:v>34357.0</c:v>
                </c:pt>
                <c:pt idx="2841">
                  <c:v>168.0</c:v>
                </c:pt>
                <c:pt idx="2842">
                  <c:v>2609.0</c:v>
                </c:pt>
                <c:pt idx="2843">
                  <c:v>2808.0</c:v>
                </c:pt>
                <c:pt idx="2844">
                  <c:v>2976.0</c:v>
                </c:pt>
                <c:pt idx="2845">
                  <c:v>3209.0</c:v>
                </c:pt>
                <c:pt idx="2846">
                  <c:v>3571.0</c:v>
                </c:pt>
                <c:pt idx="2847">
                  <c:v>3925.0</c:v>
                </c:pt>
                <c:pt idx="2848">
                  <c:v>4253.0</c:v>
                </c:pt>
                <c:pt idx="2849">
                  <c:v>4543.0</c:v>
                </c:pt>
                <c:pt idx="2850">
                  <c:v>4867.0</c:v>
                </c:pt>
                <c:pt idx="2851">
                  <c:v>5161.0</c:v>
                </c:pt>
                <c:pt idx="2852">
                  <c:v>5535.0</c:v>
                </c:pt>
                <c:pt idx="2853">
                  <c:v>5934.0</c:v>
                </c:pt>
                <c:pt idx="2854">
                  <c:v>6330.0</c:v>
                </c:pt>
                <c:pt idx="2855">
                  <c:v>6715.0</c:v>
                </c:pt>
                <c:pt idx="2856">
                  <c:v>7260.0</c:v>
                </c:pt>
                <c:pt idx="2857">
                  <c:v>7657.0</c:v>
                </c:pt>
                <c:pt idx="2858">
                  <c:v>8046.0</c:v>
                </c:pt>
                <c:pt idx="2859">
                  <c:v>8429.0</c:v>
                </c:pt>
                <c:pt idx="2860">
                  <c:v>8825.0</c:v>
                </c:pt>
                <c:pt idx="2861">
                  <c:v>9210.0</c:v>
                </c:pt>
                <c:pt idx="2862">
                  <c:v>9742.0</c:v>
                </c:pt>
                <c:pt idx="2863">
                  <c:v>10151.0</c:v>
                </c:pt>
                <c:pt idx="2864">
                  <c:v>10540.0</c:v>
                </c:pt>
                <c:pt idx="2865">
                  <c:v>10921.0</c:v>
                </c:pt>
                <c:pt idx="2866">
                  <c:v>11364.0</c:v>
                </c:pt>
                <c:pt idx="2867">
                  <c:v>11857.0</c:v>
                </c:pt>
                <c:pt idx="2868">
                  <c:v>12251.0</c:v>
                </c:pt>
                <c:pt idx="2869">
                  <c:v>12637.0</c:v>
                </c:pt>
                <c:pt idx="2870">
                  <c:v>13032.0</c:v>
                </c:pt>
                <c:pt idx="2871">
                  <c:v>13426.0</c:v>
                </c:pt>
                <c:pt idx="2872">
                  <c:v>13805.0</c:v>
                </c:pt>
                <c:pt idx="2873">
                  <c:v>14190.0</c:v>
                </c:pt>
                <c:pt idx="2874">
                  <c:v>14585.0</c:v>
                </c:pt>
                <c:pt idx="2875">
                  <c:v>14959.0</c:v>
                </c:pt>
                <c:pt idx="2876">
                  <c:v>15343.0</c:v>
                </c:pt>
                <c:pt idx="2877">
                  <c:v>15736.0</c:v>
                </c:pt>
                <c:pt idx="2878">
                  <c:v>16119.0</c:v>
                </c:pt>
                <c:pt idx="2879">
                  <c:v>16518.0</c:v>
                </c:pt>
                <c:pt idx="2880">
                  <c:v>16874.0</c:v>
                </c:pt>
                <c:pt idx="2881">
                  <c:v>17276.0</c:v>
                </c:pt>
                <c:pt idx="2882">
                  <c:v>17688.0</c:v>
                </c:pt>
                <c:pt idx="2883">
                  <c:v>18093.0</c:v>
                </c:pt>
                <c:pt idx="2884">
                  <c:v>18506.0</c:v>
                </c:pt>
                <c:pt idx="2885">
                  <c:v>18902.0</c:v>
                </c:pt>
                <c:pt idx="2886">
                  <c:v>19287.0</c:v>
                </c:pt>
                <c:pt idx="2887">
                  <c:v>19693.0</c:v>
                </c:pt>
                <c:pt idx="2888">
                  <c:v>20087.0</c:v>
                </c:pt>
                <c:pt idx="2889">
                  <c:v>20507.0</c:v>
                </c:pt>
                <c:pt idx="2890">
                  <c:v>20903.0</c:v>
                </c:pt>
                <c:pt idx="2891">
                  <c:v>21305.0</c:v>
                </c:pt>
                <c:pt idx="2892">
                  <c:v>21706.0</c:v>
                </c:pt>
                <c:pt idx="2893">
                  <c:v>22102.0</c:v>
                </c:pt>
                <c:pt idx="2894">
                  <c:v>22495.0</c:v>
                </c:pt>
                <c:pt idx="2895">
                  <c:v>22875.0</c:v>
                </c:pt>
                <c:pt idx="2896">
                  <c:v>23296.0</c:v>
                </c:pt>
                <c:pt idx="2897">
                  <c:v>23672.0</c:v>
                </c:pt>
                <c:pt idx="2898">
                  <c:v>24085.0</c:v>
                </c:pt>
                <c:pt idx="2899">
                  <c:v>24477.0</c:v>
                </c:pt>
                <c:pt idx="2900">
                  <c:v>24871.0</c:v>
                </c:pt>
                <c:pt idx="2901">
                  <c:v>25263.0</c:v>
                </c:pt>
                <c:pt idx="2902">
                  <c:v>25657.0</c:v>
                </c:pt>
                <c:pt idx="2903">
                  <c:v>26036.0</c:v>
                </c:pt>
                <c:pt idx="2904">
                  <c:v>26447.0</c:v>
                </c:pt>
                <c:pt idx="2905">
                  <c:v>26846.0</c:v>
                </c:pt>
                <c:pt idx="2906">
                  <c:v>27244.0</c:v>
                </c:pt>
                <c:pt idx="2907">
                  <c:v>27646.0</c:v>
                </c:pt>
                <c:pt idx="2908">
                  <c:v>28042.0</c:v>
                </c:pt>
                <c:pt idx="2909">
                  <c:v>28444.0</c:v>
                </c:pt>
                <c:pt idx="2910">
                  <c:v>28839.0</c:v>
                </c:pt>
                <c:pt idx="2911">
                  <c:v>29236.0</c:v>
                </c:pt>
                <c:pt idx="2912">
                  <c:v>29633.0</c:v>
                </c:pt>
                <c:pt idx="2913">
                  <c:v>30211.0</c:v>
                </c:pt>
                <c:pt idx="2914">
                  <c:v>30598.0</c:v>
                </c:pt>
                <c:pt idx="2915">
                  <c:v>30971.0</c:v>
                </c:pt>
                <c:pt idx="2916">
                  <c:v>31351.0</c:v>
                </c:pt>
                <c:pt idx="2917">
                  <c:v>31757.0</c:v>
                </c:pt>
                <c:pt idx="2918">
                  <c:v>32284.0</c:v>
                </c:pt>
                <c:pt idx="2919">
                  <c:v>32692.0</c:v>
                </c:pt>
                <c:pt idx="2920">
                  <c:v>33239.0</c:v>
                </c:pt>
                <c:pt idx="2921">
                  <c:v>33641.0</c:v>
                </c:pt>
                <c:pt idx="2922">
                  <c:v>34011.0</c:v>
                </c:pt>
                <c:pt idx="2923">
                  <c:v>34408.0</c:v>
                </c:pt>
                <c:pt idx="2924">
                  <c:v>348.0</c:v>
                </c:pt>
                <c:pt idx="2925">
                  <c:v>1769.0</c:v>
                </c:pt>
                <c:pt idx="2926">
                  <c:v>3339.0</c:v>
                </c:pt>
                <c:pt idx="2927">
                  <c:v>3632.0</c:v>
                </c:pt>
                <c:pt idx="2928">
                  <c:v>3986.0</c:v>
                </c:pt>
                <c:pt idx="2929">
                  <c:v>4289.0</c:v>
                </c:pt>
                <c:pt idx="2930">
                  <c:v>4566.0</c:v>
                </c:pt>
                <c:pt idx="2931">
                  <c:v>4840.0</c:v>
                </c:pt>
                <c:pt idx="2932">
                  <c:v>5139.0</c:v>
                </c:pt>
                <c:pt idx="2933">
                  <c:v>5514.0</c:v>
                </c:pt>
                <c:pt idx="2934">
                  <c:v>5905.0</c:v>
                </c:pt>
                <c:pt idx="2935">
                  <c:v>6310.0</c:v>
                </c:pt>
                <c:pt idx="2936">
                  <c:v>6722.0</c:v>
                </c:pt>
                <c:pt idx="2937">
                  <c:v>7088.0</c:v>
                </c:pt>
                <c:pt idx="2938">
                  <c:v>7471.0</c:v>
                </c:pt>
                <c:pt idx="2939">
                  <c:v>7847.0</c:v>
                </c:pt>
                <c:pt idx="2940">
                  <c:v>8269.0</c:v>
                </c:pt>
                <c:pt idx="2941">
                  <c:v>8847.0</c:v>
                </c:pt>
                <c:pt idx="2942">
                  <c:v>9192.0</c:v>
                </c:pt>
                <c:pt idx="2943">
                  <c:v>9587.0</c:v>
                </c:pt>
                <c:pt idx="2944">
                  <c:v>9950.0</c:v>
                </c:pt>
                <c:pt idx="2945">
                  <c:v>10336.0</c:v>
                </c:pt>
                <c:pt idx="2946">
                  <c:v>10717.0</c:v>
                </c:pt>
                <c:pt idx="2947">
                  <c:v>11134.0</c:v>
                </c:pt>
                <c:pt idx="2948">
                  <c:v>11499.0</c:v>
                </c:pt>
                <c:pt idx="2949">
                  <c:v>11874.0</c:v>
                </c:pt>
                <c:pt idx="2950">
                  <c:v>12255.0</c:v>
                </c:pt>
                <c:pt idx="2951">
                  <c:v>12618.0</c:v>
                </c:pt>
                <c:pt idx="2952">
                  <c:v>13026.0</c:v>
                </c:pt>
                <c:pt idx="2953">
                  <c:v>13382.0</c:v>
                </c:pt>
                <c:pt idx="2954">
                  <c:v>13750.0</c:v>
                </c:pt>
                <c:pt idx="2955">
                  <c:v>14129.0</c:v>
                </c:pt>
                <c:pt idx="2956">
                  <c:v>14501.0</c:v>
                </c:pt>
                <c:pt idx="2957">
                  <c:v>14861.0</c:v>
                </c:pt>
                <c:pt idx="2958">
                  <c:v>15216.0</c:v>
                </c:pt>
                <c:pt idx="2959">
                  <c:v>15602.0</c:v>
                </c:pt>
                <c:pt idx="2960">
                  <c:v>16011.0</c:v>
                </c:pt>
                <c:pt idx="2961">
                  <c:v>16382.0</c:v>
                </c:pt>
                <c:pt idx="2962">
                  <c:v>16755.0</c:v>
                </c:pt>
                <c:pt idx="2963">
                  <c:v>17132.0</c:v>
                </c:pt>
                <c:pt idx="2964">
                  <c:v>17540.0</c:v>
                </c:pt>
                <c:pt idx="2965">
                  <c:v>17911.0</c:v>
                </c:pt>
                <c:pt idx="2966">
                  <c:v>18281.0</c:v>
                </c:pt>
                <c:pt idx="2967">
                  <c:v>18829.0</c:v>
                </c:pt>
                <c:pt idx="2968">
                  <c:v>19193.0</c:v>
                </c:pt>
                <c:pt idx="2969">
                  <c:v>19574.0</c:v>
                </c:pt>
                <c:pt idx="2970">
                  <c:v>19970.0</c:v>
                </c:pt>
                <c:pt idx="2971">
                  <c:v>20347.0</c:v>
                </c:pt>
                <c:pt idx="2972">
                  <c:v>20727.0</c:v>
                </c:pt>
                <c:pt idx="2973">
                  <c:v>21111.0</c:v>
                </c:pt>
                <c:pt idx="2974">
                  <c:v>21494.0</c:v>
                </c:pt>
                <c:pt idx="2975">
                  <c:v>21874.0</c:v>
                </c:pt>
                <c:pt idx="2976">
                  <c:v>22268.0</c:v>
                </c:pt>
                <c:pt idx="2977">
                  <c:v>22645.0</c:v>
                </c:pt>
                <c:pt idx="2978">
                  <c:v>23021.0</c:v>
                </c:pt>
                <c:pt idx="2979">
                  <c:v>23428.0</c:v>
                </c:pt>
                <c:pt idx="2980">
                  <c:v>23799.0</c:v>
                </c:pt>
                <c:pt idx="2981">
                  <c:v>24185.0</c:v>
                </c:pt>
                <c:pt idx="2982">
                  <c:v>24570.0</c:v>
                </c:pt>
                <c:pt idx="2983">
                  <c:v>24954.0</c:v>
                </c:pt>
                <c:pt idx="2984">
                  <c:v>25344.0</c:v>
                </c:pt>
                <c:pt idx="2985">
                  <c:v>25713.0</c:v>
                </c:pt>
                <c:pt idx="2986">
                  <c:v>26113.0</c:v>
                </c:pt>
                <c:pt idx="2987">
                  <c:v>26627.0</c:v>
                </c:pt>
                <c:pt idx="2988">
                  <c:v>27049.0</c:v>
                </c:pt>
                <c:pt idx="2989">
                  <c:v>27393.0</c:v>
                </c:pt>
                <c:pt idx="2990">
                  <c:v>27775.0</c:v>
                </c:pt>
                <c:pt idx="2991">
                  <c:v>28165.0</c:v>
                </c:pt>
                <c:pt idx="2992">
                  <c:v>28560.0</c:v>
                </c:pt>
                <c:pt idx="2993">
                  <c:v>28922.0</c:v>
                </c:pt>
                <c:pt idx="2994">
                  <c:v>29304.0</c:v>
                </c:pt>
                <c:pt idx="2995">
                  <c:v>29678.0</c:v>
                </c:pt>
                <c:pt idx="2996">
                  <c:v>30076.0</c:v>
                </c:pt>
                <c:pt idx="2997">
                  <c:v>30466.0</c:v>
                </c:pt>
                <c:pt idx="2998">
                  <c:v>30819.0</c:v>
                </c:pt>
                <c:pt idx="2999">
                  <c:v>31203.0</c:v>
                </c:pt>
                <c:pt idx="3000">
                  <c:v>31582.0</c:v>
                </c:pt>
                <c:pt idx="3001">
                  <c:v>31932.0</c:v>
                </c:pt>
                <c:pt idx="3002">
                  <c:v>32311.0</c:v>
                </c:pt>
                <c:pt idx="3003">
                  <c:v>32708.0</c:v>
                </c:pt>
                <c:pt idx="3004">
                  <c:v>33052.0</c:v>
                </c:pt>
                <c:pt idx="3005">
                  <c:v>33449.0</c:v>
                </c:pt>
                <c:pt idx="3006">
                  <c:v>33820.0</c:v>
                </c:pt>
                <c:pt idx="3007">
                  <c:v>34190.0</c:v>
                </c:pt>
                <c:pt idx="3008">
                  <c:v>34607.0</c:v>
                </c:pt>
                <c:pt idx="3009">
                  <c:v>743.0</c:v>
                </c:pt>
                <c:pt idx="3010">
                  <c:v>886.0</c:v>
                </c:pt>
                <c:pt idx="3011">
                  <c:v>996.0</c:v>
                </c:pt>
                <c:pt idx="3012">
                  <c:v>1163.0</c:v>
                </c:pt>
                <c:pt idx="3013">
                  <c:v>1280.0</c:v>
                </c:pt>
                <c:pt idx="3014">
                  <c:v>1558.0</c:v>
                </c:pt>
                <c:pt idx="3015">
                  <c:v>1745.0</c:v>
                </c:pt>
                <c:pt idx="3016">
                  <c:v>1944.0</c:v>
                </c:pt>
                <c:pt idx="3017">
                  <c:v>2106.0</c:v>
                </c:pt>
                <c:pt idx="3018">
                  <c:v>3200.0</c:v>
                </c:pt>
                <c:pt idx="3019">
                  <c:v>3474.0</c:v>
                </c:pt>
                <c:pt idx="3020">
                  <c:v>3797.0</c:v>
                </c:pt>
                <c:pt idx="3021">
                  <c:v>4129.0</c:v>
                </c:pt>
                <c:pt idx="3022">
                  <c:v>4428.0</c:v>
                </c:pt>
                <c:pt idx="3023">
                  <c:v>4727.0</c:v>
                </c:pt>
                <c:pt idx="3024">
                  <c:v>5013.0</c:v>
                </c:pt>
                <c:pt idx="3025">
                  <c:v>5335.0</c:v>
                </c:pt>
                <c:pt idx="3026">
                  <c:v>5752.0</c:v>
                </c:pt>
                <c:pt idx="3027">
                  <c:v>6136.0</c:v>
                </c:pt>
                <c:pt idx="3028">
                  <c:v>6542.0</c:v>
                </c:pt>
                <c:pt idx="3029">
                  <c:v>6920.0</c:v>
                </c:pt>
                <c:pt idx="3030">
                  <c:v>7330.0</c:v>
                </c:pt>
                <c:pt idx="3031">
                  <c:v>7704.0</c:v>
                </c:pt>
                <c:pt idx="3032">
                  <c:v>8099.0</c:v>
                </c:pt>
                <c:pt idx="3033">
                  <c:v>8492.0</c:v>
                </c:pt>
                <c:pt idx="3034">
                  <c:v>8875.0</c:v>
                </c:pt>
                <c:pt idx="3035">
                  <c:v>9272.0</c:v>
                </c:pt>
                <c:pt idx="3036">
                  <c:v>9658.0</c:v>
                </c:pt>
                <c:pt idx="3037">
                  <c:v>10052.0</c:v>
                </c:pt>
                <c:pt idx="3038">
                  <c:v>10447.0</c:v>
                </c:pt>
                <c:pt idx="3039">
                  <c:v>10999.0</c:v>
                </c:pt>
                <c:pt idx="3040">
                  <c:v>11406.0</c:v>
                </c:pt>
                <c:pt idx="3041">
                  <c:v>11776.0</c:v>
                </c:pt>
                <c:pt idx="3042">
                  <c:v>12164.0</c:v>
                </c:pt>
                <c:pt idx="3043">
                  <c:v>12548.0</c:v>
                </c:pt>
                <c:pt idx="3044">
                  <c:v>12948.0</c:v>
                </c:pt>
                <c:pt idx="3045">
                  <c:v>13352.0</c:v>
                </c:pt>
                <c:pt idx="3046">
                  <c:v>13717.0</c:v>
                </c:pt>
                <c:pt idx="3047">
                  <c:v>14123.0</c:v>
                </c:pt>
                <c:pt idx="3048">
                  <c:v>14507.0</c:v>
                </c:pt>
                <c:pt idx="3049">
                  <c:v>15163.0</c:v>
                </c:pt>
                <c:pt idx="3050">
                  <c:v>15551.0</c:v>
                </c:pt>
                <c:pt idx="3051">
                  <c:v>15954.0</c:v>
                </c:pt>
                <c:pt idx="3052">
                  <c:v>16374.0</c:v>
                </c:pt>
                <c:pt idx="3053">
                  <c:v>16924.0</c:v>
                </c:pt>
                <c:pt idx="3054">
                  <c:v>17319.0</c:v>
                </c:pt>
                <c:pt idx="3055">
                  <c:v>17709.0</c:v>
                </c:pt>
                <c:pt idx="3056">
                  <c:v>18113.0</c:v>
                </c:pt>
                <c:pt idx="3057">
                  <c:v>18503.0</c:v>
                </c:pt>
                <c:pt idx="3058">
                  <c:v>18875.0</c:v>
                </c:pt>
                <c:pt idx="3059">
                  <c:v>19265.0</c:v>
                </c:pt>
                <c:pt idx="3060">
                  <c:v>19679.0</c:v>
                </c:pt>
                <c:pt idx="3061">
                  <c:v>20056.0</c:v>
                </c:pt>
                <c:pt idx="3062">
                  <c:v>20476.0</c:v>
                </c:pt>
                <c:pt idx="3063">
                  <c:v>20870.0</c:v>
                </c:pt>
                <c:pt idx="3064">
                  <c:v>21263.0</c:v>
                </c:pt>
                <c:pt idx="3065">
                  <c:v>21656.0</c:v>
                </c:pt>
                <c:pt idx="3066">
                  <c:v>22054.0</c:v>
                </c:pt>
                <c:pt idx="3067">
                  <c:v>22460.0</c:v>
                </c:pt>
                <c:pt idx="3068">
                  <c:v>22855.0</c:v>
                </c:pt>
                <c:pt idx="3069">
                  <c:v>23256.0</c:v>
                </c:pt>
                <c:pt idx="3070">
                  <c:v>23655.0</c:v>
                </c:pt>
                <c:pt idx="3071">
                  <c:v>24065.0</c:v>
                </c:pt>
                <c:pt idx="3072">
                  <c:v>24449.0</c:v>
                </c:pt>
                <c:pt idx="3073">
                  <c:v>24828.0</c:v>
                </c:pt>
                <c:pt idx="3074">
                  <c:v>25200.0</c:v>
                </c:pt>
                <c:pt idx="3075">
                  <c:v>25589.0</c:v>
                </c:pt>
                <c:pt idx="3076">
                  <c:v>25990.0</c:v>
                </c:pt>
                <c:pt idx="3077">
                  <c:v>26396.0</c:v>
                </c:pt>
                <c:pt idx="3078">
                  <c:v>26798.0</c:v>
                </c:pt>
                <c:pt idx="3079">
                  <c:v>27222.0</c:v>
                </c:pt>
                <c:pt idx="3080">
                  <c:v>27731.0</c:v>
                </c:pt>
                <c:pt idx="3081">
                  <c:v>28121.0</c:v>
                </c:pt>
                <c:pt idx="3082">
                  <c:v>28500.0</c:v>
                </c:pt>
                <c:pt idx="3083">
                  <c:v>28906.0</c:v>
                </c:pt>
                <c:pt idx="3084">
                  <c:v>29298.0</c:v>
                </c:pt>
                <c:pt idx="3085">
                  <c:v>29677.0</c:v>
                </c:pt>
                <c:pt idx="3086">
                  <c:v>30071.0</c:v>
                </c:pt>
                <c:pt idx="3087">
                  <c:v>30453.0</c:v>
                </c:pt>
                <c:pt idx="3088">
                  <c:v>30829.0</c:v>
                </c:pt>
                <c:pt idx="3089">
                  <c:v>31208.0</c:v>
                </c:pt>
                <c:pt idx="3090">
                  <c:v>31618.0</c:v>
                </c:pt>
                <c:pt idx="3091">
                  <c:v>31996.0</c:v>
                </c:pt>
                <c:pt idx="3092">
                  <c:v>32385.0</c:v>
                </c:pt>
                <c:pt idx="3093">
                  <c:v>32772.0</c:v>
                </c:pt>
                <c:pt idx="3094">
                  <c:v>33187.0</c:v>
                </c:pt>
                <c:pt idx="3095">
                  <c:v>33570.0</c:v>
                </c:pt>
                <c:pt idx="3096">
                  <c:v>34017.0</c:v>
                </c:pt>
                <c:pt idx="3097">
                  <c:v>34536.0</c:v>
                </c:pt>
                <c:pt idx="3098">
                  <c:v>341.0</c:v>
                </c:pt>
                <c:pt idx="3099">
                  <c:v>409.0</c:v>
                </c:pt>
                <c:pt idx="3100">
                  <c:v>920.0</c:v>
                </c:pt>
                <c:pt idx="3101">
                  <c:v>1009.0</c:v>
                </c:pt>
                <c:pt idx="3102">
                  <c:v>1108.0</c:v>
                </c:pt>
                <c:pt idx="3103">
                  <c:v>2673.0</c:v>
                </c:pt>
                <c:pt idx="3104">
                  <c:v>2886.0</c:v>
                </c:pt>
                <c:pt idx="3105">
                  <c:v>3166.0</c:v>
                </c:pt>
                <c:pt idx="3106">
                  <c:v>3414.0</c:v>
                </c:pt>
                <c:pt idx="3107">
                  <c:v>3733.0</c:v>
                </c:pt>
                <c:pt idx="3108">
                  <c:v>4083.0</c:v>
                </c:pt>
                <c:pt idx="3109">
                  <c:v>4392.0</c:v>
                </c:pt>
                <c:pt idx="3110">
                  <c:v>4698.0</c:v>
                </c:pt>
                <c:pt idx="3111">
                  <c:v>4980.0</c:v>
                </c:pt>
                <c:pt idx="3112">
                  <c:v>5460.0</c:v>
                </c:pt>
                <c:pt idx="3113">
                  <c:v>5856.0</c:v>
                </c:pt>
                <c:pt idx="3114">
                  <c:v>6284.0</c:v>
                </c:pt>
                <c:pt idx="3115">
                  <c:v>6659.0</c:v>
                </c:pt>
                <c:pt idx="3116">
                  <c:v>7031.0</c:v>
                </c:pt>
                <c:pt idx="3117">
                  <c:v>7409.0</c:v>
                </c:pt>
                <c:pt idx="3118">
                  <c:v>7771.0</c:v>
                </c:pt>
                <c:pt idx="3119">
                  <c:v>8167.0</c:v>
                </c:pt>
                <c:pt idx="3120">
                  <c:v>8548.0</c:v>
                </c:pt>
                <c:pt idx="3121">
                  <c:v>8920.0</c:v>
                </c:pt>
                <c:pt idx="3122">
                  <c:v>9295.0</c:v>
                </c:pt>
                <c:pt idx="3123">
                  <c:v>9699.0</c:v>
                </c:pt>
                <c:pt idx="3124">
                  <c:v>10097.0</c:v>
                </c:pt>
                <c:pt idx="3125">
                  <c:v>10496.0</c:v>
                </c:pt>
                <c:pt idx="3126">
                  <c:v>11062.0</c:v>
                </c:pt>
                <c:pt idx="3127">
                  <c:v>11423.0</c:v>
                </c:pt>
                <c:pt idx="3128">
                  <c:v>11804.0</c:v>
                </c:pt>
                <c:pt idx="3129">
                  <c:v>12188.0</c:v>
                </c:pt>
                <c:pt idx="3130">
                  <c:v>12568.0</c:v>
                </c:pt>
                <c:pt idx="3131">
                  <c:v>12933.0</c:v>
                </c:pt>
                <c:pt idx="3132">
                  <c:v>13321.0</c:v>
                </c:pt>
                <c:pt idx="3133">
                  <c:v>13657.0</c:v>
                </c:pt>
                <c:pt idx="3134">
                  <c:v>14046.0</c:v>
                </c:pt>
                <c:pt idx="3135">
                  <c:v>14551.0</c:v>
                </c:pt>
                <c:pt idx="3136">
                  <c:v>14921.0</c:v>
                </c:pt>
                <c:pt idx="3137">
                  <c:v>15292.0</c:v>
                </c:pt>
                <c:pt idx="3138">
                  <c:v>15672.0</c:v>
                </c:pt>
                <c:pt idx="3139">
                  <c:v>16067.0</c:v>
                </c:pt>
                <c:pt idx="3140">
                  <c:v>16438.0</c:v>
                </c:pt>
                <c:pt idx="3141">
                  <c:v>16805.0</c:v>
                </c:pt>
                <c:pt idx="3142">
                  <c:v>17197.0</c:v>
                </c:pt>
                <c:pt idx="3143">
                  <c:v>17565.0</c:v>
                </c:pt>
                <c:pt idx="3144">
                  <c:v>17932.0</c:v>
                </c:pt>
                <c:pt idx="3145">
                  <c:v>18308.0</c:v>
                </c:pt>
                <c:pt idx="3146">
                  <c:v>18689.0</c:v>
                </c:pt>
                <c:pt idx="3147">
                  <c:v>19079.0</c:v>
                </c:pt>
                <c:pt idx="3148">
                  <c:v>19447.0</c:v>
                </c:pt>
                <c:pt idx="3149">
                  <c:v>19848.0</c:v>
                </c:pt>
                <c:pt idx="3150">
                  <c:v>20205.0</c:v>
                </c:pt>
                <c:pt idx="3151">
                  <c:v>20575.0</c:v>
                </c:pt>
                <c:pt idx="3152">
                  <c:v>20955.0</c:v>
                </c:pt>
                <c:pt idx="3153">
                  <c:v>21342.0</c:v>
                </c:pt>
                <c:pt idx="3154">
                  <c:v>21729.0</c:v>
                </c:pt>
                <c:pt idx="3155">
                  <c:v>22103.0</c:v>
                </c:pt>
                <c:pt idx="3156">
                  <c:v>22488.0</c:v>
                </c:pt>
                <c:pt idx="3157">
                  <c:v>22864.0</c:v>
                </c:pt>
                <c:pt idx="3158">
                  <c:v>23250.0</c:v>
                </c:pt>
                <c:pt idx="3159">
                  <c:v>23771.0</c:v>
                </c:pt>
                <c:pt idx="3160">
                  <c:v>24162.0</c:v>
                </c:pt>
                <c:pt idx="3161">
                  <c:v>24545.0</c:v>
                </c:pt>
                <c:pt idx="3162">
                  <c:v>24917.0</c:v>
                </c:pt>
                <c:pt idx="3163">
                  <c:v>25334.0</c:v>
                </c:pt>
                <c:pt idx="3164">
                  <c:v>25686.0</c:v>
                </c:pt>
                <c:pt idx="3165">
                  <c:v>26065.0</c:v>
                </c:pt>
                <c:pt idx="3166">
                  <c:v>26635.0</c:v>
                </c:pt>
                <c:pt idx="3167">
                  <c:v>26990.0</c:v>
                </c:pt>
                <c:pt idx="3168">
                  <c:v>27527.0</c:v>
                </c:pt>
                <c:pt idx="3169">
                  <c:v>27903.0</c:v>
                </c:pt>
                <c:pt idx="3170">
                  <c:v>28287.0</c:v>
                </c:pt>
                <c:pt idx="3171">
                  <c:v>28652.0</c:v>
                </c:pt>
                <c:pt idx="3172">
                  <c:v>29028.0</c:v>
                </c:pt>
                <c:pt idx="3173">
                  <c:v>29413.0</c:v>
                </c:pt>
                <c:pt idx="3174">
                  <c:v>29800.0</c:v>
                </c:pt>
                <c:pt idx="3175">
                  <c:v>30179.0</c:v>
                </c:pt>
                <c:pt idx="3176">
                  <c:v>30555.0</c:v>
                </c:pt>
                <c:pt idx="3177">
                  <c:v>30930.0</c:v>
                </c:pt>
                <c:pt idx="3178">
                  <c:v>31281.0</c:v>
                </c:pt>
                <c:pt idx="3179">
                  <c:v>31670.0</c:v>
                </c:pt>
                <c:pt idx="3180">
                  <c:v>32032.0</c:v>
                </c:pt>
                <c:pt idx="3181">
                  <c:v>32431.0</c:v>
                </c:pt>
                <c:pt idx="3182">
                  <c:v>32801.0</c:v>
                </c:pt>
                <c:pt idx="3183">
                  <c:v>33326.0</c:v>
                </c:pt>
                <c:pt idx="3184">
                  <c:v>33721.0</c:v>
                </c:pt>
                <c:pt idx="3185">
                  <c:v>34116.0</c:v>
                </c:pt>
                <c:pt idx="3186">
                  <c:v>34486.0</c:v>
                </c:pt>
                <c:pt idx="3187">
                  <c:v>213.0</c:v>
                </c:pt>
                <c:pt idx="3188">
                  <c:v>543.0</c:v>
                </c:pt>
                <c:pt idx="3189">
                  <c:v>1603.0</c:v>
                </c:pt>
                <c:pt idx="3190">
                  <c:v>2324.0</c:v>
                </c:pt>
                <c:pt idx="3191">
                  <c:v>2470.0</c:v>
                </c:pt>
                <c:pt idx="3192">
                  <c:v>2641.0</c:v>
                </c:pt>
                <c:pt idx="3193">
                  <c:v>2830.0</c:v>
                </c:pt>
                <c:pt idx="3194">
                  <c:v>2998.0</c:v>
                </c:pt>
                <c:pt idx="3195">
                  <c:v>3226.0</c:v>
                </c:pt>
                <c:pt idx="3196">
                  <c:v>3504.0</c:v>
                </c:pt>
                <c:pt idx="3197">
                  <c:v>3830.0</c:v>
                </c:pt>
                <c:pt idx="3198">
                  <c:v>4168.0</c:v>
                </c:pt>
                <c:pt idx="3199">
                  <c:v>4473.0</c:v>
                </c:pt>
                <c:pt idx="3200">
                  <c:v>4757.0</c:v>
                </c:pt>
                <c:pt idx="3201">
                  <c:v>5056.0</c:v>
                </c:pt>
                <c:pt idx="3202">
                  <c:v>5548.0</c:v>
                </c:pt>
                <c:pt idx="3203">
                  <c:v>5930.0</c:v>
                </c:pt>
                <c:pt idx="3204">
                  <c:v>6340.0</c:v>
                </c:pt>
                <c:pt idx="3205">
                  <c:v>6728.0</c:v>
                </c:pt>
                <c:pt idx="3206">
                  <c:v>7124.0</c:v>
                </c:pt>
                <c:pt idx="3207">
                  <c:v>7527.0</c:v>
                </c:pt>
                <c:pt idx="3208">
                  <c:v>7933.0</c:v>
                </c:pt>
                <c:pt idx="3209">
                  <c:v>8340.0</c:v>
                </c:pt>
                <c:pt idx="3210">
                  <c:v>8725.0</c:v>
                </c:pt>
                <c:pt idx="3211">
                  <c:v>9111.0</c:v>
                </c:pt>
                <c:pt idx="3212">
                  <c:v>9506.0</c:v>
                </c:pt>
                <c:pt idx="3213">
                  <c:v>9904.0</c:v>
                </c:pt>
                <c:pt idx="3214">
                  <c:v>10333.0</c:v>
                </c:pt>
                <c:pt idx="3215">
                  <c:v>10738.0</c:v>
                </c:pt>
                <c:pt idx="3216">
                  <c:v>11293.0</c:v>
                </c:pt>
                <c:pt idx="3217">
                  <c:v>11690.0</c:v>
                </c:pt>
                <c:pt idx="3218">
                  <c:v>12067.0</c:v>
                </c:pt>
                <c:pt idx="3219">
                  <c:v>12455.0</c:v>
                </c:pt>
                <c:pt idx="3220">
                  <c:v>12843.0</c:v>
                </c:pt>
                <c:pt idx="3221">
                  <c:v>13248.0</c:v>
                </c:pt>
                <c:pt idx="3222">
                  <c:v>13636.0</c:v>
                </c:pt>
                <c:pt idx="3223">
                  <c:v>14038.0</c:v>
                </c:pt>
                <c:pt idx="3224">
                  <c:v>14548.0</c:v>
                </c:pt>
                <c:pt idx="3225">
                  <c:v>14905.0</c:v>
                </c:pt>
                <c:pt idx="3226">
                  <c:v>15283.0</c:v>
                </c:pt>
                <c:pt idx="3227">
                  <c:v>15692.0</c:v>
                </c:pt>
                <c:pt idx="3228">
                  <c:v>16065.0</c:v>
                </c:pt>
                <c:pt idx="3229">
                  <c:v>16470.0</c:v>
                </c:pt>
                <c:pt idx="3230">
                  <c:v>16854.0</c:v>
                </c:pt>
                <c:pt idx="3231">
                  <c:v>17246.0</c:v>
                </c:pt>
                <c:pt idx="3232">
                  <c:v>17636.0</c:v>
                </c:pt>
                <c:pt idx="3233">
                  <c:v>18029.0</c:v>
                </c:pt>
                <c:pt idx="3234">
                  <c:v>18404.0</c:v>
                </c:pt>
                <c:pt idx="3235">
                  <c:v>18815.0</c:v>
                </c:pt>
                <c:pt idx="3236">
                  <c:v>19199.0</c:v>
                </c:pt>
                <c:pt idx="3237">
                  <c:v>19588.0</c:v>
                </c:pt>
                <c:pt idx="3238">
                  <c:v>19968.0</c:v>
                </c:pt>
                <c:pt idx="3239">
                  <c:v>20343.0</c:v>
                </c:pt>
                <c:pt idx="3240">
                  <c:v>20730.0</c:v>
                </c:pt>
                <c:pt idx="3241">
                  <c:v>21113.0</c:v>
                </c:pt>
                <c:pt idx="3242">
                  <c:v>21520.0</c:v>
                </c:pt>
                <c:pt idx="3243">
                  <c:v>21914.0</c:v>
                </c:pt>
                <c:pt idx="3244">
                  <c:v>22542.0</c:v>
                </c:pt>
                <c:pt idx="3245">
                  <c:v>23036.0</c:v>
                </c:pt>
                <c:pt idx="3246">
                  <c:v>23443.0</c:v>
                </c:pt>
                <c:pt idx="3247">
                  <c:v>23838.0</c:v>
                </c:pt>
                <c:pt idx="3248">
                  <c:v>24242.0</c:v>
                </c:pt>
                <c:pt idx="3249">
                  <c:v>24649.0</c:v>
                </c:pt>
                <c:pt idx="3250">
                  <c:v>25049.0</c:v>
                </c:pt>
                <c:pt idx="3251">
                  <c:v>25462.0</c:v>
                </c:pt>
                <c:pt idx="3252">
                  <c:v>25847.0</c:v>
                </c:pt>
                <c:pt idx="3253">
                  <c:v>26224.0</c:v>
                </c:pt>
                <c:pt idx="3254">
                  <c:v>26621.0</c:v>
                </c:pt>
                <c:pt idx="3255">
                  <c:v>27047.0</c:v>
                </c:pt>
                <c:pt idx="3256">
                  <c:v>27404.0</c:v>
                </c:pt>
                <c:pt idx="3257">
                  <c:v>27944.0</c:v>
                </c:pt>
                <c:pt idx="3258">
                  <c:v>28343.0</c:v>
                </c:pt>
                <c:pt idx="3259">
                  <c:v>28758.0</c:v>
                </c:pt>
                <c:pt idx="3260">
                  <c:v>29312.0</c:v>
                </c:pt>
                <c:pt idx="3261">
                  <c:v>29698.0</c:v>
                </c:pt>
                <c:pt idx="3262">
                  <c:v>30098.0</c:v>
                </c:pt>
                <c:pt idx="3263">
                  <c:v>30488.0</c:v>
                </c:pt>
                <c:pt idx="3264">
                  <c:v>30880.0</c:v>
                </c:pt>
                <c:pt idx="3265">
                  <c:v>31275.0</c:v>
                </c:pt>
                <c:pt idx="3266">
                  <c:v>31700.0</c:v>
                </c:pt>
                <c:pt idx="3267">
                  <c:v>32231.0</c:v>
                </c:pt>
                <c:pt idx="3268">
                  <c:v>32646.0</c:v>
                </c:pt>
                <c:pt idx="3269">
                  <c:v>33025.0</c:v>
                </c:pt>
                <c:pt idx="3270">
                  <c:v>33413.0</c:v>
                </c:pt>
                <c:pt idx="3271">
                  <c:v>33811.0</c:v>
                </c:pt>
                <c:pt idx="3272">
                  <c:v>34201.0</c:v>
                </c:pt>
                <c:pt idx="3273">
                  <c:v>34583.0</c:v>
                </c:pt>
                <c:pt idx="3274">
                  <c:v>31.0</c:v>
                </c:pt>
                <c:pt idx="3275">
                  <c:v>574.0</c:v>
                </c:pt>
                <c:pt idx="3276">
                  <c:v>775.0</c:v>
                </c:pt>
                <c:pt idx="3277">
                  <c:v>1647.0</c:v>
                </c:pt>
                <c:pt idx="3278">
                  <c:v>1862.0</c:v>
                </c:pt>
                <c:pt idx="3279">
                  <c:v>2035.0</c:v>
                </c:pt>
                <c:pt idx="3280">
                  <c:v>2195.0</c:v>
                </c:pt>
                <c:pt idx="3281">
                  <c:v>2300.0</c:v>
                </c:pt>
                <c:pt idx="3282">
                  <c:v>2431.0</c:v>
                </c:pt>
                <c:pt idx="3283">
                  <c:v>2596.0</c:v>
                </c:pt>
                <c:pt idx="3284">
                  <c:v>2784.0</c:v>
                </c:pt>
                <c:pt idx="3285">
                  <c:v>3241.0</c:v>
                </c:pt>
                <c:pt idx="3286">
                  <c:v>3521.0</c:v>
                </c:pt>
                <c:pt idx="3287">
                  <c:v>3842.0</c:v>
                </c:pt>
                <c:pt idx="3288">
                  <c:v>4175.0</c:v>
                </c:pt>
                <c:pt idx="3289">
                  <c:v>4496.0</c:v>
                </c:pt>
                <c:pt idx="3290">
                  <c:v>4779.0</c:v>
                </c:pt>
                <c:pt idx="3291">
                  <c:v>5064.0</c:v>
                </c:pt>
                <c:pt idx="3292">
                  <c:v>5403.0</c:v>
                </c:pt>
                <c:pt idx="3293">
                  <c:v>5940.0</c:v>
                </c:pt>
                <c:pt idx="3294">
                  <c:v>6341.0</c:v>
                </c:pt>
                <c:pt idx="3295">
                  <c:v>6718.0</c:v>
                </c:pt>
                <c:pt idx="3296">
                  <c:v>7099.0</c:v>
                </c:pt>
                <c:pt idx="3297">
                  <c:v>7464.0</c:v>
                </c:pt>
                <c:pt idx="3298">
                  <c:v>7879.0</c:v>
                </c:pt>
                <c:pt idx="3299">
                  <c:v>8295.0</c:v>
                </c:pt>
                <c:pt idx="3300">
                  <c:v>8675.0</c:v>
                </c:pt>
                <c:pt idx="3301">
                  <c:v>9062.0</c:v>
                </c:pt>
                <c:pt idx="3302">
                  <c:v>9472.0</c:v>
                </c:pt>
                <c:pt idx="3303">
                  <c:v>9908.0</c:v>
                </c:pt>
                <c:pt idx="3304">
                  <c:v>10277.0</c:v>
                </c:pt>
                <c:pt idx="3305">
                  <c:v>10664.0</c:v>
                </c:pt>
                <c:pt idx="3306">
                  <c:v>11038.0</c:v>
                </c:pt>
                <c:pt idx="3307">
                  <c:v>11441.0</c:v>
                </c:pt>
                <c:pt idx="3308">
                  <c:v>11883.0</c:v>
                </c:pt>
                <c:pt idx="3309">
                  <c:v>12232.0</c:v>
                </c:pt>
                <c:pt idx="3310">
                  <c:v>12602.0</c:v>
                </c:pt>
                <c:pt idx="3311">
                  <c:v>13000.0</c:v>
                </c:pt>
                <c:pt idx="3312">
                  <c:v>13405.0</c:v>
                </c:pt>
                <c:pt idx="3313">
                  <c:v>13785.0</c:v>
                </c:pt>
                <c:pt idx="3314">
                  <c:v>14165.0</c:v>
                </c:pt>
                <c:pt idx="3315">
                  <c:v>14583.0</c:v>
                </c:pt>
                <c:pt idx="3316">
                  <c:v>14968.0</c:v>
                </c:pt>
                <c:pt idx="3317">
                  <c:v>15356.0</c:v>
                </c:pt>
                <c:pt idx="3318">
                  <c:v>15756.0</c:v>
                </c:pt>
                <c:pt idx="3319">
                  <c:v>16144.0</c:v>
                </c:pt>
                <c:pt idx="3320">
                  <c:v>16553.0</c:v>
                </c:pt>
                <c:pt idx="3321">
                  <c:v>16958.0</c:v>
                </c:pt>
                <c:pt idx="3322">
                  <c:v>17353.0</c:v>
                </c:pt>
                <c:pt idx="3323">
                  <c:v>17791.0</c:v>
                </c:pt>
                <c:pt idx="3324">
                  <c:v>18176.0</c:v>
                </c:pt>
                <c:pt idx="3325">
                  <c:v>18547.0</c:v>
                </c:pt>
                <c:pt idx="3326">
                  <c:v>18929.0</c:v>
                </c:pt>
                <c:pt idx="3327">
                  <c:v>19457.0</c:v>
                </c:pt>
                <c:pt idx="3328">
                  <c:v>19875.0</c:v>
                </c:pt>
                <c:pt idx="3329">
                  <c:v>20256.0</c:v>
                </c:pt>
                <c:pt idx="3330">
                  <c:v>20656.0</c:v>
                </c:pt>
                <c:pt idx="3331">
                  <c:v>21038.0</c:v>
                </c:pt>
                <c:pt idx="3332">
                  <c:v>21432.0</c:v>
                </c:pt>
                <c:pt idx="3333">
                  <c:v>21827.0</c:v>
                </c:pt>
                <c:pt idx="3334">
                  <c:v>22212.0</c:v>
                </c:pt>
                <c:pt idx="3335">
                  <c:v>22619.0</c:v>
                </c:pt>
                <c:pt idx="3336">
                  <c:v>23015.0</c:v>
                </c:pt>
                <c:pt idx="3337">
                  <c:v>23453.0</c:v>
                </c:pt>
                <c:pt idx="3338">
                  <c:v>23829.0</c:v>
                </c:pt>
                <c:pt idx="3339">
                  <c:v>24261.0</c:v>
                </c:pt>
                <c:pt idx="3340">
                  <c:v>24638.0</c:v>
                </c:pt>
                <c:pt idx="3341">
                  <c:v>25037.0</c:v>
                </c:pt>
                <c:pt idx="3342">
                  <c:v>25470.0</c:v>
                </c:pt>
                <c:pt idx="3343">
                  <c:v>25854.0</c:v>
                </c:pt>
                <c:pt idx="3344">
                  <c:v>26256.0</c:v>
                </c:pt>
                <c:pt idx="3345">
                  <c:v>26668.0</c:v>
                </c:pt>
                <c:pt idx="3346">
                  <c:v>27080.0</c:v>
                </c:pt>
                <c:pt idx="3347">
                  <c:v>27459.0</c:v>
                </c:pt>
                <c:pt idx="3348">
                  <c:v>27868.0</c:v>
                </c:pt>
                <c:pt idx="3349">
                  <c:v>28269.0</c:v>
                </c:pt>
                <c:pt idx="3350">
                  <c:v>28686.0</c:v>
                </c:pt>
                <c:pt idx="3351">
                  <c:v>29253.0</c:v>
                </c:pt>
                <c:pt idx="3352">
                  <c:v>29615.0</c:v>
                </c:pt>
                <c:pt idx="3353">
                  <c:v>30010.0</c:v>
                </c:pt>
                <c:pt idx="3354">
                  <c:v>30411.0</c:v>
                </c:pt>
                <c:pt idx="3355">
                  <c:v>30793.0</c:v>
                </c:pt>
                <c:pt idx="3356">
                  <c:v>31188.0</c:v>
                </c:pt>
                <c:pt idx="3357">
                  <c:v>31579.0</c:v>
                </c:pt>
                <c:pt idx="3358">
                  <c:v>32171.0</c:v>
                </c:pt>
                <c:pt idx="3359">
                  <c:v>32541.0</c:v>
                </c:pt>
                <c:pt idx="3360">
                  <c:v>32931.0</c:v>
                </c:pt>
                <c:pt idx="3361">
                  <c:v>33340.0</c:v>
                </c:pt>
                <c:pt idx="3362">
                  <c:v>33750.0</c:v>
                </c:pt>
                <c:pt idx="3363">
                  <c:v>34143.0</c:v>
                </c:pt>
                <c:pt idx="3364">
                  <c:v>34534.0</c:v>
                </c:pt>
                <c:pt idx="3365">
                  <c:v>22.0</c:v>
                </c:pt>
                <c:pt idx="3366">
                  <c:v>375.0</c:v>
                </c:pt>
                <c:pt idx="3367">
                  <c:v>1772.0</c:v>
                </c:pt>
                <c:pt idx="3368">
                  <c:v>1931.0</c:v>
                </c:pt>
                <c:pt idx="3369">
                  <c:v>3036.0</c:v>
                </c:pt>
                <c:pt idx="3370">
                  <c:v>3316.0</c:v>
                </c:pt>
                <c:pt idx="3371">
                  <c:v>3590.0</c:v>
                </c:pt>
                <c:pt idx="3372">
                  <c:v>3931.0</c:v>
                </c:pt>
                <c:pt idx="3373">
                  <c:v>4256.0</c:v>
                </c:pt>
                <c:pt idx="3374">
                  <c:v>4560.0</c:v>
                </c:pt>
                <c:pt idx="3375">
                  <c:v>4860.0</c:v>
                </c:pt>
                <c:pt idx="3376">
                  <c:v>5173.0</c:v>
                </c:pt>
                <c:pt idx="3377">
                  <c:v>5530.0</c:v>
                </c:pt>
                <c:pt idx="3378">
                  <c:v>5936.0</c:v>
                </c:pt>
                <c:pt idx="3379">
                  <c:v>6308.0</c:v>
                </c:pt>
                <c:pt idx="3380">
                  <c:v>6693.0</c:v>
                </c:pt>
                <c:pt idx="3381">
                  <c:v>7065.0</c:v>
                </c:pt>
                <c:pt idx="3382">
                  <c:v>7472.0</c:v>
                </c:pt>
                <c:pt idx="3383">
                  <c:v>7859.0</c:v>
                </c:pt>
                <c:pt idx="3384">
                  <c:v>8254.0</c:v>
                </c:pt>
                <c:pt idx="3385">
                  <c:v>8620.0</c:v>
                </c:pt>
                <c:pt idx="3386">
                  <c:v>8999.0</c:v>
                </c:pt>
                <c:pt idx="3387">
                  <c:v>9410.0</c:v>
                </c:pt>
                <c:pt idx="3388">
                  <c:v>9802.0</c:v>
                </c:pt>
                <c:pt idx="3389">
                  <c:v>10197.0</c:v>
                </c:pt>
                <c:pt idx="3390">
                  <c:v>10599.0</c:v>
                </c:pt>
                <c:pt idx="3391">
                  <c:v>10987.0</c:v>
                </c:pt>
                <c:pt idx="3392">
                  <c:v>11533.0</c:v>
                </c:pt>
                <c:pt idx="3393">
                  <c:v>12044.0</c:v>
                </c:pt>
                <c:pt idx="3394">
                  <c:v>12434.0</c:v>
                </c:pt>
                <c:pt idx="3395">
                  <c:v>12801.0</c:v>
                </c:pt>
                <c:pt idx="3396">
                  <c:v>13182.0</c:v>
                </c:pt>
                <c:pt idx="3397">
                  <c:v>13552.0</c:v>
                </c:pt>
                <c:pt idx="3398">
                  <c:v>14063.0</c:v>
                </c:pt>
                <c:pt idx="3399">
                  <c:v>14441.0</c:v>
                </c:pt>
                <c:pt idx="3400">
                  <c:v>14794.0</c:v>
                </c:pt>
                <c:pt idx="3401">
                  <c:v>15158.0</c:v>
                </c:pt>
                <c:pt idx="3402">
                  <c:v>15529.0</c:v>
                </c:pt>
                <c:pt idx="3403">
                  <c:v>15928.0</c:v>
                </c:pt>
                <c:pt idx="3404">
                  <c:v>16291.0</c:v>
                </c:pt>
                <c:pt idx="3405">
                  <c:v>16676.0</c:v>
                </c:pt>
                <c:pt idx="3406">
                  <c:v>17060.0</c:v>
                </c:pt>
                <c:pt idx="3407">
                  <c:v>17454.0</c:v>
                </c:pt>
                <c:pt idx="3408">
                  <c:v>17843.0</c:v>
                </c:pt>
                <c:pt idx="3409">
                  <c:v>18256.0</c:v>
                </c:pt>
                <c:pt idx="3410">
                  <c:v>18632.0</c:v>
                </c:pt>
                <c:pt idx="3411">
                  <c:v>19160.0</c:v>
                </c:pt>
                <c:pt idx="3412">
                  <c:v>19533.0</c:v>
                </c:pt>
                <c:pt idx="3413">
                  <c:v>19912.0</c:v>
                </c:pt>
                <c:pt idx="3414">
                  <c:v>20285.0</c:v>
                </c:pt>
                <c:pt idx="3415">
                  <c:v>20672.0</c:v>
                </c:pt>
                <c:pt idx="3416">
                  <c:v>21045.0</c:v>
                </c:pt>
                <c:pt idx="3417">
                  <c:v>21453.0</c:v>
                </c:pt>
                <c:pt idx="3418">
                  <c:v>21821.0</c:v>
                </c:pt>
                <c:pt idx="3419">
                  <c:v>22213.0</c:v>
                </c:pt>
                <c:pt idx="3420">
                  <c:v>22598.0</c:v>
                </c:pt>
                <c:pt idx="3421">
                  <c:v>22975.0</c:v>
                </c:pt>
                <c:pt idx="3422">
                  <c:v>23328.0</c:v>
                </c:pt>
                <c:pt idx="3423">
                  <c:v>23703.0</c:v>
                </c:pt>
                <c:pt idx="3424">
                  <c:v>24084.0</c:v>
                </c:pt>
                <c:pt idx="3425">
                  <c:v>24460.0</c:v>
                </c:pt>
                <c:pt idx="3426">
                  <c:v>24848.0</c:v>
                </c:pt>
                <c:pt idx="3427">
                  <c:v>25389.0</c:v>
                </c:pt>
                <c:pt idx="3428">
                  <c:v>25747.0</c:v>
                </c:pt>
                <c:pt idx="3429">
                  <c:v>26117.0</c:v>
                </c:pt>
                <c:pt idx="3430">
                  <c:v>26502.0</c:v>
                </c:pt>
                <c:pt idx="3431">
                  <c:v>26869.0</c:v>
                </c:pt>
                <c:pt idx="3432">
                  <c:v>27402.0</c:v>
                </c:pt>
                <c:pt idx="3433">
                  <c:v>27795.0</c:v>
                </c:pt>
                <c:pt idx="3434">
                  <c:v>28169.0</c:v>
                </c:pt>
                <c:pt idx="3435">
                  <c:v>28570.0</c:v>
                </c:pt>
                <c:pt idx="3436">
                  <c:v>29118.0</c:v>
                </c:pt>
                <c:pt idx="3437">
                  <c:v>29497.0</c:v>
                </c:pt>
                <c:pt idx="3438">
                  <c:v>29881.0</c:v>
                </c:pt>
                <c:pt idx="3439">
                  <c:v>30277.0</c:v>
                </c:pt>
                <c:pt idx="3440">
                  <c:v>30914.0</c:v>
                </c:pt>
                <c:pt idx="3441">
                  <c:v>31292.0</c:v>
                </c:pt>
                <c:pt idx="3442">
                  <c:v>31683.0</c:v>
                </c:pt>
                <c:pt idx="3443">
                  <c:v>32044.0</c:v>
                </c:pt>
                <c:pt idx="3444">
                  <c:v>32453.0</c:v>
                </c:pt>
                <c:pt idx="3445">
                  <c:v>32849.0</c:v>
                </c:pt>
                <c:pt idx="3446">
                  <c:v>33223.0</c:v>
                </c:pt>
                <c:pt idx="3447">
                  <c:v>33606.0</c:v>
                </c:pt>
                <c:pt idx="3448">
                  <c:v>33989.0</c:v>
                </c:pt>
                <c:pt idx="3449">
                  <c:v>34377.0</c:v>
                </c:pt>
              </c:numCache>
            </c:numRef>
          </c:xVal>
          <c:yVal>
            <c:numRef>
              <c:f>Sheet3!$B$5:$EBS$5</c:f>
              <c:numCache>
                <c:formatCode>General</c:formatCode>
                <c:ptCount val="3450"/>
                <c:pt idx="0">
                  <c:v>2.0</c:v>
                </c:pt>
                <c:pt idx="1">
                  <c:v>1.0</c:v>
                </c:pt>
                <c:pt idx="2">
                  <c:v>1.0</c:v>
                </c:pt>
                <c:pt idx="3">
                  <c:v>1.0</c:v>
                </c:pt>
                <c:pt idx="4">
                  <c:v>1.0</c:v>
                </c:pt>
                <c:pt idx="5">
                  <c:v>1.0</c:v>
                </c:pt>
                <c:pt idx="6">
                  <c:v>0.0</c:v>
                </c:pt>
                <c:pt idx="7">
                  <c:v>2.0</c:v>
                </c:pt>
                <c:pt idx="8">
                  <c:v>0.0</c:v>
                </c:pt>
                <c:pt idx="9">
                  <c:v>1.0</c:v>
                </c:pt>
                <c:pt idx="10">
                  <c:v>0.0</c:v>
                </c:pt>
                <c:pt idx="11">
                  <c:v>2.0</c:v>
                </c:pt>
                <c:pt idx="12">
                  <c:v>0.0</c:v>
                </c:pt>
                <c:pt idx="13">
                  <c:v>1.0</c:v>
                </c:pt>
                <c:pt idx="14">
                  <c:v>1.0</c:v>
                </c:pt>
                <c:pt idx="15">
                  <c:v>1.0</c:v>
                </c:pt>
                <c:pt idx="16">
                  <c:v>1.0</c:v>
                </c:pt>
                <c:pt idx="17">
                  <c:v>1.0</c:v>
                </c:pt>
                <c:pt idx="18">
                  <c:v>1.0</c:v>
                </c:pt>
                <c:pt idx="19">
                  <c:v>28.0</c:v>
                </c:pt>
                <c:pt idx="20">
                  <c:v>27.0</c:v>
                </c:pt>
                <c:pt idx="21">
                  <c:v>25.0</c:v>
                </c:pt>
                <c:pt idx="22">
                  <c:v>18.0</c:v>
                </c:pt>
                <c:pt idx="23">
                  <c:v>18.0</c:v>
                </c:pt>
                <c:pt idx="24">
                  <c:v>18.0</c:v>
                </c:pt>
                <c:pt idx="25">
                  <c:v>18.0</c:v>
                </c:pt>
                <c:pt idx="26">
                  <c:v>18.0</c:v>
                </c:pt>
                <c:pt idx="27">
                  <c:v>18.0</c:v>
                </c:pt>
                <c:pt idx="28">
                  <c:v>40.0</c:v>
                </c:pt>
                <c:pt idx="29">
                  <c:v>30.0</c:v>
                </c:pt>
                <c:pt idx="30">
                  <c:v>30.0</c:v>
                </c:pt>
                <c:pt idx="31">
                  <c:v>58.0</c:v>
                </c:pt>
                <c:pt idx="32">
                  <c:v>48.0</c:v>
                </c:pt>
                <c:pt idx="33">
                  <c:v>54.0</c:v>
                </c:pt>
                <c:pt idx="34">
                  <c:v>48.0</c:v>
                </c:pt>
                <c:pt idx="35">
                  <c:v>60.0</c:v>
                </c:pt>
                <c:pt idx="36">
                  <c:v>59.0</c:v>
                </c:pt>
                <c:pt idx="37">
                  <c:v>50.0</c:v>
                </c:pt>
                <c:pt idx="38">
                  <c:v>55.0</c:v>
                </c:pt>
                <c:pt idx="39">
                  <c:v>50.0</c:v>
                </c:pt>
                <c:pt idx="40">
                  <c:v>50.0</c:v>
                </c:pt>
                <c:pt idx="41">
                  <c:v>50.0</c:v>
                </c:pt>
                <c:pt idx="42">
                  <c:v>63.0</c:v>
                </c:pt>
                <c:pt idx="43">
                  <c:v>53.0</c:v>
                </c:pt>
                <c:pt idx="44">
                  <c:v>65.0</c:v>
                </c:pt>
                <c:pt idx="45">
                  <c:v>63.0</c:v>
                </c:pt>
                <c:pt idx="46">
                  <c:v>63.0</c:v>
                </c:pt>
                <c:pt idx="47">
                  <c:v>60.0</c:v>
                </c:pt>
                <c:pt idx="48">
                  <c:v>55.0</c:v>
                </c:pt>
                <c:pt idx="49">
                  <c:v>67.0</c:v>
                </c:pt>
                <c:pt idx="50">
                  <c:v>64.0</c:v>
                </c:pt>
                <c:pt idx="51">
                  <c:v>59.0</c:v>
                </c:pt>
                <c:pt idx="52">
                  <c:v>69.0</c:v>
                </c:pt>
                <c:pt idx="53">
                  <c:v>81.0</c:v>
                </c:pt>
                <c:pt idx="54">
                  <c:v>92.0</c:v>
                </c:pt>
                <c:pt idx="55">
                  <c:v>94.0</c:v>
                </c:pt>
                <c:pt idx="56">
                  <c:v>104.0</c:v>
                </c:pt>
                <c:pt idx="57">
                  <c:v>106.0</c:v>
                </c:pt>
                <c:pt idx="58">
                  <c:v>106.0</c:v>
                </c:pt>
                <c:pt idx="59">
                  <c:v>124.0</c:v>
                </c:pt>
                <c:pt idx="60">
                  <c:v>131.0</c:v>
                </c:pt>
                <c:pt idx="61">
                  <c:v>132.0</c:v>
                </c:pt>
                <c:pt idx="62">
                  <c:v>142.0</c:v>
                </c:pt>
                <c:pt idx="63">
                  <c:v>151.0</c:v>
                </c:pt>
                <c:pt idx="64">
                  <c:v>151.0</c:v>
                </c:pt>
                <c:pt idx="65">
                  <c:v>169.0</c:v>
                </c:pt>
                <c:pt idx="66">
                  <c:v>170.0</c:v>
                </c:pt>
                <c:pt idx="67">
                  <c:v>173.0</c:v>
                </c:pt>
                <c:pt idx="68">
                  <c:v>177.0</c:v>
                </c:pt>
                <c:pt idx="69">
                  <c:v>181.0</c:v>
                </c:pt>
                <c:pt idx="70">
                  <c:v>196.0</c:v>
                </c:pt>
                <c:pt idx="71">
                  <c:v>200.0</c:v>
                </c:pt>
                <c:pt idx="72">
                  <c:v>217.0</c:v>
                </c:pt>
                <c:pt idx="73">
                  <c:v>217.0</c:v>
                </c:pt>
                <c:pt idx="74">
                  <c:v>215.0</c:v>
                </c:pt>
                <c:pt idx="75">
                  <c:v>219.0</c:v>
                </c:pt>
                <c:pt idx="76">
                  <c:v>247.0</c:v>
                </c:pt>
                <c:pt idx="77">
                  <c:v>250.0</c:v>
                </c:pt>
                <c:pt idx="78">
                  <c:v>260.0</c:v>
                </c:pt>
                <c:pt idx="79">
                  <c:v>254.0</c:v>
                </c:pt>
                <c:pt idx="80">
                  <c:v>264.0</c:v>
                </c:pt>
                <c:pt idx="81">
                  <c:v>274.0</c:v>
                </c:pt>
                <c:pt idx="82">
                  <c:v>289.0</c:v>
                </c:pt>
                <c:pt idx="83">
                  <c:v>285.0</c:v>
                </c:pt>
                <c:pt idx="84">
                  <c:v>290.0</c:v>
                </c:pt>
                <c:pt idx="85">
                  <c:v>295.0</c:v>
                </c:pt>
                <c:pt idx="86">
                  <c:v>302.0</c:v>
                </c:pt>
                <c:pt idx="87">
                  <c:v>310.0</c:v>
                </c:pt>
                <c:pt idx="88">
                  <c:v>312.0</c:v>
                </c:pt>
                <c:pt idx="89">
                  <c:v>332.0</c:v>
                </c:pt>
                <c:pt idx="90">
                  <c:v>329.0</c:v>
                </c:pt>
                <c:pt idx="91">
                  <c:v>344.0</c:v>
                </c:pt>
                <c:pt idx="92">
                  <c:v>336.0</c:v>
                </c:pt>
                <c:pt idx="93">
                  <c:v>350.0</c:v>
                </c:pt>
                <c:pt idx="94">
                  <c:v>357.0</c:v>
                </c:pt>
                <c:pt idx="95">
                  <c:v>369.0</c:v>
                </c:pt>
                <c:pt idx="96">
                  <c:v>374.0</c:v>
                </c:pt>
                <c:pt idx="97">
                  <c:v>375.0</c:v>
                </c:pt>
                <c:pt idx="98">
                  <c:v>388.0</c:v>
                </c:pt>
                <c:pt idx="99">
                  <c:v>382.0</c:v>
                </c:pt>
                <c:pt idx="100">
                  <c:v>388.0</c:v>
                </c:pt>
                <c:pt idx="101">
                  <c:v>402.0</c:v>
                </c:pt>
                <c:pt idx="102">
                  <c:v>402.0</c:v>
                </c:pt>
                <c:pt idx="103">
                  <c:v>418.0</c:v>
                </c:pt>
                <c:pt idx="104">
                  <c:v>424.0</c:v>
                </c:pt>
                <c:pt idx="105">
                  <c:v>424.0</c:v>
                </c:pt>
                <c:pt idx="106">
                  <c:v>436.0</c:v>
                </c:pt>
                <c:pt idx="107">
                  <c:v>447.0</c:v>
                </c:pt>
                <c:pt idx="108">
                  <c:v>444.0</c:v>
                </c:pt>
                <c:pt idx="109">
                  <c:v>456.0</c:v>
                </c:pt>
                <c:pt idx="110">
                  <c:v>451.0</c:v>
                </c:pt>
                <c:pt idx="111">
                  <c:v>469.0</c:v>
                </c:pt>
                <c:pt idx="112">
                  <c:v>470.0</c:v>
                </c:pt>
                <c:pt idx="113">
                  <c:v>469.0</c:v>
                </c:pt>
                <c:pt idx="114">
                  <c:v>486.0</c:v>
                </c:pt>
                <c:pt idx="115">
                  <c:v>480.0</c:v>
                </c:pt>
                <c:pt idx="116">
                  <c:v>487.0</c:v>
                </c:pt>
                <c:pt idx="117">
                  <c:v>503.0</c:v>
                </c:pt>
                <c:pt idx="118">
                  <c:v>508.0</c:v>
                </c:pt>
                <c:pt idx="119">
                  <c:v>517.0</c:v>
                </c:pt>
                <c:pt idx="120">
                  <c:v>524.0</c:v>
                </c:pt>
                <c:pt idx="121">
                  <c:v>516.0</c:v>
                </c:pt>
                <c:pt idx="122">
                  <c:v>533.0</c:v>
                </c:pt>
                <c:pt idx="123">
                  <c:v>540.0</c:v>
                </c:pt>
                <c:pt idx="124">
                  <c:v>550.0</c:v>
                </c:pt>
                <c:pt idx="125">
                  <c:v>0.0</c:v>
                </c:pt>
                <c:pt idx="126">
                  <c:v>1.0</c:v>
                </c:pt>
                <c:pt idx="127">
                  <c:v>1.0</c:v>
                </c:pt>
                <c:pt idx="128">
                  <c:v>1.0</c:v>
                </c:pt>
                <c:pt idx="129">
                  <c:v>3.0</c:v>
                </c:pt>
                <c:pt idx="130">
                  <c:v>14.0</c:v>
                </c:pt>
                <c:pt idx="131">
                  <c:v>11.0</c:v>
                </c:pt>
                <c:pt idx="132">
                  <c:v>18.0</c:v>
                </c:pt>
                <c:pt idx="133">
                  <c:v>22.0</c:v>
                </c:pt>
                <c:pt idx="134">
                  <c:v>24.0</c:v>
                </c:pt>
                <c:pt idx="135">
                  <c:v>25.0</c:v>
                </c:pt>
                <c:pt idx="136">
                  <c:v>36.0</c:v>
                </c:pt>
                <c:pt idx="137">
                  <c:v>48.0</c:v>
                </c:pt>
                <c:pt idx="138">
                  <c:v>47.0</c:v>
                </c:pt>
                <c:pt idx="139">
                  <c:v>52.0</c:v>
                </c:pt>
                <c:pt idx="140">
                  <c:v>66.0</c:v>
                </c:pt>
                <c:pt idx="141">
                  <c:v>69.0</c:v>
                </c:pt>
                <c:pt idx="142">
                  <c:v>65.0</c:v>
                </c:pt>
                <c:pt idx="143">
                  <c:v>80.0</c:v>
                </c:pt>
                <c:pt idx="144">
                  <c:v>88.0</c:v>
                </c:pt>
                <c:pt idx="145">
                  <c:v>94.0</c:v>
                </c:pt>
                <c:pt idx="146">
                  <c:v>89.0</c:v>
                </c:pt>
                <c:pt idx="147">
                  <c:v>105.0</c:v>
                </c:pt>
                <c:pt idx="148">
                  <c:v>109.0</c:v>
                </c:pt>
                <c:pt idx="149">
                  <c:v>108.0</c:v>
                </c:pt>
                <c:pt idx="150">
                  <c:v>112.0</c:v>
                </c:pt>
                <c:pt idx="151">
                  <c:v>120.0</c:v>
                </c:pt>
                <c:pt idx="152">
                  <c:v>129.0</c:v>
                </c:pt>
                <c:pt idx="153">
                  <c:v>144.0</c:v>
                </c:pt>
                <c:pt idx="154">
                  <c:v>152.0</c:v>
                </c:pt>
                <c:pt idx="155">
                  <c:v>147.0</c:v>
                </c:pt>
                <c:pt idx="156">
                  <c:v>155.0</c:v>
                </c:pt>
                <c:pt idx="157">
                  <c:v>161.0</c:v>
                </c:pt>
                <c:pt idx="158">
                  <c:v>179.0</c:v>
                </c:pt>
                <c:pt idx="159">
                  <c:v>183.0</c:v>
                </c:pt>
                <c:pt idx="160">
                  <c:v>189.0</c:v>
                </c:pt>
                <c:pt idx="161">
                  <c:v>184.0</c:v>
                </c:pt>
                <c:pt idx="162">
                  <c:v>193.0</c:v>
                </c:pt>
                <c:pt idx="163">
                  <c:v>198.0</c:v>
                </c:pt>
                <c:pt idx="164">
                  <c:v>205.0</c:v>
                </c:pt>
                <c:pt idx="165">
                  <c:v>220.0</c:v>
                </c:pt>
                <c:pt idx="166">
                  <c:v>214.0</c:v>
                </c:pt>
                <c:pt idx="167">
                  <c:v>228.0</c:v>
                </c:pt>
                <c:pt idx="168">
                  <c:v>239.0</c:v>
                </c:pt>
                <c:pt idx="169">
                  <c:v>249.0</c:v>
                </c:pt>
                <c:pt idx="170">
                  <c:v>242.0</c:v>
                </c:pt>
                <c:pt idx="171">
                  <c:v>263.0</c:v>
                </c:pt>
                <c:pt idx="172">
                  <c:v>254.0</c:v>
                </c:pt>
                <c:pt idx="173">
                  <c:v>260.0</c:v>
                </c:pt>
                <c:pt idx="174">
                  <c:v>278.0</c:v>
                </c:pt>
                <c:pt idx="175">
                  <c:v>280.0</c:v>
                </c:pt>
                <c:pt idx="176">
                  <c:v>293.0</c:v>
                </c:pt>
                <c:pt idx="177">
                  <c:v>301.0</c:v>
                </c:pt>
                <c:pt idx="178">
                  <c:v>296.0</c:v>
                </c:pt>
                <c:pt idx="179">
                  <c:v>309.0</c:v>
                </c:pt>
                <c:pt idx="180">
                  <c:v>312.0</c:v>
                </c:pt>
                <c:pt idx="181">
                  <c:v>319.0</c:v>
                </c:pt>
                <c:pt idx="182">
                  <c:v>325.0</c:v>
                </c:pt>
                <c:pt idx="183">
                  <c:v>329.0</c:v>
                </c:pt>
                <c:pt idx="184">
                  <c:v>336.0</c:v>
                </c:pt>
                <c:pt idx="185">
                  <c:v>342.0</c:v>
                </c:pt>
                <c:pt idx="186">
                  <c:v>338.0</c:v>
                </c:pt>
                <c:pt idx="187">
                  <c:v>338.0</c:v>
                </c:pt>
                <c:pt idx="188">
                  <c:v>354.0</c:v>
                </c:pt>
                <c:pt idx="189">
                  <c:v>358.0</c:v>
                </c:pt>
                <c:pt idx="190">
                  <c:v>362.0</c:v>
                </c:pt>
                <c:pt idx="191">
                  <c:v>369.0</c:v>
                </c:pt>
                <c:pt idx="192">
                  <c:v>380.0</c:v>
                </c:pt>
                <c:pt idx="193">
                  <c:v>388.0</c:v>
                </c:pt>
                <c:pt idx="194">
                  <c:v>385.0</c:v>
                </c:pt>
                <c:pt idx="195">
                  <c:v>389.0</c:v>
                </c:pt>
                <c:pt idx="196">
                  <c:v>396.0</c:v>
                </c:pt>
                <c:pt idx="197">
                  <c:v>400.0</c:v>
                </c:pt>
                <c:pt idx="198">
                  <c:v>407.0</c:v>
                </c:pt>
                <c:pt idx="199">
                  <c:v>413.0</c:v>
                </c:pt>
                <c:pt idx="200">
                  <c:v>422.0</c:v>
                </c:pt>
                <c:pt idx="201">
                  <c:v>426.0</c:v>
                </c:pt>
                <c:pt idx="202">
                  <c:v>442.0</c:v>
                </c:pt>
                <c:pt idx="203">
                  <c:v>445.0</c:v>
                </c:pt>
                <c:pt idx="204">
                  <c:v>456.0</c:v>
                </c:pt>
                <c:pt idx="205">
                  <c:v>454.0</c:v>
                </c:pt>
                <c:pt idx="206">
                  <c:v>455.0</c:v>
                </c:pt>
                <c:pt idx="207">
                  <c:v>458.0</c:v>
                </c:pt>
                <c:pt idx="208">
                  <c:v>471.0</c:v>
                </c:pt>
                <c:pt idx="209">
                  <c:v>474.0</c:v>
                </c:pt>
                <c:pt idx="210">
                  <c:v>476.0</c:v>
                </c:pt>
                <c:pt idx="211">
                  <c:v>484.0</c:v>
                </c:pt>
                <c:pt idx="212">
                  <c:v>488.0</c:v>
                </c:pt>
                <c:pt idx="213">
                  <c:v>502.0</c:v>
                </c:pt>
                <c:pt idx="214">
                  <c:v>501.0</c:v>
                </c:pt>
                <c:pt idx="215">
                  <c:v>517.0</c:v>
                </c:pt>
                <c:pt idx="216">
                  <c:v>514.0</c:v>
                </c:pt>
                <c:pt idx="217">
                  <c:v>535.0</c:v>
                </c:pt>
                <c:pt idx="218">
                  <c:v>528.0</c:v>
                </c:pt>
                <c:pt idx="219">
                  <c:v>542.0</c:v>
                </c:pt>
                <c:pt idx="220">
                  <c:v>1.0</c:v>
                </c:pt>
                <c:pt idx="221">
                  <c:v>1.0</c:v>
                </c:pt>
                <c:pt idx="222">
                  <c:v>0.0</c:v>
                </c:pt>
                <c:pt idx="223">
                  <c:v>12.0</c:v>
                </c:pt>
                <c:pt idx="224">
                  <c:v>19.0</c:v>
                </c:pt>
                <c:pt idx="225">
                  <c:v>25.0</c:v>
                </c:pt>
                <c:pt idx="226">
                  <c:v>22.0</c:v>
                </c:pt>
                <c:pt idx="227">
                  <c:v>33.0</c:v>
                </c:pt>
                <c:pt idx="228">
                  <c:v>25.0</c:v>
                </c:pt>
                <c:pt idx="229">
                  <c:v>59.0</c:v>
                </c:pt>
                <c:pt idx="230">
                  <c:v>67.0</c:v>
                </c:pt>
                <c:pt idx="231">
                  <c:v>71.0</c:v>
                </c:pt>
                <c:pt idx="232">
                  <c:v>68.0</c:v>
                </c:pt>
                <c:pt idx="233">
                  <c:v>81.0</c:v>
                </c:pt>
                <c:pt idx="234">
                  <c:v>77.0</c:v>
                </c:pt>
                <c:pt idx="235">
                  <c:v>89.0</c:v>
                </c:pt>
                <c:pt idx="236">
                  <c:v>95.0</c:v>
                </c:pt>
                <c:pt idx="237">
                  <c:v>96.0</c:v>
                </c:pt>
                <c:pt idx="238">
                  <c:v>100.0</c:v>
                </c:pt>
                <c:pt idx="239">
                  <c:v>118.0</c:v>
                </c:pt>
                <c:pt idx="240">
                  <c:v>115.0</c:v>
                </c:pt>
                <c:pt idx="241">
                  <c:v>122.0</c:v>
                </c:pt>
                <c:pt idx="242">
                  <c:v>136.0</c:v>
                </c:pt>
                <c:pt idx="243">
                  <c:v>138.0</c:v>
                </c:pt>
                <c:pt idx="244">
                  <c:v>153.0</c:v>
                </c:pt>
                <c:pt idx="245">
                  <c:v>150.0</c:v>
                </c:pt>
                <c:pt idx="246">
                  <c:v>166.0</c:v>
                </c:pt>
                <c:pt idx="247">
                  <c:v>161.0</c:v>
                </c:pt>
                <c:pt idx="248">
                  <c:v>179.0</c:v>
                </c:pt>
                <c:pt idx="249">
                  <c:v>169.0</c:v>
                </c:pt>
                <c:pt idx="250">
                  <c:v>182.0</c:v>
                </c:pt>
                <c:pt idx="251">
                  <c:v>185.0</c:v>
                </c:pt>
                <c:pt idx="252">
                  <c:v>200.0</c:v>
                </c:pt>
                <c:pt idx="253">
                  <c:v>204.0</c:v>
                </c:pt>
                <c:pt idx="254">
                  <c:v>209.0</c:v>
                </c:pt>
                <c:pt idx="255">
                  <c:v>214.0</c:v>
                </c:pt>
                <c:pt idx="256">
                  <c:v>219.0</c:v>
                </c:pt>
                <c:pt idx="257">
                  <c:v>242.0</c:v>
                </c:pt>
                <c:pt idx="258">
                  <c:v>236.0</c:v>
                </c:pt>
                <c:pt idx="259">
                  <c:v>249.0</c:v>
                </c:pt>
                <c:pt idx="260">
                  <c:v>261.0</c:v>
                </c:pt>
                <c:pt idx="261">
                  <c:v>252.0</c:v>
                </c:pt>
                <c:pt idx="262">
                  <c:v>266.0</c:v>
                </c:pt>
                <c:pt idx="263">
                  <c:v>277.0</c:v>
                </c:pt>
                <c:pt idx="264">
                  <c:v>270.0</c:v>
                </c:pt>
                <c:pt idx="265">
                  <c:v>281.0</c:v>
                </c:pt>
                <c:pt idx="266">
                  <c:v>294.0</c:v>
                </c:pt>
                <c:pt idx="267">
                  <c:v>292.0</c:v>
                </c:pt>
                <c:pt idx="268">
                  <c:v>298.0</c:v>
                </c:pt>
                <c:pt idx="269">
                  <c:v>319.0</c:v>
                </c:pt>
                <c:pt idx="270">
                  <c:v>322.0</c:v>
                </c:pt>
                <c:pt idx="271">
                  <c:v>313.0</c:v>
                </c:pt>
                <c:pt idx="272">
                  <c:v>317.0</c:v>
                </c:pt>
                <c:pt idx="273">
                  <c:v>321.0</c:v>
                </c:pt>
                <c:pt idx="274">
                  <c:v>334.0</c:v>
                </c:pt>
                <c:pt idx="275">
                  <c:v>339.0</c:v>
                </c:pt>
                <c:pt idx="276">
                  <c:v>344.0</c:v>
                </c:pt>
                <c:pt idx="277">
                  <c:v>353.0</c:v>
                </c:pt>
                <c:pt idx="278">
                  <c:v>359.0</c:v>
                </c:pt>
                <c:pt idx="279">
                  <c:v>374.0</c:v>
                </c:pt>
                <c:pt idx="280">
                  <c:v>369.0</c:v>
                </c:pt>
                <c:pt idx="281">
                  <c:v>376.0</c:v>
                </c:pt>
                <c:pt idx="282">
                  <c:v>386.0</c:v>
                </c:pt>
                <c:pt idx="283">
                  <c:v>386.0</c:v>
                </c:pt>
                <c:pt idx="284">
                  <c:v>393.0</c:v>
                </c:pt>
                <c:pt idx="285">
                  <c:v>412.0</c:v>
                </c:pt>
                <c:pt idx="286">
                  <c:v>405.0</c:v>
                </c:pt>
                <c:pt idx="287">
                  <c:v>421.0</c:v>
                </c:pt>
                <c:pt idx="288">
                  <c:v>421.0</c:v>
                </c:pt>
                <c:pt idx="289">
                  <c:v>438.0</c:v>
                </c:pt>
                <c:pt idx="290">
                  <c:v>446.0</c:v>
                </c:pt>
                <c:pt idx="291">
                  <c:v>450.0</c:v>
                </c:pt>
                <c:pt idx="292">
                  <c:v>444.0</c:v>
                </c:pt>
                <c:pt idx="293">
                  <c:v>460.0</c:v>
                </c:pt>
                <c:pt idx="294">
                  <c:v>465.0</c:v>
                </c:pt>
                <c:pt idx="295">
                  <c:v>470.0</c:v>
                </c:pt>
                <c:pt idx="296">
                  <c:v>477.0</c:v>
                </c:pt>
                <c:pt idx="297">
                  <c:v>472.0</c:v>
                </c:pt>
                <c:pt idx="298">
                  <c:v>474.0</c:v>
                </c:pt>
                <c:pt idx="299">
                  <c:v>486.0</c:v>
                </c:pt>
                <c:pt idx="300">
                  <c:v>493.0</c:v>
                </c:pt>
                <c:pt idx="301">
                  <c:v>503.0</c:v>
                </c:pt>
                <c:pt idx="302">
                  <c:v>515.0</c:v>
                </c:pt>
                <c:pt idx="303">
                  <c:v>517.0</c:v>
                </c:pt>
                <c:pt idx="304">
                  <c:v>512.0</c:v>
                </c:pt>
                <c:pt idx="305">
                  <c:v>533.0</c:v>
                </c:pt>
                <c:pt idx="306">
                  <c:v>531.0</c:v>
                </c:pt>
                <c:pt idx="307">
                  <c:v>544.0</c:v>
                </c:pt>
                <c:pt idx="308">
                  <c:v>549.0</c:v>
                </c:pt>
                <c:pt idx="309">
                  <c:v>1.0</c:v>
                </c:pt>
                <c:pt idx="310">
                  <c:v>2.0</c:v>
                </c:pt>
                <c:pt idx="311">
                  <c:v>17.0</c:v>
                </c:pt>
                <c:pt idx="312">
                  <c:v>10.0</c:v>
                </c:pt>
                <c:pt idx="313">
                  <c:v>13.0</c:v>
                </c:pt>
                <c:pt idx="314">
                  <c:v>11.0</c:v>
                </c:pt>
                <c:pt idx="315">
                  <c:v>17.0</c:v>
                </c:pt>
                <c:pt idx="316">
                  <c:v>26.0</c:v>
                </c:pt>
                <c:pt idx="317">
                  <c:v>61.0</c:v>
                </c:pt>
                <c:pt idx="318">
                  <c:v>73.0</c:v>
                </c:pt>
                <c:pt idx="319">
                  <c:v>80.0</c:v>
                </c:pt>
                <c:pt idx="320">
                  <c:v>98.0</c:v>
                </c:pt>
                <c:pt idx="321">
                  <c:v>93.0</c:v>
                </c:pt>
                <c:pt idx="322">
                  <c:v>110.0</c:v>
                </c:pt>
                <c:pt idx="323">
                  <c:v>106.0</c:v>
                </c:pt>
                <c:pt idx="324">
                  <c:v>113.0</c:v>
                </c:pt>
                <c:pt idx="325">
                  <c:v>125.0</c:v>
                </c:pt>
                <c:pt idx="326">
                  <c:v>129.0</c:v>
                </c:pt>
                <c:pt idx="327">
                  <c:v>136.0</c:v>
                </c:pt>
                <c:pt idx="328">
                  <c:v>144.0</c:v>
                </c:pt>
                <c:pt idx="329">
                  <c:v>159.0</c:v>
                </c:pt>
                <c:pt idx="330">
                  <c:v>165.0</c:v>
                </c:pt>
                <c:pt idx="331">
                  <c:v>171.0</c:v>
                </c:pt>
                <c:pt idx="332">
                  <c:v>165.0</c:v>
                </c:pt>
                <c:pt idx="333">
                  <c:v>172.0</c:v>
                </c:pt>
                <c:pt idx="334">
                  <c:v>183.0</c:v>
                </c:pt>
                <c:pt idx="335">
                  <c:v>189.0</c:v>
                </c:pt>
                <c:pt idx="336">
                  <c:v>197.0</c:v>
                </c:pt>
                <c:pt idx="337">
                  <c:v>204.0</c:v>
                </c:pt>
                <c:pt idx="338">
                  <c:v>220.0</c:v>
                </c:pt>
                <c:pt idx="339">
                  <c:v>214.0</c:v>
                </c:pt>
                <c:pt idx="340">
                  <c:v>237.0</c:v>
                </c:pt>
                <c:pt idx="341">
                  <c:v>246.0</c:v>
                </c:pt>
                <c:pt idx="342">
                  <c:v>242.0</c:v>
                </c:pt>
                <c:pt idx="343">
                  <c:v>251.0</c:v>
                </c:pt>
                <c:pt idx="344">
                  <c:v>253.0</c:v>
                </c:pt>
                <c:pt idx="345">
                  <c:v>261.0</c:v>
                </c:pt>
                <c:pt idx="346">
                  <c:v>279.0</c:v>
                </c:pt>
                <c:pt idx="347">
                  <c:v>285.0</c:v>
                </c:pt>
                <c:pt idx="348">
                  <c:v>284.0</c:v>
                </c:pt>
                <c:pt idx="349">
                  <c:v>294.0</c:v>
                </c:pt>
                <c:pt idx="350">
                  <c:v>302.0</c:v>
                </c:pt>
                <c:pt idx="351">
                  <c:v>308.0</c:v>
                </c:pt>
                <c:pt idx="352">
                  <c:v>314.0</c:v>
                </c:pt>
                <c:pt idx="353">
                  <c:v>315.0</c:v>
                </c:pt>
                <c:pt idx="354">
                  <c:v>329.0</c:v>
                </c:pt>
                <c:pt idx="355">
                  <c:v>330.0</c:v>
                </c:pt>
                <c:pt idx="356">
                  <c:v>347.0</c:v>
                </c:pt>
                <c:pt idx="357">
                  <c:v>350.0</c:v>
                </c:pt>
                <c:pt idx="358">
                  <c:v>364.0</c:v>
                </c:pt>
                <c:pt idx="359">
                  <c:v>361.0</c:v>
                </c:pt>
                <c:pt idx="360">
                  <c:v>363.0</c:v>
                </c:pt>
                <c:pt idx="361">
                  <c:v>377.0</c:v>
                </c:pt>
                <c:pt idx="362">
                  <c:v>377.0</c:v>
                </c:pt>
                <c:pt idx="363">
                  <c:v>383.0</c:v>
                </c:pt>
                <c:pt idx="364">
                  <c:v>398.0</c:v>
                </c:pt>
                <c:pt idx="365">
                  <c:v>397.0</c:v>
                </c:pt>
                <c:pt idx="366">
                  <c:v>400.0</c:v>
                </c:pt>
                <c:pt idx="367">
                  <c:v>420.0</c:v>
                </c:pt>
                <c:pt idx="368">
                  <c:v>417.0</c:v>
                </c:pt>
                <c:pt idx="369">
                  <c:v>423.0</c:v>
                </c:pt>
                <c:pt idx="370">
                  <c:v>429.0</c:v>
                </c:pt>
                <c:pt idx="371">
                  <c:v>448.0</c:v>
                </c:pt>
                <c:pt idx="372">
                  <c:v>451.0</c:v>
                </c:pt>
                <c:pt idx="373">
                  <c:v>451.0</c:v>
                </c:pt>
                <c:pt idx="374">
                  <c:v>464.0</c:v>
                </c:pt>
                <c:pt idx="375">
                  <c:v>469.0</c:v>
                </c:pt>
                <c:pt idx="376">
                  <c:v>462.0</c:v>
                </c:pt>
                <c:pt idx="377">
                  <c:v>481.0</c:v>
                </c:pt>
                <c:pt idx="378">
                  <c:v>480.0</c:v>
                </c:pt>
                <c:pt idx="379">
                  <c:v>496.0</c:v>
                </c:pt>
                <c:pt idx="380">
                  <c:v>502.0</c:v>
                </c:pt>
                <c:pt idx="381">
                  <c:v>499.0</c:v>
                </c:pt>
                <c:pt idx="382">
                  <c:v>505.0</c:v>
                </c:pt>
                <c:pt idx="383">
                  <c:v>517.0</c:v>
                </c:pt>
                <c:pt idx="384">
                  <c:v>513.0</c:v>
                </c:pt>
                <c:pt idx="385">
                  <c:v>538.0</c:v>
                </c:pt>
                <c:pt idx="386">
                  <c:v>537.0</c:v>
                </c:pt>
                <c:pt idx="387">
                  <c:v>2.0</c:v>
                </c:pt>
                <c:pt idx="388">
                  <c:v>2.0</c:v>
                </c:pt>
                <c:pt idx="389">
                  <c:v>22.0</c:v>
                </c:pt>
                <c:pt idx="390">
                  <c:v>12.0</c:v>
                </c:pt>
                <c:pt idx="391">
                  <c:v>19.0</c:v>
                </c:pt>
                <c:pt idx="392">
                  <c:v>15.0</c:v>
                </c:pt>
                <c:pt idx="393">
                  <c:v>29.0</c:v>
                </c:pt>
                <c:pt idx="394">
                  <c:v>41.0</c:v>
                </c:pt>
                <c:pt idx="395">
                  <c:v>43.0</c:v>
                </c:pt>
                <c:pt idx="396">
                  <c:v>45.0</c:v>
                </c:pt>
                <c:pt idx="397">
                  <c:v>54.0</c:v>
                </c:pt>
                <c:pt idx="398">
                  <c:v>57.0</c:v>
                </c:pt>
                <c:pt idx="399">
                  <c:v>61.0</c:v>
                </c:pt>
                <c:pt idx="400">
                  <c:v>66.0</c:v>
                </c:pt>
                <c:pt idx="401">
                  <c:v>61.0</c:v>
                </c:pt>
                <c:pt idx="402">
                  <c:v>68.0</c:v>
                </c:pt>
                <c:pt idx="403">
                  <c:v>81.0</c:v>
                </c:pt>
                <c:pt idx="404">
                  <c:v>78.0</c:v>
                </c:pt>
                <c:pt idx="405">
                  <c:v>78.0</c:v>
                </c:pt>
                <c:pt idx="406">
                  <c:v>90.0</c:v>
                </c:pt>
                <c:pt idx="407">
                  <c:v>101.0</c:v>
                </c:pt>
                <c:pt idx="408">
                  <c:v>104.0</c:v>
                </c:pt>
                <c:pt idx="409">
                  <c:v>121.0</c:v>
                </c:pt>
                <c:pt idx="410">
                  <c:v>121.0</c:v>
                </c:pt>
                <c:pt idx="411">
                  <c:v>121.0</c:v>
                </c:pt>
                <c:pt idx="412">
                  <c:v>142.0</c:v>
                </c:pt>
                <c:pt idx="413">
                  <c:v>136.0</c:v>
                </c:pt>
                <c:pt idx="414">
                  <c:v>143.0</c:v>
                </c:pt>
                <c:pt idx="415">
                  <c:v>164.0</c:v>
                </c:pt>
                <c:pt idx="416">
                  <c:v>167.0</c:v>
                </c:pt>
                <c:pt idx="417">
                  <c:v>173.0</c:v>
                </c:pt>
                <c:pt idx="418">
                  <c:v>177.0</c:v>
                </c:pt>
                <c:pt idx="419">
                  <c:v>186.0</c:v>
                </c:pt>
                <c:pt idx="420">
                  <c:v>183.0</c:v>
                </c:pt>
                <c:pt idx="421">
                  <c:v>189.0</c:v>
                </c:pt>
                <c:pt idx="422">
                  <c:v>198.0</c:v>
                </c:pt>
                <c:pt idx="423">
                  <c:v>204.0</c:v>
                </c:pt>
                <c:pt idx="424">
                  <c:v>222.0</c:v>
                </c:pt>
                <c:pt idx="425">
                  <c:v>224.0</c:v>
                </c:pt>
                <c:pt idx="426">
                  <c:v>227.0</c:v>
                </c:pt>
                <c:pt idx="427">
                  <c:v>228.0</c:v>
                </c:pt>
                <c:pt idx="428">
                  <c:v>250.0</c:v>
                </c:pt>
                <c:pt idx="429">
                  <c:v>243.0</c:v>
                </c:pt>
                <c:pt idx="430">
                  <c:v>254.0</c:v>
                </c:pt>
                <c:pt idx="431">
                  <c:v>270.0</c:v>
                </c:pt>
                <c:pt idx="432">
                  <c:v>264.0</c:v>
                </c:pt>
                <c:pt idx="433">
                  <c:v>274.0</c:v>
                </c:pt>
                <c:pt idx="434">
                  <c:v>295.0</c:v>
                </c:pt>
                <c:pt idx="435">
                  <c:v>299.0</c:v>
                </c:pt>
                <c:pt idx="436">
                  <c:v>295.0</c:v>
                </c:pt>
                <c:pt idx="437">
                  <c:v>311.0</c:v>
                </c:pt>
                <c:pt idx="438">
                  <c:v>310.0</c:v>
                </c:pt>
                <c:pt idx="439">
                  <c:v>323.0</c:v>
                </c:pt>
                <c:pt idx="440">
                  <c:v>327.0</c:v>
                </c:pt>
                <c:pt idx="441">
                  <c:v>339.0</c:v>
                </c:pt>
                <c:pt idx="442">
                  <c:v>341.0</c:v>
                </c:pt>
                <c:pt idx="443">
                  <c:v>339.0</c:v>
                </c:pt>
                <c:pt idx="444">
                  <c:v>343.0</c:v>
                </c:pt>
                <c:pt idx="445">
                  <c:v>354.0</c:v>
                </c:pt>
                <c:pt idx="446">
                  <c:v>369.0</c:v>
                </c:pt>
                <c:pt idx="447">
                  <c:v>363.0</c:v>
                </c:pt>
                <c:pt idx="448">
                  <c:v>378.0</c:v>
                </c:pt>
                <c:pt idx="449">
                  <c:v>376.0</c:v>
                </c:pt>
                <c:pt idx="450">
                  <c:v>393.0</c:v>
                </c:pt>
                <c:pt idx="451">
                  <c:v>384.0</c:v>
                </c:pt>
                <c:pt idx="452">
                  <c:v>404.0</c:v>
                </c:pt>
                <c:pt idx="453">
                  <c:v>411.0</c:v>
                </c:pt>
                <c:pt idx="454">
                  <c:v>417.0</c:v>
                </c:pt>
                <c:pt idx="455">
                  <c:v>409.0</c:v>
                </c:pt>
                <c:pt idx="456">
                  <c:v>431.0</c:v>
                </c:pt>
                <c:pt idx="457">
                  <c:v>428.0</c:v>
                </c:pt>
                <c:pt idx="458">
                  <c:v>434.0</c:v>
                </c:pt>
                <c:pt idx="459">
                  <c:v>440.0</c:v>
                </c:pt>
                <c:pt idx="460">
                  <c:v>452.0</c:v>
                </c:pt>
                <c:pt idx="461">
                  <c:v>458.0</c:v>
                </c:pt>
                <c:pt idx="462">
                  <c:v>456.0</c:v>
                </c:pt>
                <c:pt idx="463">
                  <c:v>473.0</c:v>
                </c:pt>
                <c:pt idx="464">
                  <c:v>465.0</c:v>
                </c:pt>
                <c:pt idx="465">
                  <c:v>476.0</c:v>
                </c:pt>
                <c:pt idx="466">
                  <c:v>481.0</c:v>
                </c:pt>
                <c:pt idx="467">
                  <c:v>499.0</c:v>
                </c:pt>
                <c:pt idx="468">
                  <c:v>493.0</c:v>
                </c:pt>
                <c:pt idx="469">
                  <c:v>513.0</c:v>
                </c:pt>
                <c:pt idx="470">
                  <c:v>518.0</c:v>
                </c:pt>
                <c:pt idx="471">
                  <c:v>511.0</c:v>
                </c:pt>
                <c:pt idx="472">
                  <c:v>522.0</c:v>
                </c:pt>
                <c:pt idx="473">
                  <c:v>526.0</c:v>
                </c:pt>
                <c:pt idx="474">
                  <c:v>542.0</c:v>
                </c:pt>
                <c:pt idx="475">
                  <c:v>13.0</c:v>
                </c:pt>
                <c:pt idx="476">
                  <c:v>9.0</c:v>
                </c:pt>
                <c:pt idx="477">
                  <c:v>33.0</c:v>
                </c:pt>
                <c:pt idx="478">
                  <c:v>37.0</c:v>
                </c:pt>
                <c:pt idx="479">
                  <c:v>41.0</c:v>
                </c:pt>
                <c:pt idx="480">
                  <c:v>32.0</c:v>
                </c:pt>
                <c:pt idx="481">
                  <c:v>33.0</c:v>
                </c:pt>
                <c:pt idx="482">
                  <c:v>39.0</c:v>
                </c:pt>
                <c:pt idx="483">
                  <c:v>41.0</c:v>
                </c:pt>
                <c:pt idx="484">
                  <c:v>56.0</c:v>
                </c:pt>
                <c:pt idx="485">
                  <c:v>53.0</c:v>
                </c:pt>
                <c:pt idx="486">
                  <c:v>64.0</c:v>
                </c:pt>
                <c:pt idx="487">
                  <c:v>61.0</c:v>
                </c:pt>
                <c:pt idx="488">
                  <c:v>73.0</c:v>
                </c:pt>
                <c:pt idx="489">
                  <c:v>74.0</c:v>
                </c:pt>
                <c:pt idx="490">
                  <c:v>82.0</c:v>
                </c:pt>
                <c:pt idx="491">
                  <c:v>84.0</c:v>
                </c:pt>
                <c:pt idx="492">
                  <c:v>102.0</c:v>
                </c:pt>
                <c:pt idx="493">
                  <c:v>99.0</c:v>
                </c:pt>
                <c:pt idx="494">
                  <c:v>113.0</c:v>
                </c:pt>
                <c:pt idx="495">
                  <c:v>124.0</c:v>
                </c:pt>
                <c:pt idx="496">
                  <c:v>119.0</c:v>
                </c:pt>
                <c:pt idx="497">
                  <c:v>132.0</c:v>
                </c:pt>
                <c:pt idx="498">
                  <c:v>149.0</c:v>
                </c:pt>
                <c:pt idx="499">
                  <c:v>153.0</c:v>
                </c:pt>
                <c:pt idx="500">
                  <c:v>150.0</c:v>
                </c:pt>
                <c:pt idx="501">
                  <c:v>165.0</c:v>
                </c:pt>
                <c:pt idx="502">
                  <c:v>159.0</c:v>
                </c:pt>
                <c:pt idx="503">
                  <c:v>169.0</c:v>
                </c:pt>
                <c:pt idx="504">
                  <c:v>183.0</c:v>
                </c:pt>
                <c:pt idx="505">
                  <c:v>191.0</c:v>
                </c:pt>
                <c:pt idx="506">
                  <c:v>182.0</c:v>
                </c:pt>
                <c:pt idx="507">
                  <c:v>196.0</c:v>
                </c:pt>
                <c:pt idx="508">
                  <c:v>213.0</c:v>
                </c:pt>
                <c:pt idx="509">
                  <c:v>208.0</c:v>
                </c:pt>
                <c:pt idx="510">
                  <c:v>210.0</c:v>
                </c:pt>
                <c:pt idx="511">
                  <c:v>218.0</c:v>
                </c:pt>
                <c:pt idx="512">
                  <c:v>237.0</c:v>
                </c:pt>
                <c:pt idx="513">
                  <c:v>243.0</c:v>
                </c:pt>
                <c:pt idx="514">
                  <c:v>234.0</c:v>
                </c:pt>
                <c:pt idx="515">
                  <c:v>250.0</c:v>
                </c:pt>
                <c:pt idx="516">
                  <c:v>264.0</c:v>
                </c:pt>
                <c:pt idx="517">
                  <c:v>263.0</c:v>
                </c:pt>
                <c:pt idx="518">
                  <c:v>273.0</c:v>
                </c:pt>
                <c:pt idx="519">
                  <c:v>280.0</c:v>
                </c:pt>
                <c:pt idx="520">
                  <c:v>279.0</c:v>
                </c:pt>
                <c:pt idx="521">
                  <c:v>289.0</c:v>
                </c:pt>
                <c:pt idx="522">
                  <c:v>288.0</c:v>
                </c:pt>
                <c:pt idx="523">
                  <c:v>303.0</c:v>
                </c:pt>
                <c:pt idx="524">
                  <c:v>305.0</c:v>
                </c:pt>
                <c:pt idx="525">
                  <c:v>308.0</c:v>
                </c:pt>
                <c:pt idx="526">
                  <c:v>320.0</c:v>
                </c:pt>
                <c:pt idx="527">
                  <c:v>316.0</c:v>
                </c:pt>
                <c:pt idx="528">
                  <c:v>326.0</c:v>
                </c:pt>
                <c:pt idx="529">
                  <c:v>334.0</c:v>
                </c:pt>
                <c:pt idx="530">
                  <c:v>337.0</c:v>
                </c:pt>
                <c:pt idx="531">
                  <c:v>348.0</c:v>
                </c:pt>
                <c:pt idx="532">
                  <c:v>350.0</c:v>
                </c:pt>
                <c:pt idx="533">
                  <c:v>368.0</c:v>
                </c:pt>
                <c:pt idx="534">
                  <c:v>369.0</c:v>
                </c:pt>
                <c:pt idx="535">
                  <c:v>378.0</c:v>
                </c:pt>
                <c:pt idx="536">
                  <c:v>374.0</c:v>
                </c:pt>
                <c:pt idx="537">
                  <c:v>385.0</c:v>
                </c:pt>
                <c:pt idx="538">
                  <c:v>382.0</c:v>
                </c:pt>
                <c:pt idx="539">
                  <c:v>399.0</c:v>
                </c:pt>
                <c:pt idx="540">
                  <c:v>399.0</c:v>
                </c:pt>
                <c:pt idx="541">
                  <c:v>412.0</c:v>
                </c:pt>
                <c:pt idx="542">
                  <c:v>414.0</c:v>
                </c:pt>
                <c:pt idx="543">
                  <c:v>413.0</c:v>
                </c:pt>
                <c:pt idx="544">
                  <c:v>415.0</c:v>
                </c:pt>
                <c:pt idx="545">
                  <c:v>441.0</c:v>
                </c:pt>
                <c:pt idx="546">
                  <c:v>434.0</c:v>
                </c:pt>
                <c:pt idx="547">
                  <c:v>448.0</c:v>
                </c:pt>
                <c:pt idx="548">
                  <c:v>457.0</c:v>
                </c:pt>
                <c:pt idx="549">
                  <c:v>461.0</c:v>
                </c:pt>
                <c:pt idx="550">
                  <c:v>466.0</c:v>
                </c:pt>
                <c:pt idx="551">
                  <c:v>461.0</c:v>
                </c:pt>
                <c:pt idx="552">
                  <c:v>479.0</c:v>
                </c:pt>
                <c:pt idx="553">
                  <c:v>474.0</c:v>
                </c:pt>
                <c:pt idx="554">
                  <c:v>480.0</c:v>
                </c:pt>
                <c:pt idx="555">
                  <c:v>484.0</c:v>
                </c:pt>
                <c:pt idx="556">
                  <c:v>488.0</c:v>
                </c:pt>
                <c:pt idx="557">
                  <c:v>495.0</c:v>
                </c:pt>
                <c:pt idx="558">
                  <c:v>513.0</c:v>
                </c:pt>
                <c:pt idx="559">
                  <c:v>508.0</c:v>
                </c:pt>
                <c:pt idx="560">
                  <c:v>524.0</c:v>
                </c:pt>
                <c:pt idx="561">
                  <c:v>536.0</c:v>
                </c:pt>
                <c:pt idx="562">
                  <c:v>544.0</c:v>
                </c:pt>
                <c:pt idx="563">
                  <c:v>548.0</c:v>
                </c:pt>
                <c:pt idx="564">
                  <c:v>5.0</c:v>
                </c:pt>
                <c:pt idx="565">
                  <c:v>12.0</c:v>
                </c:pt>
                <c:pt idx="566">
                  <c:v>32.0</c:v>
                </c:pt>
                <c:pt idx="567">
                  <c:v>33.0</c:v>
                </c:pt>
                <c:pt idx="568">
                  <c:v>52.0</c:v>
                </c:pt>
                <c:pt idx="569">
                  <c:v>48.0</c:v>
                </c:pt>
                <c:pt idx="570">
                  <c:v>50.0</c:v>
                </c:pt>
                <c:pt idx="571">
                  <c:v>68.0</c:v>
                </c:pt>
                <c:pt idx="572">
                  <c:v>74.0</c:v>
                </c:pt>
                <c:pt idx="573">
                  <c:v>79.0</c:v>
                </c:pt>
                <c:pt idx="574">
                  <c:v>86.0</c:v>
                </c:pt>
                <c:pt idx="575">
                  <c:v>88.0</c:v>
                </c:pt>
                <c:pt idx="576">
                  <c:v>94.0</c:v>
                </c:pt>
                <c:pt idx="577">
                  <c:v>96.0</c:v>
                </c:pt>
                <c:pt idx="578">
                  <c:v>111.0</c:v>
                </c:pt>
                <c:pt idx="579">
                  <c:v>108.0</c:v>
                </c:pt>
                <c:pt idx="580">
                  <c:v>120.0</c:v>
                </c:pt>
                <c:pt idx="581">
                  <c:v>131.0</c:v>
                </c:pt>
                <c:pt idx="582">
                  <c:v>130.0</c:v>
                </c:pt>
                <c:pt idx="583">
                  <c:v>146.0</c:v>
                </c:pt>
                <c:pt idx="584">
                  <c:v>142.0</c:v>
                </c:pt>
                <c:pt idx="585">
                  <c:v>159.0</c:v>
                </c:pt>
                <c:pt idx="586">
                  <c:v>162.0</c:v>
                </c:pt>
                <c:pt idx="587">
                  <c:v>176.0</c:v>
                </c:pt>
                <c:pt idx="588">
                  <c:v>171.0</c:v>
                </c:pt>
                <c:pt idx="589">
                  <c:v>176.0</c:v>
                </c:pt>
                <c:pt idx="590">
                  <c:v>188.0</c:v>
                </c:pt>
                <c:pt idx="591">
                  <c:v>190.0</c:v>
                </c:pt>
                <c:pt idx="592">
                  <c:v>212.0</c:v>
                </c:pt>
                <c:pt idx="593">
                  <c:v>206.0</c:v>
                </c:pt>
                <c:pt idx="594">
                  <c:v>217.0</c:v>
                </c:pt>
                <c:pt idx="595">
                  <c:v>228.0</c:v>
                </c:pt>
                <c:pt idx="596">
                  <c:v>237.0</c:v>
                </c:pt>
                <c:pt idx="597">
                  <c:v>233.0</c:v>
                </c:pt>
                <c:pt idx="598">
                  <c:v>251.0</c:v>
                </c:pt>
                <c:pt idx="599">
                  <c:v>246.0</c:v>
                </c:pt>
                <c:pt idx="600">
                  <c:v>254.0</c:v>
                </c:pt>
                <c:pt idx="601">
                  <c:v>263.0</c:v>
                </c:pt>
                <c:pt idx="602">
                  <c:v>274.0</c:v>
                </c:pt>
                <c:pt idx="603">
                  <c:v>281.0</c:v>
                </c:pt>
                <c:pt idx="604">
                  <c:v>292.0</c:v>
                </c:pt>
                <c:pt idx="605">
                  <c:v>300.0</c:v>
                </c:pt>
                <c:pt idx="606">
                  <c:v>302.0</c:v>
                </c:pt>
                <c:pt idx="607">
                  <c:v>310.0</c:v>
                </c:pt>
                <c:pt idx="608">
                  <c:v>304.0</c:v>
                </c:pt>
                <c:pt idx="609">
                  <c:v>313.0</c:v>
                </c:pt>
                <c:pt idx="610">
                  <c:v>326.0</c:v>
                </c:pt>
                <c:pt idx="611">
                  <c:v>324.0</c:v>
                </c:pt>
                <c:pt idx="612">
                  <c:v>328.0</c:v>
                </c:pt>
                <c:pt idx="613">
                  <c:v>347.0</c:v>
                </c:pt>
                <c:pt idx="614">
                  <c:v>341.0</c:v>
                </c:pt>
                <c:pt idx="615">
                  <c:v>346.0</c:v>
                </c:pt>
                <c:pt idx="616">
                  <c:v>364.0</c:v>
                </c:pt>
                <c:pt idx="617">
                  <c:v>359.0</c:v>
                </c:pt>
                <c:pt idx="618">
                  <c:v>377.0</c:v>
                </c:pt>
                <c:pt idx="619">
                  <c:v>386.0</c:v>
                </c:pt>
                <c:pt idx="620">
                  <c:v>396.0</c:v>
                </c:pt>
                <c:pt idx="621">
                  <c:v>393.0</c:v>
                </c:pt>
                <c:pt idx="622">
                  <c:v>406.0</c:v>
                </c:pt>
                <c:pt idx="623">
                  <c:v>410.0</c:v>
                </c:pt>
                <c:pt idx="624">
                  <c:v>422.0</c:v>
                </c:pt>
                <c:pt idx="625">
                  <c:v>419.0</c:v>
                </c:pt>
                <c:pt idx="626">
                  <c:v>426.0</c:v>
                </c:pt>
                <c:pt idx="627">
                  <c:v>434.0</c:v>
                </c:pt>
                <c:pt idx="628">
                  <c:v>444.0</c:v>
                </c:pt>
                <c:pt idx="629">
                  <c:v>446.0</c:v>
                </c:pt>
                <c:pt idx="630">
                  <c:v>458.0</c:v>
                </c:pt>
                <c:pt idx="631">
                  <c:v>470.0</c:v>
                </c:pt>
                <c:pt idx="632">
                  <c:v>464.0</c:v>
                </c:pt>
                <c:pt idx="633">
                  <c:v>484.0</c:v>
                </c:pt>
                <c:pt idx="634">
                  <c:v>489.0</c:v>
                </c:pt>
                <c:pt idx="635">
                  <c:v>492.0</c:v>
                </c:pt>
                <c:pt idx="636">
                  <c:v>487.0</c:v>
                </c:pt>
                <c:pt idx="637">
                  <c:v>493.0</c:v>
                </c:pt>
                <c:pt idx="638">
                  <c:v>511.0</c:v>
                </c:pt>
                <c:pt idx="639">
                  <c:v>520.0</c:v>
                </c:pt>
                <c:pt idx="640">
                  <c:v>512.0</c:v>
                </c:pt>
                <c:pt idx="641">
                  <c:v>523.0</c:v>
                </c:pt>
                <c:pt idx="642">
                  <c:v>532.0</c:v>
                </c:pt>
                <c:pt idx="643">
                  <c:v>541.0</c:v>
                </c:pt>
                <c:pt idx="644">
                  <c:v>4.0</c:v>
                </c:pt>
                <c:pt idx="645">
                  <c:v>9.0</c:v>
                </c:pt>
                <c:pt idx="646">
                  <c:v>1.0</c:v>
                </c:pt>
                <c:pt idx="647">
                  <c:v>1.0</c:v>
                </c:pt>
                <c:pt idx="648">
                  <c:v>9.0</c:v>
                </c:pt>
                <c:pt idx="649">
                  <c:v>6.0</c:v>
                </c:pt>
                <c:pt idx="650">
                  <c:v>11.0</c:v>
                </c:pt>
                <c:pt idx="651">
                  <c:v>15.0</c:v>
                </c:pt>
                <c:pt idx="652">
                  <c:v>19.0</c:v>
                </c:pt>
                <c:pt idx="653">
                  <c:v>22.0</c:v>
                </c:pt>
                <c:pt idx="654">
                  <c:v>12.0</c:v>
                </c:pt>
                <c:pt idx="655">
                  <c:v>15.0</c:v>
                </c:pt>
                <c:pt idx="656">
                  <c:v>25.0</c:v>
                </c:pt>
                <c:pt idx="657">
                  <c:v>32.0</c:v>
                </c:pt>
                <c:pt idx="658">
                  <c:v>23.0</c:v>
                </c:pt>
                <c:pt idx="659">
                  <c:v>24.0</c:v>
                </c:pt>
                <c:pt idx="660">
                  <c:v>28.0</c:v>
                </c:pt>
                <c:pt idx="661">
                  <c:v>28.0</c:v>
                </c:pt>
                <c:pt idx="662">
                  <c:v>30.0</c:v>
                </c:pt>
                <c:pt idx="663">
                  <c:v>41.0</c:v>
                </c:pt>
                <c:pt idx="664">
                  <c:v>43.0</c:v>
                </c:pt>
                <c:pt idx="665">
                  <c:v>41.0</c:v>
                </c:pt>
                <c:pt idx="666">
                  <c:v>47.0</c:v>
                </c:pt>
                <c:pt idx="667">
                  <c:v>62.0</c:v>
                </c:pt>
                <c:pt idx="668">
                  <c:v>66.0</c:v>
                </c:pt>
                <c:pt idx="669">
                  <c:v>67.0</c:v>
                </c:pt>
                <c:pt idx="670">
                  <c:v>77.0</c:v>
                </c:pt>
                <c:pt idx="671">
                  <c:v>91.0</c:v>
                </c:pt>
                <c:pt idx="672">
                  <c:v>90.0</c:v>
                </c:pt>
                <c:pt idx="673">
                  <c:v>95.0</c:v>
                </c:pt>
                <c:pt idx="674">
                  <c:v>113.0</c:v>
                </c:pt>
                <c:pt idx="675">
                  <c:v>122.0</c:v>
                </c:pt>
                <c:pt idx="676">
                  <c:v>125.0</c:v>
                </c:pt>
                <c:pt idx="677">
                  <c:v>129.0</c:v>
                </c:pt>
                <c:pt idx="678">
                  <c:v>132.0</c:v>
                </c:pt>
                <c:pt idx="679">
                  <c:v>147.0</c:v>
                </c:pt>
                <c:pt idx="680">
                  <c:v>145.0</c:v>
                </c:pt>
                <c:pt idx="681">
                  <c:v>143.0</c:v>
                </c:pt>
                <c:pt idx="682">
                  <c:v>161.0</c:v>
                </c:pt>
                <c:pt idx="683">
                  <c:v>163.0</c:v>
                </c:pt>
                <c:pt idx="684">
                  <c:v>166.0</c:v>
                </c:pt>
                <c:pt idx="685">
                  <c:v>183.0</c:v>
                </c:pt>
                <c:pt idx="686">
                  <c:v>192.0</c:v>
                </c:pt>
                <c:pt idx="687">
                  <c:v>195.0</c:v>
                </c:pt>
                <c:pt idx="688">
                  <c:v>210.0</c:v>
                </c:pt>
                <c:pt idx="689">
                  <c:v>202.0</c:v>
                </c:pt>
                <c:pt idx="690">
                  <c:v>209.0</c:v>
                </c:pt>
                <c:pt idx="691">
                  <c:v>214.0</c:v>
                </c:pt>
                <c:pt idx="692">
                  <c:v>226.0</c:v>
                </c:pt>
                <c:pt idx="693">
                  <c:v>237.0</c:v>
                </c:pt>
                <c:pt idx="694">
                  <c:v>233.0</c:v>
                </c:pt>
                <c:pt idx="695">
                  <c:v>247.0</c:v>
                </c:pt>
                <c:pt idx="696">
                  <c:v>252.0</c:v>
                </c:pt>
                <c:pt idx="697">
                  <c:v>259.0</c:v>
                </c:pt>
                <c:pt idx="698">
                  <c:v>260.0</c:v>
                </c:pt>
                <c:pt idx="699">
                  <c:v>279.0</c:v>
                </c:pt>
                <c:pt idx="700">
                  <c:v>287.0</c:v>
                </c:pt>
                <c:pt idx="701">
                  <c:v>290.0</c:v>
                </c:pt>
                <c:pt idx="702">
                  <c:v>288.0</c:v>
                </c:pt>
                <c:pt idx="703">
                  <c:v>303.0</c:v>
                </c:pt>
                <c:pt idx="704">
                  <c:v>302.0</c:v>
                </c:pt>
                <c:pt idx="705">
                  <c:v>310.0</c:v>
                </c:pt>
                <c:pt idx="706">
                  <c:v>312.0</c:v>
                </c:pt>
                <c:pt idx="707">
                  <c:v>315.0</c:v>
                </c:pt>
                <c:pt idx="708">
                  <c:v>321.0</c:v>
                </c:pt>
                <c:pt idx="709">
                  <c:v>330.0</c:v>
                </c:pt>
                <c:pt idx="710">
                  <c:v>332.0</c:v>
                </c:pt>
                <c:pt idx="711">
                  <c:v>339.0</c:v>
                </c:pt>
                <c:pt idx="712">
                  <c:v>359.0</c:v>
                </c:pt>
                <c:pt idx="713">
                  <c:v>364.0</c:v>
                </c:pt>
                <c:pt idx="714">
                  <c:v>370.0</c:v>
                </c:pt>
                <c:pt idx="715">
                  <c:v>377.0</c:v>
                </c:pt>
                <c:pt idx="716">
                  <c:v>382.0</c:v>
                </c:pt>
                <c:pt idx="717">
                  <c:v>379.0</c:v>
                </c:pt>
                <c:pt idx="718">
                  <c:v>383.0</c:v>
                </c:pt>
                <c:pt idx="719">
                  <c:v>391.0</c:v>
                </c:pt>
                <c:pt idx="720">
                  <c:v>397.0</c:v>
                </c:pt>
                <c:pt idx="721">
                  <c:v>410.0</c:v>
                </c:pt>
                <c:pt idx="722">
                  <c:v>404.0</c:v>
                </c:pt>
                <c:pt idx="723">
                  <c:v>419.0</c:v>
                </c:pt>
                <c:pt idx="724">
                  <c:v>429.0</c:v>
                </c:pt>
                <c:pt idx="725">
                  <c:v>427.0</c:v>
                </c:pt>
                <c:pt idx="726">
                  <c:v>430.0</c:v>
                </c:pt>
                <c:pt idx="727">
                  <c:v>438.0</c:v>
                </c:pt>
                <c:pt idx="728">
                  <c:v>445.0</c:v>
                </c:pt>
                <c:pt idx="729">
                  <c:v>457.0</c:v>
                </c:pt>
                <c:pt idx="730">
                  <c:v>464.0</c:v>
                </c:pt>
                <c:pt idx="731">
                  <c:v>459.0</c:v>
                </c:pt>
                <c:pt idx="732">
                  <c:v>466.0</c:v>
                </c:pt>
                <c:pt idx="733">
                  <c:v>486.0</c:v>
                </c:pt>
                <c:pt idx="734">
                  <c:v>482.0</c:v>
                </c:pt>
                <c:pt idx="735">
                  <c:v>497.0</c:v>
                </c:pt>
                <c:pt idx="736">
                  <c:v>503.0</c:v>
                </c:pt>
                <c:pt idx="737">
                  <c:v>498.0</c:v>
                </c:pt>
                <c:pt idx="738">
                  <c:v>505.0</c:v>
                </c:pt>
                <c:pt idx="739">
                  <c:v>512.0</c:v>
                </c:pt>
                <c:pt idx="740">
                  <c:v>523.0</c:v>
                </c:pt>
                <c:pt idx="741">
                  <c:v>535.0</c:v>
                </c:pt>
                <c:pt idx="742">
                  <c:v>532.0</c:v>
                </c:pt>
                <c:pt idx="743">
                  <c:v>538.0</c:v>
                </c:pt>
                <c:pt idx="744">
                  <c:v>12.0</c:v>
                </c:pt>
                <c:pt idx="745">
                  <c:v>6.0</c:v>
                </c:pt>
                <c:pt idx="746">
                  <c:v>29.0</c:v>
                </c:pt>
                <c:pt idx="747">
                  <c:v>73.0</c:v>
                </c:pt>
                <c:pt idx="748">
                  <c:v>88.0</c:v>
                </c:pt>
                <c:pt idx="749">
                  <c:v>88.0</c:v>
                </c:pt>
                <c:pt idx="750">
                  <c:v>104.0</c:v>
                </c:pt>
                <c:pt idx="751">
                  <c:v>104.0</c:v>
                </c:pt>
                <c:pt idx="752">
                  <c:v>119.0</c:v>
                </c:pt>
                <c:pt idx="753">
                  <c:v>112.0</c:v>
                </c:pt>
                <c:pt idx="754">
                  <c:v>122.0</c:v>
                </c:pt>
                <c:pt idx="755">
                  <c:v>129.0</c:v>
                </c:pt>
                <c:pt idx="756">
                  <c:v>143.0</c:v>
                </c:pt>
                <c:pt idx="757">
                  <c:v>139.0</c:v>
                </c:pt>
                <c:pt idx="758">
                  <c:v>153.0</c:v>
                </c:pt>
                <c:pt idx="759">
                  <c:v>153.0</c:v>
                </c:pt>
                <c:pt idx="760">
                  <c:v>158.0</c:v>
                </c:pt>
                <c:pt idx="761">
                  <c:v>178.0</c:v>
                </c:pt>
                <c:pt idx="762">
                  <c:v>174.0</c:v>
                </c:pt>
                <c:pt idx="763">
                  <c:v>181.0</c:v>
                </c:pt>
                <c:pt idx="764">
                  <c:v>193.0</c:v>
                </c:pt>
                <c:pt idx="765">
                  <c:v>207.0</c:v>
                </c:pt>
                <c:pt idx="766">
                  <c:v>213.0</c:v>
                </c:pt>
                <c:pt idx="767">
                  <c:v>218.0</c:v>
                </c:pt>
                <c:pt idx="768">
                  <c:v>216.0</c:v>
                </c:pt>
                <c:pt idx="769">
                  <c:v>218.0</c:v>
                </c:pt>
                <c:pt idx="770">
                  <c:v>228.0</c:v>
                </c:pt>
                <c:pt idx="771">
                  <c:v>250.0</c:v>
                </c:pt>
                <c:pt idx="772">
                  <c:v>256.0</c:v>
                </c:pt>
                <c:pt idx="773">
                  <c:v>252.0</c:v>
                </c:pt>
                <c:pt idx="774">
                  <c:v>266.0</c:v>
                </c:pt>
                <c:pt idx="775">
                  <c:v>276.0</c:v>
                </c:pt>
                <c:pt idx="776">
                  <c:v>287.0</c:v>
                </c:pt>
                <c:pt idx="777">
                  <c:v>281.0</c:v>
                </c:pt>
                <c:pt idx="778">
                  <c:v>289.0</c:v>
                </c:pt>
                <c:pt idx="779">
                  <c:v>293.0</c:v>
                </c:pt>
                <c:pt idx="780">
                  <c:v>310.0</c:v>
                </c:pt>
                <c:pt idx="781">
                  <c:v>309.0</c:v>
                </c:pt>
                <c:pt idx="782">
                  <c:v>309.0</c:v>
                </c:pt>
                <c:pt idx="783">
                  <c:v>324.0</c:v>
                </c:pt>
                <c:pt idx="784">
                  <c:v>329.0</c:v>
                </c:pt>
                <c:pt idx="785">
                  <c:v>330.0</c:v>
                </c:pt>
                <c:pt idx="786">
                  <c:v>338.0</c:v>
                </c:pt>
                <c:pt idx="787">
                  <c:v>354.0</c:v>
                </c:pt>
                <c:pt idx="788">
                  <c:v>363.0</c:v>
                </c:pt>
                <c:pt idx="789">
                  <c:v>369.0</c:v>
                </c:pt>
                <c:pt idx="790">
                  <c:v>371.0</c:v>
                </c:pt>
                <c:pt idx="791">
                  <c:v>365.0</c:v>
                </c:pt>
                <c:pt idx="792">
                  <c:v>374.0</c:v>
                </c:pt>
                <c:pt idx="793">
                  <c:v>390.0</c:v>
                </c:pt>
                <c:pt idx="794">
                  <c:v>380.0</c:v>
                </c:pt>
                <c:pt idx="795">
                  <c:v>403.0</c:v>
                </c:pt>
                <c:pt idx="796">
                  <c:v>410.0</c:v>
                </c:pt>
                <c:pt idx="797">
                  <c:v>416.0</c:v>
                </c:pt>
                <c:pt idx="798">
                  <c:v>412.0</c:v>
                </c:pt>
                <c:pt idx="799">
                  <c:v>424.0</c:v>
                </c:pt>
                <c:pt idx="800">
                  <c:v>425.0</c:v>
                </c:pt>
                <c:pt idx="801">
                  <c:v>432.0</c:v>
                </c:pt>
                <c:pt idx="802">
                  <c:v>438.0</c:v>
                </c:pt>
                <c:pt idx="803">
                  <c:v>456.0</c:v>
                </c:pt>
                <c:pt idx="804">
                  <c:v>452.0</c:v>
                </c:pt>
                <c:pt idx="805">
                  <c:v>455.0</c:v>
                </c:pt>
                <c:pt idx="806">
                  <c:v>462.0</c:v>
                </c:pt>
                <c:pt idx="807">
                  <c:v>478.0</c:v>
                </c:pt>
                <c:pt idx="808">
                  <c:v>487.0</c:v>
                </c:pt>
                <c:pt idx="809">
                  <c:v>492.0</c:v>
                </c:pt>
                <c:pt idx="810">
                  <c:v>493.0</c:v>
                </c:pt>
                <c:pt idx="811">
                  <c:v>504.0</c:v>
                </c:pt>
                <c:pt idx="812">
                  <c:v>502.0</c:v>
                </c:pt>
                <c:pt idx="813">
                  <c:v>517.0</c:v>
                </c:pt>
                <c:pt idx="814">
                  <c:v>518.0</c:v>
                </c:pt>
                <c:pt idx="815">
                  <c:v>533.0</c:v>
                </c:pt>
                <c:pt idx="816">
                  <c:v>528.0</c:v>
                </c:pt>
                <c:pt idx="817">
                  <c:v>534.0</c:v>
                </c:pt>
                <c:pt idx="818">
                  <c:v>1.0</c:v>
                </c:pt>
                <c:pt idx="819">
                  <c:v>3.0</c:v>
                </c:pt>
                <c:pt idx="820">
                  <c:v>8.0</c:v>
                </c:pt>
                <c:pt idx="821">
                  <c:v>10.0</c:v>
                </c:pt>
                <c:pt idx="822">
                  <c:v>23.0</c:v>
                </c:pt>
                <c:pt idx="823">
                  <c:v>29.0</c:v>
                </c:pt>
                <c:pt idx="824">
                  <c:v>41.0</c:v>
                </c:pt>
                <c:pt idx="825">
                  <c:v>43.0</c:v>
                </c:pt>
                <c:pt idx="826">
                  <c:v>63.0</c:v>
                </c:pt>
                <c:pt idx="827">
                  <c:v>64.0</c:v>
                </c:pt>
                <c:pt idx="828">
                  <c:v>59.0</c:v>
                </c:pt>
                <c:pt idx="829">
                  <c:v>66.0</c:v>
                </c:pt>
                <c:pt idx="830">
                  <c:v>72.0</c:v>
                </c:pt>
                <c:pt idx="831">
                  <c:v>84.0</c:v>
                </c:pt>
                <c:pt idx="832">
                  <c:v>87.0</c:v>
                </c:pt>
                <c:pt idx="833">
                  <c:v>95.0</c:v>
                </c:pt>
                <c:pt idx="834">
                  <c:v>109.0</c:v>
                </c:pt>
                <c:pt idx="835">
                  <c:v>101.0</c:v>
                </c:pt>
                <c:pt idx="836">
                  <c:v>121.0</c:v>
                </c:pt>
                <c:pt idx="837">
                  <c:v>126.0</c:v>
                </c:pt>
                <c:pt idx="838">
                  <c:v>130.0</c:v>
                </c:pt>
                <c:pt idx="839">
                  <c:v>142.0</c:v>
                </c:pt>
                <c:pt idx="840">
                  <c:v>138.0</c:v>
                </c:pt>
                <c:pt idx="841">
                  <c:v>145.0</c:v>
                </c:pt>
                <c:pt idx="842">
                  <c:v>147.0</c:v>
                </c:pt>
                <c:pt idx="843">
                  <c:v>157.0</c:v>
                </c:pt>
                <c:pt idx="844">
                  <c:v>163.0</c:v>
                </c:pt>
                <c:pt idx="845">
                  <c:v>179.0</c:v>
                </c:pt>
                <c:pt idx="846">
                  <c:v>171.0</c:v>
                </c:pt>
                <c:pt idx="847">
                  <c:v>191.0</c:v>
                </c:pt>
                <c:pt idx="848">
                  <c:v>194.0</c:v>
                </c:pt>
                <c:pt idx="849">
                  <c:v>190.0</c:v>
                </c:pt>
                <c:pt idx="850">
                  <c:v>198.0</c:v>
                </c:pt>
                <c:pt idx="851">
                  <c:v>205.0</c:v>
                </c:pt>
                <c:pt idx="852">
                  <c:v>220.0</c:v>
                </c:pt>
                <c:pt idx="853">
                  <c:v>216.0</c:v>
                </c:pt>
                <c:pt idx="854">
                  <c:v>226.0</c:v>
                </c:pt>
                <c:pt idx="855">
                  <c:v>243.0</c:v>
                </c:pt>
                <c:pt idx="856">
                  <c:v>238.0</c:v>
                </c:pt>
                <c:pt idx="857">
                  <c:v>244.0</c:v>
                </c:pt>
                <c:pt idx="858">
                  <c:v>248.0</c:v>
                </c:pt>
                <c:pt idx="859">
                  <c:v>266.0</c:v>
                </c:pt>
                <c:pt idx="860">
                  <c:v>268.0</c:v>
                </c:pt>
                <c:pt idx="861">
                  <c:v>274.0</c:v>
                </c:pt>
                <c:pt idx="862">
                  <c:v>278.0</c:v>
                </c:pt>
                <c:pt idx="863">
                  <c:v>284.0</c:v>
                </c:pt>
                <c:pt idx="864">
                  <c:v>303.0</c:v>
                </c:pt>
                <c:pt idx="865">
                  <c:v>303.0</c:v>
                </c:pt>
                <c:pt idx="866">
                  <c:v>305.0</c:v>
                </c:pt>
                <c:pt idx="867">
                  <c:v>320.0</c:v>
                </c:pt>
                <c:pt idx="868">
                  <c:v>318.0</c:v>
                </c:pt>
                <c:pt idx="869">
                  <c:v>317.0</c:v>
                </c:pt>
                <c:pt idx="870">
                  <c:v>338.0</c:v>
                </c:pt>
                <c:pt idx="871">
                  <c:v>344.0</c:v>
                </c:pt>
                <c:pt idx="872">
                  <c:v>348.0</c:v>
                </c:pt>
                <c:pt idx="873">
                  <c:v>340.0</c:v>
                </c:pt>
                <c:pt idx="874">
                  <c:v>352.0</c:v>
                </c:pt>
                <c:pt idx="875">
                  <c:v>369.0</c:v>
                </c:pt>
                <c:pt idx="876">
                  <c:v>362.0</c:v>
                </c:pt>
                <c:pt idx="877">
                  <c:v>370.0</c:v>
                </c:pt>
                <c:pt idx="878">
                  <c:v>378.0</c:v>
                </c:pt>
                <c:pt idx="879">
                  <c:v>379.0</c:v>
                </c:pt>
                <c:pt idx="880">
                  <c:v>384.0</c:v>
                </c:pt>
                <c:pt idx="881">
                  <c:v>392.0</c:v>
                </c:pt>
                <c:pt idx="882">
                  <c:v>410.0</c:v>
                </c:pt>
                <c:pt idx="883">
                  <c:v>418.0</c:v>
                </c:pt>
                <c:pt idx="884">
                  <c:v>411.0</c:v>
                </c:pt>
                <c:pt idx="885">
                  <c:v>425.0</c:v>
                </c:pt>
                <c:pt idx="886">
                  <c:v>428.0</c:v>
                </c:pt>
                <c:pt idx="887">
                  <c:v>434.0</c:v>
                </c:pt>
                <c:pt idx="888">
                  <c:v>441.0</c:v>
                </c:pt>
                <c:pt idx="889">
                  <c:v>441.0</c:v>
                </c:pt>
                <c:pt idx="890">
                  <c:v>452.0</c:v>
                </c:pt>
                <c:pt idx="891">
                  <c:v>466.0</c:v>
                </c:pt>
                <c:pt idx="892">
                  <c:v>470.0</c:v>
                </c:pt>
                <c:pt idx="893">
                  <c:v>460.0</c:v>
                </c:pt>
                <c:pt idx="894">
                  <c:v>482.0</c:v>
                </c:pt>
                <c:pt idx="895">
                  <c:v>475.0</c:v>
                </c:pt>
                <c:pt idx="896">
                  <c:v>481.0</c:v>
                </c:pt>
                <c:pt idx="897">
                  <c:v>495.0</c:v>
                </c:pt>
                <c:pt idx="898">
                  <c:v>502.0</c:v>
                </c:pt>
                <c:pt idx="899">
                  <c:v>501.0</c:v>
                </c:pt>
                <c:pt idx="900">
                  <c:v>503.0</c:v>
                </c:pt>
                <c:pt idx="901">
                  <c:v>524.0</c:v>
                </c:pt>
                <c:pt idx="902">
                  <c:v>517.0</c:v>
                </c:pt>
                <c:pt idx="903">
                  <c:v>533.0</c:v>
                </c:pt>
                <c:pt idx="904">
                  <c:v>541.0</c:v>
                </c:pt>
                <c:pt idx="905">
                  <c:v>548.0</c:v>
                </c:pt>
                <c:pt idx="906">
                  <c:v>0.0</c:v>
                </c:pt>
                <c:pt idx="907">
                  <c:v>8.0</c:v>
                </c:pt>
                <c:pt idx="908">
                  <c:v>13.0</c:v>
                </c:pt>
                <c:pt idx="909">
                  <c:v>9.0</c:v>
                </c:pt>
                <c:pt idx="910">
                  <c:v>6.0</c:v>
                </c:pt>
                <c:pt idx="911">
                  <c:v>10.0</c:v>
                </c:pt>
                <c:pt idx="912">
                  <c:v>13.0</c:v>
                </c:pt>
                <c:pt idx="913">
                  <c:v>18.0</c:v>
                </c:pt>
                <c:pt idx="914">
                  <c:v>26.0</c:v>
                </c:pt>
                <c:pt idx="915">
                  <c:v>18.0</c:v>
                </c:pt>
                <c:pt idx="916">
                  <c:v>33.0</c:v>
                </c:pt>
                <c:pt idx="917">
                  <c:v>25.0</c:v>
                </c:pt>
                <c:pt idx="918">
                  <c:v>37.0</c:v>
                </c:pt>
                <c:pt idx="919">
                  <c:v>27.0</c:v>
                </c:pt>
                <c:pt idx="920">
                  <c:v>34.0</c:v>
                </c:pt>
                <c:pt idx="921">
                  <c:v>34.0</c:v>
                </c:pt>
                <c:pt idx="922">
                  <c:v>51.0</c:v>
                </c:pt>
                <c:pt idx="923">
                  <c:v>54.0</c:v>
                </c:pt>
                <c:pt idx="924">
                  <c:v>47.0</c:v>
                </c:pt>
                <c:pt idx="925">
                  <c:v>60.0</c:v>
                </c:pt>
                <c:pt idx="926">
                  <c:v>69.0</c:v>
                </c:pt>
                <c:pt idx="927">
                  <c:v>70.0</c:v>
                </c:pt>
                <c:pt idx="928">
                  <c:v>70.0</c:v>
                </c:pt>
                <c:pt idx="929">
                  <c:v>82.0</c:v>
                </c:pt>
                <c:pt idx="930">
                  <c:v>90.0</c:v>
                </c:pt>
                <c:pt idx="931">
                  <c:v>93.0</c:v>
                </c:pt>
                <c:pt idx="932">
                  <c:v>104.0</c:v>
                </c:pt>
                <c:pt idx="933">
                  <c:v>112.0</c:v>
                </c:pt>
                <c:pt idx="934">
                  <c:v>108.0</c:v>
                </c:pt>
                <c:pt idx="935">
                  <c:v>113.0</c:v>
                </c:pt>
                <c:pt idx="936">
                  <c:v>119.0</c:v>
                </c:pt>
                <c:pt idx="937">
                  <c:v>142.0</c:v>
                </c:pt>
                <c:pt idx="938">
                  <c:v>138.0</c:v>
                </c:pt>
                <c:pt idx="939">
                  <c:v>142.0</c:v>
                </c:pt>
                <c:pt idx="940">
                  <c:v>149.0</c:v>
                </c:pt>
                <c:pt idx="941">
                  <c:v>152.0</c:v>
                </c:pt>
                <c:pt idx="942">
                  <c:v>174.0</c:v>
                </c:pt>
                <c:pt idx="943">
                  <c:v>164.0</c:v>
                </c:pt>
                <c:pt idx="944">
                  <c:v>177.0</c:v>
                </c:pt>
                <c:pt idx="945">
                  <c:v>192.0</c:v>
                </c:pt>
                <c:pt idx="946">
                  <c:v>189.0</c:v>
                </c:pt>
                <c:pt idx="947">
                  <c:v>200.0</c:v>
                </c:pt>
                <c:pt idx="948">
                  <c:v>213.0</c:v>
                </c:pt>
                <c:pt idx="949">
                  <c:v>208.0</c:v>
                </c:pt>
                <c:pt idx="950">
                  <c:v>212.0</c:v>
                </c:pt>
                <c:pt idx="951">
                  <c:v>223.0</c:v>
                </c:pt>
                <c:pt idx="952">
                  <c:v>231.0</c:v>
                </c:pt>
                <c:pt idx="953">
                  <c:v>238.0</c:v>
                </c:pt>
                <c:pt idx="954">
                  <c:v>241.0</c:v>
                </c:pt>
                <c:pt idx="955">
                  <c:v>248.0</c:v>
                </c:pt>
                <c:pt idx="956">
                  <c:v>264.0</c:v>
                </c:pt>
                <c:pt idx="957">
                  <c:v>264.0</c:v>
                </c:pt>
                <c:pt idx="958">
                  <c:v>274.0</c:v>
                </c:pt>
                <c:pt idx="959">
                  <c:v>279.0</c:v>
                </c:pt>
                <c:pt idx="960">
                  <c:v>294.0</c:v>
                </c:pt>
                <c:pt idx="961">
                  <c:v>302.0</c:v>
                </c:pt>
                <c:pt idx="962">
                  <c:v>299.0</c:v>
                </c:pt>
                <c:pt idx="963">
                  <c:v>308.0</c:v>
                </c:pt>
                <c:pt idx="964">
                  <c:v>310.0</c:v>
                </c:pt>
                <c:pt idx="965">
                  <c:v>326.0</c:v>
                </c:pt>
                <c:pt idx="966">
                  <c:v>321.0</c:v>
                </c:pt>
                <c:pt idx="967">
                  <c:v>340.0</c:v>
                </c:pt>
                <c:pt idx="968">
                  <c:v>346.0</c:v>
                </c:pt>
                <c:pt idx="969">
                  <c:v>346.0</c:v>
                </c:pt>
                <c:pt idx="970">
                  <c:v>344.0</c:v>
                </c:pt>
                <c:pt idx="971">
                  <c:v>353.0</c:v>
                </c:pt>
                <c:pt idx="972">
                  <c:v>369.0</c:v>
                </c:pt>
                <c:pt idx="973">
                  <c:v>369.0</c:v>
                </c:pt>
                <c:pt idx="974">
                  <c:v>386.0</c:v>
                </c:pt>
                <c:pt idx="975">
                  <c:v>378.0</c:v>
                </c:pt>
                <c:pt idx="976">
                  <c:v>383.0</c:v>
                </c:pt>
                <c:pt idx="977">
                  <c:v>402.0</c:v>
                </c:pt>
                <c:pt idx="978">
                  <c:v>410.0</c:v>
                </c:pt>
                <c:pt idx="979">
                  <c:v>414.0</c:v>
                </c:pt>
                <c:pt idx="980">
                  <c:v>406.0</c:v>
                </c:pt>
                <c:pt idx="981">
                  <c:v>419.0</c:v>
                </c:pt>
                <c:pt idx="982">
                  <c:v>418.0</c:v>
                </c:pt>
                <c:pt idx="983">
                  <c:v>441.0</c:v>
                </c:pt>
                <c:pt idx="984">
                  <c:v>448.0</c:v>
                </c:pt>
                <c:pt idx="985">
                  <c:v>451.0</c:v>
                </c:pt>
                <c:pt idx="986">
                  <c:v>447.0</c:v>
                </c:pt>
                <c:pt idx="987">
                  <c:v>449.0</c:v>
                </c:pt>
                <c:pt idx="988">
                  <c:v>470.0</c:v>
                </c:pt>
                <c:pt idx="989">
                  <c:v>465.0</c:v>
                </c:pt>
                <c:pt idx="990">
                  <c:v>481.0</c:v>
                </c:pt>
                <c:pt idx="991">
                  <c:v>486.0</c:v>
                </c:pt>
                <c:pt idx="992">
                  <c:v>496.0</c:v>
                </c:pt>
                <c:pt idx="993">
                  <c:v>501.0</c:v>
                </c:pt>
                <c:pt idx="994">
                  <c:v>506.0</c:v>
                </c:pt>
                <c:pt idx="995">
                  <c:v>504.0</c:v>
                </c:pt>
                <c:pt idx="996">
                  <c:v>509.0</c:v>
                </c:pt>
                <c:pt idx="997">
                  <c:v>514.0</c:v>
                </c:pt>
                <c:pt idx="998">
                  <c:v>525.0</c:v>
                </c:pt>
                <c:pt idx="999">
                  <c:v>526.0</c:v>
                </c:pt>
                <c:pt idx="1000">
                  <c:v>546.0</c:v>
                </c:pt>
                <c:pt idx="1001">
                  <c:v>1.0</c:v>
                </c:pt>
                <c:pt idx="1002">
                  <c:v>11.0</c:v>
                </c:pt>
                <c:pt idx="1003">
                  <c:v>6.0</c:v>
                </c:pt>
                <c:pt idx="1004">
                  <c:v>19.0</c:v>
                </c:pt>
                <c:pt idx="1005">
                  <c:v>15.0</c:v>
                </c:pt>
                <c:pt idx="1006">
                  <c:v>16.0</c:v>
                </c:pt>
                <c:pt idx="1007">
                  <c:v>18.0</c:v>
                </c:pt>
                <c:pt idx="1008">
                  <c:v>23.0</c:v>
                </c:pt>
                <c:pt idx="1009">
                  <c:v>46.0</c:v>
                </c:pt>
                <c:pt idx="1010">
                  <c:v>46.0</c:v>
                </c:pt>
                <c:pt idx="1011">
                  <c:v>57.0</c:v>
                </c:pt>
                <c:pt idx="1012">
                  <c:v>68.0</c:v>
                </c:pt>
                <c:pt idx="1013">
                  <c:v>62.0</c:v>
                </c:pt>
                <c:pt idx="1014">
                  <c:v>67.0</c:v>
                </c:pt>
                <c:pt idx="1015">
                  <c:v>81.0</c:v>
                </c:pt>
                <c:pt idx="1016">
                  <c:v>75.0</c:v>
                </c:pt>
                <c:pt idx="1017">
                  <c:v>82.0</c:v>
                </c:pt>
                <c:pt idx="1018">
                  <c:v>99.0</c:v>
                </c:pt>
                <c:pt idx="1019">
                  <c:v>98.0</c:v>
                </c:pt>
                <c:pt idx="1020">
                  <c:v>114.0</c:v>
                </c:pt>
                <c:pt idx="1021">
                  <c:v>125.0</c:v>
                </c:pt>
                <c:pt idx="1022">
                  <c:v>118.0</c:v>
                </c:pt>
                <c:pt idx="1023">
                  <c:v>128.0</c:v>
                </c:pt>
                <c:pt idx="1024">
                  <c:v>133.0</c:v>
                </c:pt>
                <c:pt idx="1025">
                  <c:v>149.0</c:v>
                </c:pt>
                <c:pt idx="1026">
                  <c:v>161.0</c:v>
                </c:pt>
                <c:pt idx="1027">
                  <c:v>156.0</c:v>
                </c:pt>
                <c:pt idx="1028">
                  <c:v>163.0</c:v>
                </c:pt>
                <c:pt idx="1029">
                  <c:v>169.0</c:v>
                </c:pt>
                <c:pt idx="1030">
                  <c:v>175.0</c:v>
                </c:pt>
                <c:pt idx="1031">
                  <c:v>192.0</c:v>
                </c:pt>
                <c:pt idx="1032">
                  <c:v>184.0</c:v>
                </c:pt>
                <c:pt idx="1033">
                  <c:v>200.0</c:v>
                </c:pt>
                <c:pt idx="1034">
                  <c:v>204.0</c:v>
                </c:pt>
                <c:pt idx="1035">
                  <c:v>209.0</c:v>
                </c:pt>
                <c:pt idx="1036">
                  <c:v>225.0</c:v>
                </c:pt>
                <c:pt idx="1037">
                  <c:v>217.0</c:v>
                </c:pt>
                <c:pt idx="1038">
                  <c:v>228.0</c:v>
                </c:pt>
                <c:pt idx="1039">
                  <c:v>244.0</c:v>
                </c:pt>
                <c:pt idx="1040">
                  <c:v>251.0</c:v>
                </c:pt>
                <c:pt idx="1041">
                  <c:v>251.0</c:v>
                </c:pt>
                <c:pt idx="1042">
                  <c:v>255.0</c:v>
                </c:pt>
                <c:pt idx="1043">
                  <c:v>264.0</c:v>
                </c:pt>
                <c:pt idx="1044">
                  <c:v>277.0</c:v>
                </c:pt>
                <c:pt idx="1045">
                  <c:v>278.0</c:v>
                </c:pt>
                <c:pt idx="1046">
                  <c:v>285.0</c:v>
                </c:pt>
                <c:pt idx="1047">
                  <c:v>290.0</c:v>
                </c:pt>
                <c:pt idx="1048">
                  <c:v>309.0</c:v>
                </c:pt>
                <c:pt idx="1049">
                  <c:v>307.0</c:v>
                </c:pt>
                <c:pt idx="1050">
                  <c:v>321.0</c:v>
                </c:pt>
                <c:pt idx="1051">
                  <c:v>322.0</c:v>
                </c:pt>
                <c:pt idx="1052">
                  <c:v>318.0</c:v>
                </c:pt>
                <c:pt idx="1053">
                  <c:v>325.0</c:v>
                </c:pt>
                <c:pt idx="1054">
                  <c:v>333.0</c:v>
                </c:pt>
                <c:pt idx="1055">
                  <c:v>348.0</c:v>
                </c:pt>
                <c:pt idx="1056">
                  <c:v>354.0</c:v>
                </c:pt>
                <c:pt idx="1057">
                  <c:v>353.0</c:v>
                </c:pt>
                <c:pt idx="1058">
                  <c:v>364.0</c:v>
                </c:pt>
                <c:pt idx="1059">
                  <c:v>372.0</c:v>
                </c:pt>
                <c:pt idx="1060">
                  <c:v>367.0</c:v>
                </c:pt>
                <c:pt idx="1061">
                  <c:v>385.0</c:v>
                </c:pt>
                <c:pt idx="1062">
                  <c:v>378.0</c:v>
                </c:pt>
                <c:pt idx="1063">
                  <c:v>385.0</c:v>
                </c:pt>
                <c:pt idx="1064">
                  <c:v>399.0</c:v>
                </c:pt>
                <c:pt idx="1065">
                  <c:v>413.0</c:v>
                </c:pt>
                <c:pt idx="1066">
                  <c:v>415.0</c:v>
                </c:pt>
                <c:pt idx="1067">
                  <c:v>425.0</c:v>
                </c:pt>
                <c:pt idx="1068">
                  <c:v>415.0</c:v>
                </c:pt>
                <c:pt idx="1069">
                  <c:v>438.0</c:v>
                </c:pt>
                <c:pt idx="1070">
                  <c:v>434.0</c:v>
                </c:pt>
                <c:pt idx="1071">
                  <c:v>452.0</c:v>
                </c:pt>
                <c:pt idx="1072">
                  <c:v>456.0</c:v>
                </c:pt>
                <c:pt idx="1073">
                  <c:v>449.0</c:v>
                </c:pt>
                <c:pt idx="1074">
                  <c:v>457.0</c:v>
                </c:pt>
                <c:pt idx="1075">
                  <c:v>473.0</c:v>
                </c:pt>
                <c:pt idx="1076">
                  <c:v>469.0</c:v>
                </c:pt>
                <c:pt idx="1077">
                  <c:v>480.0</c:v>
                </c:pt>
                <c:pt idx="1078">
                  <c:v>482.0</c:v>
                </c:pt>
                <c:pt idx="1079">
                  <c:v>493.0</c:v>
                </c:pt>
                <c:pt idx="1080">
                  <c:v>493.0</c:v>
                </c:pt>
                <c:pt idx="1081">
                  <c:v>500.0</c:v>
                </c:pt>
                <c:pt idx="1082">
                  <c:v>520.0</c:v>
                </c:pt>
                <c:pt idx="1083">
                  <c:v>516.0</c:v>
                </c:pt>
                <c:pt idx="1084">
                  <c:v>521.0</c:v>
                </c:pt>
                <c:pt idx="1085">
                  <c:v>537.0</c:v>
                </c:pt>
                <c:pt idx="1086">
                  <c:v>541.0</c:v>
                </c:pt>
                <c:pt idx="1087">
                  <c:v>1.0</c:v>
                </c:pt>
                <c:pt idx="1088">
                  <c:v>14.0</c:v>
                </c:pt>
                <c:pt idx="1089">
                  <c:v>4.0</c:v>
                </c:pt>
                <c:pt idx="1090">
                  <c:v>14.0</c:v>
                </c:pt>
                <c:pt idx="1091">
                  <c:v>16.0</c:v>
                </c:pt>
                <c:pt idx="1092">
                  <c:v>9.0</c:v>
                </c:pt>
                <c:pt idx="1093">
                  <c:v>17.0</c:v>
                </c:pt>
                <c:pt idx="1094">
                  <c:v>27.0</c:v>
                </c:pt>
                <c:pt idx="1095">
                  <c:v>25.0</c:v>
                </c:pt>
                <c:pt idx="1096">
                  <c:v>39.0</c:v>
                </c:pt>
                <c:pt idx="1097">
                  <c:v>31.0</c:v>
                </c:pt>
                <c:pt idx="1098">
                  <c:v>47.0</c:v>
                </c:pt>
                <c:pt idx="1099">
                  <c:v>49.0</c:v>
                </c:pt>
                <c:pt idx="1100">
                  <c:v>58.0</c:v>
                </c:pt>
                <c:pt idx="1101">
                  <c:v>55.0</c:v>
                </c:pt>
                <c:pt idx="1102">
                  <c:v>61.0</c:v>
                </c:pt>
                <c:pt idx="1103">
                  <c:v>73.0</c:v>
                </c:pt>
                <c:pt idx="1104">
                  <c:v>69.0</c:v>
                </c:pt>
                <c:pt idx="1105">
                  <c:v>81.0</c:v>
                </c:pt>
                <c:pt idx="1106">
                  <c:v>90.0</c:v>
                </c:pt>
                <c:pt idx="1107">
                  <c:v>96.0</c:v>
                </c:pt>
                <c:pt idx="1108">
                  <c:v>95.0</c:v>
                </c:pt>
                <c:pt idx="1109">
                  <c:v>101.0</c:v>
                </c:pt>
                <c:pt idx="1110">
                  <c:v>105.0</c:v>
                </c:pt>
                <c:pt idx="1111">
                  <c:v>125.0</c:v>
                </c:pt>
                <c:pt idx="1112">
                  <c:v>121.0</c:v>
                </c:pt>
                <c:pt idx="1113">
                  <c:v>129.0</c:v>
                </c:pt>
                <c:pt idx="1114">
                  <c:v>144.0</c:v>
                </c:pt>
                <c:pt idx="1115">
                  <c:v>144.0</c:v>
                </c:pt>
                <c:pt idx="1116">
                  <c:v>147.0</c:v>
                </c:pt>
                <c:pt idx="1117">
                  <c:v>167.0</c:v>
                </c:pt>
                <c:pt idx="1118">
                  <c:v>172.0</c:v>
                </c:pt>
                <c:pt idx="1119">
                  <c:v>167.0</c:v>
                </c:pt>
                <c:pt idx="1120">
                  <c:v>188.0</c:v>
                </c:pt>
                <c:pt idx="1121">
                  <c:v>193.0</c:v>
                </c:pt>
                <c:pt idx="1122">
                  <c:v>191.0</c:v>
                </c:pt>
                <c:pt idx="1123">
                  <c:v>207.0</c:v>
                </c:pt>
                <c:pt idx="1124">
                  <c:v>213.0</c:v>
                </c:pt>
                <c:pt idx="1125">
                  <c:v>208.0</c:v>
                </c:pt>
                <c:pt idx="1126">
                  <c:v>212.0</c:v>
                </c:pt>
                <c:pt idx="1127">
                  <c:v>216.0</c:v>
                </c:pt>
                <c:pt idx="1128">
                  <c:v>232.0</c:v>
                </c:pt>
                <c:pt idx="1129">
                  <c:v>236.0</c:v>
                </c:pt>
                <c:pt idx="1130">
                  <c:v>244.0</c:v>
                </c:pt>
                <c:pt idx="1131">
                  <c:v>251.0</c:v>
                </c:pt>
                <c:pt idx="1132">
                  <c:v>253.0</c:v>
                </c:pt>
                <c:pt idx="1133">
                  <c:v>274.0</c:v>
                </c:pt>
                <c:pt idx="1134">
                  <c:v>284.0</c:v>
                </c:pt>
                <c:pt idx="1135">
                  <c:v>279.0</c:v>
                </c:pt>
                <c:pt idx="1136">
                  <c:v>284.0</c:v>
                </c:pt>
                <c:pt idx="1137">
                  <c:v>290.0</c:v>
                </c:pt>
                <c:pt idx="1138">
                  <c:v>316.0</c:v>
                </c:pt>
                <c:pt idx="1139">
                  <c:v>308.0</c:v>
                </c:pt>
                <c:pt idx="1140">
                  <c:v>321.0</c:v>
                </c:pt>
                <c:pt idx="1141">
                  <c:v>322.0</c:v>
                </c:pt>
                <c:pt idx="1142">
                  <c:v>327.0</c:v>
                </c:pt>
                <c:pt idx="1143">
                  <c:v>345.0</c:v>
                </c:pt>
                <c:pt idx="1144">
                  <c:v>340.0</c:v>
                </c:pt>
                <c:pt idx="1145">
                  <c:v>356.0</c:v>
                </c:pt>
                <c:pt idx="1146">
                  <c:v>369.0</c:v>
                </c:pt>
                <c:pt idx="1147">
                  <c:v>378.0</c:v>
                </c:pt>
                <c:pt idx="1148">
                  <c:v>378.0</c:v>
                </c:pt>
                <c:pt idx="1149">
                  <c:v>386.0</c:v>
                </c:pt>
                <c:pt idx="1150">
                  <c:v>393.0</c:v>
                </c:pt>
                <c:pt idx="1151">
                  <c:v>387.0</c:v>
                </c:pt>
                <c:pt idx="1152">
                  <c:v>399.0</c:v>
                </c:pt>
                <c:pt idx="1153">
                  <c:v>412.0</c:v>
                </c:pt>
                <c:pt idx="1154">
                  <c:v>416.0</c:v>
                </c:pt>
                <c:pt idx="1155">
                  <c:v>430.0</c:v>
                </c:pt>
                <c:pt idx="1156">
                  <c:v>434.0</c:v>
                </c:pt>
                <c:pt idx="1157">
                  <c:v>442.0</c:v>
                </c:pt>
                <c:pt idx="1158">
                  <c:v>440.0</c:v>
                </c:pt>
                <c:pt idx="1159">
                  <c:v>453.0</c:v>
                </c:pt>
                <c:pt idx="1160">
                  <c:v>449.0</c:v>
                </c:pt>
                <c:pt idx="1161">
                  <c:v>460.0</c:v>
                </c:pt>
                <c:pt idx="1162">
                  <c:v>473.0</c:v>
                </c:pt>
                <c:pt idx="1163">
                  <c:v>467.0</c:v>
                </c:pt>
                <c:pt idx="1164">
                  <c:v>475.0</c:v>
                </c:pt>
                <c:pt idx="1165">
                  <c:v>490.0</c:v>
                </c:pt>
                <c:pt idx="1166">
                  <c:v>496.0</c:v>
                </c:pt>
                <c:pt idx="1167">
                  <c:v>499.0</c:v>
                </c:pt>
                <c:pt idx="1168">
                  <c:v>494.0</c:v>
                </c:pt>
                <c:pt idx="1169">
                  <c:v>517.0</c:v>
                </c:pt>
                <c:pt idx="1170">
                  <c:v>523.0</c:v>
                </c:pt>
                <c:pt idx="1171">
                  <c:v>525.0</c:v>
                </c:pt>
                <c:pt idx="1172">
                  <c:v>540.0</c:v>
                </c:pt>
                <c:pt idx="1173">
                  <c:v>541.0</c:v>
                </c:pt>
                <c:pt idx="1174">
                  <c:v>1.0</c:v>
                </c:pt>
                <c:pt idx="1175">
                  <c:v>41.0</c:v>
                </c:pt>
                <c:pt idx="1176">
                  <c:v>41.0</c:v>
                </c:pt>
                <c:pt idx="1177">
                  <c:v>35.0</c:v>
                </c:pt>
                <c:pt idx="1178">
                  <c:v>62.0</c:v>
                </c:pt>
                <c:pt idx="1179">
                  <c:v>61.0</c:v>
                </c:pt>
                <c:pt idx="1180">
                  <c:v>70.0</c:v>
                </c:pt>
                <c:pt idx="1181">
                  <c:v>68.0</c:v>
                </c:pt>
                <c:pt idx="1182">
                  <c:v>80.0</c:v>
                </c:pt>
                <c:pt idx="1183">
                  <c:v>88.0</c:v>
                </c:pt>
                <c:pt idx="1184">
                  <c:v>94.0</c:v>
                </c:pt>
                <c:pt idx="1185">
                  <c:v>100.0</c:v>
                </c:pt>
                <c:pt idx="1186">
                  <c:v>100.0</c:v>
                </c:pt>
                <c:pt idx="1187">
                  <c:v>114.0</c:v>
                </c:pt>
                <c:pt idx="1188">
                  <c:v>106.0</c:v>
                </c:pt>
                <c:pt idx="1189">
                  <c:v>115.0</c:v>
                </c:pt>
                <c:pt idx="1190">
                  <c:v>119.0</c:v>
                </c:pt>
                <c:pt idx="1191">
                  <c:v>129.0</c:v>
                </c:pt>
                <c:pt idx="1192">
                  <c:v>144.0</c:v>
                </c:pt>
                <c:pt idx="1193">
                  <c:v>142.0</c:v>
                </c:pt>
                <c:pt idx="1194">
                  <c:v>154.0</c:v>
                </c:pt>
                <c:pt idx="1195">
                  <c:v>159.0</c:v>
                </c:pt>
                <c:pt idx="1196">
                  <c:v>168.0</c:v>
                </c:pt>
                <c:pt idx="1197">
                  <c:v>184.0</c:v>
                </c:pt>
                <c:pt idx="1198">
                  <c:v>181.0</c:v>
                </c:pt>
                <c:pt idx="1199">
                  <c:v>185.0</c:v>
                </c:pt>
                <c:pt idx="1200">
                  <c:v>193.0</c:v>
                </c:pt>
                <c:pt idx="1201">
                  <c:v>209.0</c:v>
                </c:pt>
                <c:pt idx="1202">
                  <c:v>205.0</c:v>
                </c:pt>
                <c:pt idx="1203">
                  <c:v>225.0</c:v>
                </c:pt>
                <c:pt idx="1204">
                  <c:v>229.0</c:v>
                </c:pt>
                <c:pt idx="1205">
                  <c:v>237.0</c:v>
                </c:pt>
                <c:pt idx="1206">
                  <c:v>244.0</c:v>
                </c:pt>
                <c:pt idx="1207">
                  <c:v>250.0</c:v>
                </c:pt>
                <c:pt idx="1208">
                  <c:v>263.0</c:v>
                </c:pt>
                <c:pt idx="1209">
                  <c:v>264.0</c:v>
                </c:pt>
                <c:pt idx="1210">
                  <c:v>274.0</c:v>
                </c:pt>
                <c:pt idx="1211">
                  <c:v>292.0</c:v>
                </c:pt>
                <c:pt idx="1212">
                  <c:v>293.0</c:v>
                </c:pt>
                <c:pt idx="1213">
                  <c:v>296.0</c:v>
                </c:pt>
                <c:pt idx="1214">
                  <c:v>303.0</c:v>
                </c:pt>
                <c:pt idx="1215">
                  <c:v>306.0</c:v>
                </c:pt>
                <c:pt idx="1216">
                  <c:v>311.0</c:v>
                </c:pt>
                <c:pt idx="1217">
                  <c:v>326.0</c:v>
                </c:pt>
                <c:pt idx="1218">
                  <c:v>325.0</c:v>
                </c:pt>
                <c:pt idx="1219">
                  <c:v>330.0</c:v>
                </c:pt>
                <c:pt idx="1220">
                  <c:v>347.0</c:v>
                </c:pt>
                <c:pt idx="1221">
                  <c:v>342.0</c:v>
                </c:pt>
                <c:pt idx="1222">
                  <c:v>353.0</c:v>
                </c:pt>
                <c:pt idx="1223">
                  <c:v>359.0</c:v>
                </c:pt>
                <c:pt idx="1224">
                  <c:v>364.0</c:v>
                </c:pt>
                <c:pt idx="1225">
                  <c:v>375.0</c:v>
                </c:pt>
                <c:pt idx="1226">
                  <c:v>378.0</c:v>
                </c:pt>
                <c:pt idx="1227">
                  <c:v>392.0</c:v>
                </c:pt>
                <c:pt idx="1228">
                  <c:v>398.0</c:v>
                </c:pt>
                <c:pt idx="1229">
                  <c:v>403.0</c:v>
                </c:pt>
                <c:pt idx="1230">
                  <c:v>416.0</c:v>
                </c:pt>
                <c:pt idx="1231">
                  <c:v>407.0</c:v>
                </c:pt>
                <c:pt idx="1232">
                  <c:v>418.0</c:v>
                </c:pt>
                <c:pt idx="1233">
                  <c:v>435.0</c:v>
                </c:pt>
                <c:pt idx="1234">
                  <c:v>431.0</c:v>
                </c:pt>
                <c:pt idx="1235">
                  <c:v>443.0</c:v>
                </c:pt>
                <c:pt idx="1236">
                  <c:v>442.0</c:v>
                </c:pt>
                <c:pt idx="1237">
                  <c:v>447.0</c:v>
                </c:pt>
                <c:pt idx="1238">
                  <c:v>465.0</c:v>
                </c:pt>
                <c:pt idx="1239">
                  <c:v>465.0</c:v>
                </c:pt>
                <c:pt idx="1240">
                  <c:v>477.0</c:v>
                </c:pt>
                <c:pt idx="1241">
                  <c:v>474.0</c:v>
                </c:pt>
                <c:pt idx="1242">
                  <c:v>489.0</c:v>
                </c:pt>
                <c:pt idx="1243">
                  <c:v>483.0</c:v>
                </c:pt>
                <c:pt idx="1244">
                  <c:v>497.0</c:v>
                </c:pt>
                <c:pt idx="1245">
                  <c:v>504.0</c:v>
                </c:pt>
                <c:pt idx="1246">
                  <c:v>513.0</c:v>
                </c:pt>
                <c:pt idx="1247">
                  <c:v>507.0</c:v>
                </c:pt>
                <c:pt idx="1248">
                  <c:v>512.0</c:v>
                </c:pt>
                <c:pt idx="1249">
                  <c:v>531.0</c:v>
                </c:pt>
                <c:pt idx="1250">
                  <c:v>526.0</c:v>
                </c:pt>
                <c:pt idx="1251">
                  <c:v>531.0</c:v>
                </c:pt>
                <c:pt idx="1252">
                  <c:v>1.0</c:v>
                </c:pt>
                <c:pt idx="1253">
                  <c:v>1.0</c:v>
                </c:pt>
                <c:pt idx="1254">
                  <c:v>27.0</c:v>
                </c:pt>
                <c:pt idx="1255">
                  <c:v>40.0</c:v>
                </c:pt>
                <c:pt idx="1256">
                  <c:v>33.0</c:v>
                </c:pt>
                <c:pt idx="1257">
                  <c:v>40.0</c:v>
                </c:pt>
                <c:pt idx="1258">
                  <c:v>47.0</c:v>
                </c:pt>
                <c:pt idx="1259">
                  <c:v>75.0</c:v>
                </c:pt>
                <c:pt idx="1260">
                  <c:v>94.0</c:v>
                </c:pt>
                <c:pt idx="1261">
                  <c:v>100.0</c:v>
                </c:pt>
                <c:pt idx="1262">
                  <c:v>96.0</c:v>
                </c:pt>
                <c:pt idx="1263">
                  <c:v>104.0</c:v>
                </c:pt>
                <c:pt idx="1264">
                  <c:v>121.0</c:v>
                </c:pt>
                <c:pt idx="1265">
                  <c:v>118.0</c:v>
                </c:pt>
                <c:pt idx="1266">
                  <c:v>132.0</c:v>
                </c:pt>
                <c:pt idx="1267">
                  <c:v>143.0</c:v>
                </c:pt>
                <c:pt idx="1268">
                  <c:v>150.0</c:v>
                </c:pt>
                <c:pt idx="1269">
                  <c:v>144.0</c:v>
                </c:pt>
                <c:pt idx="1270">
                  <c:v>152.0</c:v>
                </c:pt>
                <c:pt idx="1271">
                  <c:v>167.0</c:v>
                </c:pt>
                <c:pt idx="1272">
                  <c:v>177.0</c:v>
                </c:pt>
                <c:pt idx="1273">
                  <c:v>184.0</c:v>
                </c:pt>
                <c:pt idx="1274">
                  <c:v>188.0</c:v>
                </c:pt>
                <c:pt idx="1275">
                  <c:v>195.0</c:v>
                </c:pt>
                <c:pt idx="1276">
                  <c:v>208.0</c:v>
                </c:pt>
                <c:pt idx="1277">
                  <c:v>204.0</c:v>
                </c:pt>
                <c:pt idx="1278">
                  <c:v>221.0</c:v>
                </c:pt>
                <c:pt idx="1279">
                  <c:v>227.0</c:v>
                </c:pt>
                <c:pt idx="1280">
                  <c:v>217.0</c:v>
                </c:pt>
                <c:pt idx="1281">
                  <c:v>235.0</c:v>
                </c:pt>
                <c:pt idx="1282">
                  <c:v>251.0</c:v>
                </c:pt>
                <c:pt idx="1283">
                  <c:v>260.0</c:v>
                </c:pt>
                <c:pt idx="1284">
                  <c:v>254.0</c:v>
                </c:pt>
                <c:pt idx="1285">
                  <c:v>269.0</c:v>
                </c:pt>
                <c:pt idx="1286">
                  <c:v>268.0</c:v>
                </c:pt>
                <c:pt idx="1287">
                  <c:v>279.0</c:v>
                </c:pt>
                <c:pt idx="1288">
                  <c:v>293.0</c:v>
                </c:pt>
                <c:pt idx="1289">
                  <c:v>295.0</c:v>
                </c:pt>
                <c:pt idx="1290">
                  <c:v>302.0</c:v>
                </c:pt>
                <c:pt idx="1291">
                  <c:v>318.0</c:v>
                </c:pt>
                <c:pt idx="1292">
                  <c:v>312.0</c:v>
                </c:pt>
                <c:pt idx="1293">
                  <c:v>314.0</c:v>
                </c:pt>
                <c:pt idx="1294">
                  <c:v>331.0</c:v>
                </c:pt>
                <c:pt idx="1295">
                  <c:v>329.0</c:v>
                </c:pt>
                <c:pt idx="1296">
                  <c:v>342.0</c:v>
                </c:pt>
                <c:pt idx="1297">
                  <c:v>339.0</c:v>
                </c:pt>
                <c:pt idx="1298">
                  <c:v>344.0</c:v>
                </c:pt>
                <c:pt idx="1299">
                  <c:v>365.0</c:v>
                </c:pt>
                <c:pt idx="1300">
                  <c:v>359.0</c:v>
                </c:pt>
                <c:pt idx="1301">
                  <c:v>364.0</c:v>
                </c:pt>
                <c:pt idx="1302">
                  <c:v>374.0</c:v>
                </c:pt>
                <c:pt idx="1303">
                  <c:v>388.0</c:v>
                </c:pt>
                <c:pt idx="1304">
                  <c:v>397.0</c:v>
                </c:pt>
                <c:pt idx="1305">
                  <c:v>399.0</c:v>
                </c:pt>
                <c:pt idx="1306">
                  <c:v>400.0</c:v>
                </c:pt>
                <c:pt idx="1307">
                  <c:v>417.0</c:v>
                </c:pt>
                <c:pt idx="1308">
                  <c:v>423.0</c:v>
                </c:pt>
                <c:pt idx="1309">
                  <c:v>418.0</c:v>
                </c:pt>
                <c:pt idx="1310">
                  <c:v>432.0</c:v>
                </c:pt>
                <c:pt idx="1311">
                  <c:v>436.0</c:v>
                </c:pt>
                <c:pt idx="1312">
                  <c:v>442.0</c:v>
                </c:pt>
                <c:pt idx="1313">
                  <c:v>447.0</c:v>
                </c:pt>
                <c:pt idx="1314">
                  <c:v>454.0</c:v>
                </c:pt>
                <c:pt idx="1315">
                  <c:v>458.0</c:v>
                </c:pt>
                <c:pt idx="1316">
                  <c:v>463.0</c:v>
                </c:pt>
                <c:pt idx="1317">
                  <c:v>470.0</c:v>
                </c:pt>
                <c:pt idx="1318">
                  <c:v>481.0</c:v>
                </c:pt>
                <c:pt idx="1319">
                  <c:v>495.0</c:v>
                </c:pt>
                <c:pt idx="1320">
                  <c:v>489.0</c:v>
                </c:pt>
                <c:pt idx="1321">
                  <c:v>492.0</c:v>
                </c:pt>
                <c:pt idx="1322">
                  <c:v>503.0</c:v>
                </c:pt>
                <c:pt idx="1323">
                  <c:v>519.0</c:v>
                </c:pt>
                <c:pt idx="1324">
                  <c:v>531.0</c:v>
                </c:pt>
                <c:pt idx="1325">
                  <c:v>525.0</c:v>
                </c:pt>
                <c:pt idx="1326">
                  <c:v>534.0</c:v>
                </c:pt>
                <c:pt idx="1327">
                  <c:v>540.0</c:v>
                </c:pt>
                <c:pt idx="1328">
                  <c:v>2.0</c:v>
                </c:pt>
                <c:pt idx="1329">
                  <c:v>1.0</c:v>
                </c:pt>
                <c:pt idx="1330">
                  <c:v>1.0</c:v>
                </c:pt>
                <c:pt idx="1331">
                  <c:v>42.0</c:v>
                </c:pt>
                <c:pt idx="1332">
                  <c:v>41.0</c:v>
                </c:pt>
                <c:pt idx="1333">
                  <c:v>57.0</c:v>
                </c:pt>
                <c:pt idx="1334">
                  <c:v>59.0</c:v>
                </c:pt>
                <c:pt idx="1335">
                  <c:v>67.0</c:v>
                </c:pt>
                <c:pt idx="1336">
                  <c:v>60.0</c:v>
                </c:pt>
                <c:pt idx="1337">
                  <c:v>66.0</c:v>
                </c:pt>
                <c:pt idx="1338">
                  <c:v>82.0</c:v>
                </c:pt>
                <c:pt idx="1339">
                  <c:v>84.0</c:v>
                </c:pt>
                <c:pt idx="1340">
                  <c:v>97.0</c:v>
                </c:pt>
                <c:pt idx="1341">
                  <c:v>96.0</c:v>
                </c:pt>
                <c:pt idx="1342">
                  <c:v>112.0</c:v>
                </c:pt>
                <c:pt idx="1343">
                  <c:v>111.0</c:v>
                </c:pt>
                <c:pt idx="1344">
                  <c:v>124.0</c:v>
                </c:pt>
                <c:pt idx="1345">
                  <c:v>135.0</c:v>
                </c:pt>
                <c:pt idx="1346">
                  <c:v>132.0</c:v>
                </c:pt>
                <c:pt idx="1347">
                  <c:v>147.0</c:v>
                </c:pt>
                <c:pt idx="1348">
                  <c:v>156.0</c:v>
                </c:pt>
                <c:pt idx="1349">
                  <c:v>153.0</c:v>
                </c:pt>
                <c:pt idx="1350">
                  <c:v>157.0</c:v>
                </c:pt>
                <c:pt idx="1351">
                  <c:v>167.0</c:v>
                </c:pt>
                <c:pt idx="1352">
                  <c:v>185.0</c:v>
                </c:pt>
                <c:pt idx="1353">
                  <c:v>189.0</c:v>
                </c:pt>
                <c:pt idx="1354">
                  <c:v>185.0</c:v>
                </c:pt>
                <c:pt idx="1355">
                  <c:v>189.0</c:v>
                </c:pt>
                <c:pt idx="1356">
                  <c:v>204.0</c:v>
                </c:pt>
                <c:pt idx="1357">
                  <c:v>217.0</c:v>
                </c:pt>
                <c:pt idx="1358">
                  <c:v>225.0</c:v>
                </c:pt>
                <c:pt idx="1359">
                  <c:v>229.0</c:v>
                </c:pt>
                <c:pt idx="1360">
                  <c:v>221.0</c:v>
                </c:pt>
                <c:pt idx="1361">
                  <c:v>237.0</c:v>
                </c:pt>
                <c:pt idx="1362">
                  <c:v>241.0</c:v>
                </c:pt>
                <c:pt idx="1363">
                  <c:v>261.0</c:v>
                </c:pt>
                <c:pt idx="1364">
                  <c:v>263.0</c:v>
                </c:pt>
                <c:pt idx="1365">
                  <c:v>265.0</c:v>
                </c:pt>
                <c:pt idx="1366">
                  <c:v>275.0</c:v>
                </c:pt>
                <c:pt idx="1367">
                  <c:v>288.0</c:v>
                </c:pt>
                <c:pt idx="1368">
                  <c:v>294.0</c:v>
                </c:pt>
                <c:pt idx="1369">
                  <c:v>302.0</c:v>
                </c:pt>
                <c:pt idx="1370">
                  <c:v>300.0</c:v>
                </c:pt>
                <c:pt idx="1371">
                  <c:v>302.0</c:v>
                </c:pt>
                <c:pt idx="1372">
                  <c:v>312.0</c:v>
                </c:pt>
                <c:pt idx="1373">
                  <c:v>313.0</c:v>
                </c:pt>
                <c:pt idx="1374">
                  <c:v>336.0</c:v>
                </c:pt>
                <c:pt idx="1375">
                  <c:v>341.0</c:v>
                </c:pt>
                <c:pt idx="1376">
                  <c:v>336.0</c:v>
                </c:pt>
                <c:pt idx="1377">
                  <c:v>341.0</c:v>
                </c:pt>
                <c:pt idx="1378">
                  <c:v>364.0</c:v>
                </c:pt>
                <c:pt idx="1379">
                  <c:v>369.0</c:v>
                </c:pt>
                <c:pt idx="1380">
                  <c:v>377.0</c:v>
                </c:pt>
                <c:pt idx="1381">
                  <c:v>374.0</c:v>
                </c:pt>
                <c:pt idx="1382">
                  <c:v>385.0</c:v>
                </c:pt>
                <c:pt idx="1383">
                  <c:v>387.0</c:v>
                </c:pt>
                <c:pt idx="1384">
                  <c:v>389.0</c:v>
                </c:pt>
                <c:pt idx="1385">
                  <c:v>398.0</c:v>
                </c:pt>
                <c:pt idx="1386">
                  <c:v>404.0</c:v>
                </c:pt>
                <c:pt idx="1387">
                  <c:v>423.0</c:v>
                </c:pt>
                <c:pt idx="1388">
                  <c:v>420.0</c:v>
                </c:pt>
                <c:pt idx="1389">
                  <c:v>444.0</c:v>
                </c:pt>
                <c:pt idx="1390">
                  <c:v>437.0</c:v>
                </c:pt>
                <c:pt idx="1391">
                  <c:v>442.0</c:v>
                </c:pt>
                <c:pt idx="1392">
                  <c:v>457.0</c:v>
                </c:pt>
                <c:pt idx="1393">
                  <c:v>465.0</c:v>
                </c:pt>
                <c:pt idx="1394">
                  <c:v>468.0</c:v>
                </c:pt>
                <c:pt idx="1395">
                  <c:v>476.0</c:v>
                </c:pt>
                <c:pt idx="1396">
                  <c:v>475.0</c:v>
                </c:pt>
                <c:pt idx="1397">
                  <c:v>491.0</c:v>
                </c:pt>
                <c:pt idx="1398">
                  <c:v>487.0</c:v>
                </c:pt>
                <c:pt idx="1399">
                  <c:v>501.0</c:v>
                </c:pt>
                <c:pt idx="1400">
                  <c:v>513.0</c:v>
                </c:pt>
                <c:pt idx="1401">
                  <c:v>519.0</c:v>
                </c:pt>
                <c:pt idx="1402">
                  <c:v>515.0</c:v>
                </c:pt>
                <c:pt idx="1403">
                  <c:v>521.0</c:v>
                </c:pt>
                <c:pt idx="1404">
                  <c:v>535.0</c:v>
                </c:pt>
                <c:pt idx="1405">
                  <c:v>545.0</c:v>
                </c:pt>
                <c:pt idx="1406">
                  <c:v>1.0</c:v>
                </c:pt>
                <c:pt idx="1407">
                  <c:v>1.0</c:v>
                </c:pt>
                <c:pt idx="1408">
                  <c:v>4.0</c:v>
                </c:pt>
                <c:pt idx="1409">
                  <c:v>26.0</c:v>
                </c:pt>
                <c:pt idx="1410">
                  <c:v>22.0</c:v>
                </c:pt>
                <c:pt idx="1411">
                  <c:v>33.0</c:v>
                </c:pt>
                <c:pt idx="1412">
                  <c:v>53.0</c:v>
                </c:pt>
                <c:pt idx="1413">
                  <c:v>54.0</c:v>
                </c:pt>
                <c:pt idx="1414">
                  <c:v>57.0</c:v>
                </c:pt>
                <c:pt idx="1415">
                  <c:v>80.0</c:v>
                </c:pt>
                <c:pt idx="1416">
                  <c:v>73.0</c:v>
                </c:pt>
                <c:pt idx="1417">
                  <c:v>87.0</c:v>
                </c:pt>
                <c:pt idx="1418">
                  <c:v>91.0</c:v>
                </c:pt>
                <c:pt idx="1419">
                  <c:v>94.0</c:v>
                </c:pt>
                <c:pt idx="1420">
                  <c:v>101.0</c:v>
                </c:pt>
                <c:pt idx="1421">
                  <c:v>111.0</c:v>
                </c:pt>
                <c:pt idx="1422">
                  <c:v>125.0</c:v>
                </c:pt>
                <c:pt idx="1423">
                  <c:v>120.0</c:v>
                </c:pt>
                <c:pt idx="1424">
                  <c:v>125.0</c:v>
                </c:pt>
                <c:pt idx="1425">
                  <c:v>136.0</c:v>
                </c:pt>
                <c:pt idx="1426">
                  <c:v>139.0</c:v>
                </c:pt>
                <c:pt idx="1427">
                  <c:v>159.0</c:v>
                </c:pt>
                <c:pt idx="1428">
                  <c:v>160.0</c:v>
                </c:pt>
                <c:pt idx="1429">
                  <c:v>170.0</c:v>
                </c:pt>
                <c:pt idx="1430">
                  <c:v>176.0</c:v>
                </c:pt>
                <c:pt idx="1431">
                  <c:v>174.0</c:v>
                </c:pt>
                <c:pt idx="1432">
                  <c:v>180.0</c:v>
                </c:pt>
                <c:pt idx="1433">
                  <c:v>184.0</c:v>
                </c:pt>
                <c:pt idx="1434">
                  <c:v>187.0</c:v>
                </c:pt>
                <c:pt idx="1435">
                  <c:v>208.0</c:v>
                </c:pt>
                <c:pt idx="1436">
                  <c:v>203.0</c:v>
                </c:pt>
                <c:pt idx="1437">
                  <c:v>209.0</c:v>
                </c:pt>
                <c:pt idx="1438">
                  <c:v>221.0</c:v>
                </c:pt>
                <c:pt idx="1439">
                  <c:v>226.0</c:v>
                </c:pt>
                <c:pt idx="1440">
                  <c:v>229.0</c:v>
                </c:pt>
                <c:pt idx="1441">
                  <c:v>247.0</c:v>
                </c:pt>
                <c:pt idx="1442">
                  <c:v>247.0</c:v>
                </c:pt>
                <c:pt idx="1443">
                  <c:v>258.0</c:v>
                </c:pt>
                <c:pt idx="1444">
                  <c:v>265.0</c:v>
                </c:pt>
                <c:pt idx="1445">
                  <c:v>261.0</c:v>
                </c:pt>
                <c:pt idx="1446">
                  <c:v>267.0</c:v>
                </c:pt>
                <c:pt idx="1447">
                  <c:v>287.0</c:v>
                </c:pt>
                <c:pt idx="1448">
                  <c:v>284.0</c:v>
                </c:pt>
                <c:pt idx="1449">
                  <c:v>294.0</c:v>
                </c:pt>
                <c:pt idx="1450">
                  <c:v>296.0</c:v>
                </c:pt>
                <c:pt idx="1451">
                  <c:v>303.0</c:v>
                </c:pt>
                <c:pt idx="1452">
                  <c:v>308.0</c:v>
                </c:pt>
                <c:pt idx="1453">
                  <c:v>312.0</c:v>
                </c:pt>
                <c:pt idx="1454">
                  <c:v>315.0</c:v>
                </c:pt>
                <c:pt idx="1455">
                  <c:v>332.0</c:v>
                </c:pt>
                <c:pt idx="1456">
                  <c:v>325.0</c:v>
                </c:pt>
                <c:pt idx="1457">
                  <c:v>334.0</c:v>
                </c:pt>
                <c:pt idx="1458">
                  <c:v>350.0</c:v>
                </c:pt>
                <c:pt idx="1459">
                  <c:v>344.0</c:v>
                </c:pt>
                <c:pt idx="1460">
                  <c:v>363.0</c:v>
                </c:pt>
                <c:pt idx="1461">
                  <c:v>369.0</c:v>
                </c:pt>
                <c:pt idx="1462">
                  <c:v>368.0</c:v>
                </c:pt>
                <c:pt idx="1463">
                  <c:v>372.0</c:v>
                </c:pt>
                <c:pt idx="1464">
                  <c:v>388.0</c:v>
                </c:pt>
                <c:pt idx="1465">
                  <c:v>391.0</c:v>
                </c:pt>
                <c:pt idx="1466">
                  <c:v>398.0</c:v>
                </c:pt>
                <c:pt idx="1467">
                  <c:v>410.0</c:v>
                </c:pt>
                <c:pt idx="1468">
                  <c:v>404.0</c:v>
                </c:pt>
                <c:pt idx="1469">
                  <c:v>423.0</c:v>
                </c:pt>
                <c:pt idx="1470">
                  <c:v>416.0</c:v>
                </c:pt>
                <c:pt idx="1471">
                  <c:v>425.0</c:v>
                </c:pt>
                <c:pt idx="1472">
                  <c:v>432.0</c:v>
                </c:pt>
                <c:pt idx="1473">
                  <c:v>444.0</c:v>
                </c:pt>
                <c:pt idx="1474">
                  <c:v>454.0</c:v>
                </c:pt>
                <c:pt idx="1475">
                  <c:v>454.0</c:v>
                </c:pt>
                <c:pt idx="1476">
                  <c:v>462.0</c:v>
                </c:pt>
                <c:pt idx="1477">
                  <c:v>460.0</c:v>
                </c:pt>
                <c:pt idx="1478">
                  <c:v>469.0</c:v>
                </c:pt>
                <c:pt idx="1479">
                  <c:v>480.0</c:v>
                </c:pt>
                <c:pt idx="1480">
                  <c:v>475.0</c:v>
                </c:pt>
                <c:pt idx="1481">
                  <c:v>476.0</c:v>
                </c:pt>
                <c:pt idx="1482">
                  <c:v>484.0</c:v>
                </c:pt>
                <c:pt idx="1483">
                  <c:v>487.0</c:v>
                </c:pt>
                <c:pt idx="1484">
                  <c:v>494.0</c:v>
                </c:pt>
                <c:pt idx="1485">
                  <c:v>514.0</c:v>
                </c:pt>
                <c:pt idx="1486">
                  <c:v>508.0</c:v>
                </c:pt>
                <c:pt idx="1487">
                  <c:v>520.0</c:v>
                </c:pt>
                <c:pt idx="1488">
                  <c:v>522.0</c:v>
                </c:pt>
                <c:pt idx="1489">
                  <c:v>534.0</c:v>
                </c:pt>
                <c:pt idx="1490">
                  <c:v>541.0</c:v>
                </c:pt>
                <c:pt idx="1491">
                  <c:v>57.0</c:v>
                </c:pt>
                <c:pt idx="1492">
                  <c:v>50.0</c:v>
                </c:pt>
                <c:pt idx="1493">
                  <c:v>69.0</c:v>
                </c:pt>
                <c:pt idx="1494">
                  <c:v>72.0</c:v>
                </c:pt>
                <c:pt idx="1495">
                  <c:v>69.0</c:v>
                </c:pt>
                <c:pt idx="1496">
                  <c:v>80.0</c:v>
                </c:pt>
                <c:pt idx="1497">
                  <c:v>75.0</c:v>
                </c:pt>
                <c:pt idx="1498">
                  <c:v>92.0</c:v>
                </c:pt>
                <c:pt idx="1499">
                  <c:v>94.0</c:v>
                </c:pt>
                <c:pt idx="1500">
                  <c:v>95.0</c:v>
                </c:pt>
                <c:pt idx="1501">
                  <c:v>102.0</c:v>
                </c:pt>
                <c:pt idx="1502">
                  <c:v>119.0</c:v>
                </c:pt>
                <c:pt idx="1503">
                  <c:v>132.0</c:v>
                </c:pt>
                <c:pt idx="1504">
                  <c:v>141.0</c:v>
                </c:pt>
                <c:pt idx="1505">
                  <c:v>144.0</c:v>
                </c:pt>
                <c:pt idx="1506">
                  <c:v>147.0</c:v>
                </c:pt>
                <c:pt idx="1507">
                  <c:v>144.0</c:v>
                </c:pt>
                <c:pt idx="1508">
                  <c:v>149.0</c:v>
                </c:pt>
                <c:pt idx="1509">
                  <c:v>157.0</c:v>
                </c:pt>
                <c:pt idx="1510">
                  <c:v>176.0</c:v>
                </c:pt>
                <c:pt idx="1511">
                  <c:v>183.0</c:v>
                </c:pt>
                <c:pt idx="1512">
                  <c:v>179.0</c:v>
                </c:pt>
                <c:pt idx="1513">
                  <c:v>184.0</c:v>
                </c:pt>
                <c:pt idx="1514">
                  <c:v>189.0</c:v>
                </c:pt>
                <c:pt idx="1515">
                  <c:v>212.0</c:v>
                </c:pt>
                <c:pt idx="1516">
                  <c:v>208.0</c:v>
                </c:pt>
                <c:pt idx="1517">
                  <c:v>212.0</c:v>
                </c:pt>
                <c:pt idx="1518">
                  <c:v>223.0</c:v>
                </c:pt>
                <c:pt idx="1519">
                  <c:v>241.0</c:v>
                </c:pt>
                <c:pt idx="1520">
                  <c:v>238.0</c:v>
                </c:pt>
                <c:pt idx="1521">
                  <c:v>240.0</c:v>
                </c:pt>
                <c:pt idx="1522">
                  <c:v>250.0</c:v>
                </c:pt>
                <c:pt idx="1523">
                  <c:v>266.0</c:v>
                </c:pt>
                <c:pt idx="1524">
                  <c:v>263.0</c:v>
                </c:pt>
                <c:pt idx="1525">
                  <c:v>267.0</c:v>
                </c:pt>
                <c:pt idx="1526">
                  <c:v>277.0</c:v>
                </c:pt>
                <c:pt idx="1527">
                  <c:v>292.0</c:v>
                </c:pt>
                <c:pt idx="1528">
                  <c:v>292.0</c:v>
                </c:pt>
                <c:pt idx="1529">
                  <c:v>293.0</c:v>
                </c:pt>
                <c:pt idx="1530">
                  <c:v>314.0</c:v>
                </c:pt>
                <c:pt idx="1531">
                  <c:v>319.0</c:v>
                </c:pt>
                <c:pt idx="1532">
                  <c:v>324.0</c:v>
                </c:pt>
                <c:pt idx="1533">
                  <c:v>326.0</c:v>
                </c:pt>
                <c:pt idx="1534">
                  <c:v>336.0</c:v>
                </c:pt>
                <c:pt idx="1535">
                  <c:v>330.0</c:v>
                </c:pt>
                <c:pt idx="1536">
                  <c:v>340.0</c:v>
                </c:pt>
                <c:pt idx="1537">
                  <c:v>342.0</c:v>
                </c:pt>
                <c:pt idx="1538">
                  <c:v>348.0</c:v>
                </c:pt>
                <c:pt idx="1539">
                  <c:v>358.0</c:v>
                </c:pt>
                <c:pt idx="1540">
                  <c:v>359.0</c:v>
                </c:pt>
                <c:pt idx="1541">
                  <c:v>363.0</c:v>
                </c:pt>
                <c:pt idx="1542">
                  <c:v>382.0</c:v>
                </c:pt>
                <c:pt idx="1543">
                  <c:v>392.0</c:v>
                </c:pt>
                <c:pt idx="1544">
                  <c:v>397.0</c:v>
                </c:pt>
                <c:pt idx="1545">
                  <c:v>411.0</c:v>
                </c:pt>
                <c:pt idx="1546">
                  <c:v>406.0</c:v>
                </c:pt>
                <c:pt idx="1547">
                  <c:v>423.0</c:v>
                </c:pt>
                <c:pt idx="1548">
                  <c:v>420.0</c:v>
                </c:pt>
                <c:pt idx="1549">
                  <c:v>434.0</c:v>
                </c:pt>
                <c:pt idx="1550">
                  <c:v>435.0</c:v>
                </c:pt>
                <c:pt idx="1551">
                  <c:v>448.0</c:v>
                </c:pt>
                <c:pt idx="1552">
                  <c:v>446.0</c:v>
                </c:pt>
                <c:pt idx="1553">
                  <c:v>457.0</c:v>
                </c:pt>
                <c:pt idx="1554">
                  <c:v>472.0</c:v>
                </c:pt>
                <c:pt idx="1555">
                  <c:v>481.0</c:v>
                </c:pt>
                <c:pt idx="1556">
                  <c:v>475.0</c:v>
                </c:pt>
                <c:pt idx="1557">
                  <c:v>480.0</c:v>
                </c:pt>
                <c:pt idx="1558">
                  <c:v>486.0</c:v>
                </c:pt>
                <c:pt idx="1559">
                  <c:v>503.0</c:v>
                </c:pt>
                <c:pt idx="1560">
                  <c:v>504.0</c:v>
                </c:pt>
                <c:pt idx="1561">
                  <c:v>520.0</c:v>
                </c:pt>
                <c:pt idx="1562">
                  <c:v>524.0</c:v>
                </c:pt>
                <c:pt idx="1563">
                  <c:v>522.0</c:v>
                </c:pt>
                <c:pt idx="1564">
                  <c:v>531.0</c:v>
                </c:pt>
                <c:pt idx="1565">
                  <c:v>541.0</c:v>
                </c:pt>
                <c:pt idx="1566">
                  <c:v>2.0</c:v>
                </c:pt>
                <c:pt idx="1567">
                  <c:v>40.0</c:v>
                </c:pt>
                <c:pt idx="1568">
                  <c:v>38.0</c:v>
                </c:pt>
                <c:pt idx="1569">
                  <c:v>44.0</c:v>
                </c:pt>
                <c:pt idx="1570">
                  <c:v>60.0</c:v>
                </c:pt>
                <c:pt idx="1571">
                  <c:v>57.0</c:v>
                </c:pt>
                <c:pt idx="1572">
                  <c:v>70.0</c:v>
                </c:pt>
                <c:pt idx="1573">
                  <c:v>70.0</c:v>
                </c:pt>
                <c:pt idx="1574">
                  <c:v>69.0</c:v>
                </c:pt>
                <c:pt idx="1575">
                  <c:v>74.0</c:v>
                </c:pt>
                <c:pt idx="1576">
                  <c:v>93.0</c:v>
                </c:pt>
                <c:pt idx="1577">
                  <c:v>96.0</c:v>
                </c:pt>
                <c:pt idx="1578">
                  <c:v>95.0</c:v>
                </c:pt>
                <c:pt idx="1579">
                  <c:v>102.0</c:v>
                </c:pt>
                <c:pt idx="1580">
                  <c:v>108.0</c:v>
                </c:pt>
                <c:pt idx="1581">
                  <c:v>117.0</c:v>
                </c:pt>
                <c:pt idx="1582">
                  <c:v>131.0</c:v>
                </c:pt>
                <c:pt idx="1583">
                  <c:v>140.0</c:v>
                </c:pt>
                <c:pt idx="1584">
                  <c:v>146.0</c:v>
                </c:pt>
                <c:pt idx="1585">
                  <c:v>144.0</c:v>
                </c:pt>
                <c:pt idx="1586">
                  <c:v>145.0</c:v>
                </c:pt>
                <c:pt idx="1587">
                  <c:v>162.0</c:v>
                </c:pt>
                <c:pt idx="1588">
                  <c:v>169.0</c:v>
                </c:pt>
                <c:pt idx="1589">
                  <c:v>176.0</c:v>
                </c:pt>
                <c:pt idx="1590">
                  <c:v>173.0</c:v>
                </c:pt>
                <c:pt idx="1591">
                  <c:v>180.0</c:v>
                </c:pt>
                <c:pt idx="1592">
                  <c:v>184.0</c:v>
                </c:pt>
                <c:pt idx="1593">
                  <c:v>197.0</c:v>
                </c:pt>
                <c:pt idx="1594">
                  <c:v>205.0</c:v>
                </c:pt>
                <c:pt idx="1595">
                  <c:v>216.0</c:v>
                </c:pt>
                <c:pt idx="1596">
                  <c:v>218.0</c:v>
                </c:pt>
                <c:pt idx="1597">
                  <c:v>220.0</c:v>
                </c:pt>
                <c:pt idx="1598">
                  <c:v>238.0</c:v>
                </c:pt>
                <c:pt idx="1599">
                  <c:v>236.0</c:v>
                </c:pt>
                <c:pt idx="1600">
                  <c:v>253.0</c:v>
                </c:pt>
                <c:pt idx="1601">
                  <c:v>264.0</c:v>
                </c:pt>
                <c:pt idx="1602">
                  <c:v>256.0</c:v>
                </c:pt>
                <c:pt idx="1603">
                  <c:v>264.0</c:v>
                </c:pt>
                <c:pt idx="1604">
                  <c:v>270.0</c:v>
                </c:pt>
                <c:pt idx="1605">
                  <c:v>280.0</c:v>
                </c:pt>
                <c:pt idx="1606">
                  <c:v>299.0</c:v>
                </c:pt>
                <c:pt idx="1607">
                  <c:v>307.0</c:v>
                </c:pt>
                <c:pt idx="1608">
                  <c:v>299.0</c:v>
                </c:pt>
                <c:pt idx="1609">
                  <c:v>310.0</c:v>
                </c:pt>
                <c:pt idx="1610">
                  <c:v>319.0</c:v>
                </c:pt>
                <c:pt idx="1611">
                  <c:v>315.0</c:v>
                </c:pt>
                <c:pt idx="1612">
                  <c:v>335.0</c:v>
                </c:pt>
                <c:pt idx="1613">
                  <c:v>345.0</c:v>
                </c:pt>
                <c:pt idx="1614">
                  <c:v>351.0</c:v>
                </c:pt>
                <c:pt idx="1615">
                  <c:v>341.0</c:v>
                </c:pt>
                <c:pt idx="1616">
                  <c:v>357.0</c:v>
                </c:pt>
                <c:pt idx="1617">
                  <c:v>365.0</c:v>
                </c:pt>
                <c:pt idx="1618">
                  <c:v>383.0</c:v>
                </c:pt>
                <c:pt idx="1619">
                  <c:v>387.0</c:v>
                </c:pt>
                <c:pt idx="1620">
                  <c:v>387.0</c:v>
                </c:pt>
                <c:pt idx="1621">
                  <c:v>389.0</c:v>
                </c:pt>
                <c:pt idx="1622">
                  <c:v>394.0</c:v>
                </c:pt>
                <c:pt idx="1623">
                  <c:v>400.0</c:v>
                </c:pt>
                <c:pt idx="1624">
                  <c:v>417.0</c:v>
                </c:pt>
                <c:pt idx="1625">
                  <c:v>424.0</c:v>
                </c:pt>
                <c:pt idx="1626">
                  <c:v>425.0</c:v>
                </c:pt>
                <c:pt idx="1627">
                  <c:v>438.0</c:v>
                </c:pt>
                <c:pt idx="1628">
                  <c:v>442.0</c:v>
                </c:pt>
                <c:pt idx="1629">
                  <c:v>440.0</c:v>
                </c:pt>
                <c:pt idx="1630">
                  <c:v>449.0</c:v>
                </c:pt>
                <c:pt idx="1631">
                  <c:v>457.0</c:v>
                </c:pt>
                <c:pt idx="1632">
                  <c:v>467.0</c:v>
                </c:pt>
                <c:pt idx="1633">
                  <c:v>466.0</c:v>
                </c:pt>
                <c:pt idx="1634">
                  <c:v>473.0</c:v>
                </c:pt>
                <c:pt idx="1635">
                  <c:v>486.0</c:v>
                </c:pt>
                <c:pt idx="1636">
                  <c:v>492.0</c:v>
                </c:pt>
                <c:pt idx="1637">
                  <c:v>499.0</c:v>
                </c:pt>
                <c:pt idx="1638">
                  <c:v>500.0</c:v>
                </c:pt>
                <c:pt idx="1639">
                  <c:v>506.0</c:v>
                </c:pt>
                <c:pt idx="1640">
                  <c:v>525.0</c:v>
                </c:pt>
                <c:pt idx="1641">
                  <c:v>518.0</c:v>
                </c:pt>
                <c:pt idx="1642">
                  <c:v>529.0</c:v>
                </c:pt>
                <c:pt idx="1643">
                  <c:v>540.0</c:v>
                </c:pt>
                <c:pt idx="1644">
                  <c:v>0.0</c:v>
                </c:pt>
                <c:pt idx="1645">
                  <c:v>10.0</c:v>
                </c:pt>
                <c:pt idx="1646">
                  <c:v>6.0</c:v>
                </c:pt>
                <c:pt idx="1647">
                  <c:v>8.0</c:v>
                </c:pt>
                <c:pt idx="1648">
                  <c:v>11.0</c:v>
                </c:pt>
                <c:pt idx="1649">
                  <c:v>13.0</c:v>
                </c:pt>
                <c:pt idx="1650">
                  <c:v>15.0</c:v>
                </c:pt>
                <c:pt idx="1651">
                  <c:v>26.0</c:v>
                </c:pt>
                <c:pt idx="1652">
                  <c:v>32.0</c:v>
                </c:pt>
                <c:pt idx="1653">
                  <c:v>34.0</c:v>
                </c:pt>
                <c:pt idx="1654">
                  <c:v>26.0</c:v>
                </c:pt>
                <c:pt idx="1655">
                  <c:v>33.0</c:v>
                </c:pt>
                <c:pt idx="1656">
                  <c:v>40.0</c:v>
                </c:pt>
                <c:pt idx="1657">
                  <c:v>34.0</c:v>
                </c:pt>
                <c:pt idx="1658">
                  <c:v>31.0</c:v>
                </c:pt>
                <c:pt idx="1659">
                  <c:v>36.0</c:v>
                </c:pt>
                <c:pt idx="1660">
                  <c:v>38.0</c:v>
                </c:pt>
                <c:pt idx="1661">
                  <c:v>48.0</c:v>
                </c:pt>
                <c:pt idx="1662">
                  <c:v>64.0</c:v>
                </c:pt>
                <c:pt idx="1663">
                  <c:v>57.0</c:v>
                </c:pt>
                <c:pt idx="1664">
                  <c:v>62.0</c:v>
                </c:pt>
                <c:pt idx="1665">
                  <c:v>68.0</c:v>
                </c:pt>
                <c:pt idx="1666">
                  <c:v>82.0</c:v>
                </c:pt>
                <c:pt idx="1667">
                  <c:v>87.0</c:v>
                </c:pt>
                <c:pt idx="1668">
                  <c:v>87.0</c:v>
                </c:pt>
                <c:pt idx="1669">
                  <c:v>89.0</c:v>
                </c:pt>
                <c:pt idx="1670">
                  <c:v>108.0</c:v>
                </c:pt>
                <c:pt idx="1671">
                  <c:v>112.0</c:v>
                </c:pt>
                <c:pt idx="1672">
                  <c:v>111.0</c:v>
                </c:pt>
                <c:pt idx="1673">
                  <c:v>118.0</c:v>
                </c:pt>
                <c:pt idx="1674">
                  <c:v>129.0</c:v>
                </c:pt>
                <c:pt idx="1675">
                  <c:v>142.0</c:v>
                </c:pt>
                <c:pt idx="1676">
                  <c:v>134.0</c:v>
                </c:pt>
                <c:pt idx="1677">
                  <c:v>151.0</c:v>
                </c:pt>
                <c:pt idx="1678">
                  <c:v>149.0</c:v>
                </c:pt>
                <c:pt idx="1679">
                  <c:v>153.0</c:v>
                </c:pt>
                <c:pt idx="1680">
                  <c:v>170.0</c:v>
                </c:pt>
                <c:pt idx="1681">
                  <c:v>166.0</c:v>
                </c:pt>
                <c:pt idx="1682">
                  <c:v>183.0</c:v>
                </c:pt>
                <c:pt idx="1683">
                  <c:v>188.0</c:v>
                </c:pt>
                <c:pt idx="1684">
                  <c:v>183.0</c:v>
                </c:pt>
                <c:pt idx="1685">
                  <c:v>200.0</c:v>
                </c:pt>
                <c:pt idx="1686">
                  <c:v>205.0</c:v>
                </c:pt>
                <c:pt idx="1687">
                  <c:v>220.0</c:v>
                </c:pt>
                <c:pt idx="1688">
                  <c:v>216.0</c:v>
                </c:pt>
                <c:pt idx="1689">
                  <c:v>228.0</c:v>
                </c:pt>
                <c:pt idx="1690">
                  <c:v>223.0</c:v>
                </c:pt>
                <c:pt idx="1691">
                  <c:v>248.0</c:v>
                </c:pt>
                <c:pt idx="1692">
                  <c:v>252.0</c:v>
                </c:pt>
                <c:pt idx="1693">
                  <c:v>250.0</c:v>
                </c:pt>
                <c:pt idx="1694">
                  <c:v>255.0</c:v>
                </c:pt>
                <c:pt idx="1695">
                  <c:v>263.0</c:v>
                </c:pt>
                <c:pt idx="1696">
                  <c:v>274.0</c:v>
                </c:pt>
                <c:pt idx="1697">
                  <c:v>286.0</c:v>
                </c:pt>
                <c:pt idx="1698">
                  <c:v>284.0</c:v>
                </c:pt>
                <c:pt idx="1699">
                  <c:v>289.0</c:v>
                </c:pt>
                <c:pt idx="1700">
                  <c:v>302.0</c:v>
                </c:pt>
                <c:pt idx="1701">
                  <c:v>313.0</c:v>
                </c:pt>
                <c:pt idx="1702">
                  <c:v>310.0</c:v>
                </c:pt>
                <c:pt idx="1703">
                  <c:v>320.0</c:v>
                </c:pt>
                <c:pt idx="1704">
                  <c:v>326.0</c:v>
                </c:pt>
                <c:pt idx="1705">
                  <c:v>332.0</c:v>
                </c:pt>
                <c:pt idx="1706">
                  <c:v>329.0</c:v>
                </c:pt>
                <c:pt idx="1707">
                  <c:v>347.0</c:v>
                </c:pt>
                <c:pt idx="1708">
                  <c:v>351.0</c:v>
                </c:pt>
                <c:pt idx="1709">
                  <c:v>345.0</c:v>
                </c:pt>
                <c:pt idx="1710">
                  <c:v>354.0</c:v>
                </c:pt>
                <c:pt idx="1711">
                  <c:v>357.0</c:v>
                </c:pt>
                <c:pt idx="1712">
                  <c:v>368.0</c:v>
                </c:pt>
                <c:pt idx="1713">
                  <c:v>373.0</c:v>
                </c:pt>
                <c:pt idx="1714">
                  <c:v>377.0</c:v>
                </c:pt>
                <c:pt idx="1715">
                  <c:v>393.0</c:v>
                </c:pt>
                <c:pt idx="1716">
                  <c:v>389.0</c:v>
                </c:pt>
                <c:pt idx="1717">
                  <c:v>398.0</c:v>
                </c:pt>
                <c:pt idx="1718">
                  <c:v>412.0</c:v>
                </c:pt>
                <c:pt idx="1719">
                  <c:v>406.0</c:v>
                </c:pt>
                <c:pt idx="1720">
                  <c:v>427.0</c:v>
                </c:pt>
                <c:pt idx="1721">
                  <c:v>431.0</c:v>
                </c:pt>
                <c:pt idx="1722">
                  <c:v>440.0</c:v>
                </c:pt>
                <c:pt idx="1723">
                  <c:v>441.0</c:v>
                </c:pt>
                <c:pt idx="1724">
                  <c:v>441.0</c:v>
                </c:pt>
                <c:pt idx="1725">
                  <c:v>458.0</c:v>
                </c:pt>
                <c:pt idx="1726">
                  <c:v>465.0</c:v>
                </c:pt>
                <c:pt idx="1727">
                  <c:v>470.0</c:v>
                </c:pt>
                <c:pt idx="1728">
                  <c:v>477.0</c:v>
                </c:pt>
                <c:pt idx="1729">
                  <c:v>480.0</c:v>
                </c:pt>
                <c:pt idx="1730">
                  <c:v>478.0</c:v>
                </c:pt>
                <c:pt idx="1731">
                  <c:v>483.0</c:v>
                </c:pt>
                <c:pt idx="1732">
                  <c:v>487.0</c:v>
                </c:pt>
                <c:pt idx="1733">
                  <c:v>504.0</c:v>
                </c:pt>
                <c:pt idx="1734">
                  <c:v>511.0</c:v>
                </c:pt>
                <c:pt idx="1735">
                  <c:v>521.0</c:v>
                </c:pt>
                <c:pt idx="1736">
                  <c:v>513.0</c:v>
                </c:pt>
                <c:pt idx="1737">
                  <c:v>527.0</c:v>
                </c:pt>
                <c:pt idx="1738">
                  <c:v>544.0</c:v>
                </c:pt>
                <c:pt idx="1739">
                  <c:v>1.0</c:v>
                </c:pt>
                <c:pt idx="1740">
                  <c:v>11.0</c:v>
                </c:pt>
                <c:pt idx="1741">
                  <c:v>27.0</c:v>
                </c:pt>
                <c:pt idx="1742">
                  <c:v>18.0</c:v>
                </c:pt>
                <c:pt idx="1743">
                  <c:v>53.0</c:v>
                </c:pt>
                <c:pt idx="1744">
                  <c:v>87.0</c:v>
                </c:pt>
                <c:pt idx="1745">
                  <c:v>83.0</c:v>
                </c:pt>
                <c:pt idx="1746">
                  <c:v>88.0</c:v>
                </c:pt>
                <c:pt idx="1747">
                  <c:v>95.0</c:v>
                </c:pt>
                <c:pt idx="1748">
                  <c:v>110.0</c:v>
                </c:pt>
                <c:pt idx="1749">
                  <c:v>106.0</c:v>
                </c:pt>
                <c:pt idx="1750">
                  <c:v>113.0</c:v>
                </c:pt>
                <c:pt idx="1751">
                  <c:v>132.0</c:v>
                </c:pt>
                <c:pt idx="1752">
                  <c:v>131.0</c:v>
                </c:pt>
                <c:pt idx="1753">
                  <c:v>134.0</c:v>
                </c:pt>
                <c:pt idx="1754">
                  <c:v>147.0</c:v>
                </c:pt>
                <c:pt idx="1755">
                  <c:v>149.0</c:v>
                </c:pt>
                <c:pt idx="1756">
                  <c:v>163.0</c:v>
                </c:pt>
                <c:pt idx="1757">
                  <c:v>162.0</c:v>
                </c:pt>
                <c:pt idx="1758">
                  <c:v>167.0</c:v>
                </c:pt>
                <c:pt idx="1759">
                  <c:v>168.0</c:v>
                </c:pt>
                <c:pt idx="1760">
                  <c:v>178.0</c:v>
                </c:pt>
                <c:pt idx="1761">
                  <c:v>192.0</c:v>
                </c:pt>
                <c:pt idx="1762">
                  <c:v>195.0</c:v>
                </c:pt>
                <c:pt idx="1763">
                  <c:v>198.0</c:v>
                </c:pt>
                <c:pt idx="1764">
                  <c:v>211.0</c:v>
                </c:pt>
                <c:pt idx="1765">
                  <c:v>217.0</c:v>
                </c:pt>
                <c:pt idx="1766">
                  <c:v>231.0</c:v>
                </c:pt>
                <c:pt idx="1767">
                  <c:v>237.0</c:v>
                </c:pt>
                <c:pt idx="1768">
                  <c:v>252.0</c:v>
                </c:pt>
                <c:pt idx="1769">
                  <c:v>248.0</c:v>
                </c:pt>
                <c:pt idx="1770">
                  <c:v>254.0</c:v>
                </c:pt>
                <c:pt idx="1771">
                  <c:v>260.0</c:v>
                </c:pt>
                <c:pt idx="1772">
                  <c:v>281.0</c:v>
                </c:pt>
                <c:pt idx="1773">
                  <c:v>279.0</c:v>
                </c:pt>
                <c:pt idx="1774">
                  <c:v>295.0</c:v>
                </c:pt>
                <c:pt idx="1775">
                  <c:v>289.0</c:v>
                </c:pt>
                <c:pt idx="1776">
                  <c:v>297.0</c:v>
                </c:pt>
                <c:pt idx="1777">
                  <c:v>303.0</c:v>
                </c:pt>
                <c:pt idx="1778">
                  <c:v>308.0</c:v>
                </c:pt>
                <c:pt idx="1779">
                  <c:v>322.0</c:v>
                </c:pt>
                <c:pt idx="1780">
                  <c:v>320.0</c:v>
                </c:pt>
                <c:pt idx="1781">
                  <c:v>323.0</c:v>
                </c:pt>
                <c:pt idx="1782">
                  <c:v>329.0</c:v>
                </c:pt>
                <c:pt idx="1783">
                  <c:v>344.0</c:v>
                </c:pt>
                <c:pt idx="1784">
                  <c:v>349.0</c:v>
                </c:pt>
                <c:pt idx="1785">
                  <c:v>359.0</c:v>
                </c:pt>
                <c:pt idx="1786">
                  <c:v>349.0</c:v>
                </c:pt>
                <c:pt idx="1787">
                  <c:v>371.0</c:v>
                </c:pt>
                <c:pt idx="1788">
                  <c:v>369.0</c:v>
                </c:pt>
                <c:pt idx="1789">
                  <c:v>373.0</c:v>
                </c:pt>
                <c:pt idx="1790">
                  <c:v>387.0</c:v>
                </c:pt>
                <c:pt idx="1791">
                  <c:v>386.0</c:v>
                </c:pt>
                <c:pt idx="1792">
                  <c:v>387.0</c:v>
                </c:pt>
                <c:pt idx="1793">
                  <c:v>394.0</c:v>
                </c:pt>
                <c:pt idx="1794">
                  <c:v>410.0</c:v>
                </c:pt>
                <c:pt idx="1795">
                  <c:v>416.0</c:v>
                </c:pt>
                <c:pt idx="1796">
                  <c:v>418.0</c:v>
                </c:pt>
                <c:pt idx="1797">
                  <c:v>430.0</c:v>
                </c:pt>
                <c:pt idx="1798">
                  <c:v>421.0</c:v>
                </c:pt>
                <c:pt idx="1799">
                  <c:v>432.0</c:v>
                </c:pt>
                <c:pt idx="1800">
                  <c:v>449.0</c:v>
                </c:pt>
                <c:pt idx="1801">
                  <c:v>444.0</c:v>
                </c:pt>
                <c:pt idx="1802">
                  <c:v>448.0</c:v>
                </c:pt>
                <c:pt idx="1803">
                  <c:v>465.0</c:v>
                </c:pt>
                <c:pt idx="1804">
                  <c:v>469.0</c:v>
                </c:pt>
                <c:pt idx="1805">
                  <c:v>466.0</c:v>
                </c:pt>
                <c:pt idx="1806">
                  <c:v>481.0</c:v>
                </c:pt>
                <c:pt idx="1807">
                  <c:v>475.0</c:v>
                </c:pt>
                <c:pt idx="1808">
                  <c:v>481.0</c:v>
                </c:pt>
                <c:pt idx="1809">
                  <c:v>496.0</c:v>
                </c:pt>
                <c:pt idx="1810">
                  <c:v>491.0</c:v>
                </c:pt>
                <c:pt idx="1811">
                  <c:v>496.0</c:v>
                </c:pt>
                <c:pt idx="1812">
                  <c:v>504.0</c:v>
                </c:pt>
                <c:pt idx="1813">
                  <c:v>513.0</c:v>
                </c:pt>
                <c:pt idx="1814">
                  <c:v>524.0</c:v>
                </c:pt>
                <c:pt idx="1815">
                  <c:v>539.0</c:v>
                </c:pt>
                <c:pt idx="1816">
                  <c:v>542.0</c:v>
                </c:pt>
                <c:pt idx="1817">
                  <c:v>545.0</c:v>
                </c:pt>
                <c:pt idx="1818">
                  <c:v>1.0</c:v>
                </c:pt>
                <c:pt idx="1819">
                  <c:v>13.0</c:v>
                </c:pt>
                <c:pt idx="1820">
                  <c:v>4.0</c:v>
                </c:pt>
                <c:pt idx="1821">
                  <c:v>25.0</c:v>
                </c:pt>
                <c:pt idx="1822">
                  <c:v>26.0</c:v>
                </c:pt>
                <c:pt idx="1823">
                  <c:v>25.0</c:v>
                </c:pt>
                <c:pt idx="1824">
                  <c:v>37.0</c:v>
                </c:pt>
                <c:pt idx="1825">
                  <c:v>39.0</c:v>
                </c:pt>
                <c:pt idx="1826">
                  <c:v>85.0</c:v>
                </c:pt>
                <c:pt idx="1827">
                  <c:v>79.0</c:v>
                </c:pt>
                <c:pt idx="1828">
                  <c:v>94.0</c:v>
                </c:pt>
                <c:pt idx="1829">
                  <c:v>104.0</c:v>
                </c:pt>
                <c:pt idx="1830">
                  <c:v>108.0</c:v>
                </c:pt>
                <c:pt idx="1831">
                  <c:v>116.0</c:v>
                </c:pt>
                <c:pt idx="1832">
                  <c:v>111.0</c:v>
                </c:pt>
                <c:pt idx="1833">
                  <c:v>114.0</c:v>
                </c:pt>
                <c:pt idx="1834">
                  <c:v>132.0</c:v>
                </c:pt>
                <c:pt idx="1835">
                  <c:v>137.0</c:v>
                </c:pt>
                <c:pt idx="1836">
                  <c:v>136.0</c:v>
                </c:pt>
                <c:pt idx="1837">
                  <c:v>149.0</c:v>
                </c:pt>
                <c:pt idx="1838">
                  <c:v>151.0</c:v>
                </c:pt>
                <c:pt idx="1839">
                  <c:v>155.0</c:v>
                </c:pt>
                <c:pt idx="1840">
                  <c:v>163.0</c:v>
                </c:pt>
                <c:pt idx="1841">
                  <c:v>170.0</c:v>
                </c:pt>
                <c:pt idx="1842">
                  <c:v>174.0</c:v>
                </c:pt>
                <c:pt idx="1843">
                  <c:v>183.0</c:v>
                </c:pt>
                <c:pt idx="1844">
                  <c:v>184.0</c:v>
                </c:pt>
                <c:pt idx="1845">
                  <c:v>196.0</c:v>
                </c:pt>
                <c:pt idx="1846">
                  <c:v>206.0</c:v>
                </c:pt>
                <c:pt idx="1847">
                  <c:v>208.0</c:v>
                </c:pt>
                <c:pt idx="1848">
                  <c:v>224.0</c:v>
                </c:pt>
                <c:pt idx="1849">
                  <c:v>230.0</c:v>
                </c:pt>
                <c:pt idx="1850">
                  <c:v>232.0</c:v>
                </c:pt>
                <c:pt idx="1851">
                  <c:v>246.0</c:v>
                </c:pt>
                <c:pt idx="1852">
                  <c:v>240.0</c:v>
                </c:pt>
                <c:pt idx="1853">
                  <c:v>258.0</c:v>
                </c:pt>
                <c:pt idx="1854">
                  <c:v>254.0</c:v>
                </c:pt>
                <c:pt idx="1855">
                  <c:v>259.0</c:v>
                </c:pt>
                <c:pt idx="1856">
                  <c:v>276.0</c:v>
                </c:pt>
                <c:pt idx="1857">
                  <c:v>278.0</c:v>
                </c:pt>
                <c:pt idx="1858">
                  <c:v>287.0</c:v>
                </c:pt>
                <c:pt idx="1859">
                  <c:v>293.0</c:v>
                </c:pt>
                <c:pt idx="1860">
                  <c:v>291.0</c:v>
                </c:pt>
                <c:pt idx="1861">
                  <c:v>300.0</c:v>
                </c:pt>
                <c:pt idx="1862">
                  <c:v>318.0</c:v>
                </c:pt>
                <c:pt idx="1863">
                  <c:v>310.0</c:v>
                </c:pt>
                <c:pt idx="1864">
                  <c:v>313.0</c:v>
                </c:pt>
                <c:pt idx="1865">
                  <c:v>316.0</c:v>
                </c:pt>
                <c:pt idx="1866">
                  <c:v>332.0</c:v>
                </c:pt>
                <c:pt idx="1867">
                  <c:v>344.0</c:v>
                </c:pt>
                <c:pt idx="1868">
                  <c:v>338.0</c:v>
                </c:pt>
                <c:pt idx="1869">
                  <c:v>346.0</c:v>
                </c:pt>
                <c:pt idx="1870">
                  <c:v>353.0</c:v>
                </c:pt>
                <c:pt idx="1871">
                  <c:v>359.0</c:v>
                </c:pt>
                <c:pt idx="1872">
                  <c:v>368.0</c:v>
                </c:pt>
                <c:pt idx="1873">
                  <c:v>374.0</c:v>
                </c:pt>
                <c:pt idx="1874">
                  <c:v>388.0</c:v>
                </c:pt>
                <c:pt idx="1875">
                  <c:v>379.0</c:v>
                </c:pt>
                <c:pt idx="1876">
                  <c:v>388.0</c:v>
                </c:pt>
                <c:pt idx="1877">
                  <c:v>397.0</c:v>
                </c:pt>
                <c:pt idx="1878">
                  <c:v>400.0</c:v>
                </c:pt>
                <c:pt idx="1879">
                  <c:v>403.0</c:v>
                </c:pt>
                <c:pt idx="1880">
                  <c:v>412.0</c:v>
                </c:pt>
                <c:pt idx="1881">
                  <c:v>431.0</c:v>
                </c:pt>
                <c:pt idx="1882">
                  <c:v>439.0</c:v>
                </c:pt>
                <c:pt idx="1883">
                  <c:v>444.0</c:v>
                </c:pt>
                <c:pt idx="1884">
                  <c:v>440.0</c:v>
                </c:pt>
                <c:pt idx="1885">
                  <c:v>443.0</c:v>
                </c:pt>
                <c:pt idx="1886">
                  <c:v>459.0</c:v>
                </c:pt>
                <c:pt idx="1887">
                  <c:v>463.0</c:v>
                </c:pt>
                <c:pt idx="1888">
                  <c:v>470.0</c:v>
                </c:pt>
                <c:pt idx="1889">
                  <c:v>480.0</c:v>
                </c:pt>
                <c:pt idx="1890">
                  <c:v>483.0</c:v>
                </c:pt>
                <c:pt idx="1891">
                  <c:v>492.0</c:v>
                </c:pt>
                <c:pt idx="1892">
                  <c:v>496.0</c:v>
                </c:pt>
                <c:pt idx="1893">
                  <c:v>488.0</c:v>
                </c:pt>
                <c:pt idx="1894">
                  <c:v>491.0</c:v>
                </c:pt>
                <c:pt idx="1895">
                  <c:v>498.0</c:v>
                </c:pt>
                <c:pt idx="1896">
                  <c:v>511.0</c:v>
                </c:pt>
                <c:pt idx="1897">
                  <c:v>521.0</c:v>
                </c:pt>
                <c:pt idx="1898">
                  <c:v>533.0</c:v>
                </c:pt>
                <c:pt idx="1899">
                  <c:v>537.0</c:v>
                </c:pt>
                <c:pt idx="1900">
                  <c:v>537.0</c:v>
                </c:pt>
                <c:pt idx="1901">
                  <c:v>1.0</c:v>
                </c:pt>
                <c:pt idx="1902">
                  <c:v>1.0</c:v>
                </c:pt>
                <c:pt idx="1903">
                  <c:v>11.0</c:v>
                </c:pt>
                <c:pt idx="1904">
                  <c:v>3.0</c:v>
                </c:pt>
                <c:pt idx="1905">
                  <c:v>3.0</c:v>
                </c:pt>
                <c:pt idx="1906">
                  <c:v>24.0</c:v>
                </c:pt>
                <c:pt idx="1907">
                  <c:v>32.0</c:v>
                </c:pt>
                <c:pt idx="1908">
                  <c:v>28.0</c:v>
                </c:pt>
                <c:pt idx="1909">
                  <c:v>34.0</c:v>
                </c:pt>
                <c:pt idx="1910">
                  <c:v>34.0</c:v>
                </c:pt>
                <c:pt idx="1911">
                  <c:v>26.0</c:v>
                </c:pt>
                <c:pt idx="1912">
                  <c:v>34.0</c:v>
                </c:pt>
                <c:pt idx="1913">
                  <c:v>31.0</c:v>
                </c:pt>
                <c:pt idx="1914">
                  <c:v>44.0</c:v>
                </c:pt>
                <c:pt idx="1915">
                  <c:v>45.0</c:v>
                </c:pt>
                <c:pt idx="1916">
                  <c:v>44.0</c:v>
                </c:pt>
                <c:pt idx="1917">
                  <c:v>56.0</c:v>
                </c:pt>
                <c:pt idx="1918">
                  <c:v>63.0</c:v>
                </c:pt>
                <c:pt idx="1919">
                  <c:v>90.0</c:v>
                </c:pt>
                <c:pt idx="1920">
                  <c:v>85.0</c:v>
                </c:pt>
                <c:pt idx="1921">
                  <c:v>93.0</c:v>
                </c:pt>
                <c:pt idx="1922">
                  <c:v>106.0</c:v>
                </c:pt>
                <c:pt idx="1923">
                  <c:v>118.0</c:v>
                </c:pt>
                <c:pt idx="1924">
                  <c:v>113.0</c:v>
                </c:pt>
                <c:pt idx="1925">
                  <c:v>119.0</c:v>
                </c:pt>
                <c:pt idx="1926">
                  <c:v>139.0</c:v>
                </c:pt>
                <c:pt idx="1927">
                  <c:v>139.0</c:v>
                </c:pt>
                <c:pt idx="1928">
                  <c:v>149.0</c:v>
                </c:pt>
                <c:pt idx="1929">
                  <c:v>159.0</c:v>
                </c:pt>
                <c:pt idx="1930">
                  <c:v>154.0</c:v>
                </c:pt>
                <c:pt idx="1931">
                  <c:v>167.0</c:v>
                </c:pt>
                <c:pt idx="1932">
                  <c:v>178.0</c:v>
                </c:pt>
                <c:pt idx="1933">
                  <c:v>183.0</c:v>
                </c:pt>
                <c:pt idx="1934">
                  <c:v>196.0</c:v>
                </c:pt>
                <c:pt idx="1935">
                  <c:v>192.0</c:v>
                </c:pt>
                <c:pt idx="1936">
                  <c:v>211.0</c:v>
                </c:pt>
                <c:pt idx="1937">
                  <c:v>217.0</c:v>
                </c:pt>
                <c:pt idx="1938">
                  <c:v>220.0</c:v>
                </c:pt>
                <c:pt idx="1939">
                  <c:v>226.0</c:v>
                </c:pt>
                <c:pt idx="1940">
                  <c:v>222.0</c:v>
                </c:pt>
                <c:pt idx="1941">
                  <c:v>230.0</c:v>
                </c:pt>
                <c:pt idx="1942">
                  <c:v>243.0</c:v>
                </c:pt>
                <c:pt idx="1943">
                  <c:v>250.0</c:v>
                </c:pt>
                <c:pt idx="1944">
                  <c:v>256.0</c:v>
                </c:pt>
                <c:pt idx="1945">
                  <c:v>266.0</c:v>
                </c:pt>
                <c:pt idx="1946">
                  <c:v>269.0</c:v>
                </c:pt>
                <c:pt idx="1947">
                  <c:v>279.0</c:v>
                </c:pt>
                <c:pt idx="1948">
                  <c:v>294.0</c:v>
                </c:pt>
                <c:pt idx="1949">
                  <c:v>296.0</c:v>
                </c:pt>
                <c:pt idx="1950">
                  <c:v>302.0</c:v>
                </c:pt>
                <c:pt idx="1951">
                  <c:v>312.0</c:v>
                </c:pt>
                <c:pt idx="1952">
                  <c:v>320.0</c:v>
                </c:pt>
                <c:pt idx="1953">
                  <c:v>324.0</c:v>
                </c:pt>
                <c:pt idx="1954">
                  <c:v>326.0</c:v>
                </c:pt>
                <c:pt idx="1955">
                  <c:v>335.0</c:v>
                </c:pt>
                <c:pt idx="1956">
                  <c:v>340.0</c:v>
                </c:pt>
                <c:pt idx="1957">
                  <c:v>339.0</c:v>
                </c:pt>
                <c:pt idx="1958">
                  <c:v>345.0</c:v>
                </c:pt>
                <c:pt idx="1959">
                  <c:v>347.0</c:v>
                </c:pt>
                <c:pt idx="1960">
                  <c:v>348.0</c:v>
                </c:pt>
                <c:pt idx="1961">
                  <c:v>358.0</c:v>
                </c:pt>
                <c:pt idx="1962">
                  <c:v>378.0</c:v>
                </c:pt>
                <c:pt idx="1963">
                  <c:v>379.0</c:v>
                </c:pt>
                <c:pt idx="1964">
                  <c:v>377.0</c:v>
                </c:pt>
                <c:pt idx="1965">
                  <c:v>381.0</c:v>
                </c:pt>
                <c:pt idx="1966">
                  <c:v>399.0</c:v>
                </c:pt>
                <c:pt idx="1967">
                  <c:v>397.0</c:v>
                </c:pt>
                <c:pt idx="1968">
                  <c:v>410.0</c:v>
                </c:pt>
                <c:pt idx="1969">
                  <c:v>412.0</c:v>
                </c:pt>
                <c:pt idx="1970">
                  <c:v>423.0</c:v>
                </c:pt>
                <c:pt idx="1971">
                  <c:v>430.0</c:v>
                </c:pt>
                <c:pt idx="1972">
                  <c:v>438.0</c:v>
                </c:pt>
                <c:pt idx="1973">
                  <c:v>445.0</c:v>
                </c:pt>
                <c:pt idx="1974">
                  <c:v>450.0</c:v>
                </c:pt>
                <c:pt idx="1975">
                  <c:v>451.0</c:v>
                </c:pt>
                <c:pt idx="1976">
                  <c:v>449.0</c:v>
                </c:pt>
                <c:pt idx="1977">
                  <c:v>465.0</c:v>
                </c:pt>
                <c:pt idx="1978">
                  <c:v>467.0</c:v>
                </c:pt>
                <c:pt idx="1979">
                  <c:v>466.0</c:v>
                </c:pt>
                <c:pt idx="1980">
                  <c:v>480.0</c:v>
                </c:pt>
                <c:pt idx="1981">
                  <c:v>480.0</c:v>
                </c:pt>
                <c:pt idx="1982">
                  <c:v>492.0</c:v>
                </c:pt>
                <c:pt idx="1983">
                  <c:v>492.0</c:v>
                </c:pt>
                <c:pt idx="1984">
                  <c:v>503.0</c:v>
                </c:pt>
                <c:pt idx="1985">
                  <c:v>503.0</c:v>
                </c:pt>
                <c:pt idx="1986">
                  <c:v>514.0</c:v>
                </c:pt>
                <c:pt idx="1987">
                  <c:v>524.0</c:v>
                </c:pt>
                <c:pt idx="1988">
                  <c:v>524.0</c:v>
                </c:pt>
                <c:pt idx="1989">
                  <c:v>538.0</c:v>
                </c:pt>
                <c:pt idx="1990">
                  <c:v>541.0</c:v>
                </c:pt>
                <c:pt idx="1991">
                  <c:v>4.0</c:v>
                </c:pt>
                <c:pt idx="1992">
                  <c:v>14.0</c:v>
                </c:pt>
                <c:pt idx="1993">
                  <c:v>4.0</c:v>
                </c:pt>
                <c:pt idx="1994">
                  <c:v>12.0</c:v>
                </c:pt>
                <c:pt idx="1995">
                  <c:v>22.0</c:v>
                </c:pt>
                <c:pt idx="1996">
                  <c:v>22.0</c:v>
                </c:pt>
                <c:pt idx="1997">
                  <c:v>34.0</c:v>
                </c:pt>
                <c:pt idx="1998">
                  <c:v>36.0</c:v>
                </c:pt>
                <c:pt idx="1999">
                  <c:v>26.0</c:v>
                </c:pt>
                <c:pt idx="2000">
                  <c:v>36.0</c:v>
                </c:pt>
                <c:pt idx="2001">
                  <c:v>44.0</c:v>
                </c:pt>
                <c:pt idx="2002">
                  <c:v>47.0</c:v>
                </c:pt>
                <c:pt idx="2003">
                  <c:v>81.0</c:v>
                </c:pt>
                <c:pt idx="2004">
                  <c:v>87.0</c:v>
                </c:pt>
                <c:pt idx="2005">
                  <c:v>92.0</c:v>
                </c:pt>
                <c:pt idx="2006">
                  <c:v>94.0</c:v>
                </c:pt>
                <c:pt idx="2007">
                  <c:v>98.0</c:v>
                </c:pt>
                <c:pt idx="2008">
                  <c:v>113.0</c:v>
                </c:pt>
                <c:pt idx="2009">
                  <c:v>114.0</c:v>
                </c:pt>
                <c:pt idx="2010">
                  <c:v>127.0</c:v>
                </c:pt>
                <c:pt idx="2011">
                  <c:v>138.0</c:v>
                </c:pt>
                <c:pt idx="2012">
                  <c:v>133.0</c:v>
                </c:pt>
                <c:pt idx="2013">
                  <c:v>142.0</c:v>
                </c:pt>
                <c:pt idx="2014">
                  <c:v>149.0</c:v>
                </c:pt>
                <c:pt idx="2015">
                  <c:v>160.0</c:v>
                </c:pt>
                <c:pt idx="2016">
                  <c:v>166.0</c:v>
                </c:pt>
                <c:pt idx="2017">
                  <c:v>161.0</c:v>
                </c:pt>
                <c:pt idx="2018">
                  <c:v>180.0</c:v>
                </c:pt>
                <c:pt idx="2019">
                  <c:v>176.0</c:v>
                </c:pt>
                <c:pt idx="2020">
                  <c:v>192.0</c:v>
                </c:pt>
                <c:pt idx="2021">
                  <c:v>194.0</c:v>
                </c:pt>
                <c:pt idx="2022">
                  <c:v>207.0</c:v>
                </c:pt>
                <c:pt idx="2023">
                  <c:v>205.0</c:v>
                </c:pt>
                <c:pt idx="2024">
                  <c:v>224.0</c:v>
                </c:pt>
                <c:pt idx="2025">
                  <c:v>216.0</c:v>
                </c:pt>
                <c:pt idx="2026">
                  <c:v>226.0</c:v>
                </c:pt>
                <c:pt idx="2027">
                  <c:v>235.0</c:v>
                </c:pt>
                <c:pt idx="2028">
                  <c:v>250.0</c:v>
                </c:pt>
                <c:pt idx="2029">
                  <c:v>257.0</c:v>
                </c:pt>
                <c:pt idx="2030">
                  <c:v>263.0</c:v>
                </c:pt>
                <c:pt idx="2031">
                  <c:v>258.0</c:v>
                </c:pt>
                <c:pt idx="2032">
                  <c:v>267.0</c:v>
                </c:pt>
                <c:pt idx="2033">
                  <c:v>285.0</c:v>
                </c:pt>
                <c:pt idx="2034">
                  <c:v>286.0</c:v>
                </c:pt>
                <c:pt idx="2035">
                  <c:v>298.0</c:v>
                </c:pt>
                <c:pt idx="2036">
                  <c:v>302.0</c:v>
                </c:pt>
                <c:pt idx="2037">
                  <c:v>301.0</c:v>
                </c:pt>
                <c:pt idx="2038">
                  <c:v>318.0</c:v>
                </c:pt>
                <c:pt idx="2039">
                  <c:v>311.0</c:v>
                </c:pt>
                <c:pt idx="2040">
                  <c:v>316.0</c:v>
                </c:pt>
                <c:pt idx="2041">
                  <c:v>330.0</c:v>
                </c:pt>
                <c:pt idx="2042">
                  <c:v>337.0</c:v>
                </c:pt>
                <c:pt idx="2043">
                  <c:v>341.0</c:v>
                </c:pt>
                <c:pt idx="2044">
                  <c:v>340.0</c:v>
                </c:pt>
                <c:pt idx="2045">
                  <c:v>354.0</c:v>
                </c:pt>
                <c:pt idx="2046">
                  <c:v>364.0</c:v>
                </c:pt>
                <c:pt idx="2047">
                  <c:v>368.0</c:v>
                </c:pt>
                <c:pt idx="2048">
                  <c:v>362.0</c:v>
                </c:pt>
                <c:pt idx="2049">
                  <c:v>386.0</c:v>
                </c:pt>
                <c:pt idx="2050">
                  <c:v>387.0</c:v>
                </c:pt>
                <c:pt idx="2051">
                  <c:v>393.0</c:v>
                </c:pt>
                <c:pt idx="2052">
                  <c:v>406.0</c:v>
                </c:pt>
                <c:pt idx="2053">
                  <c:v>400.0</c:v>
                </c:pt>
                <c:pt idx="2054">
                  <c:v>407.0</c:v>
                </c:pt>
                <c:pt idx="2055">
                  <c:v>412.0</c:v>
                </c:pt>
                <c:pt idx="2056">
                  <c:v>421.0</c:v>
                </c:pt>
                <c:pt idx="2057">
                  <c:v>427.0</c:v>
                </c:pt>
                <c:pt idx="2058">
                  <c:v>445.0</c:v>
                </c:pt>
                <c:pt idx="2059">
                  <c:v>450.0</c:v>
                </c:pt>
                <c:pt idx="2060">
                  <c:v>451.0</c:v>
                </c:pt>
                <c:pt idx="2061">
                  <c:v>460.0</c:v>
                </c:pt>
                <c:pt idx="2062">
                  <c:v>459.0</c:v>
                </c:pt>
                <c:pt idx="2063">
                  <c:v>472.0</c:v>
                </c:pt>
                <c:pt idx="2064">
                  <c:v>467.0</c:v>
                </c:pt>
                <c:pt idx="2065">
                  <c:v>484.0</c:v>
                </c:pt>
                <c:pt idx="2066">
                  <c:v>491.0</c:v>
                </c:pt>
                <c:pt idx="2067">
                  <c:v>485.0</c:v>
                </c:pt>
                <c:pt idx="2068">
                  <c:v>500.0</c:v>
                </c:pt>
                <c:pt idx="2069">
                  <c:v>509.0</c:v>
                </c:pt>
                <c:pt idx="2070">
                  <c:v>505.0</c:v>
                </c:pt>
                <c:pt idx="2071">
                  <c:v>509.0</c:v>
                </c:pt>
                <c:pt idx="2072">
                  <c:v>530.0</c:v>
                </c:pt>
                <c:pt idx="2073">
                  <c:v>523.0</c:v>
                </c:pt>
                <c:pt idx="2074">
                  <c:v>528.0</c:v>
                </c:pt>
                <c:pt idx="2075">
                  <c:v>537.0</c:v>
                </c:pt>
                <c:pt idx="2076">
                  <c:v>3.0</c:v>
                </c:pt>
                <c:pt idx="2077">
                  <c:v>31.0</c:v>
                </c:pt>
                <c:pt idx="2078">
                  <c:v>33.0</c:v>
                </c:pt>
                <c:pt idx="2079">
                  <c:v>35.0</c:v>
                </c:pt>
                <c:pt idx="2080">
                  <c:v>39.0</c:v>
                </c:pt>
                <c:pt idx="2081">
                  <c:v>53.0</c:v>
                </c:pt>
                <c:pt idx="2082">
                  <c:v>60.0</c:v>
                </c:pt>
                <c:pt idx="2083">
                  <c:v>56.0</c:v>
                </c:pt>
                <c:pt idx="2084">
                  <c:v>69.0</c:v>
                </c:pt>
                <c:pt idx="2085">
                  <c:v>70.0</c:v>
                </c:pt>
                <c:pt idx="2086">
                  <c:v>83.0</c:v>
                </c:pt>
                <c:pt idx="2087">
                  <c:v>87.0</c:v>
                </c:pt>
                <c:pt idx="2088">
                  <c:v>93.0</c:v>
                </c:pt>
                <c:pt idx="2089">
                  <c:v>98.0</c:v>
                </c:pt>
                <c:pt idx="2090">
                  <c:v>101.0</c:v>
                </c:pt>
                <c:pt idx="2091">
                  <c:v>116.0</c:v>
                </c:pt>
                <c:pt idx="2092">
                  <c:v>128.0</c:v>
                </c:pt>
                <c:pt idx="2093">
                  <c:v>129.0</c:v>
                </c:pt>
                <c:pt idx="2094">
                  <c:v>142.0</c:v>
                </c:pt>
                <c:pt idx="2095">
                  <c:v>140.0</c:v>
                </c:pt>
                <c:pt idx="2096">
                  <c:v>149.0</c:v>
                </c:pt>
                <c:pt idx="2097">
                  <c:v>143.0</c:v>
                </c:pt>
                <c:pt idx="2098">
                  <c:v>153.0</c:v>
                </c:pt>
                <c:pt idx="2099">
                  <c:v>172.0</c:v>
                </c:pt>
                <c:pt idx="2100">
                  <c:v>179.0</c:v>
                </c:pt>
                <c:pt idx="2101">
                  <c:v>173.0</c:v>
                </c:pt>
                <c:pt idx="2102">
                  <c:v>184.0</c:v>
                </c:pt>
                <c:pt idx="2103">
                  <c:v>194.0</c:v>
                </c:pt>
                <c:pt idx="2104">
                  <c:v>193.0</c:v>
                </c:pt>
                <c:pt idx="2105">
                  <c:v>212.0</c:v>
                </c:pt>
                <c:pt idx="2106">
                  <c:v>206.0</c:v>
                </c:pt>
                <c:pt idx="2107">
                  <c:v>212.0</c:v>
                </c:pt>
                <c:pt idx="2108">
                  <c:v>216.0</c:v>
                </c:pt>
                <c:pt idx="2109">
                  <c:v>243.0</c:v>
                </c:pt>
                <c:pt idx="2110">
                  <c:v>236.0</c:v>
                </c:pt>
                <c:pt idx="2111">
                  <c:v>255.0</c:v>
                </c:pt>
                <c:pt idx="2112">
                  <c:v>250.0</c:v>
                </c:pt>
                <c:pt idx="2113">
                  <c:v>255.0</c:v>
                </c:pt>
                <c:pt idx="2114">
                  <c:v>271.0</c:v>
                </c:pt>
                <c:pt idx="2115">
                  <c:v>268.0</c:v>
                </c:pt>
                <c:pt idx="2116">
                  <c:v>281.0</c:v>
                </c:pt>
                <c:pt idx="2117">
                  <c:v>285.0</c:v>
                </c:pt>
                <c:pt idx="2118">
                  <c:v>289.0</c:v>
                </c:pt>
                <c:pt idx="2119">
                  <c:v>308.0</c:v>
                </c:pt>
                <c:pt idx="2120">
                  <c:v>316.0</c:v>
                </c:pt>
                <c:pt idx="2121">
                  <c:v>310.0</c:v>
                </c:pt>
                <c:pt idx="2122">
                  <c:v>323.0</c:v>
                </c:pt>
                <c:pt idx="2123">
                  <c:v>321.0</c:v>
                </c:pt>
                <c:pt idx="2124">
                  <c:v>339.0</c:v>
                </c:pt>
                <c:pt idx="2125">
                  <c:v>346.0</c:v>
                </c:pt>
                <c:pt idx="2126">
                  <c:v>344.0</c:v>
                </c:pt>
                <c:pt idx="2127">
                  <c:v>358.0</c:v>
                </c:pt>
                <c:pt idx="2128">
                  <c:v>359.0</c:v>
                </c:pt>
                <c:pt idx="2129">
                  <c:v>359.0</c:v>
                </c:pt>
                <c:pt idx="2130">
                  <c:v>365.0</c:v>
                </c:pt>
                <c:pt idx="2131">
                  <c:v>384.0</c:v>
                </c:pt>
                <c:pt idx="2132">
                  <c:v>386.0</c:v>
                </c:pt>
                <c:pt idx="2133">
                  <c:v>393.0</c:v>
                </c:pt>
                <c:pt idx="2134">
                  <c:v>393.0</c:v>
                </c:pt>
                <c:pt idx="2135">
                  <c:v>398.0</c:v>
                </c:pt>
                <c:pt idx="2136">
                  <c:v>414.0</c:v>
                </c:pt>
                <c:pt idx="2137">
                  <c:v>415.0</c:v>
                </c:pt>
                <c:pt idx="2138">
                  <c:v>412.0</c:v>
                </c:pt>
                <c:pt idx="2139">
                  <c:v>432.0</c:v>
                </c:pt>
                <c:pt idx="2140">
                  <c:v>432.0</c:v>
                </c:pt>
                <c:pt idx="2141">
                  <c:v>446.0</c:v>
                </c:pt>
                <c:pt idx="2142">
                  <c:v>439.0</c:v>
                </c:pt>
                <c:pt idx="2143">
                  <c:v>452.0</c:v>
                </c:pt>
                <c:pt idx="2144">
                  <c:v>457.0</c:v>
                </c:pt>
                <c:pt idx="2145">
                  <c:v>466.0</c:v>
                </c:pt>
                <c:pt idx="2146">
                  <c:v>474.0</c:v>
                </c:pt>
                <c:pt idx="2147">
                  <c:v>468.0</c:v>
                </c:pt>
                <c:pt idx="2148">
                  <c:v>486.0</c:v>
                </c:pt>
                <c:pt idx="2149">
                  <c:v>482.0</c:v>
                </c:pt>
                <c:pt idx="2150">
                  <c:v>499.0</c:v>
                </c:pt>
                <c:pt idx="2151">
                  <c:v>498.0</c:v>
                </c:pt>
                <c:pt idx="2152">
                  <c:v>501.0</c:v>
                </c:pt>
                <c:pt idx="2153">
                  <c:v>520.0</c:v>
                </c:pt>
                <c:pt idx="2154">
                  <c:v>513.0</c:v>
                </c:pt>
                <c:pt idx="2155">
                  <c:v>523.0</c:v>
                </c:pt>
                <c:pt idx="2156">
                  <c:v>530.0</c:v>
                </c:pt>
                <c:pt idx="2157">
                  <c:v>536.0</c:v>
                </c:pt>
                <c:pt idx="2158">
                  <c:v>4.0</c:v>
                </c:pt>
                <c:pt idx="2159">
                  <c:v>10.0</c:v>
                </c:pt>
                <c:pt idx="2160">
                  <c:v>3.0</c:v>
                </c:pt>
                <c:pt idx="2161">
                  <c:v>11.0</c:v>
                </c:pt>
                <c:pt idx="2162">
                  <c:v>23.0</c:v>
                </c:pt>
                <c:pt idx="2163">
                  <c:v>23.0</c:v>
                </c:pt>
                <c:pt idx="2164">
                  <c:v>29.0</c:v>
                </c:pt>
                <c:pt idx="2165">
                  <c:v>28.0</c:v>
                </c:pt>
                <c:pt idx="2166">
                  <c:v>40.0</c:v>
                </c:pt>
                <c:pt idx="2167">
                  <c:v>40.0</c:v>
                </c:pt>
                <c:pt idx="2168">
                  <c:v>43.0</c:v>
                </c:pt>
                <c:pt idx="2169">
                  <c:v>43.0</c:v>
                </c:pt>
                <c:pt idx="2170">
                  <c:v>43.0</c:v>
                </c:pt>
                <c:pt idx="2171">
                  <c:v>59.0</c:v>
                </c:pt>
                <c:pt idx="2172">
                  <c:v>66.0</c:v>
                </c:pt>
                <c:pt idx="2173">
                  <c:v>70.0</c:v>
                </c:pt>
                <c:pt idx="2174">
                  <c:v>63.0</c:v>
                </c:pt>
                <c:pt idx="2175">
                  <c:v>81.0</c:v>
                </c:pt>
                <c:pt idx="2176">
                  <c:v>75.0</c:v>
                </c:pt>
                <c:pt idx="2177">
                  <c:v>90.0</c:v>
                </c:pt>
                <c:pt idx="2178">
                  <c:v>94.0</c:v>
                </c:pt>
                <c:pt idx="2179">
                  <c:v>98.0</c:v>
                </c:pt>
                <c:pt idx="2180">
                  <c:v>105.0</c:v>
                </c:pt>
                <c:pt idx="2181">
                  <c:v>112.0</c:v>
                </c:pt>
                <c:pt idx="2182">
                  <c:v>132.0</c:v>
                </c:pt>
                <c:pt idx="2183">
                  <c:v>131.0</c:v>
                </c:pt>
                <c:pt idx="2184">
                  <c:v>144.0</c:v>
                </c:pt>
                <c:pt idx="2185">
                  <c:v>145.0</c:v>
                </c:pt>
                <c:pt idx="2186">
                  <c:v>155.0</c:v>
                </c:pt>
                <c:pt idx="2187">
                  <c:v>152.0</c:v>
                </c:pt>
                <c:pt idx="2188">
                  <c:v>159.0</c:v>
                </c:pt>
                <c:pt idx="2189">
                  <c:v>166.0</c:v>
                </c:pt>
                <c:pt idx="2190">
                  <c:v>172.0</c:v>
                </c:pt>
                <c:pt idx="2191">
                  <c:v>184.0</c:v>
                </c:pt>
                <c:pt idx="2192">
                  <c:v>183.0</c:v>
                </c:pt>
                <c:pt idx="2193">
                  <c:v>191.0</c:v>
                </c:pt>
                <c:pt idx="2194">
                  <c:v>198.0</c:v>
                </c:pt>
                <c:pt idx="2195">
                  <c:v>214.0</c:v>
                </c:pt>
                <c:pt idx="2196">
                  <c:v>221.0</c:v>
                </c:pt>
                <c:pt idx="2197">
                  <c:v>214.0</c:v>
                </c:pt>
                <c:pt idx="2198">
                  <c:v>219.0</c:v>
                </c:pt>
                <c:pt idx="2199">
                  <c:v>239.0</c:v>
                </c:pt>
                <c:pt idx="2200">
                  <c:v>244.0</c:v>
                </c:pt>
                <c:pt idx="2201">
                  <c:v>246.0</c:v>
                </c:pt>
                <c:pt idx="2202">
                  <c:v>255.0</c:v>
                </c:pt>
                <c:pt idx="2203">
                  <c:v>267.0</c:v>
                </c:pt>
                <c:pt idx="2204">
                  <c:v>280.0</c:v>
                </c:pt>
                <c:pt idx="2205">
                  <c:v>279.0</c:v>
                </c:pt>
                <c:pt idx="2206">
                  <c:v>285.0</c:v>
                </c:pt>
                <c:pt idx="2207">
                  <c:v>298.0</c:v>
                </c:pt>
                <c:pt idx="2208">
                  <c:v>300.0</c:v>
                </c:pt>
                <c:pt idx="2209">
                  <c:v>313.0</c:v>
                </c:pt>
                <c:pt idx="2210">
                  <c:v>310.0</c:v>
                </c:pt>
                <c:pt idx="2211">
                  <c:v>320.0</c:v>
                </c:pt>
                <c:pt idx="2212">
                  <c:v>314.0</c:v>
                </c:pt>
                <c:pt idx="2213">
                  <c:v>323.0</c:v>
                </c:pt>
                <c:pt idx="2214">
                  <c:v>335.0</c:v>
                </c:pt>
                <c:pt idx="2215">
                  <c:v>347.0</c:v>
                </c:pt>
                <c:pt idx="2216">
                  <c:v>343.0</c:v>
                </c:pt>
                <c:pt idx="2217">
                  <c:v>351.0</c:v>
                </c:pt>
                <c:pt idx="2218">
                  <c:v>354.0</c:v>
                </c:pt>
                <c:pt idx="2219">
                  <c:v>362.0</c:v>
                </c:pt>
                <c:pt idx="2220">
                  <c:v>369.0</c:v>
                </c:pt>
                <c:pt idx="2221">
                  <c:v>374.0</c:v>
                </c:pt>
                <c:pt idx="2222">
                  <c:v>381.0</c:v>
                </c:pt>
                <c:pt idx="2223">
                  <c:v>386.0</c:v>
                </c:pt>
                <c:pt idx="2224">
                  <c:v>389.0</c:v>
                </c:pt>
                <c:pt idx="2225">
                  <c:v>400.0</c:v>
                </c:pt>
                <c:pt idx="2226">
                  <c:v>411.0</c:v>
                </c:pt>
                <c:pt idx="2227">
                  <c:v>419.0</c:v>
                </c:pt>
                <c:pt idx="2228">
                  <c:v>431.0</c:v>
                </c:pt>
                <c:pt idx="2229">
                  <c:v>438.0</c:v>
                </c:pt>
                <c:pt idx="2230">
                  <c:v>448.0</c:v>
                </c:pt>
                <c:pt idx="2231">
                  <c:v>446.0</c:v>
                </c:pt>
                <c:pt idx="2232">
                  <c:v>459.0</c:v>
                </c:pt>
                <c:pt idx="2233">
                  <c:v>467.0</c:v>
                </c:pt>
                <c:pt idx="2234">
                  <c:v>471.0</c:v>
                </c:pt>
                <c:pt idx="2235">
                  <c:v>469.0</c:v>
                </c:pt>
                <c:pt idx="2236">
                  <c:v>485.0</c:v>
                </c:pt>
                <c:pt idx="2237">
                  <c:v>491.0</c:v>
                </c:pt>
                <c:pt idx="2238">
                  <c:v>500.0</c:v>
                </c:pt>
                <c:pt idx="2239">
                  <c:v>506.0</c:v>
                </c:pt>
                <c:pt idx="2240">
                  <c:v>510.0</c:v>
                </c:pt>
                <c:pt idx="2241">
                  <c:v>508.0</c:v>
                </c:pt>
                <c:pt idx="2242">
                  <c:v>514.0</c:v>
                </c:pt>
                <c:pt idx="2243">
                  <c:v>523.0</c:v>
                </c:pt>
                <c:pt idx="2244">
                  <c:v>533.0</c:v>
                </c:pt>
                <c:pt idx="2245">
                  <c:v>543.0</c:v>
                </c:pt>
                <c:pt idx="2246">
                  <c:v>1.0</c:v>
                </c:pt>
                <c:pt idx="2247">
                  <c:v>3.0</c:v>
                </c:pt>
                <c:pt idx="2248">
                  <c:v>17.0</c:v>
                </c:pt>
                <c:pt idx="2249">
                  <c:v>26.0</c:v>
                </c:pt>
                <c:pt idx="2250">
                  <c:v>23.0</c:v>
                </c:pt>
                <c:pt idx="2251">
                  <c:v>51.0</c:v>
                </c:pt>
                <c:pt idx="2252">
                  <c:v>60.0</c:v>
                </c:pt>
                <c:pt idx="2253">
                  <c:v>60.0</c:v>
                </c:pt>
                <c:pt idx="2254">
                  <c:v>58.0</c:v>
                </c:pt>
                <c:pt idx="2255">
                  <c:v>62.0</c:v>
                </c:pt>
                <c:pt idx="2256">
                  <c:v>80.0</c:v>
                </c:pt>
                <c:pt idx="2257">
                  <c:v>83.0</c:v>
                </c:pt>
                <c:pt idx="2258">
                  <c:v>83.0</c:v>
                </c:pt>
                <c:pt idx="2259">
                  <c:v>91.0</c:v>
                </c:pt>
                <c:pt idx="2260">
                  <c:v>105.0</c:v>
                </c:pt>
                <c:pt idx="2261">
                  <c:v>105.0</c:v>
                </c:pt>
                <c:pt idx="2262">
                  <c:v>115.0</c:v>
                </c:pt>
                <c:pt idx="2263">
                  <c:v>113.0</c:v>
                </c:pt>
                <c:pt idx="2264">
                  <c:v>120.0</c:v>
                </c:pt>
                <c:pt idx="2265">
                  <c:v>139.0</c:v>
                </c:pt>
                <c:pt idx="2266">
                  <c:v>146.0</c:v>
                </c:pt>
                <c:pt idx="2267">
                  <c:v>148.0</c:v>
                </c:pt>
                <c:pt idx="2268">
                  <c:v>156.0</c:v>
                </c:pt>
                <c:pt idx="2269">
                  <c:v>149.0</c:v>
                </c:pt>
                <c:pt idx="2270">
                  <c:v>157.0</c:v>
                </c:pt>
                <c:pt idx="2271">
                  <c:v>170.0</c:v>
                </c:pt>
                <c:pt idx="2272">
                  <c:v>169.0</c:v>
                </c:pt>
                <c:pt idx="2273">
                  <c:v>176.0</c:v>
                </c:pt>
                <c:pt idx="2274">
                  <c:v>184.0</c:v>
                </c:pt>
                <c:pt idx="2275">
                  <c:v>189.0</c:v>
                </c:pt>
                <c:pt idx="2276">
                  <c:v>211.0</c:v>
                </c:pt>
                <c:pt idx="2277">
                  <c:v>212.0</c:v>
                </c:pt>
                <c:pt idx="2278">
                  <c:v>213.0</c:v>
                </c:pt>
                <c:pt idx="2279">
                  <c:v>216.0</c:v>
                </c:pt>
                <c:pt idx="2280">
                  <c:v>236.0</c:v>
                </c:pt>
                <c:pt idx="2281">
                  <c:v>239.0</c:v>
                </c:pt>
                <c:pt idx="2282">
                  <c:v>251.0</c:v>
                </c:pt>
                <c:pt idx="2283">
                  <c:v>256.0</c:v>
                </c:pt>
                <c:pt idx="2284">
                  <c:v>263.0</c:v>
                </c:pt>
                <c:pt idx="2285">
                  <c:v>259.0</c:v>
                </c:pt>
                <c:pt idx="2286">
                  <c:v>266.0</c:v>
                </c:pt>
                <c:pt idx="2287">
                  <c:v>285.0</c:v>
                </c:pt>
                <c:pt idx="2288">
                  <c:v>291.0</c:v>
                </c:pt>
                <c:pt idx="2289">
                  <c:v>300.0</c:v>
                </c:pt>
                <c:pt idx="2290">
                  <c:v>297.0</c:v>
                </c:pt>
                <c:pt idx="2291">
                  <c:v>304.0</c:v>
                </c:pt>
                <c:pt idx="2292">
                  <c:v>309.0</c:v>
                </c:pt>
                <c:pt idx="2293">
                  <c:v>317.0</c:v>
                </c:pt>
                <c:pt idx="2294">
                  <c:v>315.0</c:v>
                </c:pt>
                <c:pt idx="2295">
                  <c:v>328.0</c:v>
                </c:pt>
                <c:pt idx="2296">
                  <c:v>339.0</c:v>
                </c:pt>
                <c:pt idx="2297">
                  <c:v>334.0</c:v>
                </c:pt>
                <c:pt idx="2298">
                  <c:v>340.0</c:v>
                </c:pt>
                <c:pt idx="2299">
                  <c:v>346.0</c:v>
                </c:pt>
                <c:pt idx="2300">
                  <c:v>357.0</c:v>
                </c:pt>
                <c:pt idx="2301">
                  <c:v>370.0</c:v>
                </c:pt>
                <c:pt idx="2302">
                  <c:v>367.0</c:v>
                </c:pt>
                <c:pt idx="2303">
                  <c:v>375.0</c:v>
                </c:pt>
                <c:pt idx="2304">
                  <c:v>377.0</c:v>
                </c:pt>
                <c:pt idx="2305">
                  <c:v>388.0</c:v>
                </c:pt>
                <c:pt idx="2306">
                  <c:v>398.0</c:v>
                </c:pt>
                <c:pt idx="2307">
                  <c:v>396.0</c:v>
                </c:pt>
                <c:pt idx="2308">
                  <c:v>401.0</c:v>
                </c:pt>
                <c:pt idx="2309">
                  <c:v>417.0</c:v>
                </c:pt>
                <c:pt idx="2310">
                  <c:v>423.0</c:v>
                </c:pt>
                <c:pt idx="2311">
                  <c:v>414.0</c:v>
                </c:pt>
                <c:pt idx="2312">
                  <c:v>430.0</c:v>
                </c:pt>
                <c:pt idx="2313">
                  <c:v>448.0</c:v>
                </c:pt>
                <c:pt idx="2314">
                  <c:v>441.0</c:v>
                </c:pt>
                <c:pt idx="2315">
                  <c:v>448.0</c:v>
                </c:pt>
                <c:pt idx="2316">
                  <c:v>463.0</c:v>
                </c:pt>
                <c:pt idx="2317">
                  <c:v>460.0</c:v>
                </c:pt>
                <c:pt idx="2318">
                  <c:v>475.0</c:v>
                </c:pt>
                <c:pt idx="2319">
                  <c:v>468.0</c:v>
                </c:pt>
                <c:pt idx="2320">
                  <c:v>478.0</c:v>
                </c:pt>
                <c:pt idx="2321">
                  <c:v>482.0</c:v>
                </c:pt>
                <c:pt idx="2322">
                  <c:v>496.0</c:v>
                </c:pt>
                <c:pt idx="2323">
                  <c:v>496.0</c:v>
                </c:pt>
                <c:pt idx="2324">
                  <c:v>494.0</c:v>
                </c:pt>
                <c:pt idx="2325">
                  <c:v>506.0</c:v>
                </c:pt>
                <c:pt idx="2326">
                  <c:v>511.0</c:v>
                </c:pt>
                <c:pt idx="2327">
                  <c:v>520.0</c:v>
                </c:pt>
                <c:pt idx="2328">
                  <c:v>537.0</c:v>
                </c:pt>
                <c:pt idx="2329">
                  <c:v>548.0</c:v>
                </c:pt>
                <c:pt idx="2330">
                  <c:v>12.0</c:v>
                </c:pt>
                <c:pt idx="2331">
                  <c:v>27.0</c:v>
                </c:pt>
                <c:pt idx="2332">
                  <c:v>19.0</c:v>
                </c:pt>
                <c:pt idx="2333">
                  <c:v>22.0</c:v>
                </c:pt>
                <c:pt idx="2334">
                  <c:v>49.0</c:v>
                </c:pt>
                <c:pt idx="2335">
                  <c:v>69.0</c:v>
                </c:pt>
                <c:pt idx="2336">
                  <c:v>73.0</c:v>
                </c:pt>
                <c:pt idx="2337">
                  <c:v>79.0</c:v>
                </c:pt>
                <c:pt idx="2338">
                  <c:v>82.0</c:v>
                </c:pt>
                <c:pt idx="2339">
                  <c:v>75.0</c:v>
                </c:pt>
                <c:pt idx="2340">
                  <c:v>98.0</c:v>
                </c:pt>
                <c:pt idx="2341">
                  <c:v>90.0</c:v>
                </c:pt>
                <c:pt idx="2342">
                  <c:v>105.0</c:v>
                </c:pt>
                <c:pt idx="2343">
                  <c:v>114.0</c:v>
                </c:pt>
                <c:pt idx="2344">
                  <c:v>114.0</c:v>
                </c:pt>
                <c:pt idx="2345">
                  <c:v>130.0</c:v>
                </c:pt>
                <c:pt idx="2346">
                  <c:v>122.0</c:v>
                </c:pt>
                <c:pt idx="2347">
                  <c:v>133.0</c:v>
                </c:pt>
                <c:pt idx="2348">
                  <c:v>139.0</c:v>
                </c:pt>
                <c:pt idx="2349">
                  <c:v>152.0</c:v>
                </c:pt>
                <c:pt idx="2350">
                  <c:v>163.0</c:v>
                </c:pt>
                <c:pt idx="2351">
                  <c:v>168.0</c:v>
                </c:pt>
                <c:pt idx="2352">
                  <c:v>166.0</c:v>
                </c:pt>
                <c:pt idx="2353">
                  <c:v>177.0</c:v>
                </c:pt>
                <c:pt idx="2354">
                  <c:v>181.0</c:v>
                </c:pt>
                <c:pt idx="2355">
                  <c:v>184.0</c:v>
                </c:pt>
                <c:pt idx="2356">
                  <c:v>200.0</c:v>
                </c:pt>
                <c:pt idx="2357">
                  <c:v>203.0</c:v>
                </c:pt>
                <c:pt idx="2358">
                  <c:v>206.0</c:v>
                </c:pt>
                <c:pt idx="2359">
                  <c:v>221.0</c:v>
                </c:pt>
                <c:pt idx="2360">
                  <c:v>216.0</c:v>
                </c:pt>
                <c:pt idx="2361">
                  <c:v>226.0</c:v>
                </c:pt>
                <c:pt idx="2362">
                  <c:v>233.0</c:v>
                </c:pt>
                <c:pt idx="2363">
                  <c:v>249.0</c:v>
                </c:pt>
                <c:pt idx="2364">
                  <c:v>261.0</c:v>
                </c:pt>
                <c:pt idx="2365">
                  <c:v>268.0</c:v>
                </c:pt>
                <c:pt idx="2366">
                  <c:v>260.0</c:v>
                </c:pt>
                <c:pt idx="2367">
                  <c:v>277.0</c:v>
                </c:pt>
                <c:pt idx="2368">
                  <c:v>288.0</c:v>
                </c:pt>
                <c:pt idx="2369">
                  <c:v>294.0</c:v>
                </c:pt>
                <c:pt idx="2370">
                  <c:v>295.0</c:v>
                </c:pt>
                <c:pt idx="2371">
                  <c:v>296.0</c:v>
                </c:pt>
                <c:pt idx="2372">
                  <c:v>302.0</c:v>
                </c:pt>
                <c:pt idx="2373">
                  <c:v>309.0</c:v>
                </c:pt>
                <c:pt idx="2374">
                  <c:v>323.0</c:v>
                </c:pt>
                <c:pt idx="2375">
                  <c:v>325.0</c:v>
                </c:pt>
                <c:pt idx="2376">
                  <c:v>326.0</c:v>
                </c:pt>
                <c:pt idx="2377">
                  <c:v>342.0</c:v>
                </c:pt>
                <c:pt idx="2378">
                  <c:v>334.0</c:v>
                </c:pt>
                <c:pt idx="2379">
                  <c:v>341.0</c:v>
                </c:pt>
                <c:pt idx="2380">
                  <c:v>363.0</c:v>
                </c:pt>
                <c:pt idx="2381">
                  <c:v>366.0</c:v>
                </c:pt>
                <c:pt idx="2382">
                  <c:v>372.0</c:v>
                </c:pt>
                <c:pt idx="2383">
                  <c:v>375.0</c:v>
                </c:pt>
                <c:pt idx="2384">
                  <c:v>382.0</c:v>
                </c:pt>
                <c:pt idx="2385">
                  <c:v>377.0</c:v>
                </c:pt>
                <c:pt idx="2386">
                  <c:v>391.0</c:v>
                </c:pt>
                <c:pt idx="2387">
                  <c:v>402.0</c:v>
                </c:pt>
                <c:pt idx="2388">
                  <c:v>404.0</c:v>
                </c:pt>
                <c:pt idx="2389">
                  <c:v>411.0</c:v>
                </c:pt>
                <c:pt idx="2390">
                  <c:v>415.0</c:v>
                </c:pt>
                <c:pt idx="2391">
                  <c:v>410.0</c:v>
                </c:pt>
                <c:pt idx="2392">
                  <c:v>422.0</c:v>
                </c:pt>
                <c:pt idx="2393">
                  <c:v>422.0</c:v>
                </c:pt>
                <c:pt idx="2394">
                  <c:v>444.0</c:v>
                </c:pt>
                <c:pt idx="2395">
                  <c:v>438.0</c:v>
                </c:pt>
                <c:pt idx="2396">
                  <c:v>449.0</c:v>
                </c:pt>
                <c:pt idx="2397">
                  <c:v>459.0</c:v>
                </c:pt>
                <c:pt idx="2398">
                  <c:v>449.0</c:v>
                </c:pt>
                <c:pt idx="2399">
                  <c:v>459.0</c:v>
                </c:pt>
                <c:pt idx="2400">
                  <c:v>467.0</c:v>
                </c:pt>
                <c:pt idx="2401">
                  <c:v>485.0</c:v>
                </c:pt>
                <c:pt idx="2402">
                  <c:v>491.0</c:v>
                </c:pt>
                <c:pt idx="2403">
                  <c:v>496.0</c:v>
                </c:pt>
                <c:pt idx="2404">
                  <c:v>496.0</c:v>
                </c:pt>
                <c:pt idx="2405">
                  <c:v>506.0</c:v>
                </c:pt>
                <c:pt idx="2406">
                  <c:v>503.0</c:v>
                </c:pt>
                <c:pt idx="2407">
                  <c:v>509.0</c:v>
                </c:pt>
                <c:pt idx="2408">
                  <c:v>523.0</c:v>
                </c:pt>
                <c:pt idx="2409">
                  <c:v>524.0</c:v>
                </c:pt>
                <c:pt idx="2410">
                  <c:v>530.0</c:v>
                </c:pt>
                <c:pt idx="2411">
                  <c:v>535.0</c:v>
                </c:pt>
                <c:pt idx="2412">
                  <c:v>2.0</c:v>
                </c:pt>
                <c:pt idx="2413">
                  <c:v>1.0</c:v>
                </c:pt>
                <c:pt idx="2414">
                  <c:v>1.0</c:v>
                </c:pt>
                <c:pt idx="2415">
                  <c:v>1.0</c:v>
                </c:pt>
                <c:pt idx="2416">
                  <c:v>34.0</c:v>
                </c:pt>
                <c:pt idx="2417">
                  <c:v>24.0</c:v>
                </c:pt>
                <c:pt idx="2418">
                  <c:v>29.0</c:v>
                </c:pt>
                <c:pt idx="2419">
                  <c:v>29.0</c:v>
                </c:pt>
                <c:pt idx="2420">
                  <c:v>42.0</c:v>
                </c:pt>
                <c:pt idx="2421">
                  <c:v>35.0</c:v>
                </c:pt>
                <c:pt idx="2422">
                  <c:v>50.0</c:v>
                </c:pt>
                <c:pt idx="2423">
                  <c:v>49.0</c:v>
                </c:pt>
                <c:pt idx="2424">
                  <c:v>53.0</c:v>
                </c:pt>
                <c:pt idx="2425">
                  <c:v>53.0</c:v>
                </c:pt>
                <c:pt idx="2426">
                  <c:v>80.0</c:v>
                </c:pt>
                <c:pt idx="2427">
                  <c:v>78.0</c:v>
                </c:pt>
                <c:pt idx="2428">
                  <c:v>80.0</c:v>
                </c:pt>
                <c:pt idx="2429">
                  <c:v>84.0</c:v>
                </c:pt>
                <c:pt idx="2430">
                  <c:v>96.0</c:v>
                </c:pt>
                <c:pt idx="2431">
                  <c:v>99.0</c:v>
                </c:pt>
                <c:pt idx="2432">
                  <c:v>116.0</c:v>
                </c:pt>
                <c:pt idx="2433">
                  <c:v>121.0</c:v>
                </c:pt>
                <c:pt idx="2434">
                  <c:v>128.0</c:v>
                </c:pt>
                <c:pt idx="2435">
                  <c:v>126.0</c:v>
                </c:pt>
                <c:pt idx="2436">
                  <c:v>139.0</c:v>
                </c:pt>
                <c:pt idx="2437">
                  <c:v>149.0</c:v>
                </c:pt>
                <c:pt idx="2438">
                  <c:v>153.0</c:v>
                </c:pt>
                <c:pt idx="2439">
                  <c:v>153.0</c:v>
                </c:pt>
                <c:pt idx="2440">
                  <c:v>168.0</c:v>
                </c:pt>
                <c:pt idx="2441">
                  <c:v>173.0</c:v>
                </c:pt>
                <c:pt idx="2442">
                  <c:v>169.0</c:v>
                </c:pt>
                <c:pt idx="2443">
                  <c:v>171.0</c:v>
                </c:pt>
                <c:pt idx="2444">
                  <c:v>182.0</c:v>
                </c:pt>
                <c:pt idx="2445">
                  <c:v>189.0</c:v>
                </c:pt>
                <c:pt idx="2446">
                  <c:v>201.0</c:v>
                </c:pt>
                <c:pt idx="2447">
                  <c:v>214.0</c:v>
                </c:pt>
                <c:pt idx="2448">
                  <c:v>207.0</c:v>
                </c:pt>
                <c:pt idx="2449">
                  <c:v>224.0</c:v>
                </c:pt>
                <c:pt idx="2450">
                  <c:v>233.0</c:v>
                </c:pt>
                <c:pt idx="2451">
                  <c:v>231.0</c:v>
                </c:pt>
                <c:pt idx="2452">
                  <c:v>236.0</c:v>
                </c:pt>
                <c:pt idx="2453">
                  <c:v>250.0</c:v>
                </c:pt>
                <c:pt idx="2454">
                  <c:v>261.0</c:v>
                </c:pt>
                <c:pt idx="2455">
                  <c:v>254.0</c:v>
                </c:pt>
                <c:pt idx="2456">
                  <c:v>258.0</c:v>
                </c:pt>
                <c:pt idx="2457">
                  <c:v>266.0</c:v>
                </c:pt>
                <c:pt idx="2458">
                  <c:v>280.0</c:v>
                </c:pt>
                <c:pt idx="2459">
                  <c:v>297.0</c:v>
                </c:pt>
                <c:pt idx="2460">
                  <c:v>301.0</c:v>
                </c:pt>
                <c:pt idx="2461">
                  <c:v>298.0</c:v>
                </c:pt>
                <c:pt idx="2462">
                  <c:v>312.0</c:v>
                </c:pt>
                <c:pt idx="2463">
                  <c:v>321.0</c:v>
                </c:pt>
                <c:pt idx="2464">
                  <c:v>316.0</c:v>
                </c:pt>
                <c:pt idx="2465">
                  <c:v>316.0</c:v>
                </c:pt>
                <c:pt idx="2466">
                  <c:v>331.0</c:v>
                </c:pt>
                <c:pt idx="2467">
                  <c:v>337.0</c:v>
                </c:pt>
                <c:pt idx="2468">
                  <c:v>343.0</c:v>
                </c:pt>
                <c:pt idx="2469">
                  <c:v>347.0</c:v>
                </c:pt>
                <c:pt idx="2470">
                  <c:v>368.0</c:v>
                </c:pt>
                <c:pt idx="2471">
                  <c:v>362.0</c:v>
                </c:pt>
                <c:pt idx="2472">
                  <c:v>369.0</c:v>
                </c:pt>
                <c:pt idx="2473">
                  <c:v>375.0</c:v>
                </c:pt>
                <c:pt idx="2474">
                  <c:v>384.0</c:v>
                </c:pt>
                <c:pt idx="2475">
                  <c:v>387.0</c:v>
                </c:pt>
                <c:pt idx="2476">
                  <c:v>388.0</c:v>
                </c:pt>
                <c:pt idx="2477">
                  <c:v>412.0</c:v>
                </c:pt>
                <c:pt idx="2478">
                  <c:v>403.0</c:v>
                </c:pt>
                <c:pt idx="2479">
                  <c:v>422.0</c:v>
                </c:pt>
                <c:pt idx="2480">
                  <c:v>421.0</c:v>
                </c:pt>
                <c:pt idx="2481">
                  <c:v>430.0</c:v>
                </c:pt>
                <c:pt idx="2482">
                  <c:v>437.0</c:v>
                </c:pt>
                <c:pt idx="2483">
                  <c:v>451.0</c:v>
                </c:pt>
                <c:pt idx="2484">
                  <c:v>447.0</c:v>
                </c:pt>
                <c:pt idx="2485">
                  <c:v>458.0</c:v>
                </c:pt>
                <c:pt idx="2486">
                  <c:v>460.0</c:v>
                </c:pt>
                <c:pt idx="2487">
                  <c:v>465.0</c:v>
                </c:pt>
                <c:pt idx="2488">
                  <c:v>468.0</c:v>
                </c:pt>
                <c:pt idx="2489">
                  <c:v>477.0</c:v>
                </c:pt>
                <c:pt idx="2490">
                  <c:v>492.0</c:v>
                </c:pt>
                <c:pt idx="2491">
                  <c:v>498.0</c:v>
                </c:pt>
                <c:pt idx="2492">
                  <c:v>506.0</c:v>
                </c:pt>
                <c:pt idx="2493">
                  <c:v>500.0</c:v>
                </c:pt>
                <c:pt idx="2494">
                  <c:v>506.0</c:v>
                </c:pt>
                <c:pt idx="2495">
                  <c:v>520.0</c:v>
                </c:pt>
                <c:pt idx="2496">
                  <c:v>535.0</c:v>
                </c:pt>
                <c:pt idx="2497">
                  <c:v>544.0</c:v>
                </c:pt>
                <c:pt idx="2498">
                  <c:v>1.0</c:v>
                </c:pt>
                <c:pt idx="2499">
                  <c:v>10.0</c:v>
                </c:pt>
                <c:pt idx="2500">
                  <c:v>3.0</c:v>
                </c:pt>
                <c:pt idx="2501">
                  <c:v>4.0</c:v>
                </c:pt>
                <c:pt idx="2502">
                  <c:v>18.0</c:v>
                </c:pt>
                <c:pt idx="2503">
                  <c:v>19.0</c:v>
                </c:pt>
                <c:pt idx="2504">
                  <c:v>12.0</c:v>
                </c:pt>
                <c:pt idx="2505">
                  <c:v>15.0</c:v>
                </c:pt>
                <c:pt idx="2506">
                  <c:v>25.0</c:v>
                </c:pt>
                <c:pt idx="2507">
                  <c:v>29.0</c:v>
                </c:pt>
                <c:pt idx="2508">
                  <c:v>33.0</c:v>
                </c:pt>
                <c:pt idx="2509">
                  <c:v>24.0</c:v>
                </c:pt>
                <c:pt idx="2510">
                  <c:v>34.0</c:v>
                </c:pt>
                <c:pt idx="2511">
                  <c:v>35.0</c:v>
                </c:pt>
                <c:pt idx="2512">
                  <c:v>41.0</c:v>
                </c:pt>
                <c:pt idx="2513">
                  <c:v>40.0</c:v>
                </c:pt>
                <c:pt idx="2514">
                  <c:v>35.0</c:v>
                </c:pt>
                <c:pt idx="2515">
                  <c:v>49.0</c:v>
                </c:pt>
                <c:pt idx="2516">
                  <c:v>54.0</c:v>
                </c:pt>
                <c:pt idx="2517">
                  <c:v>49.0</c:v>
                </c:pt>
                <c:pt idx="2518">
                  <c:v>65.0</c:v>
                </c:pt>
                <c:pt idx="2519">
                  <c:v>59.0</c:v>
                </c:pt>
                <c:pt idx="2520">
                  <c:v>59.0</c:v>
                </c:pt>
                <c:pt idx="2521">
                  <c:v>69.0</c:v>
                </c:pt>
                <c:pt idx="2522">
                  <c:v>89.0</c:v>
                </c:pt>
                <c:pt idx="2523">
                  <c:v>99.0</c:v>
                </c:pt>
                <c:pt idx="2524">
                  <c:v>99.0</c:v>
                </c:pt>
                <c:pt idx="2525">
                  <c:v>110.0</c:v>
                </c:pt>
                <c:pt idx="2526">
                  <c:v>114.0</c:v>
                </c:pt>
                <c:pt idx="2527">
                  <c:v>125.0</c:v>
                </c:pt>
                <c:pt idx="2528">
                  <c:v>130.0</c:v>
                </c:pt>
                <c:pt idx="2529">
                  <c:v>128.0</c:v>
                </c:pt>
                <c:pt idx="2530">
                  <c:v>131.0</c:v>
                </c:pt>
                <c:pt idx="2531">
                  <c:v>144.0</c:v>
                </c:pt>
                <c:pt idx="2532">
                  <c:v>160.0</c:v>
                </c:pt>
                <c:pt idx="2533">
                  <c:v>165.0</c:v>
                </c:pt>
                <c:pt idx="2534">
                  <c:v>157.0</c:v>
                </c:pt>
                <c:pt idx="2535">
                  <c:v>179.0</c:v>
                </c:pt>
                <c:pt idx="2536">
                  <c:v>184.0</c:v>
                </c:pt>
                <c:pt idx="2537">
                  <c:v>178.0</c:v>
                </c:pt>
                <c:pt idx="2538">
                  <c:v>197.0</c:v>
                </c:pt>
                <c:pt idx="2539">
                  <c:v>194.0</c:v>
                </c:pt>
                <c:pt idx="2540">
                  <c:v>204.0</c:v>
                </c:pt>
                <c:pt idx="2541">
                  <c:v>209.0</c:v>
                </c:pt>
                <c:pt idx="2542">
                  <c:v>222.0</c:v>
                </c:pt>
                <c:pt idx="2543">
                  <c:v>224.0</c:v>
                </c:pt>
                <c:pt idx="2544">
                  <c:v>239.0</c:v>
                </c:pt>
                <c:pt idx="2545">
                  <c:v>244.0</c:v>
                </c:pt>
                <c:pt idx="2546">
                  <c:v>254.0</c:v>
                </c:pt>
                <c:pt idx="2547">
                  <c:v>247.0</c:v>
                </c:pt>
                <c:pt idx="2548">
                  <c:v>256.0</c:v>
                </c:pt>
                <c:pt idx="2549">
                  <c:v>273.0</c:v>
                </c:pt>
                <c:pt idx="2550">
                  <c:v>280.0</c:v>
                </c:pt>
                <c:pt idx="2551">
                  <c:v>290.0</c:v>
                </c:pt>
                <c:pt idx="2552">
                  <c:v>287.0</c:v>
                </c:pt>
                <c:pt idx="2553">
                  <c:v>299.0</c:v>
                </c:pt>
                <c:pt idx="2554">
                  <c:v>298.0</c:v>
                </c:pt>
                <c:pt idx="2555">
                  <c:v>306.0</c:v>
                </c:pt>
                <c:pt idx="2556">
                  <c:v>320.0</c:v>
                </c:pt>
                <c:pt idx="2557">
                  <c:v>324.0</c:v>
                </c:pt>
                <c:pt idx="2558">
                  <c:v>331.0</c:v>
                </c:pt>
                <c:pt idx="2559">
                  <c:v>321.0</c:v>
                </c:pt>
                <c:pt idx="2560">
                  <c:v>336.0</c:v>
                </c:pt>
                <c:pt idx="2561">
                  <c:v>342.0</c:v>
                </c:pt>
                <c:pt idx="2562">
                  <c:v>354.0</c:v>
                </c:pt>
                <c:pt idx="2563">
                  <c:v>354.0</c:v>
                </c:pt>
                <c:pt idx="2564">
                  <c:v>355.0</c:v>
                </c:pt>
                <c:pt idx="2565">
                  <c:v>367.0</c:v>
                </c:pt>
                <c:pt idx="2566">
                  <c:v>372.0</c:v>
                </c:pt>
                <c:pt idx="2567">
                  <c:v>378.0</c:v>
                </c:pt>
                <c:pt idx="2568">
                  <c:v>380.0</c:v>
                </c:pt>
                <c:pt idx="2569">
                  <c:v>390.0</c:v>
                </c:pt>
                <c:pt idx="2570">
                  <c:v>400.0</c:v>
                </c:pt>
                <c:pt idx="2571">
                  <c:v>412.0</c:v>
                </c:pt>
                <c:pt idx="2572">
                  <c:v>417.0</c:v>
                </c:pt>
                <c:pt idx="2573">
                  <c:v>424.0</c:v>
                </c:pt>
                <c:pt idx="2574">
                  <c:v>424.0</c:v>
                </c:pt>
                <c:pt idx="2575">
                  <c:v>430.0</c:v>
                </c:pt>
                <c:pt idx="2576">
                  <c:v>434.0</c:v>
                </c:pt>
                <c:pt idx="2577">
                  <c:v>442.0</c:v>
                </c:pt>
                <c:pt idx="2578">
                  <c:v>448.0</c:v>
                </c:pt>
                <c:pt idx="2579">
                  <c:v>449.0</c:v>
                </c:pt>
                <c:pt idx="2580">
                  <c:v>460.0</c:v>
                </c:pt>
                <c:pt idx="2581">
                  <c:v>464.0</c:v>
                </c:pt>
                <c:pt idx="2582">
                  <c:v>479.0</c:v>
                </c:pt>
                <c:pt idx="2583">
                  <c:v>486.0</c:v>
                </c:pt>
                <c:pt idx="2584">
                  <c:v>481.0</c:v>
                </c:pt>
                <c:pt idx="2585">
                  <c:v>494.0</c:v>
                </c:pt>
                <c:pt idx="2586">
                  <c:v>509.0</c:v>
                </c:pt>
                <c:pt idx="2587">
                  <c:v>503.0</c:v>
                </c:pt>
                <c:pt idx="2588">
                  <c:v>520.0</c:v>
                </c:pt>
                <c:pt idx="2589">
                  <c:v>528.0</c:v>
                </c:pt>
                <c:pt idx="2590">
                  <c:v>524.0</c:v>
                </c:pt>
                <c:pt idx="2591">
                  <c:v>543.0</c:v>
                </c:pt>
                <c:pt idx="2592">
                  <c:v>539.0</c:v>
                </c:pt>
                <c:pt idx="2593">
                  <c:v>1.0</c:v>
                </c:pt>
                <c:pt idx="2594">
                  <c:v>3.0</c:v>
                </c:pt>
                <c:pt idx="2595">
                  <c:v>4.0</c:v>
                </c:pt>
                <c:pt idx="2596">
                  <c:v>6.0</c:v>
                </c:pt>
                <c:pt idx="2597">
                  <c:v>16.0</c:v>
                </c:pt>
                <c:pt idx="2598">
                  <c:v>18.0</c:v>
                </c:pt>
                <c:pt idx="2599">
                  <c:v>8.0</c:v>
                </c:pt>
                <c:pt idx="2600">
                  <c:v>13.0</c:v>
                </c:pt>
                <c:pt idx="2601">
                  <c:v>15.0</c:v>
                </c:pt>
                <c:pt idx="2602">
                  <c:v>38.0</c:v>
                </c:pt>
                <c:pt idx="2603">
                  <c:v>40.0</c:v>
                </c:pt>
                <c:pt idx="2604">
                  <c:v>57.0</c:v>
                </c:pt>
                <c:pt idx="2605">
                  <c:v>51.0</c:v>
                </c:pt>
                <c:pt idx="2606">
                  <c:v>57.0</c:v>
                </c:pt>
                <c:pt idx="2607">
                  <c:v>73.0</c:v>
                </c:pt>
                <c:pt idx="2608">
                  <c:v>87.0</c:v>
                </c:pt>
                <c:pt idx="2609">
                  <c:v>99.0</c:v>
                </c:pt>
                <c:pt idx="2610">
                  <c:v>96.0</c:v>
                </c:pt>
                <c:pt idx="2611">
                  <c:v>103.0</c:v>
                </c:pt>
                <c:pt idx="2612">
                  <c:v>109.0</c:v>
                </c:pt>
                <c:pt idx="2613">
                  <c:v>129.0</c:v>
                </c:pt>
                <c:pt idx="2614">
                  <c:v>121.0</c:v>
                </c:pt>
                <c:pt idx="2615">
                  <c:v>143.0</c:v>
                </c:pt>
                <c:pt idx="2616">
                  <c:v>136.0</c:v>
                </c:pt>
                <c:pt idx="2617">
                  <c:v>152.0</c:v>
                </c:pt>
                <c:pt idx="2618">
                  <c:v>155.0</c:v>
                </c:pt>
                <c:pt idx="2619">
                  <c:v>152.0</c:v>
                </c:pt>
                <c:pt idx="2620">
                  <c:v>172.0</c:v>
                </c:pt>
                <c:pt idx="2621">
                  <c:v>167.0</c:v>
                </c:pt>
                <c:pt idx="2622">
                  <c:v>185.0</c:v>
                </c:pt>
                <c:pt idx="2623">
                  <c:v>181.0</c:v>
                </c:pt>
                <c:pt idx="2624">
                  <c:v>194.0</c:v>
                </c:pt>
                <c:pt idx="2625">
                  <c:v>186.0</c:v>
                </c:pt>
                <c:pt idx="2626">
                  <c:v>211.0</c:v>
                </c:pt>
                <c:pt idx="2627">
                  <c:v>208.0</c:v>
                </c:pt>
                <c:pt idx="2628">
                  <c:v>222.0</c:v>
                </c:pt>
                <c:pt idx="2629">
                  <c:v>218.0</c:v>
                </c:pt>
                <c:pt idx="2630">
                  <c:v>227.0</c:v>
                </c:pt>
                <c:pt idx="2631">
                  <c:v>232.0</c:v>
                </c:pt>
                <c:pt idx="2632">
                  <c:v>240.0</c:v>
                </c:pt>
                <c:pt idx="2633">
                  <c:v>250.0</c:v>
                </c:pt>
                <c:pt idx="2634">
                  <c:v>255.0</c:v>
                </c:pt>
                <c:pt idx="2635">
                  <c:v>273.0</c:v>
                </c:pt>
                <c:pt idx="2636">
                  <c:v>274.0</c:v>
                </c:pt>
                <c:pt idx="2637">
                  <c:v>290.0</c:v>
                </c:pt>
                <c:pt idx="2638">
                  <c:v>292.0</c:v>
                </c:pt>
                <c:pt idx="2639">
                  <c:v>293.0</c:v>
                </c:pt>
                <c:pt idx="2640">
                  <c:v>295.0</c:v>
                </c:pt>
                <c:pt idx="2641">
                  <c:v>310.0</c:v>
                </c:pt>
                <c:pt idx="2642">
                  <c:v>317.0</c:v>
                </c:pt>
                <c:pt idx="2643">
                  <c:v>314.0</c:v>
                </c:pt>
                <c:pt idx="2644">
                  <c:v>331.0</c:v>
                </c:pt>
                <c:pt idx="2645">
                  <c:v>338.0</c:v>
                </c:pt>
                <c:pt idx="2646">
                  <c:v>330.0</c:v>
                </c:pt>
                <c:pt idx="2647">
                  <c:v>344.0</c:v>
                </c:pt>
                <c:pt idx="2648">
                  <c:v>355.0</c:v>
                </c:pt>
                <c:pt idx="2649">
                  <c:v>355.0</c:v>
                </c:pt>
                <c:pt idx="2650">
                  <c:v>359.0</c:v>
                </c:pt>
                <c:pt idx="2651">
                  <c:v>377.0</c:v>
                </c:pt>
                <c:pt idx="2652">
                  <c:v>369.0</c:v>
                </c:pt>
                <c:pt idx="2653">
                  <c:v>388.0</c:v>
                </c:pt>
                <c:pt idx="2654">
                  <c:v>392.0</c:v>
                </c:pt>
                <c:pt idx="2655">
                  <c:v>388.0</c:v>
                </c:pt>
                <c:pt idx="2656">
                  <c:v>397.0</c:v>
                </c:pt>
                <c:pt idx="2657">
                  <c:v>413.0</c:v>
                </c:pt>
                <c:pt idx="2658">
                  <c:v>407.0</c:v>
                </c:pt>
                <c:pt idx="2659">
                  <c:v>416.0</c:v>
                </c:pt>
                <c:pt idx="2660">
                  <c:v>435.0</c:v>
                </c:pt>
                <c:pt idx="2661">
                  <c:v>436.0</c:v>
                </c:pt>
                <c:pt idx="2662">
                  <c:v>452.0</c:v>
                </c:pt>
                <c:pt idx="2663">
                  <c:v>454.0</c:v>
                </c:pt>
                <c:pt idx="2664">
                  <c:v>460.0</c:v>
                </c:pt>
                <c:pt idx="2665">
                  <c:v>458.0</c:v>
                </c:pt>
                <c:pt idx="2666">
                  <c:v>465.0</c:v>
                </c:pt>
                <c:pt idx="2667">
                  <c:v>471.0</c:v>
                </c:pt>
                <c:pt idx="2668">
                  <c:v>483.0</c:v>
                </c:pt>
                <c:pt idx="2669">
                  <c:v>495.0</c:v>
                </c:pt>
                <c:pt idx="2670">
                  <c:v>502.0</c:v>
                </c:pt>
                <c:pt idx="2671">
                  <c:v>498.0</c:v>
                </c:pt>
                <c:pt idx="2672">
                  <c:v>520.0</c:v>
                </c:pt>
                <c:pt idx="2673">
                  <c:v>513.0</c:v>
                </c:pt>
                <c:pt idx="2674">
                  <c:v>522.0</c:v>
                </c:pt>
                <c:pt idx="2675">
                  <c:v>537.0</c:v>
                </c:pt>
                <c:pt idx="2676">
                  <c:v>542.0</c:v>
                </c:pt>
                <c:pt idx="2677">
                  <c:v>3.0</c:v>
                </c:pt>
                <c:pt idx="2678">
                  <c:v>9.0</c:v>
                </c:pt>
                <c:pt idx="2679">
                  <c:v>11.0</c:v>
                </c:pt>
                <c:pt idx="2680">
                  <c:v>3.0</c:v>
                </c:pt>
                <c:pt idx="2681">
                  <c:v>3.0</c:v>
                </c:pt>
                <c:pt idx="2682">
                  <c:v>33.0</c:v>
                </c:pt>
                <c:pt idx="2683">
                  <c:v>54.0</c:v>
                </c:pt>
                <c:pt idx="2684">
                  <c:v>47.0</c:v>
                </c:pt>
                <c:pt idx="2685">
                  <c:v>55.0</c:v>
                </c:pt>
                <c:pt idx="2686">
                  <c:v>86.0</c:v>
                </c:pt>
                <c:pt idx="2687">
                  <c:v>90.0</c:v>
                </c:pt>
                <c:pt idx="2688">
                  <c:v>89.0</c:v>
                </c:pt>
                <c:pt idx="2689">
                  <c:v>106.0</c:v>
                </c:pt>
                <c:pt idx="2690">
                  <c:v>110.0</c:v>
                </c:pt>
                <c:pt idx="2691">
                  <c:v>107.0</c:v>
                </c:pt>
                <c:pt idx="2692">
                  <c:v>116.0</c:v>
                </c:pt>
                <c:pt idx="2693">
                  <c:v>136.0</c:v>
                </c:pt>
                <c:pt idx="2694">
                  <c:v>142.0</c:v>
                </c:pt>
                <c:pt idx="2695">
                  <c:v>143.0</c:v>
                </c:pt>
                <c:pt idx="2696">
                  <c:v>156.0</c:v>
                </c:pt>
                <c:pt idx="2697">
                  <c:v>152.0</c:v>
                </c:pt>
                <c:pt idx="2698">
                  <c:v>157.0</c:v>
                </c:pt>
                <c:pt idx="2699">
                  <c:v>172.0</c:v>
                </c:pt>
                <c:pt idx="2700">
                  <c:v>182.0</c:v>
                </c:pt>
                <c:pt idx="2701">
                  <c:v>189.0</c:v>
                </c:pt>
                <c:pt idx="2702">
                  <c:v>185.0</c:v>
                </c:pt>
                <c:pt idx="2703">
                  <c:v>187.0</c:v>
                </c:pt>
                <c:pt idx="2704">
                  <c:v>210.0</c:v>
                </c:pt>
                <c:pt idx="2705">
                  <c:v>213.0</c:v>
                </c:pt>
                <c:pt idx="2706">
                  <c:v>222.0</c:v>
                </c:pt>
                <c:pt idx="2707">
                  <c:v>222.0</c:v>
                </c:pt>
                <c:pt idx="2708">
                  <c:v>229.0</c:v>
                </c:pt>
                <c:pt idx="2709">
                  <c:v>237.0</c:v>
                </c:pt>
                <c:pt idx="2710">
                  <c:v>252.0</c:v>
                </c:pt>
                <c:pt idx="2711">
                  <c:v>251.0</c:v>
                </c:pt>
                <c:pt idx="2712">
                  <c:v>269.0</c:v>
                </c:pt>
                <c:pt idx="2713">
                  <c:v>274.0</c:v>
                </c:pt>
                <c:pt idx="2714">
                  <c:v>266.0</c:v>
                </c:pt>
                <c:pt idx="2715">
                  <c:v>276.0</c:v>
                </c:pt>
                <c:pt idx="2716">
                  <c:v>283.0</c:v>
                </c:pt>
                <c:pt idx="2717">
                  <c:v>301.0</c:v>
                </c:pt>
                <c:pt idx="2718">
                  <c:v>298.0</c:v>
                </c:pt>
                <c:pt idx="2719">
                  <c:v>303.0</c:v>
                </c:pt>
                <c:pt idx="2720">
                  <c:v>321.0</c:v>
                </c:pt>
                <c:pt idx="2721">
                  <c:v>314.0</c:v>
                </c:pt>
                <c:pt idx="2722">
                  <c:v>317.0</c:v>
                </c:pt>
                <c:pt idx="2723">
                  <c:v>337.0</c:v>
                </c:pt>
                <c:pt idx="2724">
                  <c:v>342.0</c:v>
                </c:pt>
                <c:pt idx="2725">
                  <c:v>345.0</c:v>
                </c:pt>
                <c:pt idx="2726">
                  <c:v>353.0</c:v>
                </c:pt>
                <c:pt idx="2727">
                  <c:v>350.0</c:v>
                </c:pt>
                <c:pt idx="2728">
                  <c:v>358.0</c:v>
                </c:pt>
                <c:pt idx="2729">
                  <c:v>377.0</c:v>
                </c:pt>
                <c:pt idx="2730">
                  <c:v>371.0</c:v>
                </c:pt>
                <c:pt idx="2731">
                  <c:v>385.0</c:v>
                </c:pt>
                <c:pt idx="2732">
                  <c:v>379.0</c:v>
                </c:pt>
                <c:pt idx="2733">
                  <c:v>398.0</c:v>
                </c:pt>
                <c:pt idx="2734">
                  <c:v>388.0</c:v>
                </c:pt>
                <c:pt idx="2735">
                  <c:v>409.0</c:v>
                </c:pt>
                <c:pt idx="2736">
                  <c:v>413.0</c:v>
                </c:pt>
                <c:pt idx="2737">
                  <c:v>408.0</c:v>
                </c:pt>
                <c:pt idx="2738">
                  <c:v>428.0</c:v>
                </c:pt>
                <c:pt idx="2739">
                  <c:v>419.0</c:v>
                </c:pt>
                <c:pt idx="2740">
                  <c:v>437.0</c:v>
                </c:pt>
                <c:pt idx="2741">
                  <c:v>436.0</c:v>
                </c:pt>
                <c:pt idx="2742">
                  <c:v>448.0</c:v>
                </c:pt>
                <c:pt idx="2743">
                  <c:v>456.0</c:v>
                </c:pt>
                <c:pt idx="2744">
                  <c:v>463.0</c:v>
                </c:pt>
                <c:pt idx="2745">
                  <c:v>455.0</c:v>
                </c:pt>
                <c:pt idx="2746">
                  <c:v>464.0</c:v>
                </c:pt>
                <c:pt idx="2747">
                  <c:v>468.0</c:v>
                </c:pt>
                <c:pt idx="2748">
                  <c:v>486.0</c:v>
                </c:pt>
                <c:pt idx="2749">
                  <c:v>480.0</c:v>
                </c:pt>
                <c:pt idx="2750">
                  <c:v>486.0</c:v>
                </c:pt>
                <c:pt idx="2751">
                  <c:v>487.0</c:v>
                </c:pt>
                <c:pt idx="2752">
                  <c:v>499.0</c:v>
                </c:pt>
                <c:pt idx="2753">
                  <c:v>509.0</c:v>
                </c:pt>
                <c:pt idx="2754">
                  <c:v>515.0</c:v>
                </c:pt>
                <c:pt idx="2755">
                  <c:v>521.0</c:v>
                </c:pt>
                <c:pt idx="2756">
                  <c:v>540.0</c:v>
                </c:pt>
                <c:pt idx="2757">
                  <c:v>531.0</c:v>
                </c:pt>
                <c:pt idx="2758">
                  <c:v>3.0</c:v>
                </c:pt>
                <c:pt idx="2759">
                  <c:v>8.0</c:v>
                </c:pt>
                <c:pt idx="2760">
                  <c:v>10.0</c:v>
                </c:pt>
                <c:pt idx="2761">
                  <c:v>14.0</c:v>
                </c:pt>
                <c:pt idx="2762">
                  <c:v>14.0</c:v>
                </c:pt>
                <c:pt idx="2763">
                  <c:v>19.0</c:v>
                </c:pt>
                <c:pt idx="2764">
                  <c:v>39.0</c:v>
                </c:pt>
                <c:pt idx="2765">
                  <c:v>39.0</c:v>
                </c:pt>
                <c:pt idx="2766">
                  <c:v>57.0</c:v>
                </c:pt>
                <c:pt idx="2767">
                  <c:v>67.0</c:v>
                </c:pt>
                <c:pt idx="2768">
                  <c:v>58.0</c:v>
                </c:pt>
                <c:pt idx="2769">
                  <c:v>72.0</c:v>
                </c:pt>
                <c:pt idx="2770">
                  <c:v>80.0</c:v>
                </c:pt>
                <c:pt idx="2771">
                  <c:v>75.0</c:v>
                </c:pt>
                <c:pt idx="2772">
                  <c:v>82.0</c:v>
                </c:pt>
                <c:pt idx="2773">
                  <c:v>89.0</c:v>
                </c:pt>
                <c:pt idx="2774">
                  <c:v>104.0</c:v>
                </c:pt>
                <c:pt idx="2775">
                  <c:v>101.0</c:v>
                </c:pt>
                <c:pt idx="2776">
                  <c:v>115.0</c:v>
                </c:pt>
                <c:pt idx="2777">
                  <c:v>119.0</c:v>
                </c:pt>
                <c:pt idx="2778">
                  <c:v>131.0</c:v>
                </c:pt>
                <c:pt idx="2779">
                  <c:v>143.0</c:v>
                </c:pt>
                <c:pt idx="2780">
                  <c:v>143.0</c:v>
                </c:pt>
                <c:pt idx="2781">
                  <c:v>143.0</c:v>
                </c:pt>
                <c:pt idx="2782">
                  <c:v>150.0</c:v>
                </c:pt>
                <c:pt idx="2783">
                  <c:v>159.0</c:v>
                </c:pt>
                <c:pt idx="2784">
                  <c:v>165.0</c:v>
                </c:pt>
                <c:pt idx="2785">
                  <c:v>171.0</c:v>
                </c:pt>
                <c:pt idx="2786">
                  <c:v>191.0</c:v>
                </c:pt>
                <c:pt idx="2787">
                  <c:v>193.0</c:v>
                </c:pt>
                <c:pt idx="2788">
                  <c:v>185.0</c:v>
                </c:pt>
                <c:pt idx="2789">
                  <c:v>199.0</c:v>
                </c:pt>
                <c:pt idx="2790">
                  <c:v>218.0</c:v>
                </c:pt>
                <c:pt idx="2791">
                  <c:v>223.0</c:v>
                </c:pt>
                <c:pt idx="2792">
                  <c:v>218.0</c:v>
                </c:pt>
                <c:pt idx="2793">
                  <c:v>228.0</c:v>
                </c:pt>
                <c:pt idx="2794">
                  <c:v>245.0</c:v>
                </c:pt>
                <c:pt idx="2795">
                  <c:v>251.0</c:v>
                </c:pt>
                <c:pt idx="2796">
                  <c:v>248.0</c:v>
                </c:pt>
                <c:pt idx="2797">
                  <c:v>268.0</c:v>
                </c:pt>
                <c:pt idx="2798">
                  <c:v>266.0</c:v>
                </c:pt>
                <c:pt idx="2799">
                  <c:v>285.0</c:v>
                </c:pt>
                <c:pt idx="2800">
                  <c:v>289.0</c:v>
                </c:pt>
                <c:pt idx="2801">
                  <c:v>294.0</c:v>
                </c:pt>
                <c:pt idx="2802">
                  <c:v>297.0</c:v>
                </c:pt>
                <c:pt idx="2803">
                  <c:v>302.0</c:v>
                </c:pt>
                <c:pt idx="2804">
                  <c:v>309.0</c:v>
                </c:pt>
                <c:pt idx="2805">
                  <c:v>320.0</c:v>
                </c:pt>
                <c:pt idx="2806">
                  <c:v>315.0</c:v>
                </c:pt>
                <c:pt idx="2807">
                  <c:v>334.0</c:v>
                </c:pt>
                <c:pt idx="2808">
                  <c:v>339.0</c:v>
                </c:pt>
                <c:pt idx="2809">
                  <c:v>338.0</c:v>
                </c:pt>
                <c:pt idx="2810">
                  <c:v>344.0</c:v>
                </c:pt>
                <c:pt idx="2811">
                  <c:v>351.0</c:v>
                </c:pt>
                <c:pt idx="2812">
                  <c:v>352.0</c:v>
                </c:pt>
                <c:pt idx="2813">
                  <c:v>363.0</c:v>
                </c:pt>
                <c:pt idx="2814">
                  <c:v>370.0</c:v>
                </c:pt>
                <c:pt idx="2815">
                  <c:v>374.0</c:v>
                </c:pt>
                <c:pt idx="2816">
                  <c:v>391.0</c:v>
                </c:pt>
                <c:pt idx="2817">
                  <c:v>395.0</c:v>
                </c:pt>
                <c:pt idx="2818">
                  <c:v>397.0</c:v>
                </c:pt>
                <c:pt idx="2819">
                  <c:v>412.0</c:v>
                </c:pt>
                <c:pt idx="2820">
                  <c:v>415.0</c:v>
                </c:pt>
                <c:pt idx="2821">
                  <c:v>419.0</c:v>
                </c:pt>
                <c:pt idx="2822">
                  <c:v>422.0</c:v>
                </c:pt>
                <c:pt idx="2823">
                  <c:v>432.0</c:v>
                </c:pt>
                <c:pt idx="2824">
                  <c:v>436.0</c:v>
                </c:pt>
                <c:pt idx="2825">
                  <c:v>455.0</c:v>
                </c:pt>
                <c:pt idx="2826">
                  <c:v>459.0</c:v>
                </c:pt>
                <c:pt idx="2827">
                  <c:v>451.0</c:v>
                </c:pt>
                <c:pt idx="2828">
                  <c:v>463.0</c:v>
                </c:pt>
                <c:pt idx="2829">
                  <c:v>465.0</c:v>
                </c:pt>
                <c:pt idx="2830">
                  <c:v>470.0</c:v>
                </c:pt>
                <c:pt idx="2831">
                  <c:v>488.0</c:v>
                </c:pt>
                <c:pt idx="2832">
                  <c:v>495.0</c:v>
                </c:pt>
                <c:pt idx="2833">
                  <c:v>492.0</c:v>
                </c:pt>
                <c:pt idx="2834">
                  <c:v>502.0</c:v>
                </c:pt>
                <c:pt idx="2835">
                  <c:v>505.0</c:v>
                </c:pt>
                <c:pt idx="2836">
                  <c:v>520.0</c:v>
                </c:pt>
                <c:pt idx="2837">
                  <c:v>514.0</c:v>
                </c:pt>
                <c:pt idx="2838">
                  <c:v>523.0</c:v>
                </c:pt>
                <c:pt idx="2839">
                  <c:v>537.0</c:v>
                </c:pt>
                <c:pt idx="2840">
                  <c:v>534.0</c:v>
                </c:pt>
                <c:pt idx="2841">
                  <c:v>2.0</c:v>
                </c:pt>
                <c:pt idx="2842">
                  <c:v>40.0</c:v>
                </c:pt>
                <c:pt idx="2843">
                  <c:v>32.0</c:v>
                </c:pt>
                <c:pt idx="2844">
                  <c:v>46.0</c:v>
                </c:pt>
                <c:pt idx="2845">
                  <c:v>49.0</c:v>
                </c:pt>
                <c:pt idx="2846">
                  <c:v>48.0</c:v>
                </c:pt>
                <c:pt idx="2847">
                  <c:v>50.0</c:v>
                </c:pt>
                <c:pt idx="2848">
                  <c:v>67.0</c:v>
                </c:pt>
                <c:pt idx="2849">
                  <c:v>69.0</c:v>
                </c:pt>
                <c:pt idx="2850">
                  <c:v>66.0</c:v>
                </c:pt>
                <c:pt idx="2851">
                  <c:v>81.0</c:v>
                </c:pt>
                <c:pt idx="2852">
                  <c:v>86.0</c:v>
                </c:pt>
                <c:pt idx="2853">
                  <c:v>92.0</c:v>
                </c:pt>
                <c:pt idx="2854">
                  <c:v>101.0</c:v>
                </c:pt>
                <c:pt idx="2855">
                  <c:v>96.0</c:v>
                </c:pt>
                <c:pt idx="2856">
                  <c:v>104.0</c:v>
                </c:pt>
                <c:pt idx="2857">
                  <c:v>122.0</c:v>
                </c:pt>
                <c:pt idx="2858">
                  <c:v>128.0</c:v>
                </c:pt>
                <c:pt idx="2859">
                  <c:v>137.0</c:v>
                </c:pt>
                <c:pt idx="2860">
                  <c:v>130.0</c:v>
                </c:pt>
                <c:pt idx="2861">
                  <c:v>147.0</c:v>
                </c:pt>
                <c:pt idx="2862">
                  <c:v>152.0</c:v>
                </c:pt>
                <c:pt idx="2863">
                  <c:v>163.0</c:v>
                </c:pt>
                <c:pt idx="2864">
                  <c:v>165.0</c:v>
                </c:pt>
                <c:pt idx="2865">
                  <c:v>165.0</c:v>
                </c:pt>
                <c:pt idx="2866">
                  <c:v>182.0</c:v>
                </c:pt>
                <c:pt idx="2867">
                  <c:v>189.0</c:v>
                </c:pt>
                <c:pt idx="2868">
                  <c:v>193.0</c:v>
                </c:pt>
                <c:pt idx="2869">
                  <c:v>200.0</c:v>
                </c:pt>
                <c:pt idx="2870">
                  <c:v>212.0</c:v>
                </c:pt>
                <c:pt idx="2871">
                  <c:v>217.0</c:v>
                </c:pt>
                <c:pt idx="2872">
                  <c:v>213.0</c:v>
                </c:pt>
                <c:pt idx="2873">
                  <c:v>214.0</c:v>
                </c:pt>
                <c:pt idx="2874">
                  <c:v>221.0</c:v>
                </c:pt>
                <c:pt idx="2875">
                  <c:v>242.0</c:v>
                </c:pt>
                <c:pt idx="2876">
                  <c:v>242.0</c:v>
                </c:pt>
                <c:pt idx="2877">
                  <c:v>240.0</c:v>
                </c:pt>
                <c:pt idx="2878">
                  <c:v>250.0</c:v>
                </c:pt>
                <c:pt idx="2879">
                  <c:v>266.0</c:v>
                </c:pt>
                <c:pt idx="2880">
                  <c:v>264.0</c:v>
                </c:pt>
                <c:pt idx="2881">
                  <c:v>281.0</c:v>
                </c:pt>
                <c:pt idx="2882">
                  <c:v>278.0</c:v>
                </c:pt>
                <c:pt idx="2883">
                  <c:v>294.0</c:v>
                </c:pt>
                <c:pt idx="2884">
                  <c:v>295.0</c:v>
                </c:pt>
                <c:pt idx="2885">
                  <c:v>298.0</c:v>
                </c:pt>
                <c:pt idx="2886">
                  <c:v>304.0</c:v>
                </c:pt>
                <c:pt idx="2887">
                  <c:v>308.0</c:v>
                </c:pt>
                <c:pt idx="2888">
                  <c:v>312.0</c:v>
                </c:pt>
                <c:pt idx="2889">
                  <c:v>320.0</c:v>
                </c:pt>
                <c:pt idx="2890">
                  <c:v>317.0</c:v>
                </c:pt>
                <c:pt idx="2891">
                  <c:v>340.0</c:v>
                </c:pt>
                <c:pt idx="2892">
                  <c:v>337.0</c:v>
                </c:pt>
                <c:pt idx="2893">
                  <c:v>341.0</c:v>
                </c:pt>
                <c:pt idx="2894">
                  <c:v>353.0</c:v>
                </c:pt>
                <c:pt idx="2895">
                  <c:v>369.0</c:v>
                </c:pt>
                <c:pt idx="2896">
                  <c:v>363.0</c:v>
                </c:pt>
                <c:pt idx="2897">
                  <c:v>381.0</c:v>
                </c:pt>
                <c:pt idx="2898">
                  <c:v>387.0</c:v>
                </c:pt>
                <c:pt idx="2899">
                  <c:v>379.0</c:v>
                </c:pt>
                <c:pt idx="2900">
                  <c:v>398.0</c:v>
                </c:pt>
                <c:pt idx="2901">
                  <c:v>392.0</c:v>
                </c:pt>
                <c:pt idx="2902">
                  <c:v>411.0</c:v>
                </c:pt>
                <c:pt idx="2903">
                  <c:v>412.0</c:v>
                </c:pt>
                <c:pt idx="2904">
                  <c:v>409.0</c:v>
                </c:pt>
                <c:pt idx="2905">
                  <c:v>429.0</c:v>
                </c:pt>
                <c:pt idx="2906">
                  <c:v>438.0</c:v>
                </c:pt>
                <c:pt idx="2907">
                  <c:v>443.0</c:v>
                </c:pt>
                <c:pt idx="2908">
                  <c:v>437.0</c:v>
                </c:pt>
                <c:pt idx="2909">
                  <c:v>444.0</c:v>
                </c:pt>
                <c:pt idx="2910">
                  <c:v>456.0</c:v>
                </c:pt>
                <c:pt idx="2911">
                  <c:v>457.0</c:v>
                </c:pt>
                <c:pt idx="2912">
                  <c:v>460.0</c:v>
                </c:pt>
                <c:pt idx="2913">
                  <c:v>468.0</c:v>
                </c:pt>
                <c:pt idx="2914">
                  <c:v>474.0</c:v>
                </c:pt>
                <c:pt idx="2915">
                  <c:v>491.0</c:v>
                </c:pt>
                <c:pt idx="2916">
                  <c:v>486.0</c:v>
                </c:pt>
                <c:pt idx="2917">
                  <c:v>489.0</c:v>
                </c:pt>
                <c:pt idx="2918">
                  <c:v>503.0</c:v>
                </c:pt>
                <c:pt idx="2919">
                  <c:v>506.0</c:v>
                </c:pt>
                <c:pt idx="2920">
                  <c:v>514.0</c:v>
                </c:pt>
                <c:pt idx="2921">
                  <c:v>534.0</c:v>
                </c:pt>
                <c:pt idx="2922">
                  <c:v>540.0</c:v>
                </c:pt>
                <c:pt idx="2923">
                  <c:v>534.0</c:v>
                </c:pt>
                <c:pt idx="2924">
                  <c:v>3.0</c:v>
                </c:pt>
                <c:pt idx="2925">
                  <c:v>28.0</c:v>
                </c:pt>
                <c:pt idx="2926">
                  <c:v>48.0</c:v>
                </c:pt>
                <c:pt idx="2927">
                  <c:v>49.0</c:v>
                </c:pt>
                <c:pt idx="2928">
                  <c:v>53.0</c:v>
                </c:pt>
                <c:pt idx="2929">
                  <c:v>60.0</c:v>
                </c:pt>
                <c:pt idx="2930">
                  <c:v>59.0</c:v>
                </c:pt>
                <c:pt idx="2931">
                  <c:v>66.0</c:v>
                </c:pt>
                <c:pt idx="2932">
                  <c:v>73.0</c:v>
                </c:pt>
                <c:pt idx="2933">
                  <c:v>86.0</c:v>
                </c:pt>
                <c:pt idx="2934">
                  <c:v>85.0</c:v>
                </c:pt>
                <c:pt idx="2935">
                  <c:v>85.0</c:v>
                </c:pt>
                <c:pt idx="2936">
                  <c:v>94.0</c:v>
                </c:pt>
                <c:pt idx="2937">
                  <c:v>110.0</c:v>
                </c:pt>
                <c:pt idx="2938">
                  <c:v>109.0</c:v>
                </c:pt>
                <c:pt idx="2939">
                  <c:v>121.0</c:v>
                </c:pt>
                <c:pt idx="2940">
                  <c:v>120.0</c:v>
                </c:pt>
                <c:pt idx="2941">
                  <c:v>132.0</c:v>
                </c:pt>
                <c:pt idx="2942">
                  <c:v>138.0</c:v>
                </c:pt>
                <c:pt idx="2943">
                  <c:v>152.0</c:v>
                </c:pt>
                <c:pt idx="2944">
                  <c:v>159.0</c:v>
                </c:pt>
                <c:pt idx="2945">
                  <c:v>155.0</c:v>
                </c:pt>
                <c:pt idx="2946">
                  <c:v>168.0</c:v>
                </c:pt>
                <c:pt idx="2947">
                  <c:v>179.0</c:v>
                </c:pt>
                <c:pt idx="2948">
                  <c:v>186.0</c:v>
                </c:pt>
                <c:pt idx="2949">
                  <c:v>179.0</c:v>
                </c:pt>
                <c:pt idx="2950">
                  <c:v>191.0</c:v>
                </c:pt>
                <c:pt idx="2951">
                  <c:v>200.0</c:v>
                </c:pt>
                <c:pt idx="2952">
                  <c:v>200.0</c:v>
                </c:pt>
                <c:pt idx="2953">
                  <c:v>217.0</c:v>
                </c:pt>
                <c:pt idx="2954">
                  <c:v>215.0</c:v>
                </c:pt>
                <c:pt idx="2955">
                  <c:v>225.0</c:v>
                </c:pt>
                <c:pt idx="2956">
                  <c:v>223.0</c:v>
                </c:pt>
                <c:pt idx="2957">
                  <c:v>228.0</c:v>
                </c:pt>
                <c:pt idx="2958">
                  <c:v>248.0</c:v>
                </c:pt>
                <c:pt idx="2959">
                  <c:v>240.0</c:v>
                </c:pt>
                <c:pt idx="2960">
                  <c:v>260.0</c:v>
                </c:pt>
                <c:pt idx="2961">
                  <c:v>260.0</c:v>
                </c:pt>
                <c:pt idx="2962">
                  <c:v>271.0</c:v>
                </c:pt>
                <c:pt idx="2963">
                  <c:v>267.0</c:v>
                </c:pt>
                <c:pt idx="2964">
                  <c:v>275.0</c:v>
                </c:pt>
                <c:pt idx="2965">
                  <c:v>279.0</c:v>
                </c:pt>
                <c:pt idx="2966">
                  <c:v>289.0</c:v>
                </c:pt>
                <c:pt idx="2967">
                  <c:v>308.0</c:v>
                </c:pt>
                <c:pt idx="2968">
                  <c:v>304.0</c:v>
                </c:pt>
                <c:pt idx="2969">
                  <c:v>319.0</c:v>
                </c:pt>
                <c:pt idx="2970">
                  <c:v>323.0</c:v>
                </c:pt>
                <c:pt idx="2971">
                  <c:v>316.0</c:v>
                </c:pt>
                <c:pt idx="2972">
                  <c:v>332.0</c:v>
                </c:pt>
                <c:pt idx="2973">
                  <c:v>340.0</c:v>
                </c:pt>
                <c:pt idx="2974">
                  <c:v>334.0</c:v>
                </c:pt>
                <c:pt idx="2975">
                  <c:v>346.0</c:v>
                </c:pt>
                <c:pt idx="2976">
                  <c:v>359.0</c:v>
                </c:pt>
                <c:pt idx="2977">
                  <c:v>354.0</c:v>
                </c:pt>
                <c:pt idx="2978">
                  <c:v>359.0</c:v>
                </c:pt>
                <c:pt idx="2979">
                  <c:v>372.0</c:v>
                </c:pt>
                <c:pt idx="2980">
                  <c:v>374.0</c:v>
                </c:pt>
                <c:pt idx="2981">
                  <c:v>376.0</c:v>
                </c:pt>
                <c:pt idx="2982">
                  <c:v>393.0</c:v>
                </c:pt>
                <c:pt idx="2983">
                  <c:v>386.0</c:v>
                </c:pt>
                <c:pt idx="2984">
                  <c:v>404.0</c:v>
                </c:pt>
                <c:pt idx="2985">
                  <c:v>404.0</c:v>
                </c:pt>
                <c:pt idx="2986">
                  <c:v>405.0</c:v>
                </c:pt>
                <c:pt idx="2987">
                  <c:v>424.0</c:v>
                </c:pt>
                <c:pt idx="2988">
                  <c:v>426.0</c:v>
                </c:pt>
                <c:pt idx="2989">
                  <c:v>430.0</c:v>
                </c:pt>
                <c:pt idx="2990">
                  <c:v>433.0</c:v>
                </c:pt>
                <c:pt idx="2991">
                  <c:v>441.0</c:v>
                </c:pt>
                <c:pt idx="2992">
                  <c:v>456.0</c:v>
                </c:pt>
                <c:pt idx="2993">
                  <c:v>457.0</c:v>
                </c:pt>
                <c:pt idx="2994">
                  <c:v>451.0</c:v>
                </c:pt>
                <c:pt idx="2995">
                  <c:v>459.0</c:v>
                </c:pt>
                <c:pt idx="2996">
                  <c:v>466.0</c:v>
                </c:pt>
                <c:pt idx="2997">
                  <c:v>470.0</c:v>
                </c:pt>
                <c:pt idx="2998">
                  <c:v>486.0</c:v>
                </c:pt>
                <c:pt idx="2999">
                  <c:v>494.0</c:v>
                </c:pt>
                <c:pt idx="3000">
                  <c:v>495.0</c:v>
                </c:pt>
                <c:pt idx="3001">
                  <c:v>503.0</c:v>
                </c:pt>
                <c:pt idx="3002">
                  <c:v>501.0</c:v>
                </c:pt>
                <c:pt idx="3003">
                  <c:v>511.0</c:v>
                </c:pt>
                <c:pt idx="3004">
                  <c:v>512.0</c:v>
                </c:pt>
                <c:pt idx="3005">
                  <c:v>513.0</c:v>
                </c:pt>
                <c:pt idx="3006">
                  <c:v>525.0</c:v>
                </c:pt>
                <c:pt idx="3007">
                  <c:v>543.0</c:v>
                </c:pt>
                <c:pt idx="3008">
                  <c:v>540.0</c:v>
                </c:pt>
                <c:pt idx="3009">
                  <c:v>1.0</c:v>
                </c:pt>
                <c:pt idx="3010">
                  <c:v>13.0</c:v>
                </c:pt>
                <c:pt idx="3011">
                  <c:v>5.0</c:v>
                </c:pt>
                <c:pt idx="3012">
                  <c:v>9.0</c:v>
                </c:pt>
                <c:pt idx="3013">
                  <c:v>19.0</c:v>
                </c:pt>
                <c:pt idx="3014">
                  <c:v>25.0</c:v>
                </c:pt>
                <c:pt idx="3015">
                  <c:v>27.0</c:v>
                </c:pt>
                <c:pt idx="3016">
                  <c:v>17.0</c:v>
                </c:pt>
                <c:pt idx="3017">
                  <c:v>34.0</c:v>
                </c:pt>
                <c:pt idx="3018">
                  <c:v>46.0</c:v>
                </c:pt>
                <c:pt idx="3019">
                  <c:v>44.0</c:v>
                </c:pt>
                <c:pt idx="3020">
                  <c:v>50.0</c:v>
                </c:pt>
                <c:pt idx="3021">
                  <c:v>66.0</c:v>
                </c:pt>
                <c:pt idx="3022">
                  <c:v>59.0</c:v>
                </c:pt>
                <c:pt idx="3023">
                  <c:v>72.0</c:v>
                </c:pt>
                <c:pt idx="3024">
                  <c:v>66.0</c:v>
                </c:pt>
                <c:pt idx="3025">
                  <c:v>71.0</c:v>
                </c:pt>
                <c:pt idx="3026">
                  <c:v>90.0</c:v>
                </c:pt>
                <c:pt idx="3027">
                  <c:v>95.0</c:v>
                </c:pt>
                <c:pt idx="3028">
                  <c:v>104.0</c:v>
                </c:pt>
                <c:pt idx="3029">
                  <c:v>98.0</c:v>
                </c:pt>
                <c:pt idx="3030">
                  <c:v>102.0</c:v>
                </c:pt>
                <c:pt idx="3031">
                  <c:v>121.0</c:v>
                </c:pt>
                <c:pt idx="3032">
                  <c:v>130.0</c:v>
                </c:pt>
                <c:pt idx="3033">
                  <c:v>133.0</c:v>
                </c:pt>
                <c:pt idx="3034">
                  <c:v>143.0</c:v>
                </c:pt>
                <c:pt idx="3035">
                  <c:v>147.0</c:v>
                </c:pt>
                <c:pt idx="3036">
                  <c:v>142.0</c:v>
                </c:pt>
                <c:pt idx="3037">
                  <c:v>149.0</c:v>
                </c:pt>
                <c:pt idx="3038">
                  <c:v>162.0</c:v>
                </c:pt>
                <c:pt idx="3039">
                  <c:v>164.0</c:v>
                </c:pt>
                <c:pt idx="3040">
                  <c:v>183.0</c:v>
                </c:pt>
                <c:pt idx="3041">
                  <c:v>182.0</c:v>
                </c:pt>
                <c:pt idx="3042">
                  <c:v>188.0</c:v>
                </c:pt>
                <c:pt idx="3043">
                  <c:v>189.0</c:v>
                </c:pt>
                <c:pt idx="3044">
                  <c:v>208.0</c:v>
                </c:pt>
                <c:pt idx="3045">
                  <c:v>217.0</c:v>
                </c:pt>
                <c:pt idx="3046">
                  <c:v>222.0</c:v>
                </c:pt>
                <c:pt idx="3047">
                  <c:v>216.0</c:v>
                </c:pt>
                <c:pt idx="3048">
                  <c:v>220.0</c:v>
                </c:pt>
                <c:pt idx="3049">
                  <c:v>248.0</c:v>
                </c:pt>
                <c:pt idx="3050">
                  <c:v>241.0</c:v>
                </c:pt>
                <c:pt idx="3051">
                  <c:v>259.0</c:v>
                </c:pt>
                <c:pt idx="3052">
                  <c:v>255.0</c:v>
                </c:pt>
                <c:pt idx="3053">
                  <c:v>274.0</c:v>
                </c:pt>
                <c:pt idx="3054">
                  <c:v>284.0</c:v>
                </c:pt>
                <c:pt idx="3055">
                  <c:v>277.0</c:v>
                </c:pt>
                <c:pt idx="3056">
                  <c:v>287.0</c:v>
                </c:pt>
                <c:pt idx="3057">
                  <c:v>287.0</c:v>
                </c:pt>
                <c:pt idx="3058">
                  <c:v>298.0</c:v>
                </c:pt>
                <c:pt idx="3059">
                  <c:v>300.0</c:v>
                </c:pt>
                <c:pt idx="3060">
                  <c:v>319.0</c:v>
                </c:pt>
                <c:pt idx="3061">
                  <c:v>314.0</c:v>
                </c:pt>
                <c:pt idx="3062">
                  <c:v>316.0</c:v>
                </c:pt>
                <c:pt idx="3063">
                  <c:v>323.0</c:v>
                </c:pt>
                <c:pt idx="3064">
                  <c:v>328.0</c:v>
                </c:pt>
                <c:pt idx="3065">
                  <c:v>336.0</c:v>
                </c:pt>
                <c:pt idx="3066">
                  <c:v>343.0</c:v>
                </c:pt>
                <c:pt idx="3067">
                  <c:v>354.0</c:v>
                </c:pt>
                <c:pt idx="3068">
                  <c:v>368.0</c:v>
                </c:pt>
                <c:pt idx="3069">
                  <c:v>359.0</c:v>
                </c:pt>
                <c:pt idx="3070">
                  <c:v>368.0</c:v>
                </c:pt>
                <c:pt idx="3071">
                  <c:v>386.0</c:v>
                </c:pt>
                <c:pt idx="3072">
                  <c:v>376.0</c:v>
                </c:pt>
                <c:pt idx="3073">
                  <c:v>395.0</c:v>
                </c:pt>
                <c:pt idx="3074">
                  <c:v>402.0</c:v>
                </c:pt>
                <c:pt idx="3075">
                  <c:v>410.0</c:v>
                </c:pt>
                <c:pt idx="3076">
                  <c:v>400.0</c:v>
                </c:pt>
                <c:pt idx="3077">
                  <c:v>414.0</c:v>
                </c:pt>
                <c:pt idx="3078">
                  <c:v>415.0</c:v>
                </c:pt>
                <c:pt idx="3079">
                  <c:v>422.0</c:v>
                </c:pt>
                <c:pt idx="3080">
                  <c:v>441.0</c:v>
                </c:pt>
                <c:pt idx="3081">
                  <c:v>439.0</c:v>
                </c:pt>
                <c:pt idx="3082">
                  <c:v>443.0</c:v>
                </c:pt>
                <c:pt idx="3083">
                  <c:v>447.0</c:v>
                </c:pt>
                <c:pt idx="3084">
                  <c:v>466.0</c:v>
                </c:pt>
                <c:pt idx="3085">
                  <c:v>459.0</c:v>
                </c:pt>
                <c:pt idx="3086">
                  <c:v>466.0</c:v>
                </c:pt>
                <c:pt idx="3087">
                  <c:v>484.0</c:v>
                </c:pt>
                <c:pt idx="3088">
                  <c:v>474.0</c:v>
                </c:pt>
                <c:pt idx="3089">
                  <c:v>485.0</c:v>
                </c:pt>
                <c:pt idx="3090">
                  <c:v>499.0</c:v>
                </c:pt>
                <c:pt idx="3091">
                  <c:v>492.0</c:v>
                </c:pt>
                <c:pt idx="3092">
                  <c:v>513.0</c:v>
                </c:pt>
                <c:pt idx="3093">
                  <c:v>507.0</c:v>
                </c:pt>
                <c:pt idx="3094">
                  <c:v>513.0</c:v>
                </c:pt>
                <c:pt idx="3095">
                  <c:v>532.0</c:v>
                </c:pt>
                <c:pt idx="3096">
                  <c:v>530.0</c:v>
                </c:pt>
                <c:pt idx="3097">
                  <c:v>534.0</c:v>
                </c:pt>
                <c:pt idx="3098">
                  <c:v>4.0</c:v>
                </c:pt>
                <c:pt idx="3099">
                  <c:v>1.0</c:v>
                </c:pt>
                <c:pt idx="3100">
                  <c:v>13.0</c:v>
                </c:pt>
                <c:pt idx="3101">
                  <c:v>11.0</c:v>
                </c:pt>
                <c:pt idx="3102">
                  <c:v>10.0</c:v>
                </c:pt>
                <c:pt idx="3103">
                  <c:v>31.0</c:v>
                </c:pt>
                <c:pt idx="3104">
                  <c:v>32.0</c:v>
                </c:pt>
                <c:pt idx="3105">
                  <c:v>37.0</c:v>
                </c:pt>
                <c:pt idx="3106">
                  <c:v>40.0</c:v>
                </c:pt>
                <c:pt idx="3107">
                  <c:v>56.0</c:v>
                </c:pt>
                <c:pt idx="3108">
                  <c:v>58.0</c:v>
                </c:pt>
                <c:pt idx="3109">
                  <c:v>58.0</c:v>
                </c:pt>
                <c:pt idx="3110">
                  <c:v>61.0</c:v>
                </c:pt>
                <c:pt idx="3111">
                  <c:v>70.0</c:v>
                </c:pt>
                <c:pt idx="3112">
                  <c:v>86.0</c:v>
                </c:pt>
                <c:pt idx="3113">
                  <c:v>86.0</c:v>
                </c:pt>
                <c:pt idx="3114">
                  <c:v>94.0</c:v>
                </c:pt>
                <c:pt idx="3115">
                  <c:v>104.0</c:v>
                </c:pt>
                <c:pt idx="3116">
                  <c:v>98.0</c:v>
                </c:pt>
                <c:pt idx="3117">
                  <c:v>106.0</c:v>
                </c:pt>
                <c:pt idx="3118">
                  <c:v>115.0</c:v>
                </c:pt>
                <c:pt idx="3119">
                  <c:v>131.0</c:v>
                </c:pt>
                <c:pt idx="3120">
                  <c:v>134.0</c:v>
                </c:pt>
                <c:pt idx="3121">
                  <c:v>133.0</c:v>
                </c:pt>
                <c:pt idx="3122">
                  <c:v>136.0</c:v>
                </c:pt>
                <c:pt idx="3123">
                  <c:v>142.0</c:v>
                </c:pt>
                <c:pt idx="3124">
                  <c:v>152.0</c:v>
                </c:pt>
                <c:pt idx="3125">
                  <c:v>161.0</c:v>
                </c:pt>
                <c:pt idx="3126">
                  <c:v>166.0</c:v>
                </c:pt>
                <c:pt idx="3127">
                  <c:v>183.0</c:v>
                </c:pt>
                <c:pt idx="3128">
                  <c:v>182.0</c:v>
                </c:pt>
                <c:pt idx="3129">
                  <c:v>182.0</c:v>
                </c:pt>
                <c:pt idx="3130">
                  <c:v>189.0</c:v>
                </c:pt>
                <c:pt idx="3131">
                  <c:v>206.0</c:v>
                </c:pt>
                <c:pt idx="3132">
                  <c:v>211.0</c:v>
                </c:pt>
                <c:pt idx="3133">
                  <c:v>220.0</c:v>
                </c:pt>
                <c:pt idx="3134">
                  <c:v>221.0</c:v>
                </c:pt>
                <c:pt idx="3135">
                  <c:v>229.0</c:v>
                </c:pt>
                <c:pt idx="3136">
                  <c:v>231.0</c:v>
                </c:pt>
                <c:pt idx="3137">
                  <c:v>237.0</c:v>
                </c:pt>
                <c:pt idx="3138">
                  <c:v>249.0</c:v>
                </c:pt>
                <c:pt idx="3139">
                  <c:v>251.0</c:v>
                </c:pt>
                <c:pt idx="3140">
                  <c:v>265.0</c:v>
                </c:pt>
                <c:pt idx="3141">
                  <c:v>273.0</c:v>
                </c:pt>
                <c:pt idx="3142">
                  <c:v>280.0</c:v>
                </c:pt>
                <c:pt idx="3143">
                  <c:v>287.0</c:v>
                </c:pt>
                <c:pt idx="3144">
                  <c:v>294.0</c:v>
                </c:pt>
                <c:pt idx="3145">
                  <c:v>285.0</c:v>
                </c:pt>
                <c:pt idx="3146">
                  <c:v>306.0</c:v>
                </c:pt>
                <c:pt idx="3147">
                  <c:v>310.0</c:v>
                </c:pt>
                <c:pt idx="3148">
                  <c:v>309.0</c:v>
                </c:pt>
                <c:pt idx="3149">
                  <c:v>322.0</c:v>
                </c:pt>
                <c:pt idx="3150">
                  <c:v>320.0</c:v>
                </c:pt>
                <c:pt idx="3151">
                  <c:v>318.0</c:v>
                </c:pt>
                <c:pt idx="3152">
                  <c:v>336.0</c:v>
                </c:pt>
                <c:pt idx="3153">
                  <c:v>330.0</c:v>
                </c:pt>
                <c:pt idx="3154">
                  <c:v>335.0</c:v>
                </c:pt>
                <c:pt idx="3155">
                  <c:v>343.0</c:v>
                </c:pt>
                <c:pt idx="3156">
                  <c:v>362.0</c:v>
                </c:pt>
                <c:pt idx="3157">
                  <c:v>355.0</c:v>
                </c:pt>
                <c:pt idx="3158">
                  <c:v>374.0</c:v>
                </c:pt>
                <c:pt idx="3159">
                  <c:v>365.0</c:v>
                </c:pt>
                <c:pt idx="3160">
                  <c:v>374.0</c:v>
                </c:pt>
                <c:pt idx="3161">
                  <c:v>391.0</c:v>
                </c:pt>
                <c:pt idx="3162">
                  <c:v>385.0</c:v>
                </c:pt>
                <c:pt idx="3163">
                  <c:v>393.0</c:v>
                </c:pt>
                <c:pt idx="3164">
                  <c:v>404.0</c:v>
                </c:pt>
                <c:pt idx="3165">
                  <c:v>416.0</c:v>
                </c:pt>
                <c:pt idx="3166">
                  <c:v>413.0</c:v>
                </c:pt>
                <c:pt idx="3167">
                  <c:v>417.0</c:v>
                </c:pt>
                <c:pt idx="3168">
                  <c:v>426.0</c:v>
                </c:pt>
                <c:pt idx="3169">
                  <c:v>447.0</c:v>
                </c:pt>
                <c:pt idx="3170">
                  <c:v>449.0</c:v>
                </c:pt>
                <c:pt idx="3171">
                  <c:v>446.0</c:v>
                </c:pt>
                <c:pt idx="3172">
                  <c:v>460.0</c:v>
                </c:pt>
                <c:pt idx="3173">
                  <c:v>458.0</c:v>
                </c:pt>
                <c:pt idx="3174">
                  <c:v>473.0</c:v>
                </c:pt>
                <c:pt idx="3175">
                  <c:v>468.0</c:v>
                </c:pt>
                <c:pt idx="3176">
                  <c:v>472.0</c:v>
                </c:pt>
                <c:pt idx="3177">
                  <c:v>486.0</c:v>
                </c:pt>
                <c:pt idx="3178">
                  <c:v>485.0</c:v>
                </c:pt>
                <c:pt idx="3179">
                  <c:v>499.0</c:v>
                </c:pt>
                <c:pt idx="3180">
                  <c:v>492.0</c:v>
                </c:pt>
                <c:pt idx="3181">
                  <c:v>502.0</c:v>
                </c:pt>
                <c:pt idx="3182">
                  <c:v>507.0</c:v>
                </c:pt>
                <c:pt idx="3183">
                  <c:v>518.0</c:v>
                </c:pt>
                <c:pt idx="3184">
                  <c:v>524.0</c:v>
                </c:pt>
                <c:pt idx="3185">
                  <c:v>527.0</c:v>
                </c:pt>
                <c:pt idx="3186">
                  <c:v>541.0</c:v>
                </c:pt>
                <c:pt idx="3187">
                  <c:v>0.0</c:v>
                </c:pt>
                <c:pt idx="3188">
                  <c:v>2.0</c:v>
                </c:pt>
                <c:pt idx="3189">
                  <c:v>26.0</c:v>
                </c:pt>
                <c:pt idx="3190">
                  <c:v>26.0</c:v>
                </c:pt>
                <c:pt idx="3191">
                  <c:v>27.0</c:v>
                </c:pt>
                <c:pt idx="3192">
                  <c:v>27.0</c:v>
                </c:pt>
                <c:pt idx="3193">
                  <c:v>32.0</c:v>
                </c:pt>
                <c:pt idx="3194">
                  <c:v>42.0</c:v>
                </c:pt>
                <c:pt idx="3195">
                  <c:v>43.0</c:v>
                </c:pt>
                <c:pt idx="3196">
                  <c:v>44.0</c:v>
                </c:pt>
                <c:pt idx="3197">
                  <c:v>48.0</c:v>
                </c:pt>
                <c:pt idx="3198">
                  <c:v>65.0</c:v>
                </c:pt>
                <c:pt idx="3199">
                  <c:v>57.0</c:v>
                </c:pt>
                <c:pt idx="3200">
                  <c:v>74.0</c:v>
                </c:pt>
                <c:pt idx="3201">
                  <c:v>81.0</c:v>
                </c:pt>
                <c:pt idx="3202">
                  <c:v>75.0</c:v>
                </c:pt>
                <c:pt idx="3203">
                  <c:v>82.0</c:v>
                </c:pt>
                <c:pt idx="3204">
                  <c:v>88.0</c:v>
                </c:pt>
                <c:pt idx="3205">
                  <c:v>97.0</c:v>
                </c:pt>
                <c:pt idx="3206">
                  <c:v>113.0</c:v>
                </c:pt>
                <c:pt idx="3207">
                  <c:v>107.0</c:v>
                </c:pt>
                <c:pt idx="3208">
                  <c:v>115.0</c:v>
                </c:pt>
                <c:pt idx="3209">
                  <c:v>124.0</c:v>
                </c:pt>
                <c:pt idx="3210">
                  <c:v>141.0</c:v>
                </c:pt>
                <c:pt idx="3211">
                  <c:v>139.0</c:v>
                </c:pt>
                <c:pt idx="3212">
                  <c:v>150.0</c:v>
                </c:pt>
                <c:pt idx="3213">
                  <c:v>149.0</c:v>
                </c:pt>
                <c:pt idx="3214">
                  <c:v>155.0</c:v>
                </c:pt>
                <c:pt idx="3215">
                  <c:v>158.0</c:v>
                </c:pt>
                <c:pt idx="3216">
                  <c:v>172.0</c:v>
                </c:pt>
                <c:pt idx="3217">
                  <c:v>173.0</c:v>
                </c:pt>
                <c:pt idx="3218">
                  <c:v>182.0</c:v>
                </c:pt>
                <c:pt idx="3219">
                  <c:v>199.0</c:v>
                </c:pt>
                <c:pt idx="3220">
                  <c:v>207.0</c:v>
                </c:pt>
                <c:pt idx="3221">
                  <c:v>205.0</c:v>
                </c:pt>
                <c:pt idx="3222">
                  <c:v>210.0</c:v>
                </c:pt>
                <c:pt idx="3223">
                  <c:v>224.0</c:v>
                </c:pt>
                <c:pt idx="3224">
                  <c:v>223.0</c:v>
                </c:pt>
                <c:pt idx="3225">
                  <c:v>233.0</c:v>
                </c:pt>
                <c:pt idx="3226">
                  <c:v>244.0</c:v>
                </c:pt>
                <c:pt idx="3227">
                  <c:v>243.0</c:v>
                </c:pt>
                <c:pt idx="3228">
                  <c:v>251.0</c:v>
                </c:pt>
                <c:pt idx="3229">
                  <c:v>255.0</c:v>
                </c:pt>
                <c:pt idx="3230">
                  <c:v>263.0</c:v>
                </c:pt>
                <c:pt idx="3231">
                  <c:v>280.0</c:v>
                </c:pt>
                <c:pt idx="3232">
                  <c:v>277.0</c:v>
                </c:pt>
                <c:pt idx="3233">
                  <c:v>284.0</c:v>
                </c:pt>
                <c:pt idx="3234">
                  <c:v>302.0</c:v>
                </c:pt>
                <c:pt idx="3235">
                  <c:v>302.0</c:v>
                </c:pt>
                <c:pt idx="3236">
                  <c:v>304.0</c:v>
                </c:pt>
                <c:pt idx="3237">
                  <c:v>320.0</c:v>
                </c:pt>
                <c:pt idx="3238">
                  <c:v>319.0</c:v>
                </c:pt>
                <c:pt idx="3239">
                  <c:v>322.0</c:v>
                </c:pt>
                <c:pt idx="3240">
                  <c:v>323.0</c:v>
                </c:pt>
                <c:pt idx="3241">
                  <c:v>334.0</c:v>
                </c:pt>
                <c:pt idx="3242">
                  <c:v>343.0</c:v>
                </c:pt>
                <c:pt idx="3243">
                  <c:v>351.0</c:v>
                </c:pt>
                <c:pt idx="3244">
                  <c:v>352.0</c:v>
                </c:pt>
                <c:pt idx="3245">
                  <c:v>368.0</c:v>
                </c:pt>
                <c:pt idx="3246">
                  <c:v>364.0</c:v>
                </c:pt>
                <c:pt idx="3247">
                  <c:v>379.0</c:v>
                </c:pt>
                <c:pt idx="3248">
                  <c:v>378.0</c:v>
                </c:pt>
                <c:pt idx="3249">
                  <c:v>381.0</c:v>
                </c:pt>
                <c:pt idx="3250">
                  <c:v>390.0</c:v>
                </c:pt>
                <c:pt idx="3251">
                  <c:v>403.0</c:v>
                </c:pt>
                <c:pt idx="3252">
                  <c:v>400.0</c:v>
                </c:pt>
                <c:pt idx="3253">
                  <c:v>416.0</c:v>
                </c:pt>
                <c:pt idx="3254">
                  <c:v>413.0</c:v>
                </c:pt>
                <c:pt idx="3255">
                  <c:v>423.0</c:v>
                </c:pt>
                <c:pt idx="3256">
                  <c:v>434.0</c:v>
                </c:pt>
                <c:pt idx="3257">
                  <c:v>438.0</c:v>
                </c:pt>
                <c:pt idx="3258">
                  <c:v>452.0</c:v>
                </c:pt>
                <c:pt idx="3259">
                  <c:v>448.0</c:v>
                </c:pt>
                <c:pt idx="3260">
                  <c:v>466.0</c:v>
                </c:pt>
                <c:pt idx="3261">
                  <c:v>469.0</c:v>
                </c:pt>
                <c:pt idx="3262">
                  <c:v>467.0</c:v>
                </c:pt>
                <c:pt idx="3263">
                  <c:v>484.0</c:v>
                </c:pt>
                <c:pt idx="3264">
                  <c:v>474.0</c:v>
                </c:pt>
                <c:pt idx="3265">
                  <c:v>495.0</c:v>
                </c:pt>
                <c:pt idx="3266">
                  <c:v>486.0</c:v>
                </c:pt>
                <c:pt idx="3267">
                  <c:v>509.0</c:v>
                </c:pt>
                <c:pt idx="3268">
                  <c:v>517.0</c:v>
                </c:pt>
                <c:pt idx="3269">
                  <c:v>517.0</c:v>
                </c:pt>
                <c:pt idx="3270">
                  <c:v>513.0</c:v>
                </c:pt>
                <c:pt idx="3271">
                  <c:v>534.0</c:v>
                </c:pt>
                <c:pt idx="3272">
                  <c:v>541.0</c:v>
                </c:pt>
                <c:pt idx="3273">
                  <c:v>544.0</c:v>
                </c:pt>
                <c:pt idx="3274">
                  <c:v>0.0</c:v>
                </c:pt>
                <c:pt idx="3275">
                  <c:v>3.0</c:v>
                </c:pt>
                <c:pt idx="3276">
                  <c:v>3.0</c:v>
                </c:pt>
                <c:pt idx="3277">
                  <c:v>25.0</c:v>
                </c:pt>
                <c:pt idx="3278">
                  <c:v>18.0</c:v>
                </c:pt>
                <c:pt idx="3279">
                  <c:v>22.0</c:v>
                </c:pt>
                <c:pt idx="3280">
                  <c:v>23.0</c:v>
                </c:pt>
                <c:pt idx="3281">
                  <c:v>33.0</c:v>
                </c:pt>
                <c:pt idx="3282">
                  <c:v>27.0</c:v>
                </c:pt>
                <c:pt idx="3283">
                  <c:v>41.0</c:v>
                </c:pt>
                <c:pt idx="3284">
                  <c:v>41.0</c:v>
                </c:pt>
                <c:pt idx="3285">
                  <c:v>45.0</c:v>
                </c:pt>
                <c:pt idx="3286">
                  <c:v>45.0</c:v>
                </c:pt>
                <c:pt idx="3287">
                  <c:v>51.0</c:v>
                </c:pt>
                <c:pt idx="3288">
                  <c:v>53.0</c:v>
                </c:pt>
                <c:pt idx="3289">
                  <c:v>58.0</c:v>
                </c:pt>
                <c:pt idx="3290">
                  <c:v>71.0</c:v>
                </c:pt>
                <c:pt idx="3291">
                  <c:v>80.0</c:v>
                </c:pt>
                <c:pt idx="3292">
                  <c:v>85.0</c:v>
                </c:pt>
                <c:pt idx="3293">
                  <c:v>92.0</c:v>
                </c:pt>
                <c:pt idx="3294">
                  <c:v>102.0</c:v>
                </c:pt>
                <c:pt idx="3295">
                  <c:v>105.0</c:v>
                </c:pt>
                <c:pt idx="3296">
                  <c:v>105.0</c:v>
                </c:pt>
                <c:pt idx="3297">
                  <c:v>118.0</c:v>
                </c:pt>
                <c:pt idx="3298">
                  <c:v>116.0</c:v>
                </c:pt>
                <c:pt idx="3299">
                  <c:v>122.0</c:v>
                </c:pt>
                <c:pt idx="3300">
                  <c:v>128.0</c:v>
                </c:pt>
                <c:pt idx="3301">
                  <c:v>133.0</c:v>
                </c:pt>
                <c:pt idx="3302">
                  <c:v>149.0</c:v>
                </c:pt>
                <c:pt idx="3303">
                  <c:v>150.0</c:v>
                </c:pt>
                <c:pt idx="3304">
                  <c:v>166.0</c:v>
                </c:pt>
                <c:pt idx="3305">
                  <c:v>168.0</c:v>
                </c:pt>
                <c:pt idx="3306">
                  <c:v>167.0</c:v>
                </c:pt>
                <c:pt idx="3307">
                  <c:v>180.0</c:v>
                </c:pt>
                <c:pt idx="3308">
                  <c:v>189.0</c:v>
                </c:pt>
                <c:pt idx="3309">
                  <c:v>193.0</c:v>
                </c:pt>
                <c:pt idx="3310">
                  <c:v>200.0</c:v>
                </c:pt>
                <c:pt idx="3311">
                  <c:v>198.0</c:v>
                </c:pt>
                <c:pt idx="3312">
                  <c:v>205.0</c:v>
                </c:pt>
                <c:pt idx="3313">
                  <c:v>210.0</c:v>
                </c:pt>
                <c:pt idx="3314">
                  <c:v>216.0</c:v>
                </c:pt>
                <c:pt idx="3315">
                  <c:v>233.0</c:v>
                </c:pt>
                <c:pt idx="3316">
                  <c:v>239.0</c:v>
                </c:pt>
                <c:pt idx="3317">
                  <c:v>249.0</c:v>
                </c:pt>
                <c:pt idx="3318">
                  <c:v>247.0</c:v>
                </c:pt>
                <c:pt idx="3319">
                  <c:v>252.0</c:v>
                </c:pt>
                <c:pt idx="3320">
                  <c:v>266.0</c:v>
                </c:pt>
                <c:pt idx="3321">
                  <c:v>273.0</c:v>
                </c:pt>
                <c:pt idx="3322">
                  <c:v>284.0</c:v>
                </c:pt>
                <c:pt idx="3323">
                  <c:v>280.0</c:v>
                </c:pt>
                <c:pt idx="3324">
                  <c:v>284.0</c:v>
                </c:pt>
                <c:pt idx="3325">
                  <c:v>303.0</c:v>
                </c:pt>
                <c:pt idx="3326">
                  <c:v>309.0</c:v>
                </c:pt>
                <c:pt idx="3327">
                  <c:v>308.0</c:v>
                </c:pt>
                <c:pt idx="3328">
                  <c:v>312.0</c:v>
                </c:pt>
                <c:pt idx="3329">
                  <c:v>315.0</c:v>
                </c:pt>
                <c:pt idx="3330">
                  <c:v>321.0</c:v>
                </c:pt>
                <c:pt idx="3331">
                  <c:v>328.0</c:v>
                </c:pt>
                <c:pt idx="3332">
                  <c:v>345.0</c:v>
                </c:pt>
                <c:pt idx="3333">
                  <c:v>336.0</c:v>
                </c:pt>
                <c:pt idx="3334">
                  <c:v>343.0</c:v>
                </c:pt>
                <c:pt idx="3335">
                  <c:v>353.0</c:v>
                </c:pt>
                <c:pt idx="3336">
                  <c:v>359.0</c:v>
                </c:pt>
                <c:pt idx="3337">
                  <c:v>369.0</c:v>
                </c:pt>
                <c:pt idx="3338">
                  <c:v>371.0</c:v>
                </c:pt>
                <c:pt idx="3339">
                  <c:v>377.0</c:v>
                </c:pt>
                <c:pt idx="3340">
                  <c:v>391.0</c:v>
                </c:pt>
                <c:pt idx="3341">
                  <c:v>389.0</c:v>
                </c:pt>
                <c:pt idx="3342">
                  <c:v>396.0</c:v>
                </c:pt>
                <c:pt idx="3343">
                  <c:v>400.0</c:v>
                </c:pt>
                <c:pt idx="3344">
                  <c:v>407.0</c:v>
                </c:pt>
                <c:pt idx="3345">
                  <c:v>422.0</c:v>
                </c:pt>
                <c:pt idx="3346">
                  <c:v>432.0</c:v>
                </c:pt>
                <c:pt idx="3347">
                  <c:v>434.0</c:v>
                </c:pt>
                <c:pt idx="3348">
                  <c:v>442.0</c:v>
                </c:pt>
                <c:pt idx="3349">
                  <c:v>440.0</c:v>
                </c:pt>
                <c:pt idx="3350">
                  <c:v>457.0</c:v>
                </c:pt>
                <c:pt idx="3351">
                  <c:v>460.0</c:v>
                </c:pt>
                <c:pt idx="3352">
                  <c:v>456.0</c:v>
                </c:pt>
                <c:pt idx="3353">
                  <c:v>456.0</c:v>
                </c:pt>
                <c:pt idx="3354">
                  <c:v>480.0</c:v>
                </c:pt>
                <c:pt idx="3355">
                  <c:v>476.0</c:v>
                </c:pt>
                <c:pt idx="3356">
                  <c:v>483.0</c:v>
                </c:pt>
                <c:pt idx="3357">
                  <c:v>496.0</c:v>
                </c:pt>
                <c:pt idx="3358">
                  <c:v>499.0</c:v>
                </c:pt>
                <c:pt idx="3359">
                  <c:v>503.0</c:v>
                </c:pt>
                <c:pt idx="3360">
                  <c:v>511.0</c:v>
                </c:pt>
                <c:pt idx="3361">
                  <c:v>516.0</c:v>
                </c:pt>
                <c:pt idx="3362">
                  <c:v>535.0</c:v>
                </c:pt>
                <c:pt idx="3363">
                  <c:v>530.0</c:v>
                </c:pt>
                <c:pt idx="3364">
                  <c:v>537.0</c:v>
                </c:pt>
                <c:pt idx="3365">
                  <c:v>2.0</c:v>
                </c:pt>
                <c:pt idx="3366">
                  <c:v>0.0</c:v>
                </c:pt>
                <c:pt idx="3367">
                  <c:v>19.0</c:v>
                </c:pt>
                <c:pt idx="3368">
                  <c:v>32.0</c:v>
                </c:pt>
                <c:pt idx="3369">
                  <c:v>23.0</c:v>
                </c:pt>
                <c:pt idx="3370">
                  <c:v>38.0</c:v>
                </c:pt>
                <c:pt idx="3371">
                  <c:v>45.0</c:v>
                </c:pt>
                <c:pt idx="3372">
                  <c:v>62.0</c:v>
                </c:pt>
                <c:pt idx="3373">
                  <c:v>57.0</c:v>
                </c:pt>
                <c:pt idx="3374">
                  <c:v>60.0</c:v>
                </c:pt>
                <c:pt idx="3375">
                  <c:v>69.0</c:v>
                </c:pt>
                <c:pt idx="3376">
                  <c:v>78.0</c:v>
                </c:pt>
                <c:pt idx="3377">
                  <c:v>73.0</c:v>
                </c:pt>
                <c:pt idx="3378">
                  <c:v>81.0</c:v>
                </c:pt>
                <c:pt idx="3379">
                  <c:v>94.0</c:v>
                </c:pt>
                <c:pt idx="3380">
                  <c:v>101.0</c:v>
                </c:pt>
                <c:pt idx="3381">
                  <c:v>100.0</c:v>
                </c:pt>
                <c:pt idx="3382">
                  <c:v>105.0</c:v>
                </c:pt>
                <c:pt idx="3383">
                  <c:v>125.0</c:v>
                </c:pt>
                <c:pt idx="3384">
                  <c:v>132.0</c:v>
                </c:pt>
                <c:pt idx="3385">
                  <c:v>141.0</c:v>
                </c:pt>
                <c:pt idx="3386">
                  <c:v>134.0</c:v>
                </c:pt>
                <c:pt idx="3387">
                  <c:v>137.0</c:v>
                </c:pt>
                <c:pt idx="3388">
                  <c:v>144.0</c:v>
                </c:pt>
                <c:pt idx="3389">
                  <c:v>153.0</c:v>
                </c:pt>
                <c:pt idx="3390">
                  <c:v>169.0</c:v>
                </c:pt>
                <c:pt idx="3391">
                  <c:v>166.0</c:v>
                </c:pt>
                <c:pt idx="3392">
                  <c:v>173.0</c:v>
                </c:pt>
                <c:pt idx="3393">
                  <c:v>193.0</c:v>
                </c:pt>
                <c:pt idx="3394">
                  <c:v>186.0</c:v>
                </c:pt>
                <c:pt idx="3395">
                  <c:v>208.0</c:v>
                </c:pt>
                <c:pt idx="3396">
                  <c:v>215.0</c:v>
                </c:pt>
                <c:pt idx="3397">
                  <c:v>218.0</c:v>
                </c:pt>
                <c:pt idx="3398">
                  <c:v>224.0</c:v>
                </c:pt>
                <c:pt idx="3399">
                  <c:v>218.0</c:v>
                </c:pt>
                <c:pt idx="3400">
                  <c:v>229.0</c:v>
                </c:pt>
                <c:pt idx="3401">
                  <c:v>245.0</c:v>
                </c:pt>
                <c:pt idx="3402">
                  <c:v>240.0</c:v>
                </c:pt>
                <c:pt idx="3403">
                  <c:v>258.0</c:v>
                </c:pt>
                <c:pt idx="3404">
                  <c:v>255.0</c:v>
                </c:pt>
                <c:pt idx="3405">
                  <c:v>271.0</c:v>
                </c:pt>
                <c:pt idx="3406">
                  <c:v>274.0</c:v>
                </c:pt>
                <c:pt idx="3407">
                  <c:v>276.0</c:v>
                </c:pt>
                <c:pt idx="3408">
                  <c:v>279.0</c:v>
                </c:pt>
                <c:pt idx="3409">
                  <c:v>291.0</c:v>
                </c:pt>
                <c:pt idx="3410">
                  <c:v>305.0</c:v>
                </c:pt>
                <c:pt idx="3411">
                  <c:v>313.0</c:v>
                </c:pt>
                <c:pt idx="3412">
                  <c:v>306.0</c:v>
                </c:pt>
                <c:pt idx="3413">
                  <c:v>314.0</c:v>
                </c:pt>
                <c:pt idx="3414">
                  <c:v>325.0</c:v>
                </c:pt>
                <c:pt idx="3415">
                  <c:v>329.0</c:v>
                </c:pt>
                <c:pt idx="3416">
                  <c:v>325.0</c:v>
                </c:pt>
                <c:pt idx="3417">
                  <c:v>344.0</c:v>
                </c:pt>
                <c:pt idx="3418">
                  <c:v>351.0</c:v>
                </c:pt>
                <c:pt idx="3419">
                  <c:v>343.0</c:v>
                </c:pt>
                <c:pt idx="3420">
                  <c:v>354.0</c:v>
                </c:pt>
                <c:pt idx="3421">
                  <c:v>370.0</c:v>
                </c:pt>
                <c:pt idx="3422">
                  <c:v>377.0</c:v>
                </c:pt>
                <c:pt idx="3423">
                  <c:v>369.0</c:v>
                </c:pt>
                <c:pt idx="3424">
                  <c:v>386.0</c:v>
                </c:pt>
                <c:pt idx="3425">
                  <c:v>388.0</c:v>
                </c:pt>
                <c:pt idx="3426">
                  <c:v>384.0</c:v>
                </c:pt>
                <c:pt idx="3427">
                  <c:v>403.0</c:v>
                </c:pt>
                <c:pt idx="3428">
                  <c:v>402.0</c:v>
                </c:pt>
                <c:pt idx="3429">
                  <c:v>406.0</c:v>
                </c:pt>
                <c:pt idx="3430">
                  <c:v>422.0</c:v>
                </c:pt>
                <c:pt idx="3431">
                  <c:v>416.0</c:v>
                </c:pt>
                <c:pt idx="3432">
                  <c:v>428.0</c:v>
                </c:pt>
                <c:pt idx="3433">
                  <c:v>442.0</c:v>
                </c:pt>
                <c:pt idx="3434">
                  <c:v>451.0</c:v>
                </c:pt>
                <c:pt idx="3435">
                  <c:v>450.0</c:v>
                </c:pt>
                <c:pt idx="3436">
                  <c:v>463.0</c:v>
                </c:pt>
                <c:pt idx="3437">
                  <c:v>466.0</c:v>
                </c:pt>
                <c:pt idx="3438">
                  <c:v>473.0</c:v>
                </c:pt>
                <c:pt idx="3439">
                  <c:v>479.0</c:v>
                </c:pt>
                <c:pt idx="3440">
                  <c:v>489.0</c:v>
                </c:pt>
                <c:pt idx="3441">
                  <c:v>484.0</c:v>
                </c:pt>
                <c:pt idx="3442">
                  <c:v>488.0</c:v>
                </c:pt>
                <c:pt idx="3443">
                  <c:v>493.0</c:v>
                </c:pt>
                <c:pt idx="3444">
                  <c:v>511.0</c:v>
                </c:pt>
                <c:pt idx="3445">
                  <c:v>510.0</c:v>
                </c:pt>
                <c:pt idx="3446">
                  <c:v>523.0</c:v>
                </c:pt>
                <c:pt idx="3447">
                  <c:v>532.0</c:v>
                </c:pt>
                <c:pt idx="3448">
                  <c:v>537.0</c:v>
                </c:pt>
                <c:pt idx="3449">
                  <c:v>545.0</c:v>
                </c:pt>
              </c:numCache>
            </c:numRef>
          </c:yVal>
          <c:smooth val="0"/>
        </c:ser>
        <c:dLbls>
          <c:showLegendKey val="0"/>
          <c:showVal val="0"/>
          <c:showCatName val="0"/>
          <c:showSerName val="0"/>
          <c:showPercent val="0"/>
          <c:showBubbleSize val="0"/>
        </c:dLbls>
        <c:axId val="-2122294856"/>
        <c:axId val="-2122289032"/>
      </c:scatterChart>
      <c:valAx>
        <c:axId val="-2122294856"/>
        <c:scaling>
          <c:orientation val="minMax"/>
          <c:max val="10000.0"/>
        </c:scaling>
        <c:delete val="0"/>
        <c:axPos val="b"/>
        <c:title>
          <c:tx>
            <c:rich>
              <a:bodyPr/>
              <a:lstStyle/>
              <a:p>
                <a:pPr>
                  <a:defRPr/>
                </a:pPr>
                <a:r>
                  <a:rPr lang="en-US" dirty="0" smtClean="0"/>
                  <a:t># of Committed </a:t>
                </a:r>
                <a:r>
                  <a:rPr lang="en-US" dirty="0" err="1" smtClean="0"/>
                  <a:t>Txns</a:t>
                </a:r>
                <a:endParaRPr lang="en-US" dirty="0"/>
              </a:p>
            </c:rich>
          </c:tx>
          <c:layout/>
          <c:overlay val="0"/>
        </c:title>
        <c:numFmt formatCode="General" sourceLinked="1"/>
        <c:majorTickMark val="out"/>
        <c:minorTickMark val="none"/>
        <c:tickLblPos val="nextTo"/>
        <c:crossAx val="-2122289032"/>
        <c:crosses val="autoZero"/>
        <c:crossBetween val="midCat"/>
      </c:valAx>
      <c:valAx>
        <c:axId val="-2122289032"/>
        <c:scaling>
          <c:orientation val="minMax"/>
          <c:max val="10000.0"/>
        </c:scaling>
        <c:delete val="0"/>
        <c:axPos val="l"/>
        <c:majorGridlines/>
        <c:title>
          <c:tx>
            <c:rich>
              <a:bodyPr rot="-5400000" vert="horz"/>
              <a:lstStyle/>
              <a:p>
                <a:pPr>
                  <a:defRPr/>
                </a:pPr>
                <a:r>
                  <a:rPr lang="en-US" dirty="0" smtClean="0"/>
                  <a:t>Commit Timestamp</a:t>
                </a:r>
                <a:endParaRPr lang="en-US" dirty="0"/>
              </a:p>
            </c:rich>
          </c:tx>
          <c:layout/>
          <c:overlay val="0"/>
        </c:title>
        <c:numFmt formatCode="General" sourceLinked="1"/>
        <c:majorTickMark val="out"/>
        <c:minorTickMark val="none"/>
        <c:tickLblPos val="nextTo"/>
        <c:crossAx val="-2122294856"/>
        <c:crosses val="autoZero"/>
        <c:crossBetween val="midCat"/>
      </c:valAx>
    </c:plotArea>
    <c:legend>
      <c:legendPos val="r"/>
      <c:layout>
        <c:manualLayout>
          <c:xMode val="edge"/>
          <c:yMode val="edge"/>
          <c:x val="0.239285235848044"/>
          <c:y val="0.0844499396169992"/>
          <c:w val="0.240479221347332"/>
          <c:h val="0.34914912684264"/>
        </c:manualLayout>
      </c:layout>
      <c:overlay val="0"/>
      <c:spPr>
        <a:solidFill>
          <a:srgbClr val="10253F"/>
        </a:solidFill>
        <a:ln>
          <a:solidFill>
            <a:srgbClr val="FFFFFF"/>
          </a:solidFill>
        </a:ln>
      </c:spPr>
    </c:legend>
    <c:plotVisOnly val="1"/>
    <c:dispBlanksAs val="gap"/>
    <c:showDLblsOverMax val="0"/>
  </c:chart>
  <c:txPr>
    <a:bodyPr/>
    <a:lstStyle/>
    <a:p>
      <a:pPr>
        <a:defRPr sz="1600">
          <a:solidFill>
            <a:srgbClr val="FFFFFF"/>
          </a:solidFil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28EE639D-154D-C247-B024-62291E375975}" type="datetime1">
              <a:rPr lang="en-US"/>
              <a:pPr>
                <a:defRPr/>
              </a:pPr>
              <a:t>9/22/16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8392E106-51DA-0C4B-AF11-7A4C552595B9}" type="slidenum">
              <a:rPr lang="en-US"/>
              <a:pPr>
                <a:defRPr/>
              </a:pPr>
              <a:t>‹#›</a:t>
            </a:fld>
            <a:endParaRPr lang="en-US"/>
          </a:p>
        </p:txBody>
      </p:sp>
    </p:spTree>
    <p:extLst>
      <p:ext uri="{BB962C8B-B14F-4D97-AF65-F5344CB8AC3E}">
        <p14:creationId xmlns:p14="http://schemas.microsoft.com/office/powerpoint/2010/main" val="22823001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A92E66E5-D224-2043-B2A9-E1DEC8E986C3}" type="datetime1">
              <a:rPr lang="en-US"/>
              <a:pPr>
                <a:defRPr/>
              </a:pPr>
              <a:t>9/22/16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4AE7639C-16EF-BE49-A567-256E1563B414}" type="slidenum">
              <a:rPr lang="en-US"/>
              <a:pPr>
                <a:defRPr/>
              </a:pPr>
              <a:t>‹#›</a:t>
            </a:fld>
            <a:endParaRPr lang="en-US"/>
          </a:p>
        </p:txBody>
      </p:sp>
    </p:spTree>
    <p:extLst>
      <p:ext uri="{BB962C8B-B14F-4D97-AF65-F5344CB8AC3E}">
        <p14:creationId xmlns:p14="http://schemas.microsoft.com/office/powerpoint/2010/main" val="122468651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Good afternoon.</a:t>
            </a:r>
            <a:r>
              <a:rPr lang="en-US" baseline="0" dirty="0" smtClean="0"/>
              <a:t> </a:t>
            </a:r>
          </a:p>
          <a:p>
            <a:r>
              <a:rPr lang="en-US" baseline="0" dirty="0" smtClean="0"/>
              <a:t>Great pleasure to be here to share my research with you. </a:t>
            </a:r>
          </a:p>
          <a:p>
            <a:r>
              <a:rPr lang="en-US" baseline="0" dirty="0" smtClean="0"/>
              <a:t>My name…</a:t>
            </a:r>
          </a:p>
          <a:p>
            <a:r>
              <a:rPr lang="en-US" baseline="0" dirty="0" smtClean="0"/>
              <a:t>I’m a computer system guy, interested in both … and I will talk about both.</a:t>
            </a:r>
          </a:p>
          <a:p>
            <a:r>
              <a:rPr lang="en-US" baseline="0" dirty="0" smtClean="0"/>
              <a:t>In this presentation, I’m going to talk about a new concept of time that we recently invented. </a:t>
            </a:r>
          </a:p>
          <a:p>
            <a:r>
              <a:rPr lang="en-US" baseline="0" dirty="0" smtClean="0"/>
              <a:t>It is able to improve the scalability of shared memory systems that have consistency requirement.</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1</a:t>
            </a:fld>
            <a:endParaRPr lang="en-US"/>
          </a:p>
        </p:txBody>
      </p:sp>
    </p:spTree>
    <p:extLst>
      <p:ext uri="{BB962C8B-B14F-4D97-AF65-F5344CB8AC3E}">
        <p14:creationId xmlns:p14="http://schemas.microsoft.com/office/powerpoint/2010/main" val="3832275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Wait a</a:t>
            </a:r>
            <a:r>
              <a:rPr lang="en-US" baseline="0" dirty="0" smtClean="0"/>
              <a:t> few months, and performance improves...</a:t>
            </a:r>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2</a:t>
            </a:fld>
            <a:endParaRPr lang="en-US"/>
          </a:p>
        </p:txBody>
      </p:sp>
    </p:spTree>
    <p:extLst>
      <p:ext uri="{BB962C8B-B14F-4D97-AF65-F5344CB8AC3E}">
        <p14:creationId xmlns:p14="http://schemas.microsoft.com/office/powerpoint/2010/main" val="2723188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Transactions</a:t>
            </a:r>
            <a:r>
              <a:rPr lang="en-US" baseline="0" dirty="0" smtClean="0"/>
              <a:t> need to be atomically executed, but otherwise can run in parallel.</a:t>
            </a:r>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5</a:t>
            </a:fld>
            <a:endParaRPr lang="en-US"/>
          </a:p>
        </p:txBody>
      </p:sp>
    </p:spTree>
    <p:extLst>
      <p:ext uri="{BB962C8B-B14F-4D97-AF65-F5344CB8AC3E}">
        <p14:creationId xmlns:p14="http://schemas.microsoft.com/office/powerpoint/2010/main" val="1232091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User Level or Embarrassing Level</a:t>
            </a:r>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7</a:t>
            </a:fld>
            <a:endParaRPr lang="en-US"/>
          </a:p>
        </p:txBody>
      </p:sp>
    </p:spTree>
    <p:extLst>
      <p:ext uri="{BB962C8B-B14F-4D97-AF65-F5344CB8AC3E}">
        <p14:creationId xmlns:p14="http://schemas.microsoft.com/office/powerpoint/2010/main" val="3874068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9</a:t>
            </a:fld>
            <a:endParaRPr lang="en-US"/>
          </a:p>
        </p:txBody>
      </p:sp>
    </p:spTree>
    <p:extLst>
      <p:ext uri="{BB962C8B-B14F-4D97-AF65-F5344CB8AC3E}">
        <p14:creationId xmlns:p14="http://schemas.microsoft.com/office/powerpoint/2010/main" val="1497755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logging, hash index (no </a:t>
            </a:r>
            <a:r>
              <a:rPr lang="en-US" dirty="0" err="1" smtClean="0"/>
              <a:t>btree</a:t>
            </a:r>
            <a:r>
              <a:rPr lang="en-US" dirty="0" smtClean="0"/>
              <a:t>)</a:t>
            </a:r>
          </a:p>
          <a:p>
            <a:r>
              <a:rPr lang="en-US" dirty="0" smtClean="0"/>
              <a:t>----- Meeting Notes (1/31/16 11:43) -----</a:t>
            </a:r>
          </a:p>
          <a:p>
            <a:endParaRPr lang="en-US" dirty="0" smtClean="0"/>
          </a:p>
          <a:p>
            <a:r>
              <a:rPr lang="en-US" dirty="0" smtClean="0"/>
              <a:t>Say I implemented DBx1000, used for 1000 core paper. </a:t>
            </a:r>
          </a:p>
          <a:p>
            <a:r>
              <a:rPr lang="en-US" dirty="0" smtClean="0"/>
              <a:t>It works for Graphite simulator and it also runs alone. </a:t>
            </a:r>
          </a:p>
          <a:p>
            <a:r>
              <a:rPr lang="en-US" dirty="0" smtClean="0"/>
              <a:t>introduce DBx1000. plugable CC algos.</a:t>
            </a:r>
          </a:p>
          <a:p>
            <a:endParaRPr lang="en-US" dirty="0" smtClean="0"/>
          </a:p>
          <a:p>
            <a:r>
              <a:rPr lang="en-US" dirty="0" smtClean="0"/>
              <a:t>HEKATON -&gt; MS hekaton</a:t>
            </a:r>
          </a:p>
          <a:p>
            <a:r>
              <a:rPr lang="en-US" dirty="0" smtClean="0"/>
              <a:t>silo   MIT/Harvard Silo</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14</a:t>
            </a:fld>
            <a:endParaRPr lang="en-US"/>
          </a:p>
        </p:txBody>
      </p:sp>
    </p:spTree>
    <p:extLst>
      <p:ext uri="{BB962C8B-B14F-4D97-AF65-F5344CB8AC3E}">
        <p14:creationId xmlns:p14="http://schemas.microsoft.com/office/powerpoint/2010/main" val="4208743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shared</a:t>
            </a:r>
            <a:r>
              <a:rPr lang="en-US" baseline="0" dirty="0" smtClean="0"/>
              <a:t> memory is increasing important and popular. example: </a:t>
            </a:r>
            <a:r>
              <a:rPr lang="en-US" baseline="0" dirty="0" err="1" smtClean="0"/>
              <a:t>mutli</a:t>
            </a:r>
            <a:r>
              <a:rPr lang="en-US" baseline="0" dirty="0" smtClean="0"/>
              <a:t>-core, </a:t>
            </a:r>
            <a:r>
              <a:rPr lang="en-US" baseline="0" dirty="0" err="1" smtClean="0"/>
              <a:t>dbms</a:t>
            </a:r>
            <a:r>
              <a:rPr lang="en-US" baseline="0" dirty="0" smtClean="0"/>
              <a:t>, </a:t>
            </a:r>
            <a:r>
              <a:rPr lang="en-US" baseline="0" dirty="0" err="1" smtClean="0"/>
              <a:t>dsm</a:t>
            </a:r>
            <a:r>
              <a:rPr lang="en-US" baseline="0" dirty="0" smtClean="0"/>
              <a:t>, etc.</a:t>
            </a:r>
          </a:p>
          <a:p>
            <a:r>
              <a:rPr lang="en-US" baseline="0" dirty="0" smtClean="0"/>
              <a:t>Consistency is a challenge</a:t>
            </a:r>
          </a:p>
          <a:p>
            <a:r>
              <a:rPr lang="en-US" baseline="0" dirty="0" smtClean="0"/>
              <a:t>Cache coherence and concurrency control</a:t>
            </a:r>
          </a:p>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15</a:t>
            </a:fld>
            <a:endParaRPr lang="en-US"/>
          </a:p>
        </p:txBody>
      </p:sp>
    </p:spTree>
    <p:extLst>
      <p:ext uri="{BB962C8B-B14F-4D97-AF65-F5344CB8AC3E}">
        <p14:creationId xmlns:p14="http://schemas.microsoft.com/office/powerpoint/2010/main" val="2224006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C17033D-CBE8-F947-A2EA-D8446747FC9F}" type="slidenum">
              <a:rPr lang="en-US" smtClean="0"/>
              <a:pPr>
                <a:defRPr/>
              </a:pPr>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17</a:t>
            </a:fld>
            <a:endParaRPr lang="en-US"/>
          </a:p>
        </p:txBody>
      </p:sp>
    </p:spTree>
    <p:extLst>
      <p:ext uri="{BB962C8B-B14F-4D97-AF65-F5344CB8AC3E}">
        <p14:creationId xmlns:p14="http://schemas.microsoft.com/office/powerpoint/2010/main" val="3520478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Logical</a:t>
            </a:r>
            <a:r>
              <a:rPr lang="en-US" baseline="0" dirty="0" smtClean="0"/>
              <a:t> timestamp is managed at a per-core basis similar to </a:t>
            </a:r>
            <a:r>
              <a:rPr lang="en-US" baseline="0" dirty="0" err="1" smtClean="0"/>
              <a:t>Lamport</a:t>
            </a:r>
            <a:r>
              <a:rPr lang="en-US" baseline="0" dirty="0" smtClean="0"/>
              <a:t> clock.</a:t>
            </a:r>
          </a:p>
          <a:p>
            <a:r>
              <a:rPr lang="en-US" baseline="0" dirty="0" smtClean="0"/>
              <a:t>The timestamp of different cores can move at different pace.</a:t>
            </a:r>
          </a:p>
          <a:p>
            <a:r>
              <a:rPr lang="en-US" baseline="0" dirty="0" smtClean="0"/>
              <a:t>At the same physical time, different cores can be at different logical time.</a:t>
            </a:r>
          </a:p>
          <a:p>
            <a:r>
              <a:rPr lang="en-US" baseline="0" dirty="0" smtClean="0"/>
              <a:t>Cores synchronize their logical timestamps only when there is data dependency between threads.</a:t>
            </a:r>
          </a:p>
          <a:p>
            <a:r>
              <a:rPr lang="en-US" dirty="0" smtClean="0"/>
              <a:t>Using logical time instead of physical time</a:t>
            </a:r>
            <a:r>
              <a:rPr lang="en-US" baseline="0" dirty="0" smtClean="0"/>
              <a:t> significantly improves the performance and scalability of </a:t>
            </a:r>
            <a:r>
              <a:rPr lang="en-US" baseline="0" dirty="0" err="1" smtClean="0"/>
              <a:t>Tardis</a:t>
            </a:r>
            <a:r>
              <a:rPr lang="en-US" baseline="0" dirty="0" smtClean="0"/>
              <a:t>. </a:t>
            </a:r>
          </a:p>
          <a:p>
            <a:r>
              <a:rPr lang="en-US" baseline="0" dirty="0" smtClean="0"/>
              <a:t>    - no need for globally synchronized clocks. </a:t>
            </a:r>
            <a:endParaRPr lang="en-US" baseline="0" dirty="0"/>
          </a:p>
          <a:p>
            <a:r>
              <a:rPr lang="en-US" baseline="0" dirty="0"/>
              <a:t> </a:t>
            </a:r>
            <a:r>
              <a:rPr lang="en-US" baseline="0" dirty="0" smtClean="0"/>
              <a:t>   - a store does not wait in physical time. </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18</a:t>
            </a:fld>
            <a:endParaRPr lang="en-US"/>
          </a:p>
        </p:txBody>
      </p:sp>
    </p:spTree>
    <p:extLst>
      <p:ext uri="{BB962C8B-B14F-4D97-AF65-F5344CB8AC3E}">
        <p14:creationId xmlns:p14="http://schemas.microsoft.com/office/powerpoint/2010/main" val="980664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Invalidation is due to physical</a:t>
            </a:r>
            <a:r>
              <a:rPr lang="en-US" baseline="0" dirty="0" smtClean="0"/>
              <a:t> time: later reads should observe the current write. But physical time is too strict. </a:t>
            </a:r>
          </a:p>
          <a:p>
            <a:r>
              <a:rPr lang="en-US" baseline="0" dirty="0" smtClean="0"/>
              <a:t>In </a:t>
            </a:r>
            <a:r>
              <a:rPr lang="en-US" baseline="0" dirty="0" err="1" smtClean="0"/>
              <a:t>Tardis</a:t>
            </a:r>
            <a:r>
              <a:rPr lang="en-US" baseline="0" dirty="0" smtClean="0"/>
              <a:t>, we use physiological time. and use timestamps to do explicit version control.</a:t>
            </a:r>
          </a:p>
          <a:p>
            <a:r>
              <a:rPr lang="en-US" baseline="0" dirty="0" smtClean="0"/>
              <a:t>For write, just create a new version. </a:t>
            </a:r>
          </a:p>
          <a:p>
            <a:r>
              <a:rPr lang="en-US" baseline="0" dirty="0" smtClean="0"/>
              <a:t>co-exist at P time, but separate in L time. And still consistent.</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19</a:t>
            </a:fld>
            <a:endParaRPr lang="en-US"/>
          </a:p>
        </p:txBody>
      </p:sp>
    </p:spTree>
    <p:extLst>
      <p:ext uri="{BB962C8B-B14F-4D97-AF65-F5344CB8AC3E}">
        <p14:creationId xmlns:p14="http://schemas.microsoft.com/office/powerpoint/2010/main" val="1246198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explain </a:t>
            </a:r>
            <a:r>
              <a:rPr lang="en-US" baseline="0" dirty="0" err="1" smtClean="0"/>
              <a:t>pts</a:t>
            </a:r>
            <a:r>
              <a:rPr lang="en-US" baseline="0" dirty="0" smtClean="0"/>
              <a:t>, </a:t>
            </a:r>
            <a:r>
              <a:rPr lang="en-US" baseline="0" dirty="0" err="1" smtClean="0"/>
              <a:t>wts</a:t>
            </a:r>
            <a:r>
              <a:rPr lang="en-US" baseline="0" dirty="0" smtClean="0"/>
              <a:t> and </a:t>
            </a:r>
            <a:r>
              <a:rPr lang="en-US" baseline="0" dirty="0" err="1" smtClean="0"/>
              <a:t>rts</a:t>
            </a:r>
            <a:r>
              <a:rPr lang="en-US" baseline="0" dirty="0" smtClean="0"/>
              <a:t>.</a:t>
            </a:r>
          </a:p>
          <a:p>
            <a:r>
              <a:rPr lang="en-US" baseline="0" dirty="0" smtClean="0"/>
              <a:t>----- Meeting Notes (1/31/16 11:26) -----</a:t>
            </a:r>
          </a:p>
          <a:p>
            <a:r>
              <a:rPr lang="en-US" baseline="0" dirty="0" smtClean="0"/>
              <a:t>!!!!!!!!!</a:t>
            </a:r>
          </a:p>
          <a:p>
            <a:r>
              <a:rPr lang="en-US" baseline="0" dirty="0" smtClean="0"/>
              <a:t>timestamps only on chip. Not in main memory.!!!</a:t>
            </a:r>
          </a:p>
          <a:p>
            <a:r>
              <a:rPr lang="en-US" baseline="0" dirty="0" smtClean="0"/>
              <a:t>!!!!!!!!!!</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20</a:t>
            </a:fld>
            <a:endParaRPr lang="en-US"/>
          </a:p>
        </p:txBody>
      </p:sp>
    </p:spTree>
    <p:extLst>
      <p:ext uri="{BB962C8B-B14F-4D97-AF65-F5344CB8AC3E}">
        <p14:creationId xmlns:p14="http://schemas.microsoft.com/office/powerpoint/2010/main" val="1035614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21</a:t>
            </a:fld>
            <a:endParaRPr lang="en-US"/>
          </a:p>
        </p:txBody>
      </p:sp>
    </p:spTree>
    <p:extLst>
      <p:ext uri="{BB962C8B-B14F-4D97-AF65-F5344CB8AC3E}">
        <p14:creationId xmlns:p14="http://schemas.microsoft.com/office/powerpoint/2010/main" val="3059665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25</a:t>
            </a:fld>
            <a:endParaRPr lang="en-US"/>
          </a:p>
        </p:txBody>
      </p:sp>
    </p:spTree>
    <p:extLst>
      <p:ext uri="{BB962C8B-B14F-4D97-AF65-F5344CB8AC3E}">
        <p14:creationId xmlns:p14="http://schemas.microsoft.com/office/powerpoint/2010/main" val="693190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26</a:t>
            </a:fld>
            <a:endParaRPr lang="en-US"/>
          </a:p>
        </p:txBody>
      </p:sp>
    </p:spTree>
    <p:extLst>
      <p:ext uri="{BB962C8B-B14F-4D97-AF65-F5344CB8AC3E}">
        <p14:creationId xmlns:p14="http://schemas.microsoft.com/office/powerpoint/2010/main" val="693190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In this slide</a:t>
            </a:r>
            <a:r>
              <a:rPr lang="en-US" baseline="0" dirty="0" smtClean="0"/>
              <a:t>, we compare the directory coherence protocol with </a:t>
            </a:r>
            <a:r>
              <a:rPr lang="en-US" baseline="0" dirty="0" err="1" smtClean="0"/>
              <a:t>Tardis</a:t>
            </a:r>
            <a:r>
              <a:rPr lang="en-US" baseline="0" dirty="0" smtClean="0"/>
              <a:t> on the example I have shown.</a:t>
            </a:r>
          </a:p>
          <a:p>
            <a:r>
              <a:rPr lang="en-US" baseline="0" dirty="0" smtClean="0"/>
              <a:t>The y axis here is the physical time order and the blue arrows indicate the sequential order. </a:t>
            </a:r>
          </a:p>
          <a:p>
            <a:endParaRPr lang="en-US" baseline="0" dirty="0" smtClean="0"/>
          </a:p>
          <a:p>
            <a:endParaRPr lang="en-US" baseline="0" dirty="0" smtClean="0"/>
          </a:p>
          <a:p>
            <a:r>
              <a:rPr lang="en-US" baseline="0" dirty="0" smtClean="0"/>
              <a:t>emphasize 3 vs. 1</a:t>
            </a:r>
          </a:p>
          <a:p>
            <a:r>
              <a:rPr lang="en-US" baseline="0" dirty="0" smtClean="0"/>
              <a:t>----- Meeting Notes (1/31/16 11:26) -----</a:t>
            </a:r>
          </a:p>
          <a:p>
            <a:r>
              <a:rPr lang="en-US" baseline="0" dirty="0" smtClean="0"/>
              <a:t>explain the conflicts for the first time. </a:t>
            </a:r>
          </a:p>
          <a:p>
            <a:endParaRPr lang="en-US" baseline="0" dirty="0" smtClean="0"/>
          </a:p>
          <a:p>
            <a:r>
              <a:rPr lang="en-US" baseline="0" dirty="0" smtClean="0"/>
              <a:t>explain why WAR for Tardis is green. </a:t>
            </a:r>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28</a:t>
            </a:fld>
            <a:endParaRPr lang="en-US"/>
          </a:p>
        </p:txBody>
      </p:sp>
    </p:spTree>
    <p:extLst>
      <p:ext uri="{BB962C8B-B14F-4D97-AF65-F5344CB8AC3E}">
        <p14:creationId xmlns:p14="http://schemas.microsoft.com/office/powerpoint/2010/main" val="1566042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29</a:t>
            </a:fld>
            <a:endParaRPr lang="en-US"/>
          </a:p>
        </p:txBody>
      </p:sp>
    </p:spTree>
    <p:extLst>
      <p:ext uri="{BB962C8B-B14F-4D97-AF65-F5344CB8AC3E}">
        <p14:creationId xmlns:p14="http://schemas.microsoft.com/office/powerpoint/2010/main" val="3484468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30</a:t>
            </a:fld>
            <a:endParaRPr lang="en-US"/>
          </a:p>
        </p:txBody>
      </p:sp>
    </p:spTree>
    <p:extLst>
      <p:ext uri="{BB962C8B-B14F-4D97-AF65-F5344CB8AC3E}">
        <p14:creationId xmlns:p14="http://schemas.microsoft.com/office/powerpoint/2010/main" val="2531843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7.8%</a:t>
            </a:r>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31</a:t>
            </a:fld>
            <a:endParaRPr lang="en-US"/>
          </a:p>
        </p:txBody>
      </p:sp>
    </p:spTree>
    <p:extLst>
      <p:ext uri="{BB962C8B-B14F-4D97-AF65-F5344CB8AC3E}">
        <p14:creationId xmlns:p14="http://schemas.microsoft.com/office/powerpoint/2010/main" val="2657982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Graphite simulator</a:t>
            </a:r>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32</a:t>
            </a:fld>
            <a:endParaRPr lang="en-US"/>
          </a:p>
        </p:txBody>
      </p:sp>
    </p:spTree>
    <p:extLst>
      <p:ext uri="{BB962C8B-B14F-4D97-AF65-F5344CB8AC3E}">
        <p14:creationId xmlns:p14="http://schemas.microsoft.com/office/powerpoint/2010/main" val="34806535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34</a:t>
            </a:fld>
            <a:endParaRPr lang="en-US"/>
          </a:p>
        </p:txBody>
      </p:sp>
    </p:spTree>
    <p:extLst>
      <p:ext uri="{BB962C8B-B14F-4D97-AF65-F5344CB8AC3E}">
        <p14:creationId xmlns:p14="http://schemas.microsoft.com/office/powerpoint/2010/main" val="883553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TODO.</a:t>
            </a:r>
            <a:r>
              <a:rPr lang="en-US" baseline="0" dirty="0" smtClean="0"/>
              <a:t> mention the 1000 core work here.</a:t>
            </a:r>
          </a:p>
          <a:p>
            <a:r>
              <a:rPr lang="en-US" baseline="0" dirty="0" smtClean="0"/>
              <a:t>Use the 1000 core graph</a:t>
            </a:r>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35</a:t>
            </a:fld>
            <a:endParaRPr lang="en-US"/>
          </a:p>
        </p:txBody>
      </p:sp>
    </p:spTree>
    <p:extLst>
      <p:ext uri="{BB962C8B-B14F-4D97-AF65-F5344CB8AC3E}">
        <p14:creationId xmlns:p14="http://schemas.microsoft.com/office/powerpoint/2010/main" val="1703097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TODO.</a:t>
            </a:r>
            <a:r>
              <a:rPr lang="en-US" baseline="0" dirty="0" smtClean="0"/>
              <a:t> mention the 1000 core work here.</a:t>
            </a:r>
          </a:p>
          <a:p>
            <a:r>
              <a:rPr lang="en-US" baseline="0" dirty="0" smtClean="0"/>
              <a:t>Use the 1000 core graph</a:t>
            </a:r>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36</a:t>
            </a:fld>
            <a:endParaRPr lang="en-US"/>
          </a:p>
        </p:txBody>
      </p:sp>
    </p:spTree>
    <p:extLst>
      <p:ext uri="{BB962C8B-B14F-4D97-AF65-F5344CB8AC3E}">
        <p14:creationId xmlns:p14="http://schemas.microsoft.com/office/powerpoint/2010/main" val="1703097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Title</a:t>
            </a:r>
            <a:r>
              <a:rPr lang="en-US" baseline="0" dirty="0" smtClean="0"/>
              <a:t>: T/O bottlenecks/challenges </a:t>
            </a:r>
          </a:p>
          <a:p>
            <a:r>
              <a:rPr lang="en-US" baseline="0" dirty="0" smtClean="0"/>
              <a:t>Use the conclusion a</a:t>
            </a:r>
            <a:r>
              <a:rPr lang="en-US" altLang="zh-CN" baseline="0" dirty="0" smtClean="0"/>
              <a:t>s</a:t>
            </a:r>
            <a:r>
              <a:rPr lang="en-US" baseline="0" dirty="0" smtClean="0"/>
              <a:t> the title. </a:t>
            </a:r>
          </a:p>
          <a:p>
            <a:endParaRPr lang="en-US" dirty="0" smtClean="0"/>
          </a:p>
          <a:p>
            <a:endParaRPr lang="en-US" dirty="0" smtClean="0"/>
          </a:p>
          <a:p>
            <a:endParaRPr lang="en-US" dirty="0" smtClean="0"/>
          </a:p>
          <a:p>
            <a:r>
              <a:rPr lang="en-US" dirty="0" smtClean="0"/>
              <a:t>For example, many</a:t>
            </a:r>
            <a:r>
              <a:rPr lang="en-US" baseline="0" dirty="0" smtClean="0"/>
              <a:t> algorithms use TS.</a:t>
            </a:r>
          </a:p>
          <a:p>
            <a:r>
              <a:rPr lang="en-US" baseline="0" dirty="0" smtClean="0"/>
              <a:t>TS is unique and monotonically increases</a:t>
            </a:r>
          </a:p>
          <a:p>
            <a:r>
              <a:rPr lang="en-US" baseline="0" dirty="0" err="1" smtClean="0"/>
              <a:t>Txn</a:t>
            </a:r>
            <a:r>
              <a:rPr lang="en-US" baseline="0" dirty="0" smtClean="0"/>
              <a:t> with larger TS should observe updates made by </a:t>
            </a:r>
            <a:r>
              <a:rPr lang="en-US" baseline="0" dirty="0" err="1" smtClean="0"/>
              <a:t>Txn</a:t>
            </a:r>
            <a:r>
              <a:rPr lang="en-US" baseline="0" dirty="0" smtClean="0"/>
              <a:t> with smaller TS. But not the other way around.</a:t>
            </a:r>
          </a:p>
          <a:p>
            <a:r>
              <a:rPr lang="en-US" baseline="0" dirty="0" smtClean="0"/>
              <a:t>Two common approaches: TS allocation and synchronized clock.</a:t>
            </a:r>
          </a:p>
          <a:p>
            <a:r>
              <a:rPr lang="en-US" baseline="0" dirty="0" smtClean="0"/>
              <a:t>Neither is scalable: </a:t>
            </a:r>
          </a:p>
          <a:p>
            <a:endParaRPr lang="en-US" baseline="0" dirty="0" smtClean="0"/>
          </a:p>
          <a:p>
            <a:r>
              <a:rPr lang="en-US" baseline="0" dirty="0" smtClean="0"/>
              <a:t>Another downside: static allocation independent of data access pattern. This causes unnecessary aborts.</a:t>
            </a:r>
          </a:p>
          <a:p>
            <a:r>
              <a:rPr lang="en-US" baseline="0" dirty="0" smtClean="0"/>
              <a:t>First </a:t>
            </a:r>
            <a:r>
              <a:rPr lang="en-US" baseline="0" dirty="0" err="1" smtClean="0"/>
              <a:t>txn</a:t>
            </a:r>
            <a:r>
              <a:rPr lang="en-US" baseline="0" dirty="0" smtClean="0"/>
              <a:t> does not observe the update made by the second </a:t>
            </a:r>
            <a:r>
              <a:rPr lang="en-US" baseline="0" dirty="0" err="1" smtClean="0"/>
              <a:t>txn</a:t>
            </a:r>
            <a:r>
              <a:rPr lang="en-US" baseline="0" dirty="0" smtClean="0"/>
              <a:t>. So it must be ordered before txn2 in the global serial order. </a:t>
            </a:r>
          </a:p>
          <a:p>
            <a:r>
              <a:rPr lang="en-US" baseline="0" dirty="0" smtClean="0"/>
              <a:t>So if TS1 &gt; TS2 commit, else abort.</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37</a:t>
            </a:fld>
            <a:endParaRPr lang="en-US"/>
          </a:p>
        </p:txBody>
      </p:sp>
    </p:spTree>
    <p:extLst>
      <p:ext uri="{BB962C8B-B14F-4D97-AF65-F5344CB8AC3E}">
        <p14:creationId xmlns:p14="http://schemas.microsoft.com/office/powerpoint/2010/main" val="543520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many</a:t>
            </a:r>
            <a:r>
              <a:rPr lang="en-US" baseline="0" dirty="0" smtClean="0"/>
              <a:t> algorithms use TS.</a:t>
            </a:r>
          </a:p>
          <a:p>
            <a:r>
              <a:rPr lang="en-US" baseline="0" dirty="0" smtClean="0"/>
              <a:t>TS is unique and monotonically increases</a:t>
            </a:r>
          </a:p>
          <a:p>
            <a:r>
              <a:rPr lang="en-US" baseline="0" dirty="0" err="1" smtClean="0"/>
              <a:t>Txn</a:t>
            </a:r>
            <a:r>
              <a:rPr lang="en-US" baseline="0" dirty="0" smtClean="0"/>
              <a:t> with larger TS should observe updates made by </a:t>
            </a:r>
            <a:r>
              <a:rPr lang="en-US" baseline="0" dirty="0" err="1" smtClean="0"/>
              <a:t>Txn</a:t>
            </a:r>
            <a:r>
              <a:rPr lang="en-US" baseline="0" dirty="0" smtClean="0"/>
              <a:t> with smaller TS. But not the other way around.</a:t>
            </a:r>
          </a:p>
          <a:p>
            <a:r>
              <a:rPr lang="en-US" baseline="0" dirty="0" smtClean="0"/>
              <a:t>Two common approaches: TS allocation and synchronized clock.</a:t>
            </a:r>
          </a:p>
          <a:p>
            <a:r>
              <a:rPr lang="en-US" baseline="0" dirty="0" smtClean="0"/>
              <a:t>Neither is scalable: </a:t>
            </a:r>
          </a:p>
          <a:p>
            <a:endParaRPr lang="en-US" baseline="0" dirty="0" smtClean="0"/>
          </a:p>
          <a:p>
            <a:r>
              <a:rPr lang="en-US" baseline="0" dirty="0" smtClean="0"/>
              <a:t>Another downside: static allocation independent of data access pattern. This causes unnecessary aborts.</a:t>
            </a:r>
          </a:p>
          <a:p>
            <a:r>
              <a:rPr lang="en-US" baseline="0" dirty="0" smtClean="0"/>
              <a:t>First </a:t>
            </a:r>
            <a:r>
              <a:rPr lang="en-US" baseline="0" dirty="0" err="1" smtClean="0"/>
              <a:t>txn</a:t>
            </a:r>
            <a:r>
              <a:rPr lang="en-US" baseline="0" dirty="0" smtClean="0"/>
              <a:t> does not observe the update made by the second </a:t>
            </a:r>
            <a:r>
              <a:rPr lang="en-US" baseline="0" dirty="0" err="1" smtClean="0"/>
              <a:t>txn</a:t>
            </a:r>
            <a:r>
              <a:rPr lang="en-US" baseline="0" dirty="0" smtClean="0"/>
              <a:t>. So it must be ordered before txn2 in the global serial order. </a:t>
            </a:r>
          </a:p>
          <a:p>
            <a:r>
              <a:rPr lang="en-US" baseline="0" dirty="0" smtClean="0"/>
              <a:t>So if TS1 &gt; TS2 commit, else abort.</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38</a:t>
            </a:fld>
            <a:endParaRPr lang="en-US"/>
          </a:p>
        </p:txBody>
      </p:sp>
    </p:spTree>
    <p:extLst>
      <p:ext uri="{BB962C8B-B14F-4D97-AF65-F5344CB8AC3E}">
        <p14:creationId xmlns:p14="http://schemas.microsoft.com/office/powerpoint/2010/main" val="543520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39</a:t>
            </a:fld>
            <a:endParaRPr lang="en-US"/>
          </a:p>
        </p:txBody>
      </p:sp>
    </p:spTree>
    <p:extLst>
      <p:ext uri="{BB962C8B-B14F-4D97-AF65-F5344CB8AC3E}">
        <p14:creationId xmlns:p14="http://schemas.microsoft.com/office/powerpoint/2010/main" val="8081690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40</a:t>
            </a:fld>
            <a:endParaRPr lang="en-US"/>
          </a:p>
        </p:txBody>
      </p:sp>
    </p:spTree>
    <p:extLst>
      <p:ext uri="{BB962C8B-B14F-4D97-AF65-F5344CB8AC3E}">
        <p14:creationId xmlns:p14="http://schemas.microsoft.com/office/powerpoint/2010/main" val="10229434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41</a:t>
            </a:fld>
            <a:endParaRPr lang="en-US"/>
          </a:p>
        </p:txBody>
      </p:sp>
    </p:spTree>
    <p:extLst>
      <p:ext uri="{BB962C8B-B14F-4D97-AF65-F5344CB8AC3E}">
        <p14:creationId xmlns:p14="http://schemas.microsoft.com/office/powerpoint/2010/main" val="42005002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For</a:t>
            </a:r>
            <a:r>
              <a:rPr lang="en-US" baseline="0" dirty="0" smtClean="0"/>
              <a:t> a load operation, make a local copy of data and timestamps (taking a snapshot)</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42</a:t>
            </a:fld>
            <a:endParaRPr lang="en-US"/>
          </a:p>
        </p:txBody>
      </p:sp>
    </p:spTree>
    <p:extLst>
      <p:ext uri="{BB962C8B-B14F-4D97-AF65-F5344CB8AC3E}">
        <p14:creationId xmlns:p14="http://schemas.microsoft.com/office/powerpoint/2010/main" val="42005002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43</a:t>
            </a:fld>
            <a:endParaRPr lang="en-US"/>
          </a:p>
        </p:txBody>
      </p:sp>
    </p:spTree>
    <p:extLst>
      <p:ext uri="{BB962C8B-B14F-4D97-AF65-F5344CB8AC3E}">
        <p14:creationId xmlns:p14="http://schemas.microsoft.com/office/powerpoint/2010/main" val="42005002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 store is performed to the</a:t>
            </a:r>
            <a:r>
              <a:rPr lang="en-US" baseline="0" dirty="0" smtClean="0"/>
              <a:t> local write set</a:t>
            </a:r>
            <a:r>
              <a:rPr lang="en-US" dirty="0" smtClean="0"/>
              <a:t>,</a:t>
            </a:r>
            <a:r>
              <a:rPr lang="en-US" baseline="0" dirty="0" smtClean="0"/>
              <a:t> not visible to the rest of the system yet.</a:t>
            </a:r>
            <a:endParaRPr lang="en-US" dirty="0" smtClean="0"/>
          </a:p>
          <a:p>
            <a:r>
              <a:rPr lang="en-US" dirty="0" smtClean="0"/>
              <a:t>Here</a:t>
            </a:r>
            <a:r>
              <a:rPr lang="en-US" baseline="0" dirty="0" smtClean="0"/>
              <a:t> we assume a store is always an update. Namely, the </a:t>
            </a:r>
            <a:r>
              <a:rPr lang="en-US" baseline="0" dirty="0" err="1" smtClean="0"/>
              <a:t>txn</a:t>
            </a:r>
            <a:r>
              <a:rPr lang="en-US" baseline="0" dirty="0" smtClean="0"/>
              <a:t> always loads B before storing to it. </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44</a:t>
            </a:fld>
            <a:endParaRPr lang="en-US"/>
          </a:p>
        </p:txBody>
      </p:sp>
    </p:spTree>
    <p:extLst>
      <p:ext uri="{BB962C8B-B14F-4D97-AF65-F5344CB8AC3E}">
        <p14:creationId xmlns:p14="http://schemas.microsoft.com/office/powerpoint/2010/main" val="42005002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45</a:t>
            </a:fld>
            <a:endParaRPr lang="en-US"/>
          </a:p>
        </p:txBody>
      </p:sp>
    </p:spTree>
    <p:extLst>
      <p:ext uri="{BB962C8B-B14F-4D97-AF65-F5344CB8AC3E}">
        <p14:creationId xmlns:p14="http://schemas.microsoft.com/office/powerpoint/2010/main" val="42005002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46</a:t>
            </a:fld>
            <a:endParaRPr lang="en-US"/>
          </a:p>
        </p:txBody>
      </p:sp>
    </p:spTree>
    <p:extLst>
      <p:ext uri="{BB962C8B-B14F-4D97-AF65-F5344CB8AC3E}">
        <p14:creationId xmlns:p14="http://schemas.microsoft.com/office/powerpoint/2010/main" val="42005002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47</a:t>
            </a:fld>
            <a:endParaRPr lang="en-US"/>
          </a:p>
        </p:txBody>
      </p:sp>
    </p:spTree>
    <p:extLst>
      <p:ext uri="{BB962C8B-B14F-4D97-AF65-F5344CB8AC3E}">
        <p14:creationId xmlns:p14="http://schemas.microsoft.com/office/powerpoint/2010/main" val="42005002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48</a:t>
            </a:fld>
            <a:endParaRPr lang="en-US"/>
          </a:p>
        </p:txBody>
      </p:sp>
    </p:spTree>
    <p:extLst>
      <p:ext uri="{BB962C8B-B14F-4D97-AF65-F5344CB8AC3E}">
        <p14:creationId xmlns:p14="http://schemas.microsoft.com/office/powerpoint/2010/main" val="42005002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T2 is </a:t>
            </a:r>
            <a:r>
              <a:rPr lang="en-US" dirty="0" err="1" smtClean="0"/>
              <a:t>readonly</a:t>
            </a:r>
            <a:r>
              <a:rPr lang="en-US" dirty="0" smtClean="0"/>
              <a:t>,</a:t>
            </a:r>
            <a:r>
              <a:rPr lang="en-US" baseline="0" dirty="0" smtClean="0"/>
              <a:t> it needs a commit timestamp at which it can observe a consistent view of both tuples. </a:t>
            </a:r>
          </a:p>
          <a:p>
            <a:r>
              <a:rPr lang="en-US" baseline="0" dirty="0" smtClean="0"/>
              <a:t>The commit timestamp of T2 can be either TS=0 or TS=1. We pick 0 since it is small.</a:t>
            </a:r>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49</a:t>
            </a:fld>
            <a:endParaRPr lang="en-US"/>
          </a:p>
        </p:txBody>
      </p:sp>
    </p:spTree>
    <p:extLst>
      <p:ext uri="{BB962C8B-B14F-4D97-AF65-F5344CB8AC3E}">
        <p14:creationId xmlns:p14="http://schemas.microsoft.com/office/powerpoint/2010/main" val="42005002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Interesting facts:</a:t>
            </a:r>
          </a:p>
          <a:p>
            <a:r>
              <a:rPr lang="en-US" baseline="0" dirty="0" smtClean="0"/>
              <a:t>    </a:t>
            </a:r>
            <a:r>
              <a:rPr lang="en-US" dirty="0" smtClean="0"/>
              <a:t>T2 can commit</a:t>
            </a:r>
            <a:r>
              <a:rPr lang="en-US" baseline="0" dirty="0" smtClean="0"/>
              <a:t> even if A has been updated.</a:t>
            </a:r>
          </a:p>
          <a:p>
            <a:r>
              <a:rPr lang="en-US" baseline="0" dirty="0" smtClean="0"/>
              <a:t>    T2 starts later than T1, and commits later than T1, but T2 is ordered logically before T1.</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50</a:t>
            </a:fld>
            <a:endParaRPr lang="en-US"/>
          </a:p>
        </p:txBody>
      </p:sp>
    </p:spTree>
    <p:extLst>
      <p:ext uri="{BB962C8B-B14F-4D97-AF65-F5344CB8AC3E}">
        <p14:creationId xmlns:p14="http://schemas.microsoft.com/office/powerpoint/2010/main" val="42005002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logging, hash index (no </a:t>
            </a:r>
            <a:r>
              <a:rPr lang="en-US" dirty="0" err="1" smtClean="0"/>
              <a:t>btree</a:t>
            </a:r>
            <a:r>
              <a:rPr lang="en-US" dirty="0" smtClean="0"/>
              <a:t>)</a:t>
            </a:r>
          </a:p>
          <a:p>
            <a:r>
              <a:rPr lang="en-US" dirty="0" smtClean="0"/>
              <a:t>----- Meeting Notes (1/31/16 11:43) -----</a:t>
            </a:r>
          </a:p>
          <a:p>
            <a:endParaRPr lang="en-US" dirty="0" smtClean="0"/>
          </a:p>
          <a:p>
            <a:r>
              <a:rPr lang="en-US" dirty="0" smtClean="0"/>
              <a:t>Say I implemented DBx1000, used for 1000 core paper. </a:t>
            </a:r>
          </a:p>
          <a:p>
            <a:r>
              <a:rPr lang="en-US" dirty="0" smtClean="0"/>
              <a:t>It works for Graphite simulator and it also runs alone. </a:t>
            </a:r>
          </a:p>
          <a:p>
            <a:r>
              <a:rPr lang="en-US" dirty="0" smtClean="0"/>
              <a:t>introduce DBx1000. plugable CC algos.</a:t>
            </a:r>
          </a:p>
          <a:p>
            <a:endParaRPr lang="en-US" dirty="0" smtClean="0"/>
          </a:p>
          <a:p>
            <a:r>
              <a:rPr lang="en-US" dirty="0" smtClean="0"/>
              <a:t>HEKATON -&gt; MS hekaton</a:t>
            </a:r>
          </a:p>
          <a:p>
            <a:r>
              <a:rPr lang="en-US" dirty="0" smtClean="0"/>
              <a:t>silo   MIT/Harvard Silo</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51</a:t>
            </a:fld>
            <a:endParaRPr lang="en-US"/>
          </a:p>
        </p:txBody>
      </p:sp>
    </p:spTree>
    <p:extLst>
      <p:ext uri="{BB962C8B-B14F-4D97-AF65-F5344CB8AC3E}">
        <p14:creationId xmlns:p14="http://schemas.microsoft.com/office/powerpoint/2010/main" val="42087439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52</a:t>
            </a:fld>
            <a:endParaRPr lang="en-US"/>
          </a:p>
        </p:txBody>
      </p:sp>
    </p:spTree>
    <p:extLst>
      <p:ext uri="{BB962C8B-B14F-4D97-AF65-F5344CB8AC3E}">
        <p14:creationId xmlns:p14="http://schemas.microsoft.com/office/powerpoint/2010/main" val="6483015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TODO</a:t>
            </a:r>
            <a:r>
              <a:rPr lang="en-US" baseline="0" dirty="0" smtClean="0"/>
              <a:t> </a:t>
            </a:r>
          </a:p>
          <a:p>
            <a:r>
              <a:rPr lang="en-US" baseline="0" dirty="0" smtClean="0"/>
              <a:t>    different </a:t>
            </a:r>
            <a:r>
              <a:rPr lang="en-US" baseline="0" dirty="0" err="1" smtClean="0"/>
              <a:t>txns</a:t>
            </a:r>
            <a:r>
              <a:rPr lang="en-US" baseline="0" dirty="0" smtClean="0"/>
              <a:t> have the same TS</a:t>
            </a:r>
          </a:p>
          <a:p>
            <a:r>
              <a:rPr lang="en-US" baseline="0" dirty="0" smtClean="0"/>
              <a:t>    inherent parallelism in transactions depends on max TS</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53</a:t>
            </a:fld>
            <a:endParaRPr lang="en-US"/>
          </a:p>
        </p:txBody>
      </p:sp>
    </p:spTree>
    <p:extLst>
      <p:ext uri="{BB962C8B-B14F-4D97-AF65-F5344CB8AC3E}">
        <p14:creationId xmlns:p14="http://schemas.microsoft.com/office/powerpoint/2010/main" val="41466556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logging, hash index (no </a:t>
            </a:r>
            <a:r>
              <a:rPr lang="en-US" dirty="0" err="1" smtClean="0"/>
              <a:t>btree</a:t>
            </a:r>
            <a:r>
              <a:rPr lang="en-US" dirty="0" smtClean="0"/>
              <a:t>)</a:t>
            </a:r>
          </a:p>
          <a:p>
            <a:r>
              <a:rPr lang="en-US" dirty="0" smtClean="0"/>
              <a:t>----- Meeting Notes (1/31/16 11:43) -----</a:t>
            </a:r>
          </a:p>
          <a:p>
            <a:endParaRPr lang="en-US" dirty="0" smtClean="0"/>
          </a:p>
          <a:p>
            <a:r>
              <a:rPr lang="en-US" dirty="0" smtClean="0"/>
              <a:t>Say I implemented DBx1000, used for 1000 core paper. </a:t>
            </a:r>
          </a:p>
          <a:p>
            <a:r>
              <a:rPr lang="en-US" dirty="0" smtClean="0"/>
              <a:t>It works for Graphite simulator and it also runs alone. </a:t>
            </a:r>
          </a:p>
          <a:p>
            <a:r>
              <a:rPr lang="en-US" dirty="0" smtClean="0"/>
              <a:t>introduce DBx1000. plugable CC algos.</a:t>
            </a:r>
          </a:p>
          <a:p>
            <a:endParaRPr lang="en-US" dirty="0" smtClean="0"/>
          </a:p>
          <a:p>
            <a:r>
              <a:rPr lang="en-US" dirty="0" smtClean="0"/>
              <a:t>HEKATON -&gt; MS hekaton</a:t>
            </a:r>
          </a:p>
          <a:p>
            <a:r>
              <a:rPr lang="en-US" dirty="0" smtClean="0"/>
              <a:t>silo   MIT/Harvard Silo</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54</a:t>
            </a:fld>
            <a:endParaRPr lang="en-US"/>
          </a:p>
        </p:txBody>
      </p:sp>
    </p:spTree>
    <p:extLst>
      <p:ext uri="{BB962C8B-B14F-4D97-AF65-F5344CB8AC3E}">
        <p14:creationId xmlns:p14="http://schemas.microsoft.com/office/powerpoint/2010/main" val="42087439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rPr>
              <a:t>ABA problem can manifest itself in many different contexts. I illustrate how it can be resolved in load reserve/store conditional (LR/SC) instructions using logical timestamps. The SC is supposed to update the </a:t>
            </a:r>
            <a:r>
              <a:rPr lang="en-US" sz="1200" dirty="0" err="1" smtClean="0">
                <a:effectLst/>
              </a:rPr>
              <a:t>cacheline</a:t>
            </a:r>
            <a:r>
              <a:rPr lang="en-US" sz="1200" dirty="0" smtClean="0">
                <a:effectLst/>
              </a:rPr>
              <a:t> if it has not been changed since LR. One naive solution is to check the value of the </a:t>
            </a:r>
            <a:r>
              <a:rPr lang="en-US" sz="1200" dirty="0" err="1" smtClean="0">
                <a:effectLst/>
              </a:rPr>
              <a:t>cacheline</a:t>
            </a:r>
            <a:r>
              <a:rPr lang="en-US" sz="1200" dirty="0" smtClean="0">
                <a:effectLst/>
              </a:rPr>
              <a:t> before doing SC, and only update if the value is the same as observed by the previous LR. But this solution has ABA problem. </a:t>
            </a:r>
            <a:br>
              <a:rPr lang="en-US" sz="1200" dirty="0" smtClean="0">
                <a:effectLst/>
              </a:rPr>
            </a:br>
            <a:r>
              <a:rPr lang="en-US" sz="1200" dirty="0" smtClean="0">
                <a:effectLst/>
              </a:rPr>
              <a:t/>
            </a:r>
            <a:br>
              <a:rPr lang="en-US" sz="1200" dirty="0" smtClean="0">
                <a:effectLst/>
              </a:rPr>
            </a:br>
            <a:r>
              <a:rPr lang="en-US" sz="1200" dirty="0" smtClean="0">
                <a:effectLst/>
              </a:rPr>
              <a:t>It may be the case that when C0 LR </a:t>
            </a:r>
            <a:r>
              <a:rPr lang="en-US" sz="1200" dirty="0" err="1" smtClean="0">
                <a:effectLst/>
              </a:rPr>
              <a:t>cacheline</a:t>
            </a:r>
            <a:r>
              <a:rPr lang="en-US" sz="1200" dirty="0" smtClean="0">
                <a:effectLst/>
              </a:rPr>
              <a:t> x, it observes value A. Then, a different core C1 updates x and later update x again back to the original value (x = A). Now if C0 does SC, it will see that the value of x is the same as observed by the previous LR. Therefore, SC will commit according to the naive solution. But in fact, the value has been changed since the last LR, and thus the SC should not commit…</a:t>
            </a:r>
            <a:br>
              <a:rPr lang="en-US" sz="1200" dirty="0" smtClean="0">
                <a:effectLst/>
              </a:rPr>
            </a:br>
            <a:r>
              <a:rPr lang="en-US" sz="1200" dirty="0" smtClean="0">
                <a:effectLst/>
              </a:rPr>
              <a:t/>
            </a:r>
            <a:br>
              <a:rPr lang="en-US" sz="1200" dirty="0" smtClean="0">
                <a:effectLst/>
              </a:rPr>
            </a:br>
            <a:r>
              <a:rPr lang="en-US" sz="1200" dirty="0" err="1" smtClean="0">
                <a:effectLst/>
              </a:rPr>
              <a:t>Tardis</a:t>
            </a:r>
            <a:r>
              <a:rPr lang="en-US" sz="1200" dirty="0" smtClean="0">
                <a:effectLst/>
              </a:rPr>
              <a:t> can solve this problem using logical timestamps. The </a:t>
            </a:r>
            <a:r>
              <a:rPr lang="en-US" sz="1200" dirty="0" err="1" smtClean="0">
                <a:effectLst/>
              </a:rPr>
              <a:t>wts</a:t>
            </a:r>
            <a:r>
              <a:rPr lang="en-US" sz="1200" dirty="0" smtClean="0">
                <a:effectLst/>
              </a:rPr>
              <a:t> of each </a:t>
            </a:r>
            <a:r>
              <a:rPr lang="en-US" sz="1200" dirty="0" err="1" smtClean="0">
                <a:effectLst/>
              </a:rPr>
              <a:t>cacheline</a:t>
            </a:r>
            <a:r>
              <a:rPr lang="en-US" sz="1200" dirty="0" smtClean="0">
                <a:effectLst/>
              </a:rPr>
              <a:t> indicates the version of the line. A LR remembers the </a:t>
            </a:r>
            <a:r>
              <a:rPr lang="en-US" sz="1200" dirty="0" err="1" smtClean="0">
                <a:effectLst/>
              </a:rPr>
              <a:t>wts</a:t>
            </a:r>
            <a:r>
              <a:rPr lang="en-US" sz="1200" dirty="0" smtClean="0">
                <a:effectLst/>
              </a:rPr>
              <a:t>, and SC checks if the </a:t>
            </a:r>
            <a:r>
              <a:rPr lang="en-US" sz="1200" dirty="0" err="1" smtClean="0">
                <a:effectLst/>
              </a:rPr>
              <a:t>wts</a:t>
            </a:r>
            <a:r>
              <a:rPr lang="en-US" sz="1200" dirty="0" smtClean="0">
                <a:effectLst/>
              </a:rPr>
              <a:t> has been changed. If they are the same, then the </a:t>
            </a:r>
            <a:r>
              <a:rPr lang="en-US" sz="1200" dirty="0" err="1" smtClean="0">
                <a:effectLst/>
              </a:rPr>
              <a:t>cacheline</a:t>
            </a:r>
            <a:r>
              <a:rPr lang="en-US" sz="1200" dirty="0" smtClean="0">
                <a:effectLst/>
              </a:rPr>
              <a:t> must be the same one observed by the previous LR (writes by different cores always increment the </a:t>
            </a:r>
            <a:r>
              <a:rPr lang="en-US" sz="1200" dirty="0" err="1" smtClean="0">
                <a:effectLst/>
              </a:rPr>
              <a:t>wts</a:t>
            </a:r>
            <a:r>
              <a:rPr lang="en-US" sz="1200" dirty="0" smtClean="0">
                <a:effectLst/>
              </a:rPr>
              <a:t>). ABA is no longer a problem :-) Actually, by checking the </a:t>
            </a:r>
            <a:r>
              <a:rPr lang="en-US" sz="1200" dirty="0" err="1" smtClean="0">
                <a:effectLst/>
              </a:rPr>
              <a:t>wts</a:t>
            </a:r>
            <a:r>
              <a:rPr lang="en-US" sz="1200" dirty="0" smtClean="0">
                <a:effectLst/>
              </a:rPr>
              <a:t>, </a:t>
            </a:r>
            <a:r>
              <a:rPr lang="en-US" sz="1200" dirty="0" err="1" smtClean="0">
                <a:effectLst/>
              </a:rPr>
              <a:t>Tardis</a:t>
            </a:r>
            <a:r>
              <a:rPr lang="en-US" sz="1200" dirty="0" smtClean="0">
                <a:effectLst/>
              </a:rPr>
              <a:t> is more efficient as it dose not check the value. </a:t>
            </a:r>
            <a:br>
              <a:rPr lang="en-US" sz="1200" dirty="0" smtClean="0">
                <a:effectLst/>
              </a:rPr>
            </a:br>
            <a:r>
              <a:rPr lang="en-US" sz="1200" dirty="0" smtClean="0">
                <a:effectLst/>
              </a:rPr>
              <a:t/>
            </a:r>
            <a:br>
              <a:rPr lang="en-US" sz="1200" dirty="0" smtClean="0">
                <a:effectLst/>
              </a:rPr>
            </a:br>
            <a:r>
              <a:rPr lang="en-US" sz="1200" dirty="0" smtClean="0">
                <a:effectLst/>
              </a:rPr>
              <a:t>For today’s systems that don’t have </a:t>
            </a:r>
            <a:r>
              <a:rPr lang="en-US" sz="1200" dirty="0" err="1" smtClean="0">
                <a:effectLst/>
              </a:rPr>
              <a:t>Tardis</a:t>
            </a:r>
            <a:r>
              <a:rPr lang="en-US" sz="1200" dirty="0" smtClean="0">
                <a:effectLst/>
              </a:rPr>
              <a:t>, the ABA problem can be avoided by failing the SC if the </a:t>
            </a:r>
            <a:r>
              <a:rPr lang="en-US" sz="1200" dirty="0" err="1" smtClean="0">
                <a:effectLst/>
              </a:rPr>
              <a:t>cacheline</a:t>
            </a:r>
            <a:r>
              <a:rPr lang="en-US" sz="1200" dirty="0" smtClean="0">
                <a:effectLst/>
              </a:rPr>
              <a:t> has ever been invalidated from the private cache. For the example above, this can avoid the ABA problem. But this solution is not perfect. If the LR line is ever evicted/invalidated from the private cache, then the LR/SC will always fail. In some systems (</a:t>
            </a:r>
            <a:r>
              <a:rPr lang="en-US" sz="1200" dirty="0" err="1" smtClean="0">
                <a:effectLst/>
              </a:rPr>
              <a:t>e..g</a:t>
            </a:r>
            <a:r>
              <a:rPr lang="en-US" sz="1200" dirty="0" smtClean="0">
                <a:effectLst/>
              </a:rPr>
              <a:t>, RISC-V), </a:t>
            </a:r>
            <a:r>
              <a:rPr lang="en-US" sz="1200" dirty="0" err="1" smtClean="0">
                <a:effectLst/>
              </a:rPr>
              <a:t>livelock</a:t>
            </a:r>
            <a:r>
              <a:rPr lang="en-US" sz="1200" dirty="0" smtClean="0">
                <a:effectLst/>
              </a:rPr>
              <a:t> can actually occur. </a:t>
            </a:r>
            <a:br>
              <a:rPr lang="en-US" sz="1200" dirty="0" smtClean="0">
                <a:effectLst/>
              </a:rPr>
            </a:br>
            <a:r>
              <a:rPr lang="en-US" sz="1200" dirty="0" smtClean="0">
                <a:effectLst/>
              </a:rPr>
              <a:t/>
            </a:r>
            <a:br>
              <a:rPr lang="en-US" sz="1200" dirty="0" smtClean="0">
                <a:effectLst/>
              </a:rPr>
            </a:br>
            <a:r>
              <a:rPr lang="en-US" sz="1200" dirty="0" smtClean="0">
                <a:effectLst/>
              </a:rPr>
              <a:t>Here is how </a:t>
            </a:r>
            <a:r>
              <a:rPr lang="en-US" sz="1200" dirty="0" err="1" smtClean="0">
                <a:effectLst/>
              </a:rPr>
              <a:t>livelock</a:t>
            </a:r>
            <a:r>
              <a:rPr lang="en-US" sz="1200" dirty="0" smtClean="0">
                <a:effectLst/>
              </a:rPr>
              <a:t> may happen in RISCV. </a:t>
            </a:r>
            <a:br>
              <a:rPr lang="en-US" sz="1200" dirty="0" smtClean="0">
                <a:effectLst/>
              </a:rPr>
            </a:br>
            <a:r>
              <a:rPr lang="en-US" sz="1200" dirty="0" smtClean="0">
                <a:effectLst/>
              </a:rPr>
              <a:t/>
            </a:r>
            <a:br>
              <a:rPr lang="en-US" sz="1200" dirty="0" smtClean="0">
                <a:effectLst/>
              </a:rPr>
            </a:br>
            <a:r>
              <a:rPr lang="en-US" sz="1200" dirty="0" smtClean="0">
                <a:effectLst/>
              </a:rPr>
              <a:t>In RISCV, a LR always loads the </a:t>
            </a:r>
            <a:r>
              <a:rPr lang="en-US" sz="1200" dirty="0" err="1" smtClean="0">
                <a:effectLst/>
              </a:rPr>
              <a:t>cacheline</a:t>
            </a:r>
            <a:r>
              <a:rPr lang="en-US" sz="1200" dirty="0" smtClean="0">
                <a:effectLst/>
              </a:rPr>
              <a:t> in Exclusive or Modified state. We may have two cores, both LR/SC on the same </a:t>
            </a:r>
            <a:r>
              <a:rPr lang="en-US" sz="1200" dirty="0" err="1" smtClean="0">
                <a:effectLst/>
              </a:rPr>
              <a:t>cacheline</a:t>
            </a:r>
            <a:r>
              <a:rPr lang="en-US" sz="1200" dirty="0" smtClean="0">
                <a:effectLst/>
              </a:rPr>
              <a:t>. </a:t>
            </a:r>
            <a:br>
              <a:rPr lang="en-US" sz="1200" dirty="0" smtClean="0">
                <a:effectLst/>
              </a:rPr>
            </a:br>
            <a:r>
              <a:rPr lang="en-US" sz="1200" dirty="0" smtClean="0">
                <a:effectLst/>
              </a:rPr>
              <a:t/>
            </a:r>
            <a:br>
              <a:rPr lang="en-US" sz="1200" dirty="0" smtClean="0">
                <a:effectLst/>
              </a:rPr>
            </a:br>
            <a:r>
              <a:rPr lang="en-US" sz="1200" dirty="0" smtClean="0">
                <a:effectLst/>
              </a:rPr>
              <a:t>C0 does LR. </a:t>
            </a:r>
            <a:br>
              <a:rPr lang="en-US" sz="1200" dirty="0" smtClean="0">
                <a:effectLst/>
              </a:rPr>
            </a:br>
            <a:r>
              <a:rPr lang="en-US" sz="1200" dirty="0" smtClean="0">
                <a:effectLst/>
              </a:rPr>
              <a:t>Then C1 does LR, invalidating C0’s copy, so C0 fails.</a:t>
            </a:r>
            <a:br>
              <a:rPr lang="en-US" sz="1200" dirty="0" smtClean="0">
                <a:effectLst/>
              </a:rPr>
            </a:br>
            <a:r>
              <a:rPr lang="en-US" sz="1200" dirty="0" smtClean="0">
                <a:effectLst/>
              </a:rPr>
              <a:t>C0 retires and does LR again, invalidating C1’s copy, so C1 fails. </a:t>
            </a:r>
            <a:br>
              <a:rPr lang="en-US" sz="1200" dirty="0" smtClean="0">
                <a:effectLst/>
              </a:rPr>
            </a:br>
            <a:r>
              <a:rPr lang="en-US" sz="1200" dirty="0" smtClean="0">
                <a:effectLst/>
              </a:rPr>
              <a:t>…</a:t>
            </a:r>
            <a:br>
              <a:rPr lang="en-US" sz="1200" dirty="0" smtClean="0">
                <a:effectLst/>
              </a:rPr>
            </a:br>
            <a:r>
              <a:rPr lang="en-US" sz="1200" dirty="0" smtClean="0">
                <a:effectLst/>
              </a:rPr>
              <a:t/>
            </a:r>
            <a:br>
              <a:rPr lang="en-US" sz="1200" dirty="0" smtClean="0">
                <a:effectLst/>
              </a:rPr>
            </a:br>
            <a:r>
              <a:rPr lang="en-US" sz="1200" dirty="0" smtClean="0">
                <a:effectLst/>
              </a:rPr>
              <a:t>RICSV has a ‘hack’ to resolve this by keeping a line in E/M state for at least 32 cycles after the LR. So if the SC comes within 32 cycles, it will always succeed. But this hack does not work if the SC comes more than 32 cycles after the LR. </a:t>
            </a:r>
            <a:endParaRPr lang="en-US" dirty="0" smtClean="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55</a:t>
            </a:fld>
            <a:endParaRPr lang="en-US"/>
          </a:p>
        </p:txBody>
      </p:sp>
    </p:spTree>
    <p:extLst>
      <p:ext uri="{BB962C8B-B14F-4D97-AF65-F5344CB8AC3E}">
        <p14:creationId xmlns:p14="http://schemas.microsoft.com/office/powerpoint/2010/main" val="42087439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logging, hash index (no </a:t>
            </a:r>
            <a:r>
              <a:rPr lang="en-US" dirty="0" err="1" smtClean="0"/>
              <a:t>btree</a:t>
            </a:r>
            <a:r>
              <a:rPr lang="en-US" dirty="0" smtClean="0"/>
              <a:t>)</a:t>
            </a:r>
          </a:p>
          <a:p>
            <a:r>
              <a:rPr lang="en-US" dirty="0" smtClean="0"/>
              <a:t>----- Meeting Notes (1/31/16 11:43) -----</a:t>
            </a:r>
          </a:p>
          <a:p>
            <a:endParaRPr lang="en-US" dirty="0" smtClean="0"/>
          </a:p>
          <a:p>
            <a:r>
              <a:rPr lang="en-US" dirty="0" smtClean="0"/>
              <a:t>Say I implemented DBx1000, used for 1000 core paper. </a:t>
            </a:r>
          </a:p>
          <a:p>
            <a:r>
              <a:rPr lang="en-US" dirty="0" smtClean="0"/>
              <a:t>It works for Graphite simulator and it also runs alone. </a:t>
            </a:r>
          </a:p>
          <a:p>
            <a:r>
              <a:rPr lang="en-US" dirty="0" smtClean="0"/>
              <a:t>introduce DBx1000. plugable CC algos.</a:t>
            </a:r>
          </a:p>
          <a:p>
            <a:endParaRPr lang="en-US" dirty="0" smtClean="0"/>
          </a:p>
          <a:p>
            <a:r>
              <a:rPr lang="en-US" dirty="0" smtClean="0"/>
              <a:t>HEKATON -&gt; MS hekaton</a:t>
            </a:r>
          </a:p>
          <a:p>
            <a:r>
              <a:rPr lang="en-US" dirty="0" smtClean="0"/>
              <a:t>silo   MIT/Harvard Silo</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56</a:t>
            </a:fld>
            <a:endParaRPr lang="en-US"/>
          </a:p>
        </p:txBody>
      </p:sp>
    </p:spTree>
    <p:extLst>
      <p:ext uri="{BB962C8B-B14F-4D97-AF65-F5344CB8AC3E}">
        <p14:creationId xmlns:p14="http://schemas.microsoft.com/office/powerpoint/2010/main" val="42087439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logging, hash index (no </a:t>
            </a:r>
            <a:r>
              <a:rPr lang="en-US" dirty="0" err="1" smtClean="0"/>
              <a:t>btree</a:t>
            </a:r>
            <a:r>
              <a:rPr lang="en-US" dirty="0" smtClean="0"/>
              <a:t>)</a:t>
            </a:r>
          </a:p>
          <a:p>
            <a:r>
              <a:rPr lang="en-US" dirty="0" smtClean="0"/>
              <a:t>----- Meeting Notes (1/31/16 11:43) -----</a:t>
            </a:r>
          </a:p>
          <a:p>
            <a:endParaRPr lang="en-US" dirty="0" smtClean="0"/>
          </a:p>
          <a:p>
            <a:r>
              <a:rPr lang="en-US" dirty="0" smtClean="0"/>
              <a:t>Say I implemented DBx1000, used for 1000 core paper. </a:t>
            </a:r>
          </a:p>
          <a:p>
            <a:r>
              <a:rPr lang="en-US" dirty="0" smtClean="0"/>
              <a:t>It works for Graphite simulator and it also runs alone. </a:t>
            </a:r>
          </a:p>
          <a:p>
            <a:r>
              <a:rPr lang="en-US" dirty="0" smtClean="0"/>
              <a:t>introduce DBx1000. plugable CC algos.</a:t>
            </a:r>
          </a:p>
          <a:p>
            <a:endParaRPr lang="en-US" dirty="0" smtClean="0"/>
          </a:p>
          <a:p>
            <a:r>
              <a:rPr lang="en-US" dirty="0" smtClean="0"/>
              <a:t>HEKATON -&gt; MS hekaton</a:t>
            </a:r>
          </a:p>
          <a:p>
            <a:r>
              <a:rPr lang="en-US" dirty="0" smtClean="0"/>
              <a:t>silo   MIT/Harvard Silo</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58</a:t>
            </a:fld>
            <a:endParaRPr lang="en-US"/>
          </a:p>
        </p:txBody>
      </p:sp>
    </p:spTree>
    <p:extLst>
      <p:ext uri="{BB962C8B-B14F-4D97-AF65-F5344CB8AC3E}">
        <p14:creationId xmlns:p14="http://schemas.microsoft.com/office/powerpoint/2010/main" val="42087439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logging, hash index (no </a:t>
            </a:r>
            <a:r>
              <a:rPr lang="en-US" dirty="0" err="1" smtClean="0"/>
              <a:t>btree</a:t>
            </a:r>
            <a:r>
              <a:rPr lang="en-US" dirty="0" smtClean="0"/>
              <a:t>)</a:t>
            </a:r>
          </a:p>
          <a:p>
            <a:r>
              <a:rPr lang="en-US" dirty="0" smtClean="0"/>
              <a:t>----- Meeting Notes (1/31/16 11:43) -----</a:t>
            </a:r>
          </a:p>
          <a:p>
            <a:endParaRPr lang="en-US" dirty="0" smtClean="0"/>
          </a:p>
          <a:p>
            <a:r>
              <a:rPr lang="en-US" dirty="0" smtClean="0"/>
              <a:t>Say I implemented DBx1000, used for 1000 core paper. </a:t>
            </a:r>
          </a:p>
          <a:p>
            <a:r>
              <a:rPr lang="en-US" dirty="0" smtClean="0"/>
              <a:t>It works for Graphite simulator and it also runs alone. </a:t>
            </a:r>
          </a:p>
          <a:p>
            <a:r>
              <a:rPr lang="en-US" dirty="0" smtClean="0"/>
              <a:t>introduce DBx1000. plugable CC algos.</a:t>
            </a:r>
          </a:p>
          <a:p>
            <a:endParaRPr lang="en-US" dirty="0" smtClean="0"/>
          </a:p>
          <a:p>
            <a:r>
              <a:rPr lang="en-US" dirty="0" smtClean="0"/>
              <a:t>HEKATON -&gt; MS hekaton</a:t>
            </a:r>
          </a:p>
          <a:p>
            <a:r>
              <a:rPr lang="en-US" dirty="0" smtClean="0"/>
              <a:t>silo   MIT/Harvard Silo</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59</a:t>
            </a:fld>
            <a:endParaRPr lang="en-US"/>
          </a:p>
        </p:txBody>
      </p:sp>
    </p:spTree>
    <p:extLst>
      <p:ext uri="{BB962C8B-B14F-4D97-AF65-F5344CB8AC3E}">
        <p14:creationId xmlns:p14="http://schemas.microsoft.com/office/powerpoint/2010/main" val="42087439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logging, hash index (no </a:t>
            </a:r>
            <a:r>
              <a:rPr lang="en-US" dirty="0" err="1" smtClean="0"/>
              <a:t>btree</a:t>
            </a:r>
            <a:r>
              <a:rPr lang="en-US" dirty="0" smtClean="0"/>
              <a:t>)</a:t>
            </a:r>
          </a:p>
          <a:p>
            <a:r>
              <a:rPr lang="en-US" dirty="0" smtClean="0"/>
              <a:t>----- Meeting Notes (1/31/16 11:43) -----</a:t>
            </a:r>
          </a:p>
          <a:p>
            <a:endParaRPr lang="en-US" dirty="0" smtClean="0"/>
          </a:p>
          <a:p>
            <a:r>
              <a:rPr lang="en-US" dirty="0" smtClean="0"/>
              <a:t>Say I implemented DBx1000, used for 1000 core paper. </a:t>
            </a:r>
          </a:p>
          <a:p>
            <a:r>
              <a:rPr lang="en-US" dirty="0" smtClean="0"/>
              <a:t>It works for Graphite simulator and it also runs alone. </a:t>
            </a:r>
          </a:p>
          <a:p>
            <a:r>
              <a:rPr lang="en-US" dirty="0" smtClean="0"/>
              <a:t>introduce DBx1000. plugable CC algos.</a:t>
            </a:r>
          </a:p>
          <a:p>
            <a:endParaRPr lang="en-US" dirty="0" smtClean="0"/>
          </a:p>
          <a:p>
            <a:r>
              <a:rPr lang="en-US" dirty="0" smtClean="0"/>
              <a:t>HEKATON -&gt; MS hekaton</a:t>
            </a:r>
          </a:p>
          <a:p>
            <a:r>
              <a:rPr lang="en-US" dirty="0" smtClean="0"/>
              <a:t>silo   MIT/Harvard Silo</a:t>
            </a:r>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60</a:t>
            </a:fld>
            <a:endParaRPr lang="en-US"/>
          </a:p>
        </p:txBody>
      </p:sp>
    </p:spTree>
    <p:extLst>
      <p:ext uri="{BB962C8B-B14F-4D97-AF65-F5344CB8AC3E}">
        <p14:creationId xmlns:p14="http://schemas.microsoft.com/office/powerpoint/2010/main" val="42087439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4AE7639C-16EF-BE49-A567-256E1563B414}" type="slidenum">
              <a:rPr lang="en-US" smtClean="0"/>
              <a:pPr>
                <a:defRPr/>
              </a:pPr>
              <a:t>61</a:t>
            </a:fld>
            <a:endParaRPr lang="en-US"/>
          </a:p>
        </p:txBody>
      </p:sp>
    </p:spTree>
    <p:extLst>
      <p:ext uri="{BB962C8B-B14F-4D97-AF65-F5344CB8AC3E}">
        <p14:creationId xmlns:p14="http://schemas.microsoft.com/office/powerpoint/2010/main" val="3832275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MIT_logo_s6_r_g.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53989" y="4448175"/>
            <a:ext cx="1176337" cy="596504"/>
          </a:xfrm>
          <a:prstGeom prst="rect">
            <a:avLst/>
          </a:prstGeom>
          <a:noFill/>
          <a:ln w="9525">
            <a:noFill/>
            <a:miter lim="800000"/>
            <a:headEnd/>
            <a:tailEnd/>
          </a:ln>
        </p:spPr>
      </p:pic>
      <p:pic>
        <p:nvPicPr>
          <p:cNvPr id="5" name="Picture 7" descr="logo-2C-notext-pc.tif"/>
          <p:cNvPicPr>
            <a:picLocks noChangeAspect="1"/>
          </p:cNvPicPr>
          <p:nvPr userDrawn="1"/>
        </p:nvPicPr>
        <p:blipFill>
          <a:blip r:embed="rId3"/>
          <a:srcRect/>
          <a:stretch>
            <a:fillRect/>
          </a:stretch>
        </p:blipFill>
        <p:spPr bwMode="auto">
          <a:xfrm>
            <a:off x="7588251" y="4243388"/>
            <a:ext cx="1452563" cy="741760"/>
          </a:xfrm>
          <a:prstGeom prst="rect">
            <a:avLst/>
          </a:prstGeom>
          <a:noFill/>
          <a:ln w="9525">
            <a:noFill/>
            <a:miter lim="800000"/>
            <a:headEnd/>
            <a:tailEnd/>
          </a:ln>
        </p:spPr>
      </p:pic>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50B8FB7B-6536-C44F-B952-1DFAFAC23658}" type="datetime1">
              <a:rPr lang="en-US" smtClean="0"/>
              <a:t>9/22/16</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6C4F7C66-BFEF-B244-BFE5-3DCD5586840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2pPr>
              <a:defRPr>
                <a:solidFill>
                  <a:srgbClr val="800000"/>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F39021CE-823F-0348-90BB-487E8093C2C4}" type="datetime1">
              <a:rPr lang="en-US" smtClean="0"/>
              <a:t>9/22/16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A640BD2-233A-2744-989D-7A0C4E1058A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6CF978D-FC1D-384E-B37F-C29FE00D79DA}" type="datetime1">
              <a:rPr lang="en-US" smtClean="0"/>
              <a:t>9/22/16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A044FC5-9BC9-8D46-8A6C-A5F0EF77528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DB02776-758E-C345-AA85-15548CDB88C1}" type="datetime1">
              <a:rPr lang="en-US" smtClean="0"/>
              <a:t>9/22/16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239B092-3461-2949-8E27-AF3DB2EC10D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C4B0327-4328-2B45-B736-18B170CFCF1C}" type="datetime1">
              <a:rPr lang="en-US" smtClean="0"/>
              <a:t>9/22/16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10B0476-CC25-C645-A054-2A423D12900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DC01A22-4A6A-8146-BD7D-D4814BA05AF0}" type="datetime1">
              <a:rPr lang="en-US" smtClean="0"/>
              <a:t>9/22/16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25DB2B2-97FA-EB4F-954C-0F23F9AC9A0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CFDD8F6-6CA2-0246-9506-7631F932694E}" type="datetime1">
              <a:rPr lang="en-US" smtClean="0"/>
              <a:t>9/22/16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59292D8-8901-0241-AEA6-36E62D2C78C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solidFill>
                  <a:srgbClr val="0000FF"/>
                </a:solidFill>
              </a:defRPr>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19CA38E-DDE9-A742-8320-95C219710A5C}" type="datetime1">
              <a:rPr lang="en-US" smtClean="0"/>
              <a:t>9/22/16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32B45A3-C26C-0546-BE1F-FC28AE272BA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2E8A6E-3BF3-E349-8964-18E7F5F4D5EC}" type="datetime1">
              <a:rPr lang="en-US" smtClean="0"/>
              <a:t>9/22/16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B4DC8ED-AAF8-BC4E-8B0F-9B856EADA24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4E14B41-978F-CB4D-AC4C-3E3B179B7D25}" type="datetime1">
              <a:rPr lang="en-US" smtClean="0"/>
              <a:t>9/22/16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77A53CB-FA96-734A-B724-903F65EFDBE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6BDC2BA-1046-1C4F-B7D9-E2F0BCBF0AAD}" type="datetime1">
              <a:rPr lang="en-US" smtClean="0"/>
              <a:t>9/22/16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218FFF-3260-B743-B585-DF691A818F3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95000"/>
                <a:lumOff val="5000"/>
              </a:schemeClr>
            </a:gs>
            <a:gs pos="100000">
              <a:schemeClr val="tx2">
                <a:lumMod val="50000"/>
              </a:schemeClr>
            </a:gs>
          </a:gsLst>
          <a:lin ang="5400000" scaled="0"/>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5978"/>
            <a:ext cx="8229600" cy="6512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a:t>
            </a:r>
            <a:r>
              <a:rPr lang="en-US" dirty="0"/>
              <a:t>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a:defRPr/>
            </a:pPr>
            <a:fld id="{D2F9C8F9-EAE3-1347-BAA8-12B880C9C3DB}" type="datetime1">
              <a:rPr lang="en-US" smtClean="0"/>
              <a:t>9/22/16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899583"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7F7F7F"/>
                </a:solidFill>
                <a:latin typeface="Calibri" charset="0"/>
              </a:defRPr>
            </a:lvl1pPr>
          </a:lstStyle>
          <a:p>
            <a:pPr>
              <a:defRPr/>
            </a:pPr>
            <a:fld id="{B11F2F49-462E-1E44-B83D-8B85F0BBB06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microsoft.com/office/2007/relationships/hdphoto" Target="../media/hdphoto1.wdp"/><Relationship Id="rId6" Type="http://schemas.openxmlformats.org/officeDocument/2006/relationships/image" Target="../media/image5.png"/><Relationship Id="rId7"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microsoft.com/office/2007/relationships/hdphoto" Target="../media/hdphoto3.wdp"/><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microsoft.com/office/2007/relationships/hdphoto" Target="../media/hdphoto4.wdp"/><Relationship Id="rId6" Type="http://schemas.microsoft.com/office/2007/relationships/hdphoto" Target="../media/hdphoto5.wdp"/><Relationship Id="rId7" Type="http://schemas.microsoft.com/office/2007/relationships/hdphoto" Target="../media/hdphoto6.wdp"/><Relationship Id="rId8" Type="http://schemas.microsoft.com/office/2007/relationships/hdphoto" Target="../media/hdphoto7.wdp"/><Relationship Id="rId9" Type="http://schemas.openxmlformats.org/officeDocument/2006/relationships/image" Target="../media/image11.png"/><Relationship Id="rId10" Type="http://schemas.openxmlformats.org/officeDocument/2006/relationships/image" Target="../media/image12.png"/><Relationship Id="rId11"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4.wdp"/><Relationship Id="rId5" Type="http://schemas.microsoft.com/office/2007/relationships/hdphoto" Target="../media/hdphoto5.wdp"/><Relationship Id="rId6" Type="http://schemas.microsoft.com/office/2007/relationships/hdphoto" Target="../media/hdphoto6.wdp"/><Relationship Id="rId7" Type="http://schemas.microsoft.com/office/2007/relationships/hdphoto" Target="../media/hdphoto7.wdp"/><Relationship Id="rId8"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4.wdp"/><Relationship Id="rId5" Type="http://schemas.openxmlformats.org/officeDocument/2006/relationships/image" Target="../media/image14.png"/><Relationship Id="rId6" Type="http://schemas.microsoft.com/office/2007/relationships/hdphoto" Target="../media/hdphoto8.wdp"/><Relationship Id="rId7"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4" Type="http://schemas.microsoft.com/office/2007/relationships/hdphoto" Target="../media/hdphoto4.wdp"/><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 Id="rId3" Type="http://schemas.openxmlformats.org/officeDocument/2006/relationships/image" Target="../media/image1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emf"/><Relationship Id="rId3" Type="http://schemas.openxmlformats.org/officeDocument/2006/relationships/image" Target="../media/image16.emf"/></Relationships>
</file>

<file path=ppt/slides/_rels/slide25.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6.em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6.e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14.png"/><Relationship Id="rId6" Type="http://schemas.microsoft.com/office/2007/relationships/hdphoto" Target="../media/hdphoto8.wdp"/><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chart" Target="../charts/char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chart" Target="../charts/chart7.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2.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chart" Target="../charts/chart9.xml"/><Relationship Id="rId5" Type="http://schemas.openxmlformats.org/officeDocument/2006/relationships/chart" Target="../charts/chart10.xml"/><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microsoft.com/office/2007/relationships/hdphoto" Target="../media/hdphoto4.wdp"/><Relationship Id="rId6" Type="http://schemas.microsoft.com/office/2007/relationships/hdphoto" Target="../media/hdphoto5.wdp"/><Relationship Id="rId7" Type="http://schemas.microsoft.com/office/2007/relationships/hdphoto" Target="../media/hdphoto6.wdp"/><Relationship Id="rId8" Type="http://schemas.microsoft.com/office/2007/relationships/hdphoto" Target="../media/hdphoto7.wdp"/><Relationship Id="rId9" Type="http://schemas.openxmlformats.org/officeDocument/2006/relationships/image" Target="../media/image11.png"/><Relationship Id="rId10" Type="http://schemas.openxmlformats.org/officeDocument/2006/relationships/image" Target="../media/image12.png"/><Relationship Id="rId11"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G"/><Relationship Id="rId3" Type="http://schemas.openxmlformats.org/officeDocument/2006/relationships/image" Target="../media/image30.gi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microsoft.com/office/2007/relationships/hdphoto" Target="../media/hdphoto1.wdp"/><Relationship Id="rId6" Type="http://schemas.openxmlformats.org/officeDocument/2006/relationships/image" Target="../media/image5.png"/><Relationship Id="rId7"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3"/>
          <a:srcRect b="10001"/>
          <a:stretch/>
        </p:blipFill>
        <p:spPr>
          <a:xfrm>
            <a:off x="0" y="-1"/>
            <a:ext cx="9144000" cy="5143501"/>
          </a:xfrm>
          <a:prstGeom prst="rect">
            <a:avLst/>
          </a:prstGeom>
        </p:spPr>
      </p:pic>
      <p:sp>
        <p:nvSpPr>
          <p:cNvPr id="10" name="Title 1"/>
          <p:cNvSpPr>
            <a:spLocks noGrp="1"/>
          </p:cNvSpPr>
          <p:nvPr>
            <p:ph type="ctrTitle"/>
          </p:nvPr>
        </p:nvSpPr>
        <p:spPr>
          <a:xfrm>
            <a:off x="-114168" y="1248227"/>
            <a:ext cx="8128000" cy="1102519"/>
          </a:xfrm>
        </p:spPr>
        <p:txBody>
          <a:bodyPr>
            <a:noAutofit/>
          </a:bodyPr>
          <a:lstStyle/>
          <a:p>
            <a:r>
              <a:rPr lang="en-US" sz="3600" b="1" cap="small" dirty="0" smtClean="0">
                <a:solidFill>
                  <a:schemeClr val="bg1"/>
                </a:solidFill>
                <a:latin typeface="Proxima Nova"/>
                <a:cs typeface="Proxima Nova"/>
              </a:rPr>
              <a:t>Time Traveling Hardware and Software Systems</a:t>
            </a:r>
            <a:endParaRPr lang="en-US" sz="3600" b="1" cap="small" dirty="0">
              <a:solidFill>
                <a:schemeClr val="bg1"/>
              </a:solidFill>
              <a:latin typeface="Proxima Nova"/>
              <a:cs typeface="Proxima Nova"/>
            </a:endParaRPr>
          </a:p>
        </p:txBody>
      </p:sp>
      <p:sp>
        <p:nvSpPr>
          <p:cNvPr id="11" name="Subtitle 2"/>
          <p:cNvSpPr>
            <a:spLocks noGrp="1"/>
          </p:cNvSpPr>
          <p:nvPr>
            <p:ph type="subTitle" idx="1"/>
          </p:nvPr>
        </p:nvSpPr>
        <p:spPr>
          <a:xfrm>
            <a:off x="378592" y="2974386"/>
            <a:ext cx="6400800" cy="657278"/>
          </a:xfrm>
        </p:spPr>
        <p:txBody>
          <a:bodyPr/>
          <a:lstStyle/>
          <a:p>
            <a:pPr>
              <a:lnSpc>
                <a:spcPct val="80000"/>
              </a:lnSpc>
            </a:pPr>
            <a:r>
              <a:rPr lang="en-US" sz="2800" dirty="0" smtClean="0">
                <a:solidFill>
                  <a:srgbClr val="FFFFFF"/>
                </a:solidFill>
              </a:rPr>
              <a:t>Xiangyao Yu, Srini Devadas</a:t>
            </a:r>
          </a:p>
          <a:p>
            <a:pPr>
              <a:lnSpc>
                <a:spcPct val="80000"/>
              </a:lnSpc>
            </a:pPr>
            <a:r>
              <a:rPr lang="en-US" sz="2800" dirty="0" smtClean="0">
                <a:solidFill>
                  <a:srgbClr val="FFFFFF"/>
                </a:solidFill>
              </a:rPr>
              <a:t>CSAIL, MIT</a:t>
            </a:r>
            <a:endParaRPr lang="en-US" sz="1800" dirty="0" smtClean="0">
              <a:solidFill>
                <a:srgbClr val="FFFFFF"/>
              </a:solidFill>
            </a:endParaRPr>
          </a:p>
        </p:txBody>
      </p:sp>
      <p:pic>
        <p:nvPicPr>
          <p:cNvPr id="18" name="Picture 17"/>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6630728" y="1926197"/>
            <a:ext cx="2235200" cy="3060095"/>
          </a:xfrm>
          <a:prstGeom prst="rect">
            <a:avLst/>
          </a:prstGeom>
        </p:spPr>
      </p:pic>
      <p:pic>
        <p:nvPicPr>
          <p:cNvPr id="21" name="Picture 6" descr="MIT_logo_s6_r_g.jpg"/>
          <p:cNvPicPr>
            <a:picLocks noChangeAspect="1"/>
          </p:cNvPicPr>
          <p:nvPr/>
        </p:nvPicPr>
        <p:blipFill>
          <a:blip r:embed="rId6" cstate="print">
            <a:extLst>
              <a:ext uri="{BEBA8EAE-BF5A-486C-A8C5-ECC9F3942E4B}">
                <a14:imgProps xmlns:a14="http://schemas.microsoft.com/office/drawing/2010/main">
                  <a14:imgLayer r:embed="rId7">
                    <a14:imgEffect>
                      <a14:backgroundRemoval t="9948" b="85079" l="11307" r="92049">
                        <a14:foregroundMark x1="29152" y1="30105" x2="29152" y2="30105"/>
                        <a14:foregroundMark x1="41343" y1="34817" x2="41343" y2="34817"/>
                        <a14:foregroundMark x1="59717" y1="21728" x2="59717" y2="21728"/>
                        <a14:foregroundMark x1="59717" y1="58377" x2="59717" y2="58377"/>
                        <a14:foregroundMark x1="73675" y1="58377" x2="73675" y2="58377"/>
                        <a14:foregroundMark x1="85159" y1="18848" x2="85159" y2="18848"/>
                      </a14:backgroundRemoval>
                    </a14:imgEffect>
                  </a14:imgLayer>
                </a14:imgProps>
              </a:ext>
              <a:ext uri="{28A0092B-C50C-407E-A947-70E740481C1C}">
                <a14:useLocalDpi xmlns:a14="http://schemas.microsoft.com/office/drawing/2010/main"/>
              </a:ext>
            </a:extLst>
          </a:blip>
          <a:srcRect/>
          <a:stretch>
            <a:fillRect/>
          </a:stretch>
        </p:blipFill>
        <p:spPr bwMode="auto">
          <a:xfrm>
            <a:off x="149420" y="4466199"/>
            <a:ext cx="898330" cy="607373"/>
          </a:xfrm>
          <a:prstGeom prst="rect">
            <a:avLst/>
          </a:prstGeom>
          <a:noFill/>
          <a:ln w="9525">
            <a:noFill/>
            <a:miter lim="800000"/>
            <a:headEnd/>
            <a:tailEnd/>
          </a:ln>
        </p:spPr>
      </p:pic>
    </p:spTree>
    <p:extLst>
      <p:ext uri="{BB962C8B-B14F-4D97-AF65-F5344CB8AC3E}">
        <p14:creationId xmlns:p14="http://schemas.microsoft.com/office/powerpoint/2010/main" val="369865581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4852"/>
            <a:ext cx="8991600" cy="1321474"/>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For Fifty years,</a:t>
            </a:r>
            <a:br>
              <a:rPr lang="en-US" cap="small" dirty="0">
                <a:solidFill>
                  <a:srgbClr val="FFFFFF"/>
                </a:solidFill>
              </a:rPr>
            </a:br>
            <a:r>
              <a:rPr lang="en-US" cap="small" dirty="0">
                <a:solidFill>
                  <a:srgbClr val="FFFFFF"/>
                </a:solidFill>
              </a:rPr>
              <a:t> we have ridden Moore’s Law</a:t>
            </a:r>
          </a:p>
        </p:txBody>
      </p:sp>
      <p:pic>
        <p:nvPicPr>
          <p:cNvPr id="5" name="Picture 4"/>
          <p:cNvPicPr>
            <a:picLocks noChangeAspect="1"/>
          </p:cNvPicPr>
          <p:nvPr/>
        </p:nvPicPr>
        <p:blipFill>
          <a:blip r:embed="rId3"/>
          <a:stretch>
            <a:fillRect/>
          </a:stretch>
        </p:blipFill>
        <p:spPr>
          <a:xfrm>
            <a:off x="1524000" y="1885950"/>
            <a:ext cx="6172200" cy="3081802"/>
          </a:xfrm>
          <a:prstGeom prst="rect">
            <a:avLst/>
          </a:prstGeom>
        </p:spPr>
      </p:pic>
      <p:sp>
        <p:nvSpPr>
          <p:cNvPr id="4" name="TextBox 3"/>
          <p:cNvSpPr txBox="1"/>
          <p:nvPr/>
        </p:nvSpPr>
        <p:spPr>
          <a:xfrm>
            <a:off x="378484" y="4092641"/>
            <a:ext cx="8302615" cy="875111"/>
          </a:xfrm>
          <a:prstGeom prst="rect">
            <a:avLst/>
          </a:prstGeom>
          <a:solidFill>
            <a:schemeClr val="bg1"/>
          </a:solidFill>
        </p:spPr>
        <p:txBody>
          <a:bodyPr wrap="square" rtlCol="0">
            <a:spAutoFit/>
          </a:bodyPr>
          <a:lstStyle/>
          <a:p>
            <a:pPr marL="112713" defTabSz="457200" fontAlgn="base">
              <a:lnSpc>
                <a:spcPct val="90000"/>
              </a:lnSpc>
              <a:spcBef>
                <a:spcPct val="20000"/>
              </a:spcBef>
              <a:spcAft>
                <a:spcPct val="0"/>
              </a:spcAft>
              <a:buClr>
                <a:srgbClr val="669933"/>
              </a:buClr>
              <a:buSzPct val="100000"/>
            </a:pPr>
            <a:r>
              <a:rPr lang="en-US" sz="2800" dirty="0">
                <a:solidFill>
                  <a:schemeClr val="accent1"/>
                </a:solidFill>
              </a:rPr>
              <a:t>Moore’s Law and the scaling of clock frequency</a:t>
            </a:r>
            <a:br>
              <a:rPr lang="en-US" sz="2800" dirty="0">
                <a:solidFill>
                  <a:schemeClr val="accent1"/>
                </a:solidFill>
              </a:rPr>
            </a:br>
            <a:r>
              <a:rPr lang="en-US" sz="2800" dirty="0">
                <a:solidFill>
                  <a:schemeClr val="accent1"/>
                </a:solidFill>
              </a:rPr>
              <a:t>   = printing press for the currency of performance</a:t>
            </a:r>
          </a:p>
        </p:txBody>
      </p:sp>
      <p:pic>
        <p:nvPicPr>
          <p:cNvPr id="8" name="Picture 7"/>
          <p:cNvPicPr>
            <a:picLocks noChangeAspect="1"/>
          </p:cNvPicPr>
          <p:nvPr/>
        </p:nvPicPr>
        <p:blipFill rotWithShape="1">
          <a:blip r:embed="rId4">
            <a:clrChange>
              <a:clrFrom>
                <a:srgbClr val="F2F2F2"/>
              </a:clrFrom>
              <a:clrTo>
                <a:srgbClr val="F2F2F2">
                  <a:alpha val="0"/>
                </a:srgbClr>
              </a:clrTo>
            </a:clrChange>
            <a:extLst>
              <a:ext uri="{BEBA8EAE-BF5A-486C-A8C5-ECC9F3942E4B}">
                <a14:imgProps xmlns:a14="http://schemas.microsoft.com/office/drawing/2010/main">
                  <a14:imgLayer r:embed="rId5">
                    <a14:imgEffect>
                      <a14:backgroundRemoval t="8295" b="48683" l="38387" r="80224">
                        <a14:foregroundMark x1="72060" y1="40224" x2="72983" y2="43614"/>
                        <a14:foregroundMark x1="63362" y1="42330" x2="63362" y2="42330"/>
                        <a14:foregroundMark x1="41642" y1="29460" x2="41642" y2="29460"/>
                      </a14:backgroundRemoval>
                    </a14:imgEffect>
                  </a14:imgLayer>
                </a14:imgProps>
              </a:ext>
            </a:extLst>
          </a:blip>
          <a:srcRect l="36089" t="6683" r="19311" b="51549"/>
          <a:stretch/>
        </p:blipFill>
        <p:spPr>
          <a:xfrm rot="780000">
            <a:off x="2730638" y="1506517"/>
            <a:ext cx="1514191" cy="1569947"/>
          </a:xfrm>
          <a:prstGeom prst="rect">
            <a:avLst/>
          </a:prstGeom>
        </p:spPr>
      </p:pic>
    </p:spTree>
    <p:extLst>
      <p:ext uri="{BB962C8B-B14F-4D97-AF65-F5344CB8AC3E}">
        <p14:creationId xmlns:p14="http://schemas.microsoft.com/office/powerpoint/2010/main" val="1256836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en-US" cap="small" dirty="0">
                <a:solidFill>
                  <a:srgbClr val="FFFFFF"/>
                </a:solidFill>
                <a:latin typeface="Proxima nova"/>
                <a:cs typeface="Proxima nova"/>
              </a:rPr>
              <a:t>Technology Scaling</a:t>
            </a:r>
          </a:p>
        </p:txBody>
      </p:sp>
      <p:graphicFrame>
        <p:nvGraphicFramePr>
          <p:cNvPr id="3" name="Chart 2"/>
          <p:cNvGraphicFramePr>
            <a:graphicFrameLocks/>
          </p:cNvGraphicFramePr>
          <p:nvPr>
            <p:extLst>
              <p:ext uri="{D42A27DB-BD31-4B8C-83A1-F6EECF244321}">
                <p14:modId xmlns:p14="http://schemas.microsoft.com/office/powerpoint/2010/main" val="2630687226"/>
              </p:ext>
            </p:extLst>
          </p:nvPr>
        </p:nvGraphicFramePr>
        <p:xfrm>
          <a:off x="104804" y="794911"/>
          <a:ext cx="8934393" cy="3553678"/>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905001" y="1032031"/>
            <a:ext cx="3288080" cy="1569660"/>
          </a:xfrm>
          <a:prstGeom prst="rect">
            <a:avLst/>
          </a:prstGeom>
          <a:solidFill>
            <a:schemeClr val="accent6">
              <a:lumMod val="40000"/>
              <a:lumOff val="60000"/>
            </a:schemeClr>
          </a:solidFill>
          <a:ln w="9525"/>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t" anchorCtr="0">
            <a:spAutoFit/>
          </a:bodyPr>
          <a:lstStyle/>
          <a:p>
            <a:pPr marL="285750" indent="-285750" fontAlgn="base">
              <a:spcBef>
                <a:spcPct val="0"/>
              </a:spcBef>
              <a:spcAft>
                <a:spcPct val="0"/>
              </a:spcAft>
              <a:buClr>
                <a:srgbClr val="0000FF"/>
              </a:buClr>
              <a:buSzPct val="70000"/>
              <a:buFont typeface="Wingdings" charset="2"/>
              <a:buChar char="u"/>
            </a:pPr>
            <a:r>
              <a:rPr lang="en-US" dirty="0">
                <a:solidFill>
                  <a:prstClr val="black"/>
                </a:solidFill>
              </a:rPr>
              <a:t>Transistors x 1000</a:t>
            </a:r>
          </a:p>
          <a:p>
            <a:pPr marL="285750" indent="-285750" fontAlgn="base">
              <a:spcBef>
                <a:spcPct val="0"/>
              </a:spcBef>
              <a:spcAft>
                <a:spcPct val="0"/>
              </a:spcAft>
              <a:buClr>
                <a:srgbClr val="FF0000"/>
              </a:buClr>
              <a:buSzPct val="130000"/>
              <a:buFont typeface="Lucida Grande"/>
              <a:buChar char="■"/>
            </a:pPr>
            <a:r>
              <a:rPr lang="en-US" dirty="0">
                <a:solidFill>
                  <a:prstClr val="black"/>
                </a:solidFill>
              </a:rPr>
              <a:t>Clock frequency (MHz)</a:t>
            </a:r>
          </a:p>
          <a:p>
            <a:pPr marL="285750" indent="-285750" fontAlgn="base">
              <a:spcBef>
                <a:spcPct val="0"/>
              </a:spcBef>
              <a:spcAft>
                <a:spcPct val="0"/>
              </a:spcAft>
              <a:buClr>
                <a:srgbClr val="660066"/>
              </a:buClr>
              <a:buSzPct val="70000"/>
              <a:buFont typeface="Lucida Grande"/>
              <a:buChar char="▲"/>
            </a:pPr>
            <a:r>
              <a:rPr lang="en-US" dirty="0">
                <a:solidFill>
                  <a:prstClr val="black"/>
                </a:solidFill>
              </a:rPr>
              <a:t>Power (W)</a:t>
            </a:r>
          </a:p>
          <a:p>
            <a:pPr marL="285750" indent="-285750" fontAlgn="base">
              <a:spcBef>
                <a:spcPct val="0"/>
              </a:spcBef>
              <a:spcAft>
                <a:spcPct val="0"/>
              </a:spcAft>
              <a:buClr>
                <a:srgbClr val="008000"/>
              </a:buClr>
              <a:buSzPct val="115000"/>
              <a:buFont typeface="Lucida Grande"/>
              <a:buChar char="●"/>
            </a:pPr>
            <a:r>
              <a:rPr lang="en-US" dirty="0">
                <a:solidFill>
                  <a:prstClr val="black"/>
                </a:solidFill>
              </a:rPr>
              <a:t>Cores</a:t>
            </a:r>
          </a:p>
        </p:txBody>
      </p:sp>
      <p:sp>
        <p:nvSpPr>
          <p:cNvPr id="6" name="TextBox 5"/>
          <p:cNvSpPr txBox="1"/>
          <p:nvPr/>
        </p:nvSpPr>
        <p:spPr>
          <a:xfrm>
            <a:off x="368100" y="4400440"/>
            <a:ext cx="8581997" cy="830997"/>
          </a:xfrm>
          <a:prstGeom prst="rect">
            <a:avLst/>
          </a:prstGeom>
          <a:solidFill>
            <a:srgbClr val="EEECE1"/>
          </a:solidFill>
          <a:ln w="76200" cmpd="sng">
            <a:solidFill>
              <a:schemeClr val="accent3"/>
            </a:solidFill>
          </a:ln>
        </p:spPr>
        <p:txBody>
          <a:bodyPr wrap="square" rtlCol="0">
            <a:spAutoFit/>
          </a:bodyPr>
          <a:lstStyle/>
          <a:p>
            <a:pPr algn="ctr" fontAlgn="base">
              <a:spcBef>
                <a:spcPct val="0"/>
              </a:spcBef>
              <a:spcAft>
                <a:spcPct val="0"/>
              </a:spcAft>
            </a:pPr>
            <a:r>
              <a:rPr lang="en-US" dirty="0" smtClean="0">
                <a:solidFill>
                  <a:prstClr val="black"/>
                </a:solidFill>
              </a:rPr>
              <a:t>Each generation of Moore’s law doubles the number of transistors but clock frequency has stopped increasing.</a:t>
            </a:r>
            <a:endParaRPr lang="en-US" dirty="0">
              <a:solidFill>
                <a:prstClr val="black"/>
              </a:solidFill>
            </a:endParaRPr>
          </a:p>
        </p:txBody>
      </p:sp>
      <p:sp>
        <p:nvSpPr>
          <p:cNvPr id="7" name="Oval 6"/>
          <p:cNvSpPr/>
          <p:nvPr/>
        </p:nvSpPr>
        <p:spPr bwMode="gray">
          <a:xfrm>
            <a:off x="7126900" y="765054"/>
            <a:ext cx="1912297" cy="1836637"/>
          </a:xfrm>
          <a:prstGeom prst="ellipse">
            <a:avLst/>
          </a:prstGeom>
          <a:noFill/>
          <a:ln w="38100" cmpd="sng">
            <a:solidFill>
              <a:schemeClr val="accent3"/>
            </a:solidFill>
            <a:miter lim="800000"/>
            <a:headEnd/>
            <a:tailEnd/>
          </a:ln>
          <a:effectLst/>
        </p:spPr>
        <p:txBody>
          <a:bodyPr vert="horz" wrap="square" lIns="72000" tIns="72000" rIns="72000" bIns="72000" numCol="1" rtlCol="0" anchor="t" anchorCtr="0" compatLnSpc="1">
            <a:prstTxWarp prst="textNoShape">
              <a:avLst/>
            </a:prstTxWarp>
            <a:noAutofit/>
          </a:bodyPr>
          <a:lstStyle/>
          <a:p>
            <a:pPr marL="0" marR="0" indent="0" algn="l" defTabSz="914400" rtl="0" eaLnBrk="1" fontAlgn="base" latinLnBrk="0" hangingPunct="1">
              <a:lnSpc>
                <a:spcPct val="100000"/>
              </a:lnSpc>
              <a:spcBef>
                <a:spcPts val="0"/>
              </a:spcBef>
              <a:spcAft>
                <a:spcPts val="300"/>
              </a:spcAft>
              <a:buClrTx/>
              <a:buSzTx/>
              <a:buFontTx/>
              <a:buNone/>
              <a:tabLst/>
            </a:pPr>
            <a:endParaRPr kumimoji="0" lang="en-US" sz="1600" b="0" i="0" u="none" strike="noStrike" kern="0" cap="none" spc="0" normalizeH="0" baseline="0" noProof="0" dirty="0" err="1" smtClean="0">
              <a:ln>
                <a:noFill/>
              </a:ln>
              <a:solidFill>
                <a:sysClr val="windowText" lastClr="000000"/>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321796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en-US" cap="small" dirty="0">
                <a:solidFill>
                  <a:srgbClr val="FFFFFF"/>
                </a:solidFill>
                <a:latin typeface="Proxima nova"/>
                <a:cs typeface="Proxima nova"/>
              </a:rPr>
              <a:t>Technology Scaling</a:t>
            </a:r>
          </a:p>
        </p:txBody>
      </p:sp>
      <p:graphicFrame>
        <p:nvGraphicFramePr>
          <p:cNvPr id="3" name="Chart 2"/>
          <p:cNvGraphicFramePr>
            <a:graphicFrameLocks/>
          </p:cNvGraphicFramePr>
          <p:nvPr>
            <p:extLst>
              <p:ext uri="{D42A27DB-BD31-4B8C-83A1-F6EECF244321}">
                <p14:modId xmlns:p14="http://schemas.microsoft.com/office/powerpoint/2010/main" val="449203087"/>
              </p:ext>
            </p:extLst>
          </p:nvPr>
        </p:nvGraphicFramePr>
        <p:xfrm>
          <a:off x="104804" y="794911"/>
          <a:ext cx="8934393" cy="3553678"/>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905001" y="1032031"/>
            <a:ext cx="3288080" cy="1569660"/>
          </a:xfrm>
          <a:prstGeom prst="rect">
            <a:avLst/>
          </a:prstGeom>
          <a:solidFill>
            <a:schemeClr val="accent6">
              <a:lumMod val="40000"/>
              <a:lumOff val="60000"/>
            </a:schemeClr>
          </a:solidFill>
          <a:ln w="9525"/>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t" anchorCtr="0">
            <a:spAutoFit/>
          </a:bodyPr>
          <a:lstStyle/>
          <a:p>
            <a:pPr marL="285750" indent="-285750" fontAlgn="base">
              <a:spcBef>
                <a:spcPct val="0"/>
              </a:spcBef>
              <a:spcAft>
                <a:spcPct val="0"/>
              </a:spcAft>
              <a:buClr>
                <a:srgbClr val="0000FF"/>
              </a:buClr>
              <a:buSzPct val="70000"/>
              <a:buFont typeface="Wingdings" charset="2"/>
              <a:buChar char="u"/>
            </a:pPr>
            <a:r>
              <a:rPr lang="en-US" dirty="0">
                <a:solidFill>
                  <a:prstClr val="black"/>
                </a:solidFill>
              </a:rPr>
              <a:t>Transistors x 1000</a:t>
            </a:r>
          </a:p>
          <a:p>
            <a:pPr marL="285750" indent="-285750" fontAlgn="base">
              <a:spcBef>
                <a:spcPct val="0"/>
              </a:spcBef>
              <a:spcAft>
                <a:spcPct val="0"/>
              </a:spcAft>
              <a:buClr>
                <a:srgbClr val="FF0000"/>
              </a:buClr>
              <a:buSzPct val="130000"/>
              <a:buFont typeface="Lucida Grande"/>
              <a:buChar char="■"/>
            </a:pPr>
            <a:r>
              <a:rPr lang="en-US" dirty="0">
                <a:solidFill>
                  <a:prstClr val="black"/>
                </a:solidFill>
              </a:rPr>
              <a:t>Clock frequency (MHz)</a:t>
            </a:r>
          </a:p>
          <a:p>
            <a:pPr marL="285750" indent="-285750" fontAlgn="base">
              <a:spcBef>
                <a:spcPct val="0"/>
              </a:spcBef>
              <a:spcAft>
                <a:spcPct val="0"/>
              </a:spcAft>
              <a:buClr>
                <a:srgbClr val="660066"/>
              </a:buClr>
              <a:buSzPct val="70000"/>
              <a:buFont typeface="Lucida Grande"/>
              <a:buChar char="▲"/>
            </a:pPr>
            <a:r>
              <a:rPr lang="en-US" dirty="0">
                <a:solidFill>
                  <a:prstClr val="black"/>
                </a:solidFill>
              </a:rPr>
              <a:t>Power (W)</a:t>
            </a:r>
          </a:p>
          <a:p>
            <a:pPr marL="285750" indent="-285750" fontAlgn="base">
              <a:spcBef>
                <a:spcPct val="0"/>
              </a:spcBef>
              <a:spcAft>
                <a:spcPct val="0"/>
              </a:spcAft>
              <a:buClr>
                <a:srgbClr val="008000"/>
              </a:buClr>
              <a:buSzPct val="115000"/>
              <a:buFont typeface="Lucida Grande"/>
              <a:buChar char="●"/>
            </a:pPr>
            <a:r>
              <a:rPr lang="en-US" dirty="0">
                <a:solidFill>
                  <a:prstClr val="black"/>
                </a:solidFill>
              </a:rPr>
              <a:t>Cores</a:t>
            </a:r>
          </a:p>
        </p:txBody>
      </p:sp>
      <p:sp>
        <p:nvSpPr>
          <p:cNvPr id="6" name="TextBox 5"/>
          <p:cNvSpPr txBox="1"/>
          <p:nvPr/>
        </p:nvSpPr>
        <p:spPr>
          <a:xfrm>
            <a:off x="368100" y="4498478"/>
            <a:ext cx="8581997" cy="523220"/>
          </a:xfrm>
          <a:prstGeom prst="rect">
            <a:avLst/>
          </a:prstGeom>
          <a:solidFill>
            <a:srgbClr val="EEECE1"/>
          </a:solidFill>
          <a:ln w="76200" cmpd="sng">
            <a:solidFill>
              <a:schemeClr val="accent3"/>
            </a:solidFill>
          </a:ln>
        </p:spPr>
        <p:txBody>
          <a:bodyPr wrap="square" rtlCol="0">
            <a:spAutoFit/>
          </a:bodyPr>
          <a:lstStyle/>
          <a:p>
            <a:pPr algn="ctr" fontAlgn="base">
              <a:spcBef>
                <a:spcPct val="0"/>
              </a:spcBef>
              <a:spcAft>
                <a:spcPct val="0"/>
              </a:spcAft>
            </a:pPr>
            <a:r>
              <a:rPr lang="en-US" sz="2800" dirty="0" smtClean="0">
                <a:solidFill>
                  <a:prstClr val="black"/>
                </a:solidFill>
              </a:rPr>
              <a:t>To increase performance, need to exploit parallelism.</a:t>
            </a:r>
            <a:endParaRPr lang="en-US" sz="2800" dirty="0">
              <a:solidFill>
                <a:prstClr val="black"/>
              </a:solidFill>
            </a:endParaRPr>
          </a:p>
        </p:txBody>
      </p:sp>
      <p:sp>
        <p:nvSpPr>
          <p:cNvPr id="7" name="Oval 6"/>
          <p:cNvSpPr/>
          <p:nvPr/>
        </p:nvSpPr>
        <p:spPr bwMode="gray">
          <a:xfrm>
            <a:off x="7126900" y="2955150"/>
            <a:ext cx="1912297" cy="985944"/>
          </a:xfrm>
          <a:prstGeom prst="ellipse">
            <a:avLst/>
          </a:prstGeom>
          <a:noFill/>
          <a:ln w="38100" cmpd="sng">
            <a:solidFill>
              <a:schemeClr val="accent3"/>
            </a:solidFill>
            <a:miter lim="800000"/>
            <a:headEnd/>
            <a:tailEnd/>
          </a:ln>
          <a:effectLst/>
        </p:spPr>
        <p:txBody>
          <a:bodyPr vert="horz" wrap="square" lIns="72000" tIns="72000" rIns="72000" bIns="72000" numCol="1" rtlCol="0" anchor="t" anchorCtr="0" compatLnSpc="1">
            <a:prstTxWarp prst="textNoShape">
              <a:avLst/>
            </a:prstTxWarp>
            <a:noAutofit/>
          </a:bodyPr>
          <a:lstStyle/>
          <a:p>
            <a:pPr marL="0" marR="0" indent="0" algn="l" defTabSz="914400" rtl="0" eaLnBrk="1" fontAlgn="base" latinLnBrk="0" hangingPunct="1">
              <a:lnSpc>
                <a:spcPct val="100000"/>
              </a:lnSpc>
              <a:spcBef>
                <a:spcPts val="0"/>
              </a:spcBef>
              <a:spcAft>
                <a:spcPts val="300"/>
              </a:spcAft>
              <a:buClrTx/>
              <a:buSzTx/>
              <a:buFontTx/>
              <a:buNone/>
              <a:tabLst/>
            </a:pPr>
            <a:endParaRPr kumimoji="0" lang="en-US" sz="1600" b="0" i="0" u="none" strike="noStrike" kern="0" cap="none" spc="0" normalizeH="0" baseline="0" noProof="0" dirty="0" err="1" smtClean="0">
              <a:ln>
                <a:noFill/>
              </a:ln>
              <a:solidFill>
                <a:sysClr val="windowText" lastClr="000000"/>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321443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Different Kinds of Parallelism - 1</a:t>
            </a:r>
          </a:p>
        </p:txBody>
      </p:sp>
      <p:sp>
        <p:nvSpPr>
          <p:cNvPr id="3" name="Content Placeholder 2"/>
          <p:cNvSpPr>
            <a:spLocks noGrp="1"/>
          </p:cNvSpPr>
          <p:nvPr>
            <p:ph idx="1"/>
          </p:nvPr>
        </p:nvSpPr>
        <p:spPr>
          <a:xfrm>
            <a:off x="296897" y="1471112"/>
            <a:ext cx="3472230" cy="745927"/>
          </a:xfrm>
        </p:spPr>
        <p:txBody>
          <a:bodyPr/>
          <a:lstStyle/>
          <a:p>
            <a:pPr marL="0" indent="0" algn="ctr">
              <a:buNone/>
            </a:pPr>
            <a:r>
              <a:rPr lang="en-US" u="sng" dirty="0" smtClean="0">
                <a:solidFill>
                  <a:srgbClr val="FFFFFF"/>
                </a:solidFill>
              </a:rPr>
              <a:t>Instruction Level</a:t>
            </a:r>
            <a:endParaRPr lang="en-US" u="sng" dirty="0">
              <a:solidFill>
                <a:srgbClr val="FFFFFF"/>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5</a:t>
            </a:fld>
            <a:endParaRPr lang="en-US"/>
          </a:p>
        </p:txBody>
      </p:sp>
      <p:sp>
        <p:nvSpPr>
          <p:cNvPr id="5" name="TextBox 4"/>
          <p:cNvSpPr txBox="1"/>
          <p:nvPr/>
        </p:nvSpPr>
        <p:spPr>
          <a:xfrm>
            <a:off x="1100476" y="2335707"/>
            <a:ext cx="1602196" cy="1384995"/>
          </a:xfrm>
          <a:prstGeom prst="rect">
            <a:avLst/>
          </a:prstGeom>
          <a:noFill/>
        </p:spPr>
        <p:txBody>
          <a:bodyPr wrap="none" rtlCol="0">
            <a:spAutoFit/>
          </a:bodyPr>
          <a:lstStyle/>
          <a:p>
            <a:r>
              <a:rPr lang="en-US" sz="2800" dirty="0">
                <a:solidFill>
                  <a:srgbClr val="FFFFFF"/>
                </a:solidFill>
              </a:rPr>
              <a:t>a</a:t>
            </a:r>
            <a:r>
              <a:rPr lang="en-US" sz="2800" dirty="0" smtClean="0">
                <a:solidFill>
                  <a:srgbClr val="FFFFFF"/>
                </a:solidFill>
              </a:rPr>
              <a:t> = b + c</a:t>
            </a:r>
          </a:p>
          <a:p>
            <a:r>
              <a:rPr lang="en-US" sz="2800" dirty="0">
                <a:solidFill>
                  <a:srgbClr val="FFFFFF"/>
                </a:solidFill>
              </a:rPr>
              <a:t>d</a:t>
            </a:r>
            <a:r>
              <a:rPr lang="en-US" sz="2800" dirty="0" smtClean="0">
                <a:solidFill>
                  <a:srgbClr val="FFFFFF"/>
                </a:solidFill>
              </a:rPr>
              <a:t> = e + f</a:t>
            </a:r>
          </a:p>
          <a:p>
            <a:r>
              <a:rPr lang="en-US" sz="2800" dirty="0" smtClean="0">
                <a:solidFill>
                  <a:srgbClr val="FFFFFF"/>
                </a:solidFill>
              </a:rPr>
              <a:t>g = d + b</a:t>
            </a:r>
          </a:p>
        </p:txBody>
      </p:sp>
      <p:grpSp>
        <p:nvGrpSpPr>
          <p:cNvPr id="13" name="Group 12"/>
          <p:cNvGrpSpPr/>
          <p:nvPr/>
        </p:nvGrpSpPr>
        <p:grpSpPr>
          <a:xfrm>
            <a:off x="4557946" y="1471112"/>
            <a:ext cx="3986073" cy="3443067"/>
            <a:chOff x="4557946" y="1471112"/>
            <a:chExt cx="3986073" cy="3443067"/>
          </a:xfrm>
        </p:grpSpPr>
        <p:sp>
          <p:nvSpPr>
            <p:cNvPr id="9" name="Content Placeholder 2"/>
            <p:cNvSpPr txBox="1">
              <a:spLocks/>
            </p:cNvSpPr>
            <p:nvPr/>
          </p:nvSpPr>
          <p:spPr bwMode="auto">
            <a:xfrm>
              <a:off x="4557946" y="1471112"/>
              <a:ext cx="3986073" cy="8479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u="sng" dirty="0" smtClean="0">
                  <a:solidFill>
                    <a:srgbClr val="FFFFFF"/>
                  </a:solidFill>
                </a:rPr>
                <a:t>Transaction Level</a:t>
              </a:r>
              <a:endParaRPr lang="en-US" u="sng" dirty="0">
                <a:solidFill>
                  <a:srgbClr val="FFFFFF"/>
                </a:solidFill>
              </a:endParaRPr>
            </a:p>
          </p:txBody>
        </p:sp>
        <p:sp>
          <p:nvSpPr>
            <p:cNvPr id="10" name="TextBox 9"/>
            <p:cNvSpPr txBox="1"/>
            <p:nvPr/>
          </p:nvSpPr>
          <p:spPr>
            <a:xfrm>
              <a:off x="4854829" y="2538098"/>
              <a:ext cx="1481846" cy="1015663"/>
            </a:xfrm>
            <a:prstGeom prst="rect">
              <a:avLst/>
            </a:prstGeom>
            <a:noFill/>
            <a:ln w="28575" cmpd="sng">
              <a:solidFill>
                <a:srgbClr val="FF0000"/>
              </a:solidFill>
            </a:ln>
          </p:spPr>
          <p:txBody>
            <a:bodyPr wrap="none" rtlCol="0">
              <a:spAutoFit/>
            </a:bodyPr>
            <a:lstStyle/>
            <a:p>
              <a:r>
                <a:rPr lang="en-US" sz="2000" dirty="0" smtClean="0">
                  <a:solidFill>
                    <a:srgbClr val="FFFFFF"/>
                  </a:solidFill>
                </a:rPr>
                <a:t>Read  A</a:t>
              </a:r>
            </a:p>
            <a:p>
              <a:r>
                <a:rPr lang="en-US" sz="2000" dirty="0" smtClean="0">
                  <a:solidFill>
                    <a:srgbClr val="FFFFFF"/>
                  </a:solidFill>
                </a:rPr>
                <a:t>Read B</a:t>
              </a:r>
            </a:p>
            <a:p>
              <a:r>
                <a:rPr lang="en-US" sz="2000" dirty="0" smtClean="0">
                  <a:solidFill>
                    <a:srgbClr val="FFFFFF"/>
                  </a:solidFill>
                </a:rPr>
                <a:t>Compute C</a:t>
              </a:r>
            </a:p>
          </p:txBody>
        </p:sp>
        <p:sp>
          <p:nvSpPr>
            <p:cNvPr id="11" name="TextBox 10"/>
            <p:cNvSpPr txBox="1"/>
            <p:nvPr/>
          </p:nvSpPr>
          <p:spPr>
            <a:xfrm>
              <a:off x="6899583" y="2538098"/>
              <a:ext cx="1467694" cy="1015663"/>
            </a:xfrm>
            <a:prstGeom prst="rect">
              <a:avLst/>
            </a:prstGeom>
            <a:noFill/>
            <a:ln w="28575" cmpd="sng">
              <a:solidFill>
                <a:srgbClr val="FF0000"/>
              </a:solidFill>
            </a:ln>
          </p:spPr>
          <p:txBody>
            <a:bodyPr wrap="none" rtlCol="0">
              <a:spAutoFit/>
            </a:bodyPr>
            <a:lstStyle/>
            <a:p>
              <a:r>
                <a:rPr lang="en-US" sz="2000" dirty="0" smtClean="0">
                  <a:solidFill>
                    <a:srgbClr val="FFFFFF"/>
                  </a:solidFill>
                </a:rPr>
                <a:t>Read  A</a:t>
              </a:r>
            </a:p>
            <a:p>
              <a:r>
                <a:rPr lang="en-US" sz="2000" dirty="0" smtClean="0">
                  <a:solidFill>
                    <a:srgbClr val="FFFFFF"/>
                  </a:solidFill>
                </a:rPr>
                <a:t>Read D</a:t>
              </a:r>
            </a:p>
            <a:p>
              <a:r>
                <a:rPr lang="en-US" sz="2000" dirty="0" smtClean="0">
                  <a:solidFill>
                    <a:srgbClr val="FFFFFF"/>
                  </a:solidFill>
                </a:rPr>
                <a:t>Compute E</a:t>
              </a:r>
            </a:p>
          </p:txBody>
        </p:sp>
        <p:sp>
          <p:nvSpPr>
            <p:cNvPr id="12" name="TextBox 11"/>
            <p:cNvSpPr txBox="1"/>
            <p:nvPr/>
          </p:nvSpPr>
          <p:spPr>
            <a:xfrm>
              <a:off x="5945379" y="3898516"/>
              <a:ext cx="1453292" cy="1015663"/>
            </a:xfrm>
            <a:prstGeom prst="rect">
              <a:avLst/>
            </a:prstGeom>
            <a:noFill/>
            <a:ln w="28575" cmpd="sng">
              <a:solidFill>
                <a:srgbClr val="FF0000"/>
              </a:solidFill>
            </a:ln>
          </p:spPr>
          <p:txBody>
            <a:bodyPr wrap="none" rtlCol="0">
              <a:spAutoFit/>
            </a:bodyPr>
            <a:lstStyle/>
            <a:p>
              <a:r>
                <a:rPr lang="en-US" sz="2000" dirty="0" smtClean="0">
                  <a:solidFill>
                    <a:srgbClr val="FFFFFF"/>
                  </a:solidFill>
                </a:rPr>
                <a:t>Read  C</a:t>
              </a:r>
            </a:p>
            <a:p>
              <a:r>
                <a:rPr lang="en-US" sz="2000" dirty="0" smtClean="0">
                  <a:solidFill>
                    <a:srgbClr val="FFFFFF"/>
                  </a:solidFill>
                </a:rPr>
                <a:t>Read E</a:t>
              </a:r>
            </a:p>
            <a:p>
              <a:r>
                <a:rPr lang="en-US" sz="2000" dirty="0" smtClean="0">
                  <a:solidFill>
                    <a:srgbClr val="FFFFFF"/>
                  </a:solidFill>
                </a:rPr>
                <a:t>Compute F</a:t>
              </a:r>
            </a:p>
          </p:txBody>
        </p:sp>
      </p:grpSp>
    </p:spTree>
    <p:extLst>
      <p:ext uri="{BB962C8B-B14F-4D97-AF65-F5344CB8AC3E}">
        <p14:creationId xmlns:p14="http://schemas.microsoft.com/office/powerpoint/2010/main" val="23569092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339742" y="2582996"/>
            <a:ext cx="247534" cy="241139"/>
          </a:xfrm>
          <a:prstGeom prst="rect">
            <a:avLst/>
          </a:prstGeom>
          <a:solidFill>
            <a:schemeClr val="accent1"/>
          </a:solidFill>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rot="5400000">
            <a:off x="1398067" y="2966287"/>
            <a:ext cx="1015663" cy="241139"/>
          </a:xfrm>
          <a:prstGeom prst="rect">
            <a:avLst/>
          </a:prstGeom>
          <a:solidFill>
            <a:schemeClr val="accent1"/>
          </a:solidFill>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ctangle 6"/>
          <p:cNvSpPr/>
          <p:nvPr/>
        </p:nvSpPr>
        <p:spPr>
          <a:xfrm>
            <a:off x="230920" y="2579025"/>
            <a:ext cx="903732" cy="241139"/>
          </a:xfrm>
          <a:prstGeom prst="rect">
            <a:avLst/>
          </a:prstGeom>
          <a:solidFill>
            <a:schemeClr val="accent1"/>
          </a:solidFill>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Different Kinds of Parallelism - 2</a:t>
            </a:r>
          </a:p>
        </p:txBody>
      </p:sp>
      <p:sp>
        <p:nvSpPr>
          <p:cNvPr id="3" name="Content Placeholder 2"/>
          <p:cNvSpPr>
            <a:spLocks noGrp="1"/>
          </p:cNvSpPr>
          <p:nvPr>
            <p:ph idx="1"/>
          </p:nvPr>
        </p:nvSpPr>
        <p:spPr>
          <a:xfrm>
            <a:off x="296897" y="1471112"/>
            <a:ext cx="3472230" cy="745927"/>
          </a:xfrm>
        </p:spPr>
        <p:txBody>
          <a:bodyPr/>
          <a:lstStyle/>
          <a:p>
            <a:pPr marL="0" indent="0" algn="ctr">
              <a:buNone/>
            </a:pPr>
            <a:r>
              <a:rPr lang="en-US" u="sng" dirty="0" smtClean="0">
                <a:solidFill>
                  <a:srgbClr val="FFFFFF"/>
                </a:solidFill>
              </a:rPr>
              <a:t>Thread Level</a:t>
            </a:r>
            <a:endParaRPr lang="en-US" u="sng" dirty="0">
              <a:solidFill>
                <a:srgbClr val="FFFFFF"/>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6</a:t>
            </a:fld>
            <a:endParaRPr lang="en-US"/>
          </a:p>
        </p:txBody>
      </p:sp>
      <p:sp>
        <p:nvSpPr>
          <p:cNvPr id="10" name="TextBox 9"/>
          <p:cNvSpPr txBox="1"/>
          <p:nvPr/>
        </p:nvSpPr>
        <p:spPr>
          <a:xfrm>
            <a:off x="230920" y="2579025"/>
            <a:ext cx="903732" cy="1015663"/>
          </a:xfrm>
          <a:prstGeom prst="rect">
            <a:avLst/>
          </a:prstGeom>
          <a:noFill/>
          <a:ln w="28575" cmpd="sng">
            <a:solidFill>
              <a:srgbClr val="FF0000"/>
            </a:solidFill>
          </a:ln>
        </p:spPr>
        <p:txBody>
          <a:bodyPr wrap="square" rtlCol="0">
            <a:spAutoFit/>
          </a:bodyPr>
          <a:lstStyle/>
          <a:p>
            <a:endParaRPr lang="en-US" sz="2000" dirty="0" smtClean="0">
              <a:solidFill>
                <a:srgbClr val="FFFFFF"/>
              </a:solidFill>
            </a:endParaRPr>
          </a:p>
          <a:p>
            <a:r>
              <a:rPr lang="en-US" sz="2000" dirty="0" smtClean="0">
                <a:solidFill>
                  <a:srgbClr val="FFFFFF"/>
                </a:solidFill>
              </a:rPr>
              <a:t>    A</a:t>
            </a:r>
          </a:p>
          <a:p>
            <a:r>
              <a:rPr lang="en-US" sz="2000" dirty="0">
                <a:solidFill>
                  <a:srgbClr val="FFFFFF"/>
                </a:solidFill>
              </a:rPr>
              <a:t> </a:t>
            </a:r>
            <a:r>
              <a:rPr lang="en-US" sz="2000" dirty="0" smtClean="0">
                <a:solidFill>
                  <a:srgbClr val="FFFFFF"/>
                </a:solidFill>
              </a:rPr>
              <a:t>                 </a:t>
            </a:r>
          </a:p>
        </p:txBody>
      </p:sp>
      <p:sp>
        <p:nvSpPr>
          <p:cNvPr id="13" name="TextBox 12"/>
          <p:cNvSpPr txBox="1"/>
          <p:nvPr/>
        </p:nvSpPr>
        <p:spPr>
          <a:xfrm>
            <a:off x="1785331" y="2579025"/>
            <a:ext cx="903732" cy="1015663"/>
          </a:xfrm>
          <a:prstGeom prst="rect">
            <a:avLst/>
          </a:prstGeom>
          <a:noFill/>
          <a:ln w="28575" cmpd="sng">
            <a:solidFill>
              <a:srgbClr val="FF0000"/>
            </a:solidFill>
          </a:ln>
        </p:spPr>
        <p:txBody>
          <a:bodyPr wrap="square" rtlCol="0">
            <a:spAutoFit/>
          </a:bodyPr>
          <a:lstStyle/>
          <a:p>
            <a:endParaRPr lang="en-US" sz="2000" dirty="0" smtClean="0">
              <a:solidFill>
                <a:srgbClr val="FFFFFF"/>
              </a:solidFill>
            </a:endParaRPr>
          </a:p>
          <a:p>
            <a:r>
              <a:rPr lang="en-US" sz="2000" dirty="0" smtClean="0">
                <a:solidFill>
                  <a:srgbClr val="FFFFFF"/>
                </a:solidFill>
              </a:rPr>
              <a:t>    B</a:t>
            </a:r>
          </a:p>
          <a:p>
            <a:r>
              <a:rPr lang="en-US" sz="2000" dirty="0">
                <a:solidFill>
                  <a:srgbClr val="FFFFFF"/>
                </a:solidFill>
              </a:rPr>
              <a:t> </a:t>
            </a:r>
            <a:r>
              <a:rPr lang="en-US" sz="2000" dirty="0" smtClean="0">
                <a:solidFill>
                  <a:srgbClr val="FFFFFF"/>
                </a:solidFill>
              </a:rPr>
              <a:t>                 </a:t>
            </a:r>
          </a:p>
        </p:txBody>
      </p:sp>
      <p:sp>
        <p:nvSpPr>
          <p:cNvPr id="14" name="TextBox 13"/>
          <p:cNvSpPr txBox="1"/>
          <p:nvPr/>
        </p:nvSpPr>
        <p:spPr>
          <a:xfrm>
            <a:off x="3339742" y="2579025"/>
            <a:ext cx="903732" cy="1015663"/>
          </a:xfrm>
          <a:prstGeom prst="rect">
            <a:avLst/>
          </a:prstGeom>
          <a:noFill/>
          <a:ln w="28575" cmpd="sng">
            <a:solidFill>
              <a:srgbClr val="FF0000"/>
            </a:solidFill>
          </a:ln>
        </p:spPr>
        <p:txBody>
          <a:bodyPr wrap="square" rtlCol="0">
            <a:spAutoFit/>
          </a:bodyPr>
          <a:lstStyle/>
          <a:p>
            <a:endParaRPr lang="en-US" sz="2000" dirty="0" smtClean="0">
              <a:solidFill>
                <a:srgbClr val="FFFFFF"/>
              </a:solidFill>
            </a:endParaRPr>
          </a:p>
          <a:p>
            <a:r>
              <a:rPr lang="en-US" sz="2000" dirty="0" smtClean="0">
                <a:solidFill>
                  <a:srgbClr val="FFFFFF"/>
                </a:solidFill>
              </a:rPr>
              <a:t>    C</a:t>
            </a:r>
          </a:p>
          <a:p>
            <a:r>
              <a:rPr lang="en-US" sz="2000" dirty="0">
                <a:solidFill>
                  <a:srgbClr val="FFFFFF"/>
                </a:solidFill>
              </a:rPr>
              <a:t> </a:t>
            </a:r>
            <a:r>
              <a:rPr lang="en-US" sz="2000" dirty="0" smtClean="0">
                <a:solidFill>
                  <a:srgbClr val="FFFFFF"/>
                </a:solidFill>
              </a:rPr>
              <a:t>                 </a:t>
            </a:r>
          </a:p>
        </p:txBody>
      </p:sp>
      <p:sp>
        <p:nvSpPr>
          <p:cNvPr id="6" name="TextBox 5"/>
          <p:cNvSpPr txBox="1"/>
          <p:nvPr/>
        </p:nvSpPr>
        <p:spPr>
          <a:xfrm>
            <a:off x="1290504" y="2820164"/>
            <a:ext cx="364202" cy="523220"/>
          </a:xfrm>
          <a:prstGeom prst="rect">
            <a:avLst/>
          </a:prstGeom>
          <a:noFill/>
        </p:spPr>
        <p:txBody>
          <a:bodyPr wrap="none" rtlCol="0">
            <a:spAutoFit/>
          </a:bodyPr>
          <a:lstStyle/>
          <a:p>
            <a:r>
              <a:rPr lang="en-US" sz="2800" dirty="0" smtClean="0">
                <a:solidFill>
                  <a:srgbClr val="FFFFFF"/>
                </a:solidFill>
              </a:rPr>
              <a:t>x</a:t>
            </a:r>
          </a:p>
        </p:txBody>
      </p:sp>
      <p:sp>
        <p:nvSpPr>
          <p:cNvPr id="15" name="TextBox 14"/>
          <p:cNvSpPr txBox="1"/>
          <p:nvPr/>
        </p:nvSpPr>
        <p:spPr>
          <a:xfrm>
            <a:off x="2828421" y="2820164"/>
            <a:ext cx="394359" cy="523220"/>
          </a:xfrm>
          <a:prstGeom prst="rect">
            <a:avLst/>
          </a:prstGeom>
          <a:noFill/>
        </p:spPr>
        <p:txBody>
          <a:bodyPr wrap="none" rtlCol="0">
            <a:spAutoFit/>
          </a:bodyPr>
          <a:lstStyle/>
          <a:p>
            <a:r>
              <a:rPr lang="en-US" sz="2800" dirty="0">
                <a:solidFill>
                  <a:srgbClr val="FFFFFF"/>
                </a:solidFill>
              </a:rPr>
              <a:t>=</a:t>
            </a:r>
            <a:endParaRPr lang="en-US" sz="2800" dirty="0" smtClean="0">
              <a:solidFill>
                <a:srgbClr val="FFFFFF"/>
              </a:solidFill>
            </a:endParaRPr>
          </a:p>
        </p:txBody>
      </p:sp>
      <p:sp>
        <p:nvSpPr>
          <p:cNvPr id="8" name="TextBox 7"/>
          <p:cNvSpPr txBox="1"/>
          <p:nvPr/>
        </p:nvSpPr>
        <p:spPr>
          <a:xfrm>
            <a:off x="222449" y="3921911"/>
            <a:ext cx="4261049" cy="830997"/>
          </a:xfrm>
          <a:prstGeom prst="rect">
            <a:avLst/>
          </a:prstGeom>
          <a:noFill/>
        </p:spPr>
        <p:txBody>
          <a:bodyPr wrap="square" rtlCol="0">
            <a:spAutoFit/>
          </a:bodyPr>
          <a:lstStyle/>
          <a:p>
            <a:r>
              <a:rPr lang="en-US" dirty="0" smtClean="0">
                <a:solidFill>
                  <a:srgbClr val="FFFFFF"/>
                </a:solidFill>
              </a:rPr>
              <a:t>Different thread computes each entry of product matrix C</a:t>
            </a:r>
          </a:p>
        </p:txBody>
      </p:sp>
      <p:grpSp>
        <p:nvGrpSpPr>
          <p:cNvPr id="26" name="Group 25"/>
          <p:cNvGrpSpPr/>
          <p:nvPr/>
        </p:nvGrpSpPr>
        <p:grpSpPr>
          <a:xfrm>
            <a:off x="4557946" y="1471112"/>
            <a:ext cx="4405509" cy="2464062"/>
            <a:chOff x="4557946" y="1471112"/>
            <a:chExt cx="4405509" cy="2464062"/>
          </a:xfrm>
        </p:grpSpPr>
        <p:sp>
          <p:nvSpPr>
            <p:cNvPr id="19" name="Cloud 18"/>
            <p:cNvSpPr/>
            <p:nvPr/>
          </p:nvSpPr>
          <p:spPr>
            <a:xfrm>
              <a:off x="7176238" y="2596259"/>
              <a:ext cx="1787217" cy="1338915"/>
            </a:xfrm>
            <a:prstGeom prst="cloud">
              <a:avLst/>
            </a:prstGeom>
            <a:solidFill>
              <a:schemeClr val="bg2">
                <a:lumMod val="75000"/>
              </a:schemeClr>
            </a:solidFill>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Content Placeholder 2"/>
            <p:cNvSpPr txBox="1">
              <a:spLocks/>
            </p:cNvSpPr>
            <p:nvPr/>
          </p:nvSpPr>
          <p:spPr bwMode="auto">
            <a:xfrm>
              <a:off x="4557946" y="1471112"/>
              <a:ext cx="3986073" cy="8479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u="sng" dirty="0" smtClean="0">
                  <a:solidFill>
                    <a:srgbClr val="FFFFFF"/>
                  </a:solidFill>
                </a:rPr>
                <a:t>Task Level</a:t>
              </a:r>
              <a:endParaRPr lang="en-US" u="sng" dirty="0">
                <a:solidFill>
                  <a:srgbClr val="FFFFFF"/>
                </a:solidFill>
              </a:endParaRPr>
            </a:p>
          </p:txBody>
        </p:sp>
        <p:sp>
          <p:nvSpPr>
            <p:cNvPr id="20" name="TextBox 19"/>
            <p:cNvSpPr txBox="1"/>
            <p:nvPr/>
          </p:nvSpPr>
          <p:spPr>
            <a:xfrm>
              <a:off x="7464988" y="2973123"/>
              <a:ext cx="1201746" cy="523220"/>
            </a:xfrm>
            <a:prstGeom prst="rect">
              <a:avLst/>
            </a:prstGeom>
            <a:noFill/>
          </p:spPr>
          <p:txBody>
            <a:bodyPr wrap="none" rtlCol="0">
              <a:spAutoFit/>
            </a:bodyPr>
            <a:lstStyle/>
            <a:p>
              <a:r>
                <a:rPr lang="en-US" sz="2800" b="1" dirty="0" smtClean="0">
                  <a:solidFill>
                    <a:srgbClr val="008000"/>
                  </a:solidFill>
                </a:rPr>
                <a:t>Cloud</a:t>
              </a:r>
            </a:p>
          </p:txBody>
        </p:sp>
        <p:sp>
          <p:nvSpPr>
            <p:cNvPr id="21" name="TextBox 20"/>
            <p:cNvSpPr txBox="1"/>
            <p:nvPr/>
          </p:nvSpPr>
          <p:spPr>
            <a:xfrm>
              <a:off x="4981264" y="2382941"/>
              <a:ext cx="2408081" cy="461665"/>
            </a:xfrm>
            <a:prstGeom prst="rect">
              <a:avLst/>
            </a:prstGeom>
            <a:noFill/>
          </p:spPr>
          <p:txBody>
            <a:bodyPr wrap="none" rtlCol="0">
              <a:spAutoFit/>
            </a:bodyPr>
            <a:lstStyle/>
            <a:p>
              <a:r>
                <a:rPr lang="en-US" dirty="0" smtClean="0">
                  <a:solidFill>
                    <a:srgbClr val="FFFFFF"/>
                  </a:solidFill>
                </a:rPr>
                <a:t>Search(“image”)</a:t>
              </a:r>
            </a:p>
          </p:txBody>
        </p:sp>
      </p:grpSp>
    </p:spTree>
    <p:extLst>
      <p:ext uri="{BB962C8B-B14F-4D97-AF65-F5344CB8AC3E}">
        <p14:creationId xmlns:p14="http://schemas.microsoft.com/office/powerpoint/2010/main" val="9289277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339742" y="2582996"/>
            <a:ext cx="247534" cy="241139"/>
          </a:xfrm>
          <a:prstGeom prst="rect">
            <a:avLst/>
          </a:prstGeom>
          <a:solidFill>
            <a:schemeClr val="accent1"/>
          </a:solidFill>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rot="5400000">
            <a:off x="1398067" y="2966287"/>
            <a:ext cx="1015663" cy="241139"/>
          </a:xfrm>
          <a:prstGeom prst="rect">
            <a:avLst/>
          </a:prstGeom>
          <a:solidFill>
            <a:schemeClr val="accent1"/>
          </a:solidFill>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ctangle 6"/>
          <p:cNvSpPr/>
          <p:nvPr/>
        </p:nvSpPr>
        <p:spPr>
          <a:xfrm>
            <a:off x="230920" y="2579025"/>
            <a:ext cx="903732" cy="241139"/>
          </a:xfrm>
          <a:prstGeom prst="rect">
            <a:avLst/>
          </a:prstGeom>
          <a:solidFill>
            <a:schemeClr val="accent1"/>
          </a:solidFill>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Different Kinds of Parallelism - 3</a:t>
            </a:r>
          </a:p>
        </p:txBody>
      </p:sp>
      <p:sp>
        <p:nvSpPr>
          <p:cNvPr id="3" name="Content Placeholder 2"/>
          <p:cNvSpPr>
            <a:spLocks noGrp="1"/>
          </p:cNvSpPr>
          <p:nvPr>
            <p:ph idx="1"/>
          </p:nvPr>
        </p:nvSpPr>
        <p:spPr>
          <a:xfrm>
            <a:off x="296897" y="1471112"/>
            <a:ext cx="3472230" cy="745927"/>
          </a:xfrm>
        </p:spPr>
        <p:txBody>
          <a:bodyPr/>
          <a:lstStyle/>
          <a:p>
            <a:pPr marL="0" indent="0" algn="ctr">
              <a:buNone/>
            </a:pPr>
            <a:r>
              <a:rPr lang="en-US" u="sng" dirty="0" smtClean="0">
                <a:solidFill>
                  <a:srgbClr val="FFFFFF"/>
                </a:solidFill>
              </a:rPr>
              <a:t>Thread Level</a:t>
            </a:r>
            <a:endParaRPr lang="en-US" u="sng" dirty="0">
              <a:solidFill>
                <a:srgbClr val="FFFFFF"/>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7</a:t>
            </a:fld>
            <a:endParaRPr lang="en-US"/>
          </a:p>
        </p:txBody>
      </p:sp>
      <p:sp>
        <p:nvSpPr>
          <p:cNvPr id="10" name="TextBox 9"/>
          <p:cNvSpPr txBox="1"/>
          <p:nvPr/>
        </p:nvSpPr>
        <p:spPr>
          <a:xfrm>
            <a:off x="230920" y="2579025"/>
            <a:ext cx="903732" cy="1015663"/>
          </a:xfrm>
          <a:prstGeom prst="rect">
            <a:avLst/>
          </a:prstGeom>
          <a:noFill/>
          <a:ln w="28575" cmpd="sng">
            <a:solidFill>
              <a:srgbClr val="FF0000"/>
            </a:solidFill>
          </a:ln>
        </p:spPr>
        <p:txBody>
          <a:bodyPr wrap="square" rtlCol="0">
            <a:spAutoFit/>
          </a:bodyPr>
          <a:lstStyle/>
          <a:p>
            <a:endParaRPr lang="en-US" sz="2000" dirty="0" smtClean="0">
              <a:solidFill>
                <a:srgbClr val="FFFFFF"/>
              </a:solidFill>
            </a:endParaRPr>
          </a:p>
          <a:p>
            <a:r>
              <a:rPr lang="en-US" sz="2000" dirty="0" smtClean="0">
                <a:solidFill>
                  <a:srgbClr val="FFFFFF"/>
                </a:solidFill>
              </a:rPr>
              <a:t>    A</a:t>
            </a:r>
          </a:p>
          <a:p>
            <a:r>
              <a:rPr lang="en-US" sz="2000" dirty="0">
                <a:solidFill>
                  <a:srgbClr val="FFFFFF"/>
                </a:solidFill>
              </a:rPr>
              <a:t> </a:t>
            </a:r>
            <a:r>
              <a:rPr lang="en-US" sz="2000" dirty="0" smtClean="0">
                <a:solidFill>
                  <a:srgbClr val="FFFFFF"/>
                </a:solidFill>
              </a:rPr>
              <a:t>                 </a:t>
            </a:r>
          </a:p>
        </p:txBody>
      </p:sp>
      <p:sp>
        <p:nvSpPr>
          <p:cNvPr id="13" name="TextBox 12"/>
          <p:cNvSpPr txBox="1"/>
          <p:nvPr/>
        </p:nvSpPr>
        <p:spPr>
          <a:xfrm>
            <a:off x="1785331" y="2579025"/>
            <a:ext cx="903732" cy="1015663"/>
          </a:xfrm>
          <a:prstGeom prst="rect">
            <a:avLst/>
          </a:prstGeom>
          <a:noFill/>
          <a:ln w="28575" cmpd="sng">
            <a:solidFill>
              <a:srgbClr val="FF0000"/>
            </a:solidFill>
          </a:ln>
        </p:spPr>
        <p:txBody>
          <a:bodyPr wrap="square" rtlCol="0">
            <a:spAutoFit/>
          </a:bodyPr>
          <a:lstStyle/>
          <a:p>
            <a:endParaRPr lang="en-US" sz="2000" dirty="0" smtClean="0">
              <a:solidFill>
                <a:srgbClr val="FFFFFF"/>
              </a:solidFill>
            </a:endParaRPr>
          </a:p>
          <a:p>
            <a:r>
              <a:rPr lang="en-US" sz="2000" dirty="0" smtClean="0">
                <a:solidFill>
                  <a:srgbClr val="FFFFFF"/>
                </a:solidFill>
              </a:rPr>
              <a:t>    B</a:t>
            </a:r>
          </a:p>
          <a:p>
            <a:r>
              <a:rPr lang="en-US" sz="2000" dirty="0">
                <a:solidFill>
                  <a:srgbClr val="FFFFFF"/>
                </a:solidFill>
              </a:rPr>
              <a:t> </a:t>
            </a:r>
            <a:r>
              <a:rPr lang="en-US" sz="2000" dirty="0" smtClean="0">
                <a:solidFill>
                  <a:srgbClr val="FFFFFF"/>
                </a:solidFill>
              </a:rPr>
              <a:t>                 </a:t>
            </a:r>
          </a:p>
        </p:txBody>
      </p:sp>
      <p:sp>
        <p:nvSpPr>
          <p:cNvPr id="14" name="TextBox 13"/>
          <p:cNvSpPr txBox="1"/>
          <p:nvPr/>
        </p:nvSpPr>
        <p:spPr>
          <a:xfrm>
            <a:off x="3339742" y="2579025"/>
            <a:ext cx="903732" cy="1015663"/>
          </a:xfrm>
          <a:prstGeom prst="rect">
            <a:avLst/>
          </a:prstGeom>
          <a:noFill/>
          <a:ln w="28575" cmpd="sng">
            <a:solidFill>
              <a:srgbClr val="FF0000"/>
            </a:solidFill>
          </a:ln>
        </p:spPr>
        <p:txBody>
          <a:bodyPr wrap="square" rtlCol="0">
            <a:spAutoFit/>
          </a:bodyPr>
          <a:lstStyle/>
          <a:p>
            <a:endParaRPr lang="en-US" sz="2000" dirty="0" smtClean="0">
              <a:solidFill>
                <a:srgbClr val="FFFFFF"/>
              </a:solidFill>
            </a:endParaRPr>
          </a:p>
          <a:p>
            <a:r>
              <a:rPr lang="en-US" sz="2000" dirty="0" smtClean="0">
                <a:solidFill>
                  <a:srgbClr val="FFFFFF"/>
                </a:solidFill>
              </a:rPr>
              <a:t>    C</a:t>
            </a:r>
          </a:p>
          <a:p>
            <a:r>
              <a:rPr lang="en-US" sz="2000" dirty="0">
                <a:solidFill>
                  <a:srgbClr val="FFFFFF"/>
                </a:solidFill>
              </a:rPr>
              <a:t> </a:t>
            </a:r>
            <a:r>
              <a:rPr lang="en-US" sz="2000" dirty="0" smtClean="0">
                <a:solidFill>
                  <a:srgbClr val="FFFFFF"/>
                </a:solidFill>
              </a:rPr>
              <a:t>                 </a:t>
            </a:r>
          </a:p>
        </p:txBody>
      </p:sp>
      <p:sp>
        <p:nvSpPr>
          <p:cNvPr id="6" name="TextBox 5"/>
          <p:cNvSpPr txBox="1"/>
          <p:nvPr/>
        </p:nvSpPr>
        <p:spPr>
          <a:xfrm>
            <a:off x="1290504" y="2820164"/>
            <a:ext cx="364202" cy="523220"/>
          </a:xfrm>
          <a:prstGeom prst="rect">
            <a:avLst/>
          </a:prstGeom>
          <a:noFill/>
        </p:spPr>
        <p:txBody>
          <a:bodyPr wrap="none" rtlCol="0">
            <a:spAutoFit/>
          </a:bodyPr>
          <a:lstStyle/>
          <a:p>
            <a:r>
              <a:rPr lang="en-US" sz="2800" dirty="0" smtClean="0">
                <a:solidFill>
                  <a:srgbClr val="FFFFFF"/>
                </a:solidFill>
              </a:rPr>
              <a:t>x</a:t>
            </a:r>
          </a:p>
        </p:txBody>
      </p:sp>
      <p:sp>
        <p:nvSpPr>
          <p:cNvPr id="15" name="TextBox 14"/>
          <p:cNvSpPr txBox="1"/>
          <p:nvPr/>
        </p:nvSpPr>
        <p:spPr>
          <a:xfrm>
            <a:off x="2828421" y="2820164"/>
            <a:ext cx="394359" cy="523220"/>
          </a:xfrm>
          <a:prstGeom prst="rect">
            <a:avLst/>
          </a:prstGeom>
          <a:noFill/>
        </p:spPr>
        <p:txBody>
          <a:bodyPr wrap="none" rtlCol="0">
            <a:spAutoFit/>
          </a:bodyPr>
          <a:lstStyle/>
          <a:p>
            <a:r>
              <a:rPr lang="en-US" sz="2800" dirty="0">
                <a:solidFill>
                  <a:srgbClr val="FFFFFF"/>
                </a:solidFill>
              </a:rPr>
              <a:t>=</a:t>
            </a:r>
            <a:endParaRPr lang="en-US" sz="2800" dirty="0" smtClean="0">
              <a:solidFill>
                <a:srgbClr val="FFFFFF"/>
              </a:solidFill>
            </a:endParaRPr>
          </a:p>
        </p:txBody>
      </p:sp>
      <p:sp>
        <p:nvSpPr>
          <p:cNvPr id="8" name="TextBox 7"/>
          <p:cNvSpPr txBox="1"/>
          <p:nvPr/>
        </p:nvSpPr>
        <p:spPr>
          <a:xfrm>
            <a:off x="222449" y="3921911"/>
            <a:ext cx="4261049" cy="830997"/>
          </a:xfrm>
          <a:prstGeom prst="rect">
            <a:avLst/>
          </a:prstGeom>
          <a:noFill/>
        </p:spPr>
        <p:txBody>
          <a:bodyPr wrap="square" rtlCol="0">
            <a:spAutoFit/>
          </a:bodyPr>
          <a:lstStyle/>
          <a:p>
            <a:r>
              <a:rPr lang="en-US" dirty="0" smtClean="0">
                <a:solidFill>
                  <a:srgbClr val="FFFFFF"/>
                </a:solidFill>
              </a:rPr>
              <a:t>Different thread computes each entry of product matrix C</a:t>
            </a:r>
          </a:p>
        </p:txBody>
      </p:sp>
      <p:grpSp>
        <p:nvGrpSpPr>
          <p:cNvPr id="26" name="Group 25"/>
          <p:cNvGrpSpPr/>
          <p:nvPr/>
        </p:nvGrpSpPr>
        <p:grpSpPr>
          <a:xfrm>
            <a:off x="4557946" y="1471112"/>
            <a:ext cx="4405509" cy="2912464"/>
            <a:chOff x="4557946" y="1471112"/>
            <a:chExt cx="4405509" cy="2912464"/>
          </a:xfrm>
        </p:grpSpPr>
        <p:sp>
          <p:nvSpPr>
            <p:cNvPr id="19" name="Cloud 18"/>
            <p:cNvSpPr/>
            <p:nvPr/>
          </p:nvSpPr>
          <p:spPr>
            <a:xfrm>
              <a:off x="7176238" y="2596259"/>
              <a:ext cx="1787217" cy="1338915"/>
            </a:xfrm>
            <a:prstGeom prst="cloud">
              <a:avLst/>
            </a:prstGeom>
            <a:solidFill>
              <a:schemeClr val="bg2">
                <a:lumMod val="75000"/>
              </a:schemeClr>
            </a:solidFill>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Content Placeholder 2"/>
            <p:cNvSpPr txBox="1">
              <a:spLocks/>
            </p:cNvSpPr>
            <p:nvPr/>
          </p:nvSpPr>
          <p:spPr bwMode="auto">
            <a:xfrm>
              <a:off x="4557946" y="1471112"/>
              <a:ext cx="3986073" cy="8479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u="sng" dirty="0" smtClean="0">
                  <a:solidFill>
                    <a:srgbClr val="FFFFFF"/>
                  </a:solidFill>
                </a:rPr>
                <a:t>User Level</a:t>
              </a:r>
              <a:endParaRPr lang="en-US" u="sng" dirty="0">
                <a:solidFill>
                  <a:srgbClr val="FFFFFF"/>
                </a:solidFill>
              </a:endParaRPr>
            </a:p>
          </p:txBody>
        </p:sp>
        <p:sp>
          <p:nvSpPr>
            <p:cNvPr id="20" name="TextBox 19"/>
            <p:cNvSpPr txBox="1"/>
            <p:nvPr/>
          </p:nvSpPr>
          <p:spPr>
            <a:xfrm>
              <a:off x="7464988" y="2973123"/>
              <a:ext cx="1201746" cy="523220"/>
            </a:xfrm>
            <a:prstGeom prst="rect">
              <a:avLst/>
            </a:prstGeom>
            <a:noFill/>
          </p:spPr>
          <p:txBody>
            <a:bodyPr wrap="none" rtlCol="0">
              <a:spAutoFit/>
            </a:bodyPr>
            <a:lstStyle/>
            <a:p>
              <a:r>
                <a:rPr lang="en-US" sz="2800" b="1" dirty="0" smtClean="0">
                  <a:solidFill>
                    <a:srgbClr val="008000"/>
                  </a:solidFill>
                </a:rPr>
                <a:t>Cloud</a:t>
              </a:r>
            </a:p>
          </p:txBody>
        </p:sp>
        <p:sp>
          <p:nvSpPr>
            <p:cNvPr id="21" name="TextBox 20"/>
            <p:cNvSpPr txBox="1"/>
            <p:nvPr/>
          </p:nvSpPr>
          <p:spPr>
            <a:xfrm>
              <a:off x="4981264" y="2382941"/>
              <a:ext cx="2408081" cy="461665"/>
            </a:xfrm>
            <a:prstGeom prst="rect">
              <a:avLst/>
            </a:prstGeom>
            <a:noFill/>
          </p:spPr>
          <p:txBody>
            <a:bodyPr wrap="none" rtlCol="0">
              <a:spAutoFit/>
            </a:bodyPr>
            <a:lstStyle/>
            <a:p>
              <a:r>
                <a:rPr lang="en-US" dirty="0" smtClean="0">
                  <a:solidFill>
                    <a:srgbClr val="FFFFFF"/>
                  </a:solidFill>
                </a:rPr>
                <a:t>Search(“image”)</a:t>
              </a:r>
            </a:p>
          </p:txBody>
        </p:sp>
        <p:sp>
          <p:nvSpPr>
            <p:cNvPr id="22" name="TextBox 21"/>
            <p:cNvSpPr txBox="1"/>
            <p:nvPr/>
          </p:nvSpPr>
          <p:spPr>
            <a:xfrm>
              <a:off x="5148346" y="3921911"/>
              <a:ext cx="2305138" cy="461665"/>
            </a:xfrm>
            <a:prstGeom prst="rect">
              <a:avLst/>
            </a:prstGeom>
            <a:noFill/>
          </p:spPr>
          <p:txBody>
            <a:bodyPr wrap="none" rtlCol="0">
              <a:spAutoFit/>
            </a:bodyPr>
            <a:lstStyle/>
            <a:p>
              <a:r>
                <a:rPr lang="en-US" dirty="0" smtClean="0">
                  <a:solidFill>
                    <a:srgbClr val="FFFFFF"/>
                  </a:solidFill>
                </a:rPr>
                <a:t>Query(“record”)</a:t>
              </a:r>
            </a:p>
          </p:txBody>
        </p:sp>
        <p:sp>
          <p:nvSpPr>
            <p:cNvPr id="24" name="TextBox 23"/>
            <p:cNvSpPr txBox="1"/>
            <p:nvPr/>
          </p:nvSpPr>
          <p:spPr>
            <a:xfrm>
              <a:off x="5082370" y="3143329"/>
              <a:ext cx="2203398" cy="461665"/>
            </a:xfrm>
            <a:prstGeom prst="rect">
              <a:avLst/>
            </a:prstGeom>
            <a:noFill/>
          </p:spPr>
          <p:txBody>
            <a:bodyPr wrap="none" rtlCol="0">
              <a:spAutoFit/>
            </a:bodyPr>
            <a:lstStyle/>
            <a:p>
              <a:r>
                <a:rPr lang="en-US" dirty="0" smtClean="0">
                  <a:solidFill>
                    <a:srgbClr val="FFFFFF"/>
                  </a:solidFill>
                </a:rPr>
                <a:t>Lookup(“data”)</a:t>
              </a:r>
            </a:p>
          </p:txBody>
        </p:sp>
      </p:grpSp>
    </p:spTree>
    <p:extLst>
      <p:ext uri="{BB962C8B-B14F-4D97-AF65-F5344CB8AC3E}">
        <p14:creationId xmlns:p14="http://schemas.microsoft.com/office/powerpoint/2010/main" val="11288439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Dependency Destroys Parallelism</a:t>
            </a:r>
          </a:p>
        </p:txBody>
      </p:sp>
      <p:sp>
        <p:nvSpPr>
          <p:cNvPr id="3" name="Content Placeholder 2"/>
          <p:cNvSpPr>
            <a:spLocks noGrp="1"/>
          </p:cNvSpPr>
          <p:nvPr>
            <p:ph idx="1"/>
          </p:nvPr>
        </p:nvSpPr>
        <p:spPr>
          <a:xfrm>
            <a:off x="1512832" y="1628948"/>
            <a:ext cx="6816764" cy="1356138"/>
          </a:xfrm>
        </p:spPr>
        <p:txBody>
          <a:bodyPr/>
          <a:lstStyle/>
          <a:p>
            <a:pPr marL="0" indent="0">
              <a:buNone/>
            </a:pPr>
            <a:r>
              <a:rPr lang="en-US" sz="3600" dirty="0">
                <a:solidFill>
                  <a:srgbClr val="FFFFFF"/>
                </a:solidFill>
              </a:rPr>
              <a:t>f</a:t>
            </a:r>
            <a:r>
              <a:rPr lang="en-US" sz="3600" dirty="0" smtClean="0">
                <a:solidFill>
                  <a:srgbClr val="FFFFFF"/>
                </a:solidFill>
              </a:rPr>
              <a:t>or </a:t>
            </a:r>
            <a:r>
              <a:rPr lang="en-US" sz="3600" dirty="0" err="1" smtClean="0">
                <a:solidFill>
                  <a:srgbClr val="FFFFFF"/>
                </a:solidFill>
              </a:rPr>
              <a:t>i</a:t>
            </a:r>
            <a:r>
              <a:rPr lang="en-US" sz="3600" dirty="0" smtClean="0">
                <a:solidFill>
                  <a:srgbClr val="FFFFFF"/>
                </a:solidFill>
              </a:rPr>
              <a:t> = 1 to n</a:t>
            </a:r>
          </a:p>
          <a:p>
            <a:pPr marL="0" indent="0">
              <a:buNone/>
            </a:pPr>
            <a:r>
              <a:rPr lang="en-US" sz="3600" dirty="0">
                <a:solidFill>
                  <a:srgbClr val="FFFFFF"/>
                </a:solidFill>
              </a:rPr>
              <a:t> </a:t>
            </a:r>
            <a:r>
              <a:rPr lang="en-US" sz="3600" dirty="0" smtClean="0">
                <a:solidFill>
                  <a:srgbClr val="FFFFFF"/>
                </a:solidFill>
              </a:rPr>
              <a:t>  a[b[</a:t>
            </a:r>
            <a:r>
              <a:rPr lang="en-US" sz="3600" dirty="0" err="1" smtClean="0">
                <a:solidFill>
                  <a:srgbClr val="FFFFFF"/>
                </a:solidFill>
              </a:rPr>
              <a:t>i</a:t>
            </a:r>
            <a:r>
              <a:rPr lang="en-US" sz="3600" dirty="0" smtClean="0">
                <a:solidFill>
                  <a:srgbClr val="FFFFFF"/>
                </a:solidFill>
              </a:rPr>
              <a:t>]] = (a[b[</a:t>
            </a:r>
            <a:r>
              <a:rPr lang="en-US" sz="3600" dirty="0" err="1" smtClean="0">
                <a:solidFill>
                  <a:srgbClr val="FFFFFF"/>
                </a:solidFill>
              </a:rPr>
              <a:t>i</a:t>
            </a:r>
            <a:r>
              <a:rPr lang="en-US" sz="3600" dirty="0" smtClean="0">
                <a:solidFill>
                  <a:srgbClr val="FFFFFF"/>
                </a:solidFill>
              </a:rPr>
              <a:t> - 1]] + b[</a:t>
            </a:r>
            <a:r>
              <a:rPr lang="en-US" sz="3600" dirty="0" err="1" smtClean="0">
                <a:solidFill>
                  <a:srgbClr val="FFFFFF"/>
                </a:solidFill>
              </a:rPr>
              <a:t>i</a:t>
            </a:r>
            <a:r>
              <a:rPr lang="en-US" sz="3600" dirty="0" smtClean="0">
                <a:solidFill>
                  <a:srgbClr val="FFFFFF"/>
                </a:solidFill>
              </a:rPr>
              <a:t>]) / c[</a:t>
            </a:r>
            <a:r>
              <a:rPr lang="en-US" sz="3600" dirty="0" err="1" smtClean="0">
                <a:solidFill>
                  <a:srgbClr val="FFFFFF"/>
                </a:solidFill>
              </a:rPr>
              <a:t>i</a:t>
            </a:r>
            <a:r>
              <a:rPr lang="en-US" sz="3600" dirty="0" smtClean="0">
                <a:solidFill>
                  <a:srgbClr val="FFFFFF"/>
                </a:solidFill>
              </a:rPr>
              <a:t>]</a:t>
            </a:r>
            <a:endParaRPr lang="en-US" sz="3600" dirty="0">
              <a:solidFill>
                <a:srgbClr val="FFFFFF"/>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8</a:t>
            </a:fld>
            <a:endParaRPr lang="en-US"/>
          </a:p>
        </p:txBody>
      </p:sp>
      <p:sp>
        <p:nvSpPr>
          <p:cNvPr id="5" name="TextBox 4"/>
          <p:cNvSpPr txBox="1"/>
          <p:nvPr/>
        </p:nvSpPr>
        <p:spPr>
          <a:xfrm>
            <a:off x="956667" y="3464578"/>
            <a:ext cx="7207987" cy="1077218"/>
          </a:xfrm>
          <a:prstGeom prst="rect">
            <a:avLst/>
          </a:prstGeom>
          <a:solidFill>
            <a:srgbClr val="C4BD97"/>
          </a:solidFill>
        </p:spPr>
        <p:txBody>
          <a:bodyPr wrap="square" rtlCol="0">
            <a:spAutoFit/>
          </a:bodyPr>
          <a:lstStyle/>
          <a:p>
            <a:pPr algn="ctr"/>
            <a:r>
              <a:rPr lang="en-US" sz="3200" dirty="0" smtClean="0">
                <a:solidFill>
                  <a:srgbClr val="FF6600"/>
                </a:solidFill>
              </a:rPr>
              <a:t>Need to compute </a:t>
            </a:r>
            <a:r>
              <a:rPr lang="en-US" sz="3200" dirty="0" err="1" smtClean="0">
                <a:solidFill>
                  <a:srgbClr val="FF6600"/>
                </a:solidFill>
              </a:rPr>
              <a:t>i</a:t>
            </a:r>
            <a:r>
              <a:rPr lang="en-US" sz="3200" baseline="30000" dirty="0" err="1" smtClean="0">
                <a:solidFill>
                  <a:srgbClr val="FF6600"/>
                </a:solidFill>
              </a:rPr>
              <a:t>th</a:t>
            </a:r>
            <a:r>
              <a:rPr lang="en-US" sz="3200" dirty="0" smtClean="0">
                <a:solidFill>
                  <a:srgbClr val="FF6600"/>
                </a:solidFill>
              </a:rPr>
              <a:t> entry after </a:t>
            </a:r>
            <a:r>
              <a:rPr lang="en-US" sz="3200" dirty="0" err="1" smtClean="0">
                <a:solidFill>
                  <a:srgbClr val="FF6600"/>
                </a:solidFill>
              </a:rPr>
              <a:t>i</a:t>
            </a:r>
            <a:r>
              <a:rPr lang="en-US" sz="3200" dirty="0" smtClean="0">
                <a:solidFill>
                  <a:srgbClr val="FF6600"/>
                </a:solidFill>
              </a:rPr>
              <a:t> - 1</a:t>
            </a:r>
            <a:r>
              <a:rPr lang="en-US" sz="3200" baseline="30000" dirty="0" smtClean="0">
                <a:solidFill>
                  <a:srgbClr val="FF6600"/>
                </a:solidFill>
              </a:rPr>
              <a:t>th</a:t>
            </a:r>
            <a:r>
              <a:rPr lang="en-US" sz="3200" dirty="0" smtClean="0">
                <a:solidFill>
                  <a:srgbClr val="FF6600"/>
                </a:solidFill>
              </a:rPr>
              <a:t> has been computed </a:t>
            </a:r>
            <a:r>
              <a:rPr lang="en-US" sz="3200" dirty="0" smtClean="0">
                <a:solidFill>
                  <a:srgbClr val="FF6600"/>
                </a:solidFill>
                <a:sym typeface="Wingdings"/>
              </a:rPr>
              <a:t></a:t>
            </a:r>
            <a:endParaRPr lang="en-US" sz="3200" dirty="0" smtClean="0">
              <a:solidFill>
                <a:srgbClr val="FF6600"/>
              </a:solidFill>
            </a:endParaRPr>
          </a:p>
        </p:txBody>
      </p:sp>
    </p:spTree>
    <p:extLst>
      <p:ext uri="{BB962C8B-B14F-4D97-AF65-F5344CB8AC3E}">
        <p14:creationId xmlns:p14="http://schemas.microsoft.com/office/powerpoint/2010/main" val="11732535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Different Kinds of Dependency</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9</a:t>
            </a:fld>
            <a:endParaRPr lang="en-US"/>
          </a:p>
        </p:txBody>
      </p:sp>
      <p:grpSp>
        <p:nvGrpSpPr>
          <p:cNvPr id="17" name="Group 16"/>
          <p:cNvGrpSpPr/>
          <p:nvPr/>
        </p:nvGrpSpPr>
        <p:grpSpPr>
          <a:xfrm>
            <a:off x="155666" y="3364706"/>
            <a:ext cx="4033877" cy="1402557"/>
            <a:chOff x="155666" y="3364706"/>
            <a:chExt cx="4033877" cy="1402557"/>
          </a:xfrm>
        </p:grpSpPr>
        <p:sp>
          <p:nvSpPr>
            <p:cNvPr id="6" name="Content Placeholder 2"/>
            <p:cNvSpPr txBox="1">
              <a:spLocks/>
            </p:cNvSpPr>
            <p:nvPr/>
          </p:nvSpPr>
          <p:spPr bwMode="auto">
            <a:xfrm>
              <a:off x="155666" y="3477094"/>
              <a:ext cx="2043254" cy="1290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dirty="0" smtClean="0">
                  <a:solidFill>
                    <a:srgbClr val="FFFFFF"/>
                  </a:solidFill>
                </a:rPr>
                <a:t>Write A</a:t>
              </a:r>
            </a:p>
            <a:p>
              <a:pPr marL="0" indent="0">
                <a:buFont typeface="Arial" charset="0"/>
                <a:buNone/>
              </a:pPr>
              <a:r>
                <a:rPr lang="en-US" dirty="0" smtClean="0">
                  <a:solidFill>
                    <a:srgbClr val="FFFFFF"/>
                  </a:solidFill>
                </a:rPr>
                <a:t>   Read A</a:t>
              </a:r>
              <a:endParaRPr lang="en-US" dirty="0">
                <a:solidFill>
                  <a:srgbClr val="FFFFFF"/>
                </a:solidFill>
              </a:endParaRPr>
            </a:p>
          </p:txBody>
        </p:sp>
        <p:sp>
          <p:nvSpPr>
            <p:cNvPr id="7" name="TextBox 6"/>
            <p:cNvSpPr txBox="1"/>
            <p:nvPr/>
          </p:nvSpPr>
          <p:spPr>
            <a:xfrm>
              <a:off x="1809732" y="3364706"/>
              <a:ext cx="2379811" cy="1384995"/>
            </a:xfrm>
            <a:prstGeom prst="rect">
              <a:avLst/>
            </a:prstGeom>
            <a:noFill/>
          </p:spPr>
          <p:txBody>
            <a:bodyPr wrap="square" rtlCol="0">
              <a:spAutoFit/>
            </a:bodyPr>
            <a:lstStyle/>
            <a:p>
              <a:pPr algn="ctr"/>
              <a:r>
                <a:rPr lang="en-US" sz="2800" dirty="0" smtClean="0">
                  <a:solidFill>
                    <a:srgbClr val="CCFFCC"/>
                  </a:solidFill>
                </a:rPr>
                <a:t>RAW:</a:t>
              </a:r>
            </a:p>
            <a:p>
              <a:pPr algn="ctr"/>
              <a:r>
                <a:rPr lang="en-US" sz="2800" dirty="0" smtClean="0">
                  <a:solidFill>
                    <a:srgbClr val="CCFFCC"/>
                  </a:solidFill>
                </a:rPr>
                <a:t>Read needs</a:t>
              </a:r>
            </a:p>
            <a:p>
              <a:pPr algn="ctr"/>
              <a:r>
                <a:rPr lang="en-US" sz="2800" dirty="0">
                  <a:solidFill>
                    <a:srgbClr val="CCFFCC"/>
                  </a:solidFill>
                </a:rPr>
                <a:t>n</a:t>
              </a:r>
              <a:r>
                <a:rPr lang="en-US" sz="2800" dirty="0" smtClean="0">
                  <a:solidFill>
                    <a:srgbClr val="CCFFCC"/>
                  </a:solidFill>
                </a:rPr>
                <a:t>ew value</a:t>
              </a:r>
            </a:p>
          </p:txBody>
        </p:sp>
      </p:grpSp>
      <p:grpSp>
        <p:nvGrpSpPr>
          <p:cNvPr id="16" name="Group 15"/>
          <p:cNvGrpSpPr/>
          <p:nvPr/>
        </p:nvGrpSpPr>
        <p:grpSpPr>
          <a:xfrm>
            <a:off x="4569263" y="989188"/>
            <a:ext cx="4084556" cy="1815882"/>
            <a:chOff x="4569263" y="989188"/>
            <a:chExt cx="4084556" cy="1815882"/>
          </a:xfrm>
        </p:grpSpPr>
        <p:sp>
          <p:nvSpPr>
            <p:cNvPr id="8" name="Content Placeholder 2"/>
            <p:cNvSpPr txBox="1">
              <a:spLocks/>
            </p:cNvSpPr>
            <p:nvPr/>
          </p:nvSpPr>
          <p:spPr bwMode="auto">
            <a:xfrm>
              <a:off x="4569263" y="1357351"/>
              <a:ext cx="2046452" cy="1290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dirty="0" smtClean="0">
                  <a:solidFill>
                    <a:srgbClr val="FFFFFF"/>
                  </a:solidFill>
                </a:rPr>
                <a:t>Write A</a:t>
              </a:r>
            </a:p>
            <a:p>
              <a:pPr marL="0" indent="0">
                <a:buFont typeface="Arial" charset="0"/>
                <a:buNone/>
              </a:pPr>
              <a:r>
                <a:rPr lang="en-US" dirty="0" smtClean="0">
                  <a:solidFill>
                    <a:srgbClr val="FFFFFF"/>
                  </a:solidFill>
                </a:rPr>
                <a:t>   Write A</a:t>
              </a:r>
              <a:endParaRPr lang="en-US" dirty="0">
                <a:solidFill>
                  <a:srgbClr val="FFFFFF"/>
                </a:solidFill>
              </a:endParaRPr>
            </a:p>
          </p:txBody>
        </p:sp>
        <p:sp>
          <p:nvSpPr>
            <p:cNvPr id="9" name="TextBox 8"/>
            <p:cNvSpPr txBox="1"/>
            <p:nvPr/>
          </p:nvSpPr>
          <p:spPr>
            <a:xfrm>
              <a:off x="6274008" y="989188"/>
              <a:ext cx="2379811" cy="1815882"/>
            </a:xfrm>
            <a:prstGeom prst="rect">
              <a:avLst/>
            </a:prstGeom>
            <a:noFill/>
          </p:spPr>
          <p:txBody>
            <a:bodyPr wrap="square" rtlCol="0">
              <a:spAutoFit/>
            </a:bodyPr>
            <a:lstStyle/>
            <a:p>
              <a:pPr algn="ctr"/>
              <a:r>
                <a:rPr lang="en-US" sz="2800" dirty="0" smtClean="0">
                  <a:solidFill>
                    <a:srgbClr val="CCFFCC"/>
                  </a:solidFill>
                </a:rPr>
                <a:t>WAW:</a:t>
              </a:r>
            </a:p>
            <a:p>
              <a:pPr algn="ctr"/>
              <a:r>
                <a:rPr lang="en-US" sz="2800" dirty="0">
                  <a:solidFill>
                    <a:srgbClr val="CCFFCC"/>
                  </a:solidFill>
                </a:rPr>
                <a:t>S</a:t>
              </a:r>
              <a:r>
                <a:rPr lang="en-US" sz="2800" dirty="0" smtClean="0">
                  <a:solidFill>
                    <a:srgbClr val="CCFFCC"/>
                  </a:solidFill>
                </a:rPr>
                <a:t>emantics</a:t>
              </a:r>
            </a:p>
            <a:p>
              <a:pPr algn="ctr"/>
              <a:r>
                <a:rPr lang="en-US" sz="2800" dirty="0">
                  <a:solidFill>
                    <a:srgbClr val="CCFFCC"/>
                  </a:solidFill>
                </a:rPr>
                <a:t>d</a:t>
              </a:r>
              <a:r>
                <a:rPr lang="en-US" sz="2800" dirty="0" smtClean="0">
                  <a:solidFill>
                    <a:srgbClr val="CCFFCC"/>
                  </a:solidFill>
                </a:rPr>
                <a:t>ecide</a:t>
              </a:r>
            </a:p>
            <a:p>
              <a:pPr algn="ctr"/>
              <a:r>
                <a:rPr lang="en-US" sz="2800" dirty="0" smtClean="0">
                  <a:solidFill>
                    <a:srgbClr val="CCFFCC"/>
                  </a:solidFill>
                </a:rPr>
                <a:t>order</a:t>
              </a:r>
            </a:p>
          </p:txBody>
        </p:sp>
      </p:grpSp>
      <p:grpSp>
        <p:nvGrpSpPr>
          <p:cNvPr id="18" name="Group 17"/>
          <p:cNvGrpSpPr/>
          <p:nvPr/>
        </p:nvGrpSpPr>
        <p:grpSpPr>
          <a:xfrm>
            <a:off x="4569262" y="3093289"/>
            <a:ext cx="4529897" cy="1815882"/>
            <a:chOff x="4569262" y="3093289"/>
            <a:chExt cx="4529897" cy="1815882"/>
          </a:xfrm>
        </p:grpSpPr>
        <p:sp>
          <p:nvSpPr>
            <p:cNvPr id="10" name="Content Placeholder 2"/>
            <p:cNvSpPr txBox="1">
              <a:spLocks/>
            </p:cNvSpPr>
            <p:nvPr/>
          </p:nvSpPr>
          <p:spPr bwMode="auto">
            <a:xfrm>
              <a:off x="4569262" y="3477094"/>
              <a:ext cx="2046453" cy="1290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dirty="0" smtClean="0">
                  <a:solidFill>
                    <a:srgbClr val="FFFFFF"/>
                  </a:solidFill>
                </a:rPr>
                <a:t>Read A</a:t>
              </a:r>
            </a:p>
            <a:p>
              <a:pPr marL="0" indent="0">
                <a:buFont typeface="Arial" charset="0"/>
                <a:buNone/>
              </a:pPr>
              <a:r>
                <a:rPr lang="en-US" dirty="0" smtClean="0">
                  <a:solidFill>
                    <a:srgbClr val="FFFFFF"/>
                  </a:solidFill>
                </a:rPr>
                <a:t>   Write A</a:t>
              </a:r>
              <a:endParaRPr lang="en-US" dirty="0">
                <a:solidFill>
                  <a:srgbClr val="FFFFFF"/>
                </a:solidFill>
              </a:endParaRPr>
            </a:p>
          </p:txBody>
        </p:sp>
        <p:sp>
          <p:nvSpPr>
            <p:cNvPr id="11" name="TextBox 10"/>
            <p:cNvSpPr txBox="1"/>
            <p:nvPr/>
          </p:nvSpPr>
          <p:spPr>
            <a:xfrm>
              <a:off x="5838964" y="3093289"/>
              <a:ext cx="3260195" cy="1815882"/>
            </a:xfrm>
            <a:prstGeom prst="rect">
              <a:avLst/>
            </a:prstGeom>
            <a:noFill/>
          </p:spPr>
          <p:txBody>
            <a:bodyPr wrap="square" rtlCol="0">
              <a:spAutoFit/>
            </a:bodyPr>
            <a:lstStyle/>
            <a:p>
              <a:pPr algn="ctr"/>
              <a:r>
                <a:rPr lang="en-US" sz="2800" dirty="0" smtClean="0">
                  <a:solidFill>
                    <a:srgbClr val="CC66FF"/>
                  </a:solidFill>
                </a:rPr>
                <a:t>WAR:</a:t>
              </a:r>
            </a:p>
            <a:p>
              <a:pPr algn="ctr"/>
              <a:r>
                <a:rPr lang="en-US" sz="2800" dirty="0" smtClean="0">
                  <a:solidFill>
                    <a:srgbClr val="CC66FF"/>
                  </a:solidFill>
                </a:rPr>
                <a:t>We have</a:t>
              </a:r>
            </a:p>
            <a:p>
              <a:pPr algn="ctr"/>
              <a:r>
                <a:rPr lang="en-US" sz="2800" dirty="0">
                  <a:solidFill>
                    <a:srgbClr val="CC66FF"/>
                  </a:solidFill>
                </a:rPr>
                <a:t>f</a:t>
              </a:r>
              <a:r>
                <a:rPr lang="en-US" sz="2800" dirty="0" smtClean="0">
                  <a:solidFill>
                    <a:srgbClr val="CC66FF"/>
                  </a:solidFill>
                </a:rPr>
                <a:t>lexibility</a:t>
              </a:r>
            </a:p>
            <a:p>
              <a:pPr algn="ctr"/>
              <a:r>
                <a:rPr lang="en-US" sz="2800" dirty="0">
                  <a:solidFill>
                    <a:srgbClr val="CC66FF"/>
                  </a:solidFill>
                </a:rPr>
                <a:t>h</a:t>
              </a:r>
              <a:r>
                <a:rPr lang="en-US" sz="2800" dirty="0" smtClean="0">
                  <a:solidFill>
                    <a:srgbClr val="CC66FF"/>
                  </a:solidFill>
                </a:rPr>
                <a:t>ere!</a:t>
              </a:r>
            </a:p>
          </p:txBody>
        </p:sp>
      </p:grpSp>
      <p:sp>
        <p:nvSpPr>
          <p:cNvPr id="12" name="Oval 11"/>
          <p:cNvSpPr/>
          <p:nvPr/>
        </p:nvSpPr>
        <p:spPr>
          <a:xfrm>
            <a:off x="4189543" y="2805070"/>
            <a:ext cx="4954457" cy="2338430"/>
          </a:xfrm>
          <a:prstGeom prst="ellipse">
            <a:avLst/>
          </a:prstGeom>
          <a:ln w="3810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5" name="Group 14"/>
          <p:cNvGrpSpPr/>
          <p:nvPr/>
        </p:nvGrpSpPr>
        <p:grpSpPr>
          <a:xfrm>
            <a:off x="155666" y="1357351"/>
            <a:ext cx="4109701" cy="1290169"/>
            <a:chOff x="155666" y="1357351"/>
            <a:chExt cx="4109701" cy="1290169"/>
          </a:xfrm>
        </p:grpSpPr>
        <p:sp>
          <p:nvSpPr>
            <p:cNvPr id="5" name="TextBox 4"/>
            <p:cNvSpPr txBox="1"/>
            <p:nvPr/>
          </p:nvSpPr>
          <p:spPr>
            <a:xfrm>
              <a:off x="1885556" y="1448871"/>
              <a:ext cx="2379811" cy="954107"/>
            </a:xfrm>
            <a:prstGeom prst="rect">
              <a:avLst/>
            </a:prstGeom>
            <a:noFill/>
          </p:spPr>
          <p:txBody>
            <a:bodyPr wrap="square" rtlCol="0">
              <a:spAutoFit/>
            </a:bodyPr>
            <a:lstStyle/>
            <a:p>
              <a:pPr algn="ctr"/>
              <a:r>
                <a:rPr lang="en-US" sz="2800" dirty="0" smtClean="0">
                  <a:solidFill>
                    <a:srgbClr val="CCFFCC"/>
                  </a:solidFill>
                </a:rPr>
                <a:t>No dependency!</a:t>
              </a:r>
            </a:p>
          </p:txBody>
        </p:sp>
        <p:sp>
          <p:nvSpPr>
            <p:cNvPr id="14" name="Content Placeholder 2"/>
            <p:cNvSpPr txBox="1">
              <a:spLocks/>
            </p:cNvSpPr>
            <p:nvPr/>
          </p:nvSpPr>
          <p:spPr bwMode="auto">
            <a:xfrm>
              <a:off x="155666" y="1357351"/>
              <a:ext cx="2043254" cy="1290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dirty="0" smtClean="0">
                  <a:solidFill>
                    <a:srgbClr val="FFFFFF"/>
                  </a:solidFill>
                </a:rPr>
                <a:t>Read A</a:t>
              </a:r>
            </a:p>
            <a:p>
              <a:pPr marL="0" indent="0">
                <a:buFont typeface="Arial" charset="0"/>
                <a:buNone/>
              </a:pPr>
              <a:r>
                <a:rPr lang="en-US" dirty="0" smtClean="0">
                  <a:solidFill>
                    <a:srgbClr val="FFFFFF"/>
                  </a:solidFill>
                </a:rPr>
                <a:t>   Read A</a:t>
              </a:r>
              <a:endParaRPr lang="en-US" dirty="0">
                <a:solidFill>
                  <a:srgbClr val="FFFFFF"/>
                </a:solidFill>
              </a:endParaRPr>
            </a:p>
          </p:txBody>
        </p:sp>
      </p:grpSp>
    </p:spTree>
    <p:extLst>
      <p:ext uri="{BB962C8B-B14F-4D97-AF65-F5344CB8AC3E}">
        <p14:creationId xmlns:p14="http://schemas.microsoft.com/office/powerpoint/2010/main" val="3903727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 Dependence is Across Time, But What Is Time?</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10</a:t>
            </a:fld>
            <a:endParaRPr lang="en-US"/>
          </a:p>
        </p:txBody>
      </p:sp>
      <p:sp>
        <p:nvSpPr>
          <p:cNvPr id="16" name="Content Placeholder 2"/>
          <p:cNvSpPr>
            <a:spLocks noGrp="1"/>
          </p:cNvSpPr>
          <p:nvPr>
            <p:ph idx="1"/>
          </p:nvPr>
        </p:nvSpPr>
        <p:spPr>
          <a:xfrm>
            <a:off x="457200" y="1327151"/>
            <a:ext cx="8229600" cy="3713955"/>
          </a:xfrm>
        </p:spPr>
        <p:txBody>
          <a:bodyPr/>
          <a:lstStyle/>
          <a:p>
            <a:r>
              <a:rPr lang="en-US" dirty="0" smtClean="0">
                <a:solidFill>
                  <a:srgbClr val="FFFFFF"/>
                </a:solidFill>
              </a:rPr>
              <a:t>Time can be physical time</a:t>
            </a:r>
          </a:p>
          <a:p>
            <a:r>
              <a:rPr lang="en-US" dirty="0" smtClean="0">
                <a:solidFill>
                  <a:srgbClr val="FFFFFF"/>
                </a:solidFill>
              </a:rPr>
              <a:t>Time could correspond to </a:t>
            </a:r>
            <a:r>
              <a:rPr lang="en-US" dirty="0" smtClean="0">
                <a:solidFill>
                  <a:srgbClr val="CCFFCC"/>
                </a:solidFill>
              </a:rPr>
              <a:t>logical timestamps </a:t>
            </a:r>
            <a:r>
              <a:rPr lang="en-US" dirty="0" smtClean="0">
                <a:solidFill>
                  <a:srgbClr val="FFFFFF"/>
                </a:solidFill>
              </a:rPr>
              <a:t>assigned to instructions </a:t>
            </a:r>
          </a:p>
          <a:p>
            <a:r>
              <a:rPr lang="en-US" dirty="0" smtClean="0">
                <a:solidFill>
                  <a:srgbClr val="FFFFFF"/>
                </a:solidFill>
              </a:rPr>
              <a:t>Time could be a combination of the above</a:t>
            </a:r>
          </a:p>
          <a:p>
            <a:endParaRPr lang="en-US" dirty="0" smtClean="0">
              <a:solidFill>
                <a:srgbClr val="FFFFFF"/>
              </a:solidFill>
            </a:endParaRPr>
          </a:p>
          <a:p>
            <a:pPr marL="0" indent="0">
              <a:buNone/>
            </a:pPr>
            <a:r>
              <a:rPr lang="en-US" sz="3600" dirty="0" smtClean="0">
                <a:solidFill>
                  <a:srgbClr val="CCFFCC"/>
                </a:solidFill>
                <a:sym typeface="Wingdings"/>
              </a:rPr>
              <a:t>     Time is a definition of ordering</a:t>
            </a:r>
            <a:endParaRPr lang="en-US" sz="3600" dirty="0">
              <a:solidFill>
                <a:srgbClr val="CCFFCC"/>
              </a:solidFill>
            </a:endParaRPr>
          </a:p>
        </p:txBody>
      </p:sp>
    </p:spTree>
    <p:extLst>
      <p:ext uri="{BB962C8B-B14F-4D97-AF65-F5344CB8AC3E}">
        <p14:creationId xmlns:p14="http://schemas.microsoft.com/office/powerpoint/2010/main" val="20971385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en-US" cap="small" dirty="0" smtClean="0">
                <a:solidFill>
                  <a:srgbClr val="FFFFFF"/>
                </a:solidFill>
              </a:rPr>
              <a:t>WAR Dependence</a:t>
            </a:r>
            <a:endParaRPr lang="en-US" cap="small" dirty="0">
              <a:solidFill>
                <a:srgbClr val="FFFFFF"/>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11</a:t>
            </a:fld>
            <a:endParaRPr lang="en-US"/>
          </a:p>
        </p:txBody>
      </p:sp>
      <p:sp>
        <p:nvSpPr>
          <p:cNvPr id="5" name="Content Placeholder 2"/>
          <p:cNvSpPr txBox="1">
            <a:spLocks/>
          </p:cNvSpPr>
          <p:nvPr/>
        </p:nvSpPr>
        <p:spPr bwMode="auto">
          <a:xfrm>
            <a:off x="1434749" y="2218404"/>
            <a:ext cx="1769524" cy="12901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endParaRPr lang="en-US" sz="2800" dirty="0" smtClean="0">
              <a:solidFill>
                <a:srgbClr val="FFFFFF"/>
              </a:solidFill>
            </a:endParaRPr>
          </a:p>
          <a:p>
            <a:pPr marL="0" indent="0">
              <a:buFont typeface="Arial" charset="0"/>
              <a:buNone/>
            </a:pPr>
            <a:r>
              <a:rPr lang="en-US" sz="2800" dirty="0" smtClean="0">
                <a:solidFill>
                  <a:srgbClr val="FFFFFF"/>
                </a:solidFill>
              </a:rPr>
              <a:t>Read A</a:t>
            </a:r>
          </a:p>
        </p:txBody>
      </p:sp>
      <p:sp>
        <p:nvSpPr>
          <p:cNvPr id="17" name="TextBox 16"/>
          <p:cNvSpPr txBox="1"/>
          <p:nvPr/>
        </p:nvSpPr>
        <p:spPr>
          <a:xfrm>
            <a:off x="956667" y="3464578"/>
            <a:ext cx="7207987" cy="1569660"/>
          </a:xfrm>
          <a:prstGeom prst="rect">
            <a:avLst/>
          </a:prstGeom>
          <a:solidFill>
            <a:srgbClr val="C4BD97"/>
          </a:solidFill>
        </p:spPr>
        <p:txBody>
          <a:bodyPr wrap="square" rtlCol="0">
            <a:spAutoFit/>
          </a:bodyPr>
          <a:lstStyle/>
          <a:p>
            <a:pPr algn="ctr"/>
            <a:r>
              <a:rPr lang="en-US" sz="3200" b="1" dirty="0" smtClean="0">
                <a:solidFill>
                  <a:srgbClr val="FF6600"/>
                </a:solidFill>
              </a:rPr>
              <a:t>Read happens later than Write in physical time but is before Write in logical time.</a:t>
            </a:r>
          </a:p>
        </p:txBody>
      </p:sp>
      <p:sp>
        <p:nvSpPr>
          <p:cNvPr id="16" name="Content Placeholder 2"/>
          <p:cNvSpPr txBox="1">
            <a:spLocks/>
          </p:cNvSpPr>
          <p:nvPr/>
        </p:nvSpPr>
        <p:spPr bwMode="auto">
          <a:xfrm>
            <a:off x="3585056" y="1771579"/>
            <a:ext cx="1769524" cy="7497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800" dirty="0" smtClean="0">
                <a:solidFill>
                  <a:srgbClr val="FFFFFF"/>
                </a:solidFill>
              </a:rPr>
              <a:t>Write A</a:t>
            </a:r>
            <a:endParaRPr lang="en-US" sz="2800" dirty="0">
              <a:solidFill>
                <a:srgbClr val="FFFFFF"/>
              </a:solidFill>
            </a:endParaRPr>
          </a:p>
        </p:txBody>
      </p:sp>
      <p:sp>
        <p:nvSpPr>
          <p:cNvPr id="3" name="TextBox 2"/>
          <p:cNvSpPr txBox="1"/>
          <p:nvPr/>
        </p:nvSpPr>
        <p:spPr>
          <a:xfrm>
            <a:off x="1334852" y="1351507"/>
            <a:ext cx="1416524" cy="461665"/>
          </a:xfrm>
          <a:prstGeom prst="rect">
            <a:avLst/>
          </a:prstGeom>
          <a:noFill/>
        </p:spPr>
        <p:txBody>
          <a:bodyPr wrap="none" rtlCol="0">
            <a:spAutoFit/>
          </a:bodyPr>
          <a:lstStyle/>
          <a:p>
            <a:r>
              <a:rPr lang="en-US" u="sng" dirty="0" smtClean="0">
                <a:solidFill>
                  <a:schemeClr val="bg1"/>
                </a:solidFill>
              </a:rPr>
              <a:t>Thread 0</a:t>
            </a:r>
          </a:p>
        </p:txBody>
      </p:sp>
      <p:sp>
        <p:nvSpPr>
          <p:cNvPr id="18" name="TextBox 17"/>
          <p:cNvSpPr txBox="1"/>
          <p:nvPr/>
        </p:nvSpPr>
        <p:spPr>
          <a:xfrm>
            <a:off x="3585056" y="1351507"/>
            <a:ext cx="1416524" cy="461665"/>
          </a:xfrm>
          <a:prstGeom prst="rect">
            <a:avLst/>
          </a:prstGeom>
          <a:noFill/>
        </p:spPr>
        <p:txBody>
          <a:bodyPr wrap="none" rtlCol="0">
            <a:spAutoFit/>
          </a:bodyPr>
          <a:lstStyle/>
          <a:p>
            <a:r>
              <a:rPr lang="en-US" u="sng" dirty="0" smtClean="0">
                <a:solidFill>
                  <a:schemeClr val="bg1"/>
                </a:solidFill>
              </a:rPr>
              <a:t>Thread 1</a:t>
            </a:r>
          </a:p>
        </p:txBody>
      </p:sp>
      <p:cxnSp>
        <p:nvCxnSpPr>
          <p:cNvPr id="20" name="Straight Arrow Connector 19"/>
          <p:cNvCxnSpPr/>
          <p:nvPr/>
        </p:nvCxnSpPr>
        <p:spPr>
          <a:xfrm flipH="1">
            <a:off x="2751376" y="2184399"/>
            <a:ext cx="932769" cy="715310"/>
          </a:xfrm>
          <a:prstGeom prst="straightConnector1">
            <a:avLst/>
          </a:prstGeom>
          <a:ln w="381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064303" y="2000593"/>
            <a:ext cx="916161" cy="646331"/>
          </a:xfrm>
          <a:prstGeom prst="rect">
            <a:avLst/>
          </a:prstGeom>
          <a:noFill/>
        </p:spPr>
        <p:txBody>
          <a:bodyPr wrap="none" rtlCol="0">
            <a:spAutoFit/>
          </a:bodyPr>
          <a:lstStyle/>
          <a:p>
            <a:pPr algn="ctr"/>
            <a:r>
              <a:rPr lang="en-US" sz="1800" dirty="0" smtClean="0">
                <a:solidFill>
                  <a:srgbClr val="FFFFFF"/>
                </a:solidFill>
              </a:rPr>
              <a:t>Logical</a:t>
            </a:r>
          </a:p>
          <a:p>
            <a:pPr algn="ctr"/>
            <a:r>
              <a:rPr lang="en-US" sz="1800" dirty="0" smtClean="0">
                <a:solidFill>
                  <a:srgbClr val="FFFFFF"/>
                </a:solidFill>
              </a:rPr>
              <a:t>Order</a:t>
            </a:r>
          </a:p>
        </p:txBody>
      </p:sp>
      <p:cxnSp>
        <p:nvCxnSpPr>
          <p:cNvPr id="23" name="Straight Arrow Connector 22"/>
          <p:cNvCxnSpPr/>
          <p:nvPr/>
        </p:nvCxnSpPr>
        <p:spPr>
          <a:xfrm flipV="1">
            <a:off x="2854155" y="2314918"/>
            <a:ext cx="955845" cy="724142"/>
          </a:xfrm>
          <a:prstGeom prst="straightConnector1">
            <a:avLst/>
          </a:prstGeom>
          <a:ln w="38100">
            <a:solidFill>
              <a:schemeClr val="bg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288977" y="972206"/>
            <a:ext cx="2075358" cy="461665"/>
          </a:xfrm>
          <a:prstGeom prst="rect">
            <a:avLst/>
          </a:prstGeom>
          <a:noFill/>
        </p:spPr>
        <p:txBody>
          <a:bodyPr wrap="none" rtlCol="0">
            <a:spAutoFit/>
          </a:bodyPr>
          <a:lstStyle/>
          <a:p>
            <a:r>
              <a:rPr lang="en-US" dirty="0" smtClean="0">
                <a:solidFill>
                  <a:srgbClr val="FFFFFF"/>
                </a:solidFill>
              </a:rPr>
              <a:t>Initially A = 10</a:t>
            </a:r>
          </a:p>
        </p:txBody>
      </p:sp>
      <p:cxnSp>
        <p:nvCxnSpPr>
          <p:cNvPr id="28" name="Straight Arrow Connector 27"/>
          <p:cNvCxnSpPr/>
          <p:nvPr/>
        </p:nvCxnSpPr>
        <p:spPr>
          <a:xfrm>
            <a:off x="5143614" y="2090134"/>
            <a:ext cx="807300" cy="0"/>
          </a:xfrm>
          <a:prstGeom prst="straightConnector1">
            <a:avLst/>
          </a:prstGeom>
          <a:ln w="38100">
            <a:solidFill>
              <a:schemeClr val="bg1"/>
            </a:solidFill>
            <a:prstDash val="dot"/>
            <a:headEnd type="none"/>
            <a:tailEnd type="non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053940" y="1843897"/>
            <a:ext cx="924853" cy="461665"/>
          </a:xfrm>
          <a:prstGeom prst="rect">
            <a:avLst/>
          </a:prstGeom>
          <a:noFill/>
        </p:spPr>
        <p:txBody>
          <a:bodyPr wrap="none" rtlCol="0">
            <a:spAutoFit/>
          </a:bodyPr>
          <a:lstStyle/>
          <a:p>
            <a:r>
              <a:rPr lang="en-US" dirty="0" smtClean="0">
                <a:solidFill>
                  <a:srgbClr val="FFFFFF"/>
                </a:solidFill>
              </a:rPr>
              <a:t>A=13</a:t>
            </a:r>
          </a:p>
        </p:txBody>
      </p:sp>
      <p:sp>
        <p:nvSpPr>
          <p:cNvPr id="19" name="TextBox 18"/>
          <p:cNvSpPr txBox="1"/>
          <p:nvPr/>
        </p:nvSpPr>
        <p:spPr>
          <a:xfrm>
            <a:off x="6053940" y="2766244"/>
            <a:ext cx="2922157" cy="461665"/>
          </a:xfrm>
          <a:prstGeom prst="rect">
            <a:avLst/>
          </a:prstGeom>
          <a:noFill/>
        </p:spPr>
        <p:txBody>
          <a:bodyPr wrap="square" rtlCol="0">
            <a:spAutoFit/>
          </a:bodyPr>
          <a:lstStyle/>
          <a:p>
            <a:r>
              <a:rPr lang="en-US" dirty="0" smtClean="0">
                <a:solidFill>
                  <a:srgbClr val="FFFFFF"/>
                </a:solidFill>
              </a:rPr>
              <a:t>Local copy of A = 10</a:t>
            </a:r>
          </a:p>
        </p:txBody>
      </p:sp>
      <p:cxnSp>
        <p:nvCxnSpPr>
          <p:cNvPr id="21" name="Straight Arrow Connector 20"/>
          <p:cNvCxnSpPr/>
          <p:nvPr/>
        </p:nvCxnSpPr>
        <p:spPr>
          <a:xfrm>
            <a:off x="3773270" y="3039060"/>
            <a:ext cx="2177644" cy="0"/>
          </a:xfrm>
          <a:prstGeom prst="straightConnector1">
            <a:avLst/>
          </a:prstGeom>
          <a:ln w="38100">
            <a:solidFill>
              <a:schemeClr val="bg1"/>
            </a:solidFill>
            <a:prstDash val="dot"/>
            <a:headEnd type="none"/>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601209" y="2415218"/>
            <a:ext cx="1608546" cy="646331"/>
          </a:xfrm>
          <a:prstGeom prst="rect">
            <a:avLst/>
          </a:prstGeom>
          <a:noFill/>
        </p:spPr>
        <p:txBody>
          <a:bodyPr wrap="none" rtlCol="0">
            <a:spAutoFit/>
          </a:bodyPr>
          <a:lstStyle/>
          <a:p>
            <a:pPr algn="ctr"/>
            <a:r>
              <a:rPr lang="en-US" sz="1800" dirty="0" smtClean="0">
                <a:solidFill>
                  <a:srgbClr val="FFFFFF"/>
                </a:solidFill>
              </a:rPr>
              <a:t>Physical Time</a:t>
            </a:r>
          </a:p>
          <a:p>
            <a:pPr algn="ctr"/>
            <a:r>
              <a:rPr lang="en-US" sz="1800" dirty="0" smtClean="0">
                <a:solidFill>
                  <a:srgbClr val="FFFFFF"/>
                </a:solidFill>
              </a:rPr>
              <a:t>Order</a:t>
            </a:r>
          </a:p>
        </p:txBody>
      </p:sp>
    </p:spTree>
    <p:extLst>
      <p:ext uri="{BB962C8B-B14F-4D97-AF65-F5344CB8AC3E}">
        <p14:creationId xmlns:p14="http://schemas.microsoft.com/office/powerpoint/2010/main" val="4076981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 grpId="0"/>
      <p:bldP spid="19"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en-US" cap="small" dirty="0">
                <a:solidFill>
                  <a:srgbClr val="FFFFFF"/>
                </a:solidFill>
              </a:rPr>
              <a:t>What </a:t>
            </a:r>
            <a:r>
              <a:rPr lang="en-US" cap="small" dirty="0" smtClean="0">
                <a:solidFill>
                  <a:srgbClr val="FFFFFF"/>
                </a:solidFill>
              </a:rPr>
              <a:t>Is </a:t>
            </a:r>
            <a:r>
              <a:rPr lang="en-US" cap="small" dirty="0">
                <a:solidFill>
                  <a:srgbClr val="FFFFFF"/>
                </a:solidFill>
              </a:rPr>
              <a:t>Correctness?</a:t>
            </a:r>
          </a:p>
        </p:txBody>
      </p:sp>
      <p:sp>
        <p:nvSpPr>
          <p:cNvPr id="3" name="Content Placeholder 2"/>
          <p:cNvSpPr>
            <a:spLocks noGrp="1"/>
          </p:cNvSpPr>
          <p:nvPr>
            <p:ph idx="1"/>
          </p:nvPr>
        </p:nvSpPr>
        <p:spPr>
          <a:xfrm>
            <a:off x="457200" y="1909315"/>
            <a:ext cx="8229600" cy="1801427"/>
          </a:xfrm>
        </p:spPr>
        <p:txBody>
          <a:bodyPr/>
          <a:lstStyle/>
          <a:p>
            <a:r>
              <a:rPr lang="en-US" dirty="0" smtClean="0">
                <a:solidFill>
                  <a:srgbClr val="FFFFFF"/>
                </a:solidFill>
              </a:rPr>
              <a:t>We define correctness of a parallel program based on its outputs in relation to the program run sequentially</a:t>
            </a:r>
            <a:endParaRPr lang="en-US" dirty="0">
              <a:solidFill>
                <a:srgbClr val="FFFFFF"/>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12</a:t>
            </a:fld>
            <a:endParaRPr lang="en-US"/>
          </a:p>
        </p:txBody>
      </p:sp>
    </p:spTree>
    <p:extLst>
      <p:ext uri="{BB962C8B-B14F-4D97-AF65-F5344CB8AC3E}">
        <p14:creationId xmlns:p14="http://schemas.microsoft.com/office/powerpoint/2010/main" val="115721791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SEQUENTIAL CONSISTENCY</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13</a:t>
            </a:fld>
            <a:endParaRPr lang="en-US"/>
          </a:p>
        </p:txBody>
      </p:sp>
      <p:sp>
        <p:nvSpPr>
          <p:cNvPr id="5" name="TextBox 4"/>
          <p:cNvSpPr txBox="1"/>
          <p:nvPr/>
        </p:nvSpPr>
        <p:spPr>
          <a:xfrm>
            <a:off x="1934917" y="5393765"/>
            <a:ext cx="274459" cy="400110"/>
          </a:xfrm>
          <a:prstGeom prst="rect">
            <a:avLst/>
          </a:prstGeom>
          <a:noFill/>
        </p:spPr>
        <p:txBody>
          <a:bodyPr wrap="none" rtlCol="0">
            <a:spAutoFit/>
          </a:bodyPr>
          <a:lstStyle/>
          <a:p>
            <a:pPr marL="342900" indent="-342900">
              <a:buFont typeface="Arial"/>
              <a:buChar char="•"/>
            </a:pPr>
            <a:endParaRPr lang="en-US" sz="2000" dirty="0" smtClean="0">
              <a:solidFill>
                <a:prstClr val="black"/>
              </a:solidFill>
            </a:endParaRPr>
          </a:p>
        </p:txBody>
      </p:sp>
      <p:pic>
        <p:nvPicPr>
          <p:cNvPr id="6" name="Picture 5" descr="sew10.png"/>
          <p:cNvPicPr>
            <a:picLocks noChangeAspect="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2190561" y="1180354"/>
            <a:ext cx="557814" cy="557814"/>
          </a:xfrm>
          <a:prstGeom prst="rect">
            <a:avLst/>
          </a:prstGeom>
        </p:spPr>
      </p:pic>
      <p:pic>
        <p:nvPicPr>
          <p:cNvPr id="7" name="Picture 6" descr="sew1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561" y="1821298"/>
            <a:ext cx="557814" cy="557814"/>
          </a:xfrm>
          <a:prstGeom prst="rect">
            <a:avLst/>
          </a:prstGeom>
        </p:spPr>
      </p:pic>
      <p:sp>
        <p:nvSpPr>
          <p:cNvPr id="8" name="Content Placeholder 2"/>
          <p:cNvSpPr txBox="1">
            <a:spLocks/>
          </p:cNvSpPr>
          <p:nvPr/>
        </p:nvSpPr>
        <p:spPr bwMode="auto">
          <a:xfrm>
            <a:off x="2487009" y="1168809"/>
            <a:ext cx="1880439" cy="4831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dirty="0" smtClean="0">
                <a:solidFill>
                  <a:srgbClr val="ADE04E"/>
                </a:solidFill>
                <a:latin typeface="Proxima nova"/>
                <a:cs typeface="Proxima nova"/>
              </a:rPr>
              <a:t>A   B</a:t>
            </a:r>
            <a:endParaRPr lang="en-US" dirty="0">
              <a:solidFill>
                <a:srgbClr val="ADE04E"/>
              </a:solidFill>
              <a:latin typeface="Proxima nova"/>
              <a:cs typeface="Proxima nova"/>
            </a:endParaRPr>
          </a:p>
        </p:txBody>
      </p:sp>
      <p:sp>
        <p:nvSpPr>
          <p:cNvPr id="9" name="Content Placeholder 2"/>
          <p:cNvSpPr txBox="1">
            <a:spLocks/>
          </p:cNvSpPr>
          <p:nvPr/>
        </p:nvSpPr>
        <p:spPr bwMode="auto">
          <a:xfrm>
            <a:off x="2487009" y="1815127"/>
            <a:ext cx="1880439" cy="4831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dirty="0" smtClean="0">
                <a:solidFill>
                  <a:schemeClr val="bg1"/>
                </a:solidFill>
                <a:latin typeface="Proxima nova"/>
                <a:cs typeface="Proxima nova"/>
              </a:rPr>
              <a:t>C   D</a:t>
            </a:r>
            <a:endParaRPr lang="en-US" dirty="0">
              <a:solidFill>
                <a:schemeClr val="bg1"/>
              </a:solidFill>
              <a:latin typeface="Proxima nova"/>
              <a:cs typeface="Proxima nova"/>
            </a:endParaRPr>
          </a:p>
        </p:txBody>
      </p:sp>
      <p:sp>
        <p:nvSpPr>
          <p:cNvPr id="10" name="Content Placeholder 2"/>
          <p:cNvSpPr txBox="1">
            <a:spLocks/>
          </p:cNvSpPr>
          <p:nvPr/>
        </p:nvSpPr>
        <p:spPr bwMode="auto">
          <a:xfrm>
            <a:off x="1130225" y="2456389"/>
            <a:ext cx="4283364" cy="4831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dirty="0" smtClean="0">
                <a:solidFill>
                  <a:schemeClr val="bg1"/>
                </a:solidFill>
                <a:latin typeface="Proxima nova"/>
                <a:cs typeface="Proxima nova"/>
              </a:rPr>
              <a:t>Global Memory Order</a:t>
            </a:r>
            <a:endParaRPr lang="en-US" dirty="0">
              <a:solidFill>
                <a:schemeClr val="bg1"/>
              </a:solidFill>
              <a:latin typeface="Proxima nova"/>
              <a:cs typeface="Proxima nova"/>
            </a:endParaRPr>
          </a:p>
        </p:txBody>
      </p:sp>
      <p:sp>
        <p:nvSpPr>
          <p:cNvPr id="11" name="Content Placeholder 2"/>
          <p:cNvSpPr txBox="1">
            <a:spLocks/>
          </p:cNvSpPr>
          <p:nvPr/>
        </p:nvSpPr>
        <p:spPr bwMode="auto">
          <a:xfrm>
            <a:off x="1927270" y="2983318"/>
            <a:ext cx="2666352" cy="4831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dirty="0" smtClean="0">
                <a:solidFill>
                  <a:srgbClr val="ADE04E"/>
                </a:solidFill>
                <a:latin typeface="Proxima nova"/>
                <a:cs typeface="Proxima nova"/>
              </a:rPr>
              <a:t>A   B   </a:t>
            </a:r>
            <a:r>
              <a:rPr lang="en-US" dirty="0" smtClean="0">
                <a:solidFill>
                  <a:srgbClr val="FFFFFF"/>
                </a:solidFill>
                <a:latin typeface="Proxima nova"/>
                <a:cs typeface="Proxima nova"/>
              </a:rPr>
              <a:t>C   D</a:t>
            </a:r>
            <a:endParaRPr lang="en-US" dirty="0">
              <a:solidFill>
                <a:srgbClr val="FFFFFF"/>
              </a:solidFill>
              <a:latin typeface="Proxima nova"/>
              <a:cs typeface="Proxima nova"/>
            </a:endParaRPr>
          </a:p>
        </p:txBody>
      </p:sp>
      <p:sp>
        <p:nvSpPr>
          <p:cNvPr id="12" name="Content Placeholder 2"/>
          <p:cNvSpPr txBox="1">
            <a:spLocks/>
          </p:cNvSpPr>
          <p:nvPr/>
        </p:nvSpPr>
        <p:spPr bwMode="auto">
          <a:xfrm>
            <a:off x="1927270" y="3434738"/>
            <a:ext cx="2666352" cy="4831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smtClean="0">
                <a:solidFill>
                  <a:srgbClr val="ADE04E"/>
                </a:solidFill>
                <a:latin typeface="Proxima nova"/>
                <a:cs typeface="Proxima nova"/>
              </a:rPr>
              <a:t>A   </a:t>
            </a:r>
            <a:r>
              <a:rPr lang="en-US" dirty="0">
                <a:solidFill>
                  <a:srgbClr val="FFFFFF"/>
                </a:solidFill>
                <a:latin typeface="Proxima nova"/>
                <a:cs typeface="Proxima nova"/>
              </a:rPr>
              <a:t>C </a:t>
            </a:r>
            <a:r>
              <a:rPr lang="en-US" dirty="0" smtClean="0">
                <a:solidFill>
                  <a:srgbClr val="FFFFFF"/>
                </a:solidFill>
                <a:latin typeface="Proxima nova"/>
                <a:cs typeface="Proxima nova"/>
              </a:rPr>
              <a:t>  </a:t>
            </a:r>
            <a:r>
              <a:rPr lang="en-US" dirty="0" smtClean="0">
                <a:solidFill>
                  <a:srgbClr val="ADE04E"/>
                </a:solidFill>
                <a:latin typeface="Proxima nova"/>
                <a:cs typeface="Proxima nova"/>
              </a:rPr>
              <a:t>B   </a:t>
            </a:r>
            <a:r>
              <a:rPr lang="en-US" dirty="0" smtClean="0">
                <a:solidFill>
                  <a:srgbClr val="FFFFFF"/>
                </a:solidFill>
                <a:latin typeface="Proxima nova"/>
                <a:cs typeface="Proxima nova"/>
              </a:rPr>
              <a:t>D</a:t>
            </a:r>
          </a:p>
          <a:p>
            <a:pPr marL="0" indent="0" algn="ctr">
              <a:buNone/>
            </a:pPr>
            <a:endParaRPr lang="en-US" dirty="0">
              <a:solidFill>
                <a:srgbClr val="FFFFFF"/>
              </a:solidFill>
              <a:latin typeface="Proxima nova"/>
              <a:cs typeface="Proxima nova"/>
            </a:endParaRPr>
          </a:p>
        </p:txBody>
      </p:sp>
      <p:sp>
        <p:nvSpPr>
          <p:cNvPr id="13" name="Content Placeholder 2"/>
          <p:cNvSpPr txBox="1">
            <a:spLocks/>
          </p:cNvSpPr>
          <p:nvPr/>
        </p:nvSpPr>
        <p:spPr bwMode="auto">
          <a:xfrm>
            <a:off x="1930016" y="3868625"/>
            <a:ext cx="2666352" cy="4831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smtClean="0">
                <a:solidFill>
                  <a:srgbClr val="FFFFFF"/>
                </a:solidFill>
                <a:latin typeface="Proxima nova"/>
                <a:cs typeface="Proxima nova"/>
              </a:rPr>
              <a:t>C   D   </a:t>
            </a:r>
            <a:r>
              <a:rPr lang="en-US" dirty="0" smtClean="0">
                <a:solidFill>
                  <a:srgbClr val="ADE04E"/>
                </a:solidFill>
                <a:latin typeface="Proxima nova"/>
                <a:cs typeface="Proxima nova"/>
              </a:rPr>
              <a:t>A   B</a:t>
            </a:r>
            <a:endParaRPr lang="en-US" dirty="0" smtClean="0">
              <a:solidFill>
                <a:srgbClr val="FFFFFF"/>
              </a:solidFill>
              <a:latin typeface="Proxima nova"/>
              <a:cs typeface="Proxima nova"/>
            </a:endParaRPr>
          </a:p>
          <a:p>
            <a:pPr marL="0" indent="0" algn="ctr">
              <a:buNone/>
            </a:pPr>
            <a:endParaRPr lang="en-US" dirty="0">
              <a:solidFill>
                <a:srgbClr val="FFFFFF"/>
              </a:solidFill>
              <a:latin typeface="Proxima nova"/>
              <a:cs typeface="Proxima nova"/>
            </a:endParaRPr>
          </a:p>
        </p:txBody>
      </p:sp>
      <p:sp>
        <p:nvSpPr>
          <p:cNvPr id="14" name="Content Placeholder 2"/>
          <p:cNvSpPr txBox="1">
            <a:spLocks/>
          </p:cNvSpPr>
          <p:nvPr/>
        </p:nvSpPr>
        <p:spPr bwMode="auto">
          <a:xfrm>
            <a:off x="1941561" y="4298267"/>
            <a:ext cx="2666352" cy="4831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smtClean="0">
                <a:solidFill>
                  <a:srgbClr val="FFFFFF"/>
                </a:solidFill>
                <a:latin typeface="Proxima nova"/>
                <a:cs typeface="Proxima nova"/>
              </a:rPr>
              <a:t>C   </a:t>
            </a:r>
            <a:r>
              <a:rPr lang="en-US" dirty="0" smtClean="0">
                <a:solidFill>
                  <a:srgbClr val="ADE04E"/>
                </a:solidFill>
                <a:latin typeface="Proxima nova"/>
                <a:cs typeface="Proxima nova"/>
              </a:rPr>
              <a:t>B   A</a:t>
            </a:r>
            <a:r>
              <a:rPr lang="en-US" dirty="0" smtClean="0">
                <a:solidFill>
                  <a:srgbClr val="FFFFFF"/>
                </a:solidFill>
                <a:latin typeface="Proxima nova"/>
                <a:cs typeface="Proxima nova"/>
              </a:rPr>
              <a:t>   D</a:t>
            </a:r>
            <a:endParaRPr lang="en-US" dirty="0">
              <a:solidFill>
                <a:srgbClr val="FFFFFF"/>
              </a:solidFill>
              <a:latin typeface="Proxima nova"/>
              <a:cs typeface="Proxima nova"/>
            </a:endParaRPr>
          </a:p>
        </p:txBody>
      </p:sp>
      <p:cxnSp>
        <p:nvCxnSpPr>
          <p:cNvPr id="15" name="Straight Connector 14"/>
          <p:cNvCxnSpPr/>
          <p:nvPr/>
        </p:nvCxnSpPr>
        <p:spPr>
          <a:xfrm>
            <a:off x="2732766" y="4424952"/>
            <a:ext cx="1165412" cy="356485"/>
          </a:xfrm>
          <a:prstGeom prst="line">
            <a:avLst/>
          </a:prstGeom>
          <a:ln w="76200" cmpd="sng">
            <a:solidFill>
              <a:schemeClr val="accent2">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2748375" y="1198526"/>
            <a:ext cx="1360069" cy="539375"/>
          </a:xfrm>
          <a:prstGeom prst="roundRect">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Rounded Rectangle 16"/>
          <p:cNvSpPr/>
          <p:nvPr/>
        </p:nvSpPr>
        <p:spPr>
          <a:xfrm>
            <a:off x="2748375" y="1847394"/>
            <a:ext cx="1360069" cy="539375"/>
          </a:xfrm>
          <a:prstGeom prst="roundRect">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Rounded Rectangle 17"/>
          <p:cNvSpPr/>
          <p:nvPr/>
        </p:nvSpPr>
        <p:spPr>
          <a:xfrm>
            <a:off x="1999237" y="3071189"/>
            <a:ext cx="2481099" cy="441426"/>
          </a:xfrm>
          <a:prstGeom prst="roundRect">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Rounded Rectangle 18"/>
          <p:cNvSpPr/>
          <p:nvPr/>
        </p:nvSpPr>
        <p:spPr>
          <a:xfrm>
            <a:off x="1999237" y="3514422"/>
            <a:ext cx="2481099" cy="441426"/>
          </a:xfrm>
          <a:prstGeom prst="roundRect">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Rounded Rectangle 19"/>
          <p:cNvSpPr/>
          <p:nvPr/>
        </p:nvSpPr>
        <p:spPr>
          <a:xfrm>
            <a:off x="1999237" y="3954765"/>
            <a:ext cx="2481099" cy="441426"/>
          </a:xfrm>
          <a:prstGeom prst="roundRect">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Rounded Rectangle 20"/>
          <p:cNvSpPr/>
          <p:nvPr/>
        </p:nvSpPr>
        <p:spPr>
          <a:xfrm>
            <a:off x="1999237" y="4399502"/>
            <a:ext cx="2481099" cy="441426"/>
          </a:xfrm>
          <a:prstGeom prst="roundRect">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5674535" y="1416065"/>
            <a:ext cx="2855697" cy="3046988"/>
          </a:xfrm>
          <a:prstGeom prst="rect">
            <a:avLst/>
          </a:prstGeom>
          <a:noFill/>
        </p:spPr>
        <p:txBody>
          <a:bodyPr wrap="square" rtlCol="0">
            <a:spAutoFit/>
          </a:bodyPr>
          <a:lstStyle/>
          <a:p>
            <a:pPr algn="ctr"/>
            <a:r>
              <a:rPr lang="en-US" sz="3200" dirty="0" smtClean="0">
                <a:solidFill>
                  <a:srgbClr val="CCFFCC"/>
                </a:solidFill>
              </a:rPr>
              <a:t>Can we exploit this freedom in correct execution to avoid dependency?</a:t>
            </a:r>
          </a:p>
        </p:txBody>
      </p:sp>
    </p:spTree>
    <p:extLst>
      <p:ext uri="{BB962C8B-B14F-4D97-AF65-F5344CB8AC3E}">
        <p14:creationId xmlns:p14="http://schemas.microsoft.com/office/powerpoint/2010/main" val="15568668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8" grpId="0" animBg="1"/>
      <p:bldP spid="19" grpId="0" animBg="1"/>
      <p:bldP spid="20" grpId="0" animBg="1"/>
      <p:bldP spid="21"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5679"/>
            <a:ext cx="8229600" cy="65127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Avoiding Dependency</a:t>
            </a:r>
            <a:br>
              <a:rPr lang="en-US" cap="small" dirty="0">
                <a:solidFill>
                  <a:srgbClr val="FFFFFF"/>
                </a:solidFill>
              </a:rPr>
            </a:br>
            <a:r>
              <a:rPr lang="en-US" cap="small" dirty="0">
                <a:solidFill>
                  <a:srgbClr val="FFFFFF"/>
                </a:solidFill>
              </a:rPr>
              <a:t>Across the Stack</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14</a:t>
            </a:fld>
            <a:endParaRPr lang="en-US"/>
          </a:p>
        </p:txBody>
      </p:sp>
      <p:pic>
        <p:nvPicPr>
          <p:cNvPr id="8" name="Picture 7" descr="circuit-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398" y="1356748"/>
            <a:ext cx="591171" cy="591171"/>
          </a:xfrm>
          <a:prstGeom prst="rect">
            <a:avLst/>
          </a:prstGeom>
        </p:spPr>
      </p:pic>
      <p:grpSp>
        <p:nvGrpSpPr>
          <p:cNvPr id="30" name="Group 29"/>
          <p:cNvGrpSpPr/>
          <p:nvPr/>
        </p:nvGrpSpPr>
        <p:grpSpPr>
          <a:xfrm>
            <a:off x="659696" y="2093036"/>
            <a:ext cx="583090" cy="581092"/>
            <a:chOff x="3502080" y="1474072"/>
            <a:chExt cx="2178749" cy="2171279"/>
          </a:xfrm>
        </p:grpSpPr>
        <p:grpSp>
          <p:nvGrpSpPr>
            <p:cNvPr id="31" name="Group 30"/>
            <p:cNvGrpSpPr/>
            <p:nvPr/>
          </p:nvGrpSpPr>
          <p:grpSpPr>
            <a:xfrm>
              <a:off x="3502080" y="1474072"/>
              <a:ext cx="2171279" cy="548423"/>
              <a:chOff x="3502080" y="1474072"/>
              <a:chExt cx="2171279" cy="548423"/>
            </a:xfrm>
          </p:grpSpPr>
          <p:pic>
            <p:nvPicPr>
              <p:cNvPr id="47" name="Picture 46"/>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48" name="Picture 47"/>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49" name="Picture 48"/>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4" y="1474072"/>
                <a:ext cx="548423" cy="548423"/>
              </a:xfrm>
              <a:prstGeom prst="rect">
                <a:avLst/>
              </a:prstGeom>
            </p:spPr>
          </p:pic>
          <p:pic>
            <p:nvPicPr>
              <p:cNvPr id="50" name="Picture 49"/>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nvGrpSpPr>
            <p:cNvPr id="32" name="Group 31"/>
            <p:cNvGrpSpPr/>
            <p:nvPr/>
          </p:nvGrpSpPr>
          <p:grpSpPr>
            <a:xfrm>
              <a:off x="3505815" y="2015024"/>
              <a:ext cx="2171279" cy="548423"/>
              <a:chOff x="3502080" y="1474072"/>
              <a:chExt cx="2171279" cy="548423"/>
            </a:xfrm>
          </p:grpSpPr>
          <p:pic>
            <p:nvPicPr>
              <p:cNvPr id="43" name="Picture 42"/>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44" name="Picture 43"/>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45" name="Picture 44"/>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4" y="1474072"/>
                <a:ext cx="548423" cy="548423"/>
              </a:xfrm>
              <a:prstGeom prst="rect">
                <a:avLst/>
              </a:prstGeom>
            </p:spPr>
          </p:pic>
          <p:pic>
            <p:nvPicPr>
              <p:cNvPr id="46" name="Picture 45"/>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nvGrpSpPr>
            <p:cNvPr id="33" name="Group 32"/>
            <p:cNvGrpSpPr/>
            <p:nvPr/>
          </p:nvGrpSpPr>
          <p:grpSpPr>
            <a:xfrm>
              <a:off x="3505815" y="2555975"/>
              <a:ext cx="2171279" cy="548424"/>
              <a:chOff x="3502080" y="1474071"/>
              <a:chExt cx="2171279" cy="548424"/>
            </a:xfrm>
          </p:grpSpPr>
          <p:pic>
            <p:nvPicPr>
              <p:cNvPr id="39" name="Picture 38"/>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40" name="Picture 39"/>
              <p:cNvPicPr>
                <a:picLocks noChangeAspect="1"/>
              </p:cNvPicPr>
              <p:nvPr/>
            </p:nvPicPr>
            <p:blipFill>
              <a:blip r:embed="rId4" cstate="print">
                <a:biLevel thresh="25000"/>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41" name="Picture 40"/>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5" y="1474071"/>
                <a:ext cx="548422" cy="548424"/>
              </a:xfrm>
              <a:prstGeom prst="rect">
                <a:avLst/>
              </a:prstGeom>
            </p:spPr>
          </p:pic>
          <p:pic>
            <p:nvPicPr>
              <p:cNvPr id="42" name="Picture 41"/>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nvGrpSpPr>
            <p:cNvPr id="34" name="Group 33"/>
            <p:cNvGrpSpPr/>
            <p:nvPr/>
          </p:nvGrpSpPr>
          <p:grpSpPr>
            <a:xfrm>
              <a:off x="3509550" y="3096928"/>
              <a:ext cx="2171279" cy="548423"/>
              <a:chOff x="3502080" y="1474072"/>
              <a:chExt cx="2171279" cy="548423"/>
            </a:xfrm>
          </p:grpSpPr>
          <p:pic>
            <p:nvPicPr>
              <p:cNvPr id="35" name="Picture 34"/>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36" name="Picture 35"/>
              <p:cNvPicPr>
                <a:picLocks noChangeAspect="1"/>
              </p:cNvPicPr>
              <p:nvPr/>
            </p:nvPicPr>
            <p:blipFill>
              <a:blip r:embed="rId4" cstate="print">
                <a:biLevel thresh="25000"/>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37" name="Picture 36"/>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4" y="1474072"/>
                <a:ext cx="548423" cy="548423"/>
              </a:xfrm>
              <a:prstGeom prst="rect">
                <a:avLst/>
              </a:prstGeom>
            </p:spPr>
          </p:pic>
          <p:pic>
            <p:nvPicPr>
              <p:cNvPr id="38" name="Picture 37"/>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pic>
        <p:nvPicPr>
          <p:cNvPr id="51" name="Picture 50" descr="data112.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5397" y="2787286"/>
            <a:ext cx="612880" cy="612880"/>
          </a:xfrm>
          <a:prstGeom prst="rect">
            <a:avLst/>
          </a:prstGeom>
        </p:spPr>
      </p:pic>
      <p:pic>
        <p:nvPicPr>
          <p:cNvPr id="52" name="Picture 51" descr="computing-cloud.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5124" y="4145977"/>
            <a:ext cx="593413" cy="593413"/>
          </a:xfrm>
          <a:prstGeom prst="rect">
            <a:avLst/>
          </a:prstGeom>
        </p:spPr>
      </p:pic>
      <p:sp>
        <p:nvSpPr>
          <p:cNvPr id="57" name="TextBox 56"/>
          <p:cNvSpPr txBox="1"/>
          <p:nvPr/>
        </p:nvSpPr>
        <p:spPr>
          <a:xfrm>
            <a:off x="1499756" y="1556413"/>
            <a:ext cx="1056750" cy="461665"/>
          </a:xfrm>
          <a:prstGeom prst="rect">
            <a:avLst/>
          </a:prstGeom>
          <a:noFill/>
        </p:spPr>
        <p:txBody>
          <a:bodyPr wrap="none" rtlCol="0">
            <a:spAutoFit/>
          </a:bodyPr>
          <a:lstStyle/>
          <a:p>
            <a:r>
              <a:rPr lang="en-US" dirty="0" smtClean="0">
                <a:solidFill>
                  <a:srgbClr val="FFFFFF"/>
                </a:solidFill>
              </a:rPr>
              <a:t>Circuit</a:t>
            </a:r>
          </a:p>
        </p:txBody>
      </p:sp>
      <p:sp>
        <p:nvSpPr>
          <p:cNvPr id="58" name="Rectangle 57"/>
          <p:cNvSpPr/>
          <p:nvPr/>
        </p:nvSpPr>
        <p:spPr>
          <a:xfrm>
            <a:off x="4151016" y="1597117"/>
            <a:ext cx="3287479" cy="400110"/>
          </a:xfrm>
          <a:prstGeom prst="rect">
            <a:avLst/>
          </a:prstGeom>
        </p:spPr>
        <p:txBody>
          <a:bodyPr wrap="none">
            <a:spAutoFit/>
          </a:bodyPr>
          <a:lstStyle/>
          <a:p>
            <a:r>
              <a:rPr lang="en-US" sz="2000" dirty="0">
                <a:solidFill>
                  <a:srgbClr val="FFFFFF"/>
                </a:solidFill>
              </a:rPr>
              <a:t>Efficient atomic instructions</a:t>
            </a:r>
          </a:p>
        </p:txBody>
      </p:sp>
      <p:pic>
        <p:nvPicPr>
          <p:cNvPr id="62" name="Picture 61" descr="networking.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3658" y="3500217"/>
            <a:ext cx="563735" cy="563735"/>
          </a:xfrm>
          <a:prstGeom prst="rect">
            <a:avLst/>
          </a:prstGeom>
        </p:spPr>
      </p:pic>
      <p:grpSp>
        <p:nvGrpSpPr>
          <p:cNvPr id="78" name="Group 77"/>
          <p:cNvGrpSpPr/>
          <p:nvPr/>
        </p:nvGrpSpPr>
        <p:grpSpPr>
          <a:xfrm>
            <a:off x="638398" y="1995022"/>
            <a:ext cx="7060469" cy="2864945"/>
            <a:chOff x="638398" y="1995022"/>
            <a:chExt cx="7060469" cy="2864945"/>
          </a:xfrm>
        </p:grpSpPr>
        <p:cxnSp>
          <p:nvCxnSpPr>
            <p:cNvPr id="56" name="Straight Connector 55"/>
            <p:cNvCxnSpPr/>
            <p:nvPr/>
          </p:nvCxnSpPr>
          <p:spPr>
            <a:xfrm>
              <a:off x="685397" y="1995022"/>
              <a:ext cx="7013470" cy="0"/>
            </a:xfrm>
            <a:prstGeom prst="line">
              <a:avLst/>
            </a:prstGeom>
            <a:ln w="19050" cmpd="sng">
              <a:solidFill>
                <a:schemeClr val="bg1">
                  <a:lumMod val="65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38398" y="2725977"/>
              <a:ext cx="7013470" cy="0"/>
            </a:xfrm>
            <a:prstGeom prst="line">
              <a:avLst/>
            </a:prstGeom>
            <a:ln w="19050" cmpd="sng">
              <a:solidFill>
                <a:schemeClr val="bg1">
                  <a:lumMod val="65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638398" y="3429844"/>
              <a:ext cx="7013470" cy="0"/>
            </a:xfrm>
            <a:prstGeom prst="line">
              <a:avLst/>
            </a:prstGeom>
            <a:ln w="19050" cmpd="sng">
              <a:solidFill>
                <a:schemeClr val="bg1">
                  <a:lumMod val="65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38398" y="4099843"/>
              <a:ext cx="7013470" cy="0"/>
            </a:xfrm>
            <a:prstGeom prst="line">
              <a:avLst/>
            </a:prstGeom>
            <a:ln w="19050" cmpd="sng">
              <a:solidFill>
                <a:schemeClr val="bg1">
                  <a:lumMod val="65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38398" y="4859967"/>
              <a:ext cx="7013470" cy="0"/>
            </a:xfrm>
            <a:prstGeom prst="line">
              <a:avLst/>
            </a:prstGeom>
            <a:ln w="19050" cmpd="sng">
              <a:solidFill>
                <a:schemeClr val="bg1">
                  <a:lumMod val="65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1499756" y="2027799"/>
            <a:ext cx="1570111" cy="769441"/>
          </a:xfrm>
          <a:prstGeom prst="rect">
            <a:avLst/>
          </a:prstGeom>
          <a:noFill/>
        </p:spPr>
        <p:txBody>
          <a:bodyPr wrap="none" rtlCol="0">
            <a:spAutoFit/>
          </a:bodyPr>
          <a:lstStyle/>
          <a:p>
            <a:r>
              <a:rPr lang="en-US" dirty="0" smtClean="0">
                <a:solidFill>
                  <a:srgbClr val="FFFFFF"/>
                </a:solidFill>
              </a:rPr>
              <a:t>Multicore </a:t>
            </a:r>
          </a:p>
          <a:p>
            <a:pPr>
              <a:lnSpc>
                <a:spcPct val="80000"/>
              </a:lnSpc>
            </a:pPr>
            <a:r>
              <a:rPr lang="en-US" dirty="0" smtClean="0">
                <a:solidFill>
                  <a:srgbClr val="FFFFFF"/>
                </a:solidFill>
              </a:rPr>
              <a:t>Processor</a:t>
            </a:r>
          </a:p>
        </p:txBody>
      </p:sp>
      <p:sp>
        <p:nvSpPr>
          <p:cNvPr id="70" name="TextBox 69"/>
          <p:cNvSpPr txBox="1"/>
          <p:nvPr/>
        </p:nvSpPr>
        <p:spPr>
          <a:xfrm>
            <a:off x="1499756" y="2713620"/>
            <a:ext cx="1502184" cy="769441"/>
          </a:xfrm>
          <a:prstGeom prst="rect">
            <a:avLst/>
          </a:prstGeom>
          <a:noFill/>
        </p:spPr>
        <p:txBody>
          <a:bodyPr wrap="none" rtlCol="0">
            <a:spAutoFit/>
          </a:bodyPr>
          <a:lstStyle/>
          <a:p>
            <a:r>
              <a:rPr lang="en-US" dirty="0" smtClean="0">
                <a:solidFill>
                  <a:srgbClr val="FFFFFF"/>
                </a:solidFill>
              </a:rPr>
              <a:t>Multicore </a:t>
            </a:r>
          </a:p>
          <a:p>
            <a:pPr>
              <a:lnSpc>
                <a:spcPct val="80000"/>
              </a:lnSpc>
            </a:pPr>
            <a:r>
              <a:rPr lang="en-US" dirty="0" smtClean="0">
                <a:solidFill>
                  <a:srgbClr val="FFFFFF"/>
                </a:solidFill>
              </a:rPr>
              <a:t>Database</a:t>
            </a:r>
          </a:p>
        </p:txBody>
      </p:sp>
      <p:sp>
        <p:nvSpPr>
          <p:cNvPr id="71" name="TextBox 70"/>
          <p:cNvSpPr txBox="1"/>
          <p:nvPr/>
        </p:nvSpPr>
        <p:spPr>
          <a:xfrm>
            <a:off x="1499756" y="3380368"/>
            <a:ext cx="1655772" cy="769441"/>
          </a:xfrm>
          <a:prstGeom prst="rect">
            <a:avLst/>
          </a:prstGeom>
          <a:noFill/>
        </p:spPr>
        <p:txBody>
          <a:bodyPr wrap="none" rtlCol="0">
            <a:spAutoFit/>
          </a:bodyPr>
          <a:lstStyle/>
          <a:p>
            <a:r>
              <a:rPr lang="en-US" dirty="0" smtClean="0">
                <a:solidFill>
                  <a:srgbClr val="FFFFFF"/>
                </a:solidFill>
              </a:rPr>
              <a:t>Distributed</a:t>
            </a:r>
          </a:p>
          <a:p>
            <a:pPr>
              <a:lnSpc>
                <a:spcPct val="80000"/>
              </a:lnSpc>
            </a:pPr>
            <a:r>
              <a:rPr lang="en-US" dirty="0" smtClean="0">
                <a:solidFill>
                  <a:srgbClr val="FFFFFF"/>
                </a:solidFill>
              </a:rPr>
              <a:t>Database</a:t>
            </a:r>
          </a:p>
        </p:txBody>
      </p:sp>
      <p:sp>
        <p:nvSpPr>
          <p:cNvPr id="73" name="TextBox 72"/>
          <p:cNvSpPr txBox="1"/>
          <p:nvPr/>
        </p:nvSpPr>
        <p:spPr>
          <a:xfrm>
            <a:off x="1499756" y="4109692"/>
            <a:ext cx="2374118" cy="769441"/>
          </a:xfrm>
          <a:prstGeom prst="rect">
            <a:avLst/>
          </a:prstGeom>
          <a:noFill/>
        </p:spPr>
        <p:txBody>
          <a:bodyPr wrap="none" rtlCol="0">
            <a:spAutoFit/>
          </a:bodyPr>
          <a:lstStyle/>
          <a:p>
            <a:r>
              <a:rPr lang="en-US" dirty="0" smtClean="0">
                <a:solidFill>
                  <a:srgbClr val="FFFFFF"/>
                </a:solidFill>
              </a:rPr>
              <a:t>Distributed</a:t>
            </a:r>
          </a:p>
          <a:p>
            <a:pPr>
              <a:lnSpc>
                <a:spcPct val="80000"/>
              </a:lnSpc>
            </a:pPr>
            <a:r>
              <a:rPr lang="en-US" dirty="0" smtClean="0">
                <a:solidFill>
                  <a:srgbClr val="FFFFFF"/>
                </a:solidFill>
              </a:rPr>
              <a:t>Shared Memory</a:t>
            </a:r>
          </a:p>
        </p:txBody>
      </p:sp>
      <p:sp>
        <p:nvSpPr>
          <p:cNvPr id="74" name="TextBox 73"/>
          <p:cNvSpPr txBox="1"/>
          <p:nvPr/>
        </p:nvSpPr>
        <p:spPr>
          <a:xfrm>
            <a:off x="4151016" y="2298095"/>
            <a:ext cx="3386664" cy="400110"/>
          </a:xfrm>
          <a:prstGeom prst="rect">
            <a:avLst/>
          </a:prstGeom>
          <a:noFill/>
        </p:spPr>
        <p:txBody>
          <a:bodyPr wrap="none" rtlCol="0">
            <a:spAutoFit/>
          </a:bodyPr>
          <a:lstStyle/>
          <a:p>
            <a:r>
              <a:rPr lang="en-US" sz="2000" b="1" dirty="0" err="1">
                <a:solidFill>
                  <a:srgbClr val="CCFFCC"/>
                </a:solidFill>
              </a:rPr>
              <a:t>Tardis</a:t>
            </a:r>
            <a:r>
              <a:rPr lang="en-US" sz="2000" b="1" dirty="0">
                <a:solidFill>
                  <a:srgbClr val="CCFFCC"/>
                </a:solidFill>
              </a:rPr>
              <a:t> coherence protocol</a:t>
            </a:r>
            <a:endParaRPr lang="en-US" sz="2000" b="1" dirty="0" smtClean="0">
              <a:solidFill>
                <a:srgbClr val="CCFFCC"/>
              </a:solidFill>
            </a:endParaRPr>
          </a:p>
        </p:txBody>
      </p:sp>
      <p:sp>
        <p:nvSpPr>
          <p:cNvPr id="75" name="Rectangle 74"/>
          <p:cNvSpPr/>
          <p:nvPr/>
        </p:nvSpPr>
        <p:spPr>
          <a:xfrm>
            <a:off x="4151016" y="2787286"/>
            <a:ext cx="4245276" cy="677108"/>
          </a:xfrm>
          <a:prstGeom prst="rect">
            <a:avLst/>
          </a:prstGeom>
        </p:spPr>
        <p:txBody>
          <a:bodyPr wrap="none">
            <a:spAutoFit/>
          </a:bodyPr>
          <a:lstStyle/>
          <a:p>
            <a:r>
              <a:rPr lang="en-US" sz="2000" b="1" dirty="0" err="1">
                <a:solidFill>
                  <a:srgbClr val="CCFFCC"/>
                </a:solidFill>
              </a:rPr>
              <a:t>TicToc</a:t>
            </a:r>
            <a:r>
              <a:rPr lang="en-US" sz="2000" b="1" dirty="0">
                <a:solidFill>
                  <a:srgbClr val="CCFFCC"/>
                </a:solidFill>
              </a:rPr>
              <a:t> concurrency </a:t>
            </a:r>
            <a:r>
              <a:rPr lang="en-US" sz="2000" b="1" dirty="0" smtClean="0">
                <a:solidFill>
                  <a:srgbClr val="CCFFCC"/>
                </a:solidFill>
              </a:rPr>
              <a:t>control</a:t>
            </a:r>
          </a:p>
          <a:p>
            <a:r>
              <a:rPr lang="en-US" sz="1800" b="1" i="1" dirty="0">
                <a:solidFill>
                  <a:srgbClr val="CCFFCC"/>
                </a:solidFill>
              </a:rPr>
              <a:t>w</a:t>
            </a:r>
            <a:r>
              <a:rPr lang="en-US" sz="1800" b="1" i="1" dirty="0" smtClean="0">
                <a:solidFill>
                  <a:srgbClr val="CCFFCC"/>
                </a:solidFill>
              </a:rPr>
              <a:t>ith Andy </a:t>
            </a:r>
            <a:r>
              <a:rPr lang="en-US" sz="1800" b="1" i="1" dirty="0" err="1" smtClean="0">
                <a:solidFill>
                  <a:srgbClr val="CCFFCC"/>
                </a:solidFill>
              </a:rPr>
              <a:t>Pavlo</a:t>
            </a:r>
            <a:r>
              <a:rPr lang="en-US" sz="1800" b="1" i="1" dirty="0" smtClean="0">
                <a:solidFill>
                  <a:srgbClr val="CCFFCC"/>
                </a:solidFill>
              </a:rPr>
              <a:t> and Daniel Sanchez</a:t>
            </a:r>
            <a:endParaRPr lang="en-US" sz="1800" b="1" i="1" dirty="0">
              <a:solidFill>
                <a:srgbClr val="CCFFCC"/>
              </a:solidFill>
            </a:endParaRPr>
          </a:p>
        </p:txBody>
      </p:sp>
      <p:sp>
        <p:nvSpPr>
          <p:cNvPr id="76" name="Rectangle 75"/>
          <p:cNvSpPr/>
          <p:nvPr/>
        </p:nvSpPr>
        <p:spPr>
          <a:xfrm>
            <a:off x="4151016" y="3675123"/>
            <a:ext cx="2208708" cy="400110"/>
          </a:xfrm>
          <a:prstGeom prst="rect">
            <a:avLst/>
          </a:prstGeom>
        </p:spPr>
        <p:txBody>
          <a:bodyPr wrap="none">
            <a:spAutoFit/>
          </a:bodyPr>
          <a:lstStyle/>
          <a:p>
            <a:r>
              <a:rPr lang="en-US" sz="2000" dirty="0">
                <a:solidFill>
                  <a:srgbClr val="FFFFFF"/>
                </a:solidFill>
              </a:rPr>
              <a:t>Distributed </a:t>
            </a:r>
            <a:r>
              <a:rPr lang="en-US" sz="2000" dirty="0" err="1">
                <a:solidFill>
                  <a:srgbClr val="FFFFFF"/>
                </a:solidFill>
              </a:rPr>
              <a:t>TicToc</a:t>
            </a:r>
            <a:endParaRPr lang="en-US" sz="2000" dirty="0">
              <a:solidFill>
                <a:srgbClr val="FFFFFF"/>
              </a:solidFill>
            </a:endParaRPr>
          </a:p>
        </p:txBody>
      </p:sp>
      <p:sp>
        <p:nvSpPr>
          <p:cNvPr id="77" name="Rectangle 76"/>
          <p:cNvSpPr/>
          <p:nvPr/>
        </p:nvSpPr>
        <p:spPr>
          <a:xfrm>
            <a:off x="4151016" y="4145977"/>
            <a:ext cx="3500852" cy="707886"/>
          </a:xfrm>
          <a:prstGeom prst="rect">
            <a:avLst/>
          </a:prstGeom>
        </p:spPr>
        <p:txBody>
          <a:bodyPr wrap="square">
            <a:spAutoFit/>
          </a:bodyPr>
          <a:lstStyle/>
          <a:p>
            <a:r>
              <a:rPr lang="en-US" sz="2000" dirty="0">
                <a:solidFill>
                  <a:schemeClr val="bg1"/>
                </a:solidFill>
              </a:rPr>
              <a:t>T</a:t>
            </a:r>
            <a:r>
              <a:rPr lang="en-US" sz="2000" dirty="0">
                <a:solidFill>
                  <a:srgbClr val="FFFFFF"/>
                </a:solidFill>
              </a:rPr>
              <a:t>ransaction </a:t>
            </a:r>
            <a:r>
              <a:rPr lang="en-US" sz="2000" dirty="0" smtClean="0">
                <a:solidFill>
                  <a:srgbClr val="FFFFFF"/>
                </a:solidFill>
              </a:rPr>
              <a:t>processing with </a:t>
            </a:r>
            <a:r>
              <a:rPr lang="en-US" sz="2000" dirty="0">
                <a:solidFill>
                  <a:srgbClr val="FFFFFF"/>
                </a:solidFill>
              </a:rPr>
              <a:t>fault tolerance</a:t>
            </a:r>
            <a:endParaRPr lang="en-US" sz="2000" dirty="0"/>
          </a:p>
        </p:txBody>
      </p:sp>
    </p:spTree>
    <p:extLst>
      <p:ext uri="{BB962C8B-B14F-4D97-AF65-F5344CB8AC3E}">
        <p14:creationId xmlns:p14="http://schemas.microsoft.com/office/powerpoint/2010/main" val="151426027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1">
                <a:lumMod val="95000"/>
                <a:lumOff val="5000"/>
              </a:schemeClr>
            </a:gs>
            <a:gs pos="0">
              <a:schemeClr val="tx2">
                <a:lumMod val="50000"/>
              </a:schemeClr>
            </a:gs>
          </a:gsLst>
          <a:lin ang="162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solidFill>
                  <a:srgbClr val="FFFFFF"/>
                </a:solidFill>
                <a:latin typeface="Proxima nova"/>
                <a:cs typeface="Proxima nova"/>
              </a:rPr>
              <a:t>Shared Memory Systems</a:t>
            </a:r>
            <a:endParaRPr lang="en-US" cap="small" dirty="0">
              <a:solidFill>
                <a:srgbClr val="FFFFFF"/>
              </a:solidFill>
              <a:latin typeface="Proxima nova"/>
              <a:cs typeface="Proxima nova"/>
            </a:endParaRPr>
          </a:p>
        </p:txBody>
      </p:sp>
      <p:sp>
        <p:nvSpPr>
          <p:cNvPr id="3" name="Content Placeholder 2"/>
          <p:cNvSpPr>
            <a:spLocks noGrp="1"/>
          </p:cNvSpPr>
          <p:nvPr>
            <p:ph idx="1"/>
          </p:nvPr>
        </p:nvSpPr>
        <p:spPr>
          <a:xfrm>
            <a:off x="1098291" y="3769968"/>
            <a:ext cx="2381107" cy="1271139"/>
          </a:xfrm>
        </p:spPr>
        <p:txBody>
          <a:bodyPr/>
          <a:lstStyle/>
          <a:p>
            <a:pPr marL="0" indent="0" algn="ctr">
              <a:buNone/>
            </a:pPr>
            <a:r>
              <a:rPr lang="en-US" dirty="0" smtClean="0">
                <a:solidFill>
                  <a:srgbClr val="FFFFFF"/>
                </a:solidFill>
                <a:latin typeface="Proxima nova"/>
                <a:cs typeface="Proxima nova"/>
              </a:rPr>
              <a:t>Multi-core Processor</a:t>
            </a:r>
            <a:endParaRPr lang="en-US" dirty="0">
              <a:solidFill>
                <a:srgbClr val="FFFFFF"/>
              </a:solidFill>
              <a:latin typeface="Proxima nova"/>
              <a:cs typeface="Proxima nova"/>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15</a:t>
            </a:fld>
            <a:endParaRPr lang="en-US"/>
          </a:p>
        </p:txBody>
      </p:sp>
      <p:grpSp>
        <p:nvGrpSpPr>
          <p:cNvPr id="47" name="Group 46"/>
          <p:cNvGrpSpPr/>
          <p:nvPr/>
        </p:nvGrpSpPr>
        <p:grpSpPr>
          <a:xfrm>
            <a:off x="1165526" y="1431260"/>
            <a:ext cx="2178749" cy="2171279"/>
            <a:chOff x="3502080" y="1474072"/>
            <a:chExt cx="2178749" cy="2171279"/>
          </a:xfrm>
        </p:grpSpPr>
        <p:grpSp>
          <p:nvGrpSpPr>
            <p:cNvPr id="31" name="Group 30"/>
            <p:cNvGrpSpPr/>
            <p:nvPr/>
          </p:nvGrpSpPr>
          <p:grpSpPr>
            <a:xfrm>
              <a:off x="3502080" y="1474072"/>
              <a:ext cx="2171279" cy="548423"/>
              <a:chOff x="3502080" y="1474072"/>
              <a:chExt cx="2171279" cy="548423"/>
            </a:xfrm>
          </p:grpSpPr>
          <p:pic>
            <p:nvPicPr>
              <p:cNvPr id="27" name="Picture 2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28" name="Picture 27"/>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29" name="Picture 28"/>
              <p:cNvPicPr>
                <a:picLocks noChangeAspect="1"/>
              </p:cNvPicPr>
              <p:nvPr/>
            </p:nvPicPr>
            <p:blipFill>
              <a:blip r:embed="rId3"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4" y="1474072"/>
                <a:ext cx="548423" cy="548423"/>
              </a:xfrm>
              <a:prstGeom prst="rect">
                <a:avLst/>
              </a:prstGeom>
            </p:spPr>
          </p:pic>
          <p:pic>
            <p:nvPicPr>
              <p:cNvPr id="30" name="Picture 29"/>
              <p:cNvPicPr>
                <a:picLocks noChangeAspect="1"/>
              </p:cNvPicPr>
              <p:nvPr/>
            </p:nvPicPr>
            <p:blipFill>
              <a:blip r:embed="rId3"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nvGrpSpPr>
            <p:cNvPr id="32" name="Group 31"/>
            <p:cNvGrpSpPr/>
            <p:nvPr/>
          </p:nvGrpSpPr>
          <p:grpSpPr>
            <a:xfrm>
              <a:off x="3505815" y="2015024"/>
              <a:ext cx="2171279" cy="548423"/>
              <a:chOff x="3502080" y="1474072"/>
              <a:chExt cx="2171279" cy="548423"/>
            </a:xfrm>
          </p:grpSpPr>
          <p:pic>
            <p:nvPicPr>
              <p:cNvPr id="33" name="Picture 32"/>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34" name="Picture 33"/>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35" name="Picture 34"/>
              <p:cNvPicPr>
                <a:picLocks noChangeAspect="1"/>
              </p:cNvPicPr>
              <p:nvPr/>
            </p:nvPicPr>
            <p:blipFill>
              <a:blip r:embed="rId3"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4" y="1474072"/>
                <a:ext cx="548423" cy="548423"/>
              </a:xfrm>
              <a:prstGeom prst="rect">
                <a:avLst/>
              </a:prstGeom>
            </p:spPr>
          </p:pic>
          <p:pic>
            <p:nvPicPr>
              <p:cNvPr id="36" name="Picture 35"/>
              <p:cNvPicPr>
                <a:picLocks noChangeAspect="1"/>
              </p:cNvPicPr>
              <p:nvPr/>
            </p:nvPicPr>
            <p:blipFill>
              <a:blip r:embed="rId3"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nvGrpSpPr>
            <p:cNvPr id="37" name="Group 36"/>
            <p:cNvGrpSpPr/>
            <p:nvPr/>
          </p:nvGrpSpPr>
          <p:grpSpPr>
            <a:xfrm>
              <a:off x="3505815" y="2555976"/>
              <a:ext cx="2171279" cy="548423"/>
              <a:chOff x="3502080" y="1474072"/>
              <a:chExt cx="2171279" cy="548423"/>
            </a:xfrm>
          </p:grpSpPr>
          <p:pic>
            <p:nvPicPr>
              <p:cNvPr id="38" name="Picture 37"/>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39" name="Picture 38"/>
              <p:cNvPicPr>
                <a:picLocks noChangeAspect="1"/>
              </p:cNvPicPr>
              <p:nvPr/>
            </p:nvPicPr>
            <p:blipFill>
              <a:blip r:embed="rId3"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40" name="Picture 39"/>
              <p:cNvPicPr>
                <a:picLocks noChangeAspect="1"/>
              </p:cNvPicPr>
              <p:nvPr/>
            </p:nvPicPr>
            <p:blipFill>
              <a:blip r:embed="rId3"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4" y="1474072"/>
                <a:ext cx="548423" cy="548423"/>
              </a:xfrm>
              <a:prstGeom prst="rect">
                <a:avLst/>
              </a:prstGeom>
            </p:spPr>
          </p:pic>
          <p:pic>
            <p:nvPicPr>
              <p:cNvPr id="41" name="Picture 40"/>
              <p:cNvPicPr>
                <a:picLocks noChangeAspect="1"/>
              </p:cNvPicPr>
              <p:nvPr/>
            </p:nvPicPr>
            <p:blipFill>
              <a:blip r:embed="rId3"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nvGrpSpPr>
            <p:cNvPr id="42" name="Group 41"/>
            <p:cNvGrpSpPr/>
            <p:nvPr/>
          </p:nvGrpSpPr>
          <p:grpSpPr>
            <a:xfrm>
              <a:off x="3509550" y="3096928"/>
              <a:ext cx="2171279" cy="548423"/>
              <a:chOff x="3502080" y="1474072"/>
              <a:chExt cx="2171279" cy="548423"/>
            </a:xfrm>
          </p:grpSpPr>
          <p:pic>
            <p:nvPicPr>
              <p:cNvPr id="43" name="Picture 42"/>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44" name="Picture 43"/>
              <p:cNvPicPr>
                <a:picLocks noChangeAspect="1"/>
              </p:cNvPicPr>
              <p:nvPr/>
            </p:nvPicPr>
            <p:blipFill>
              <a:blip r:embed="rId3" cstate="print">
                <a:biLevel thresh="25000"/>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45" name="Picture 44"/>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4" y="1474072"/>
                <a:ext cx="548423" cy="548423"/>
              </a:xfrm>
              <a:prstGeom prst="rect">
                <a:avLst/>
              </a:prstGeom>
            </p:spPr>
          </p:pic>
          <p:pic>
            <p:nvPicPr>
              <p:cNvPr id="46" name="Picture 45"/>
              <p:cNvPicPr>
                <a:picLocks noChangeAspect="1"/>
              </p:cNvPicPr>
              <p:nvPr/>
            </p:nvPicPr>
            <p:blipFill>
              <a:blip r:embed="rId3"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sp>
        <p:nvSpPr>
          <p:cNvPr id="50" name="TextBox 49"/>
          <p:cNvSpPr txBox="1"/>
          <p:nvPr/>
        </p:nvSpPr>
        <p:spPr>
          <a:xfrm>
            <a:off x="-433294" y="5393765"/>
            <a:ext cx="274459" cy="400110"/>
          </a:xfrm>
          <a:prstGeom prst="rect">
            <a:avLst/>
          </a:prstGeom>
          <a:noFill/>
        </p:spPr>
        <p:txBody>
          <a:bodyPr wrap="none" rtlCol="0">
            <a:spAutoFit/>
          </a:bodyPr>
          <a:lstStyle/>
          <a:p>
            <a:pPr marL="342900" indent="-342900">
              <a:buFont typeface="Arial"/>
              <a:buChar char="•"/>
            </a:pPr>
            <a:endParaRPr lang="en-US" sz="2000" dirty="0" smtClean="0"/>
          </a:p>
        </p:txBody>
      </p:sp>
      <p:pic>
        <p:nvPicPr>
          <p:cNvPr id="53" name="Picture 52" descr="data112.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45983" y="1431260"/>
            <a:ext cx="2171279" cy="2171279"/>
          </a:xfrm>
          <a:prstGeom prst="rect">
            <a:avLst/>
          </a:prstGeom>
        </p:spPr>
      </p:pic>
      <p:sp>
        <p:nvSpPr>
          <p:cNvPr id="54" name="TextBox 53"/>
          <p:cNvSpPr txBox="1"/>
          <p:nvPr/>
        </p:nvSpPr>
        <p:spPr>
          <a:xfrm>
            <a:off x="5645983" y="3802073"/>
            <a:ext cx="1916493" cy="1077218"/>
          </a:xfrm>
          <a:prstGeom prst="rect">
            <a:avLst/>
          </a:prstGeom>
          <a:noFill/>
        </p:spPr>
        <p:txBody>
          <a:bodyPr wrap="square" rtlCol="0">
            <a:spAutoFit/>
          </a:bodyPr>
          <a:lstStyle/>
          <a:p>
            <a:pPr algn="ctr"/>
            <a:r>
              <a:rPr lang="en-US" sz="3200" dirty="0" smtClean="0">
                <a:solidFill>
                  <a:srgbClr val="FFFFFF"/>
                </a:solidFill>
                <a:latin typeface="Proxima Nova"/>
                <a:cs typeface="Proxima Nova"/>
              </a:rPr>
              <a:t>OLTP Database</a:t>
            </a:r>
          </a:p>
        </p:txBody>
      </p:sp>
      <p:sp>
        <p:nvSpPr>
          <p:cNvPr id="5" name="Rectangle 4"/>
          <p:cNvSpPr/>
          <p:nvPr/>
        </p:nvSpPr>
        <p:spPr>
          <a:xfrm>
            <a:off x="747620" y="2238377"/>
            <a:ext cx="2999619" cy="1051527"/>
          </a:xfrm>
          <a:prstGeom prst="rect">
            <a:avLst/>
          </a:prstGeom>
          <a:solidFill>
            <a:schemeClr val="accent3">
              <a:lumMod val="60000"/>
              <a:lumOff val="40000"/>
            </a:schemeClr>
          </a:solidFill>
          <a:ln w="38100">
            <a:solidFill>
              <a:schemeClr val="accent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3200" b="1" dirty="0" smtClean="0"/>
              <a:t>Cache Coherence</a:t>
            </a:r>
            <a:endParaRPr lang="en-US" sz="3200" b="1" dirty="0"/>
          </a:p>
        </p:txBody>
      </p:sp>
      <p:sp>
        <p:nvSpPr>
          <p:cNvPr id="48" name="Rectangle 47"/>
          <p:cNvSpPr/>
          <p:nvPr/>
        </p:nvSpPr>
        <p:spPr>
          <a:xfrm>
            <a:off x="4988210" y="2238377"/>
            <a:ext cx="2999619" cy="1051527"/>
          </a:xfrm>
          <a:prstGeom prst="rect">
            <a:avLst/>
          </a:prstGeom>
          <a:solidFill>
            <a:schemeClr val="accent3">
              <a:lumMod val="60000"/>
              <a:lumOff val="40000"/>
            </a:schemeClr>
          </a:solidFill>
          <a:ln w="38100">
            <a:solidFill>
              <a:schemeClr val="accent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3200" b="1" dirty="0" smtClean="0"/>
              <a:t>Concurrency Control</a:t>
            </a:r>
            <a:endParaRPr lang="en-US" sz="3200" b="1" dirty="0"/>
          </a:p>
        </p:txBody>
      </p:sp>
    </p:spTree>
    <p:extLst>
      <p:ext uri="{BB962C8B-B14F-4D97-AF65-F5344CB8AC3E}">
        <p14:creationId xmlns:p14="http://schemas.microsoft.com/office/powerpoint/2010/main" val="26058661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100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p:cNvSpPr txBox="1">
            <a:spLocks/>
          </p:cNvSpPr>
          <p:nvPr/>
        </p:nvSpPr>
        <p:spPr>
          <a:xfrm>
            <a:off x="614673" y="3510861"/>
            <a:ext cx="8129622" cy="1517220"/>
          </a:xfrm>
          <a:prstGeom prst="rect">
            <a:avLst/>
          </a:prstGeom>
        </p:spPr>
        <p:txBody>
          <a:bodyPr lIns="91439" tIns="45719" rIns="91439" bIns="45719"/>
          <a:lstStyle/>
          <a:p>
            <a:pPr marL="342894" indent="-342894" defTabSz="914385">
              <a:spcBef>
                <a:spcPct val="20000"/>
              </a:spcBef>
              <a:buFont typeface="Arial" pitchFamily="34" charset="0"/>
              <a:buChar char="•"/>
              <a:defRPr/>
            </a:pPr>
            <a:r>
              <a:rPr lang="en-US" sz="2800" dirty="0">
                <a:solidFill>
                  <a:srgbClr val="CCFFCC"/>
                </a:solidFill>
              </a:rPr>
              <a:t>Data replicated and cached locally for access</a:t>
            </a:r>
          </a:p>
          <a:p>
            <a:pPr marL="342894" indent="-342894" defTabSz="914385">
              <a:spcBef>
                <a:spcPct val="20000"/>
              </a:spcBef>
              <a:buFont typeface="Arial" pitchFamily="34" charset="0"/>
              <a:buChar char="•"/>
              <a:defRPr/>
            </a:pPr>
            <a:r>
              <a:rPr lang="en-US" sz="2800" dirty="0">
                <a:solidFill>
                  <a:srgbClr val="CCFFCC"/>
                </a:solidFill>
              </a:rPr>
              <a:t>Uncached data copied to local cache, writes </a:t>
            </a:r>
            <a:r>
              <a:rPr lang="en-US" sz="2800" dirty="0" smtClean="0">
                <a:solidFill>
                  <a:srgbClr val="CCFFCC"/>
                </a:solidFill>
              </a:rPr>
              <a:t>invalidate data copies</a:t>
            </a:r>
            <a:endParaRPr lang="en-US" sz="2800" dirty="0">
              <a:solidFill>
                <a:srgbClr val="CCFFCC"/>
              </a:solidFill>
            </a:endParaRPr>
          </a:p>
        </p:txBody>
      </p:sp>
      <p:sp>
        <p:nvSpPr>
          <p:cNvPr id="3" name="Title 2"/>
          <p:cNvSpPr>
            <a:spLocks noGrp="1"/>
          </p:cNvSpPr>
          <p:nvPr>
            <p:ph type="title"/>
          </p:nvPr>
        </p:nvSpPr>
        <p:spPr/>
        <p:txBody>
          <a:bodyPr/>
          <a:lstStyle/>
          <a:p>
            <a:r>
              <a:rPr lang="en-US" cap="small" dirty="0" smtClean="0">
                <a:solidFill>
                  <a:schemeClr val="bg1"/>
                </a:solidFill>
              </a:rPr>
              <a:t>Directory-Based Coherence</a:t>
            </a:r>
            <a:endParaRPr lang="en-US" cap="small" dirty="0">
              <a:solidFill>
                <a:schemeClr val="bg1"/>
              </a:solidFill>
            </a:endParaRPr>
          </a:p>
        </p:txBody>
      </p:sp>
      <p:sp>
        <p:nvSpPr>
          <p:cNvPr id="35" name="Slide Number Placeholder 3"/>
          <p:cNvSpPr>
            <a:spLocks noGrp="1"/>
          </p:cNvSpPr>
          <p:nvPr>
            <p:ph type="sldNum" sz="quarter" idx="12"/>
          </p:nvPr>
        </p:nvSpPr>
        <p:spPr>
          <a:xfrm>
            <a:off x="6553200" y="4767263"/>
            <a:ext cx="2133600" cy="273844"/>
          </a:xfrm>
        </p:spPr>
        <p:txBody>
          <a:bodyPr/>
          <a:lstStyle/>
          <a:p>
            <a:pPr>
              <a:defRPr/>
            </a:pPr>
            <a:fld id="{EA640BD2-233A-2744-989D-7A0C4E1058AC}" type="slidenum">
              <a:rPr lang="en-US" smtClean="0"/>
              <a:pPr>
                <a:defRPr/>
              </a:pPr>
              <a:t>16</a:t>
            </a:fld>
            <a:endParaRPr lang="en-US" dirty="0"/>
          </a:p>
        </p:txBody>
      </p:sp>
      <p:sp>
        <p:nvSpPr>
          <p:cNvPr id="37" name="Rectangle 36"/>
          <p:cNvSpPr/>
          <p:nvPr/>
        </p:nvSpPr>
        <p:spPr bwMode="auto">
          <a:xfrm>
            <a:off x="2607302" y="1154299"/>
            <a:ext cx="672986" cy="373601"/>
          </a:xfrm>
          <a:prstGeom prst="rect">
            <a:avLst/>
          </a:prstGeom>
          <a:solidFill>
            <a:schemeClr val="accent1"/>
          </a:solidFill>
          <a:ln w="28575" cap="flat" cmpd="sng" algn="ctr">
            <a:solidFill>
              <a:srgbClr val="000000"/>
            </a:solidFill>
            <a:prstDash val="solid"/>
            <a:round/>
            <a:headEnd type="none" w="med" len="med"/>
            <a:tailEnd type="triangle" w="med" len="lg"/>
          </a:ln>
          <a:effectLst/>
        </p:spPr>
        <p:txBody>
          <a:bodyPr vert="horz" wrap="squar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dirty="0">
              <a:solidFill>
                <a:srgbClr val="000000"/>
              </a:solidFill>
              <a:latin typeface="Helvetica" pitchFamily="-108" charset="0"/>
            </a:endParaRPr>
          </a:p>
        </p:txBody>
      </p:sp>
      <p:sp>
        <p:nvSpPr>
          <p:cNvPr id="38" name="TextBox 37"/>
          <p:cNvSpPr txBox="1"/>
          <p:nvPr/>
        </p:nvSpPr>
        <p:spPr>
          <a:xfrm>
            <a:off x="2164554" y="1052002"/>
            <a:ext cx="409453" cy="530335"/>
          </a:xfrm>
          <a:prstGeom prst="rect">
            <a:avLst/>
          </a:prstGeom>
          <a:noFill/>
        </p:spPr>
        <p:txBody>
          <a:bodyPr wrap="none" lIns="83247" tIns="41623" rIns="83247" bIns="41623" rtlCol="0">
            <a:spAutoFit/>
          </a:bodyPr>
          <a:lstStyle/>
          <a:p>
            <a:r>
              <a:rPr lang="en-US" sz="2900" dirty="0">
                <a:solidFill>
                  <a:srgbClr val="FFFFFF"/>
                </a:solidFill>
              </a:rPr>
              <a:t>P</a:t>
            </a:r>
          </a:p>
        </p:txBody>
      </p:sp>
      <p:sp>
        <p:nvSpPr>
          <p:cNvPr id="39" name="Rectangle 38"/>
          <p:cNvSpPr/>
          <p:nvPr/>
        </p:nvSpPr>
        <p:spPr bwMode="auto">
          <a:xfrm>
            <a:off x="4061971" y="1154299"/>
            <a:ext cx="672986" cy="373601"/>
          </a:xfrm>
          <a:prstGeom prst="rect">
            <a:avLst/>
          </a:prstGeom>
          <a:solidFill>
            <a:schemeClr val="accent1"/>
          </a:solidFill>
          <a:ln w="28575" cap="flat" cmpd="sng" algn="ctr">
            <a:solidFill>
              <a:srgbClr val="000000"/>
            </a:solidFill>
            <a:prstDash val="solid"/>
            <a:round/>
            <a:headEnd type="none" w="med" len="med"/>
            <a:tailEnd type="triangle" w="med" len="lg"/>
          </a:ln>
          <a:effectLst/>
        </p:spPr>
        <p:txBody>
          <a:bodyPr vert="horz" wrap="squar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dirty="0">
              <a:solidFill>
                <a:srgbClr val="000000"/>
              </a:solidFill>
              <a:latin typeface="Helvetica" pitchFamily="-108" charset="0"/>
            </a:endParaRPr>
          </a:p>
        </p:txBody>
      </p:sp>
      <p:sp>
        <p:nvSpPr>
          <p:cNvPr id="40" name="TextBox 39"/>
          <p:cNvSpPr txBox="1"/>
          <p:nvPr/>
        </p:nvSpPr>
        <p:spPr>
          <a:xfrm>
            <a:off x="3619224" y="1052002"/>
            <a:ext cx="409453" cy="530335"/>
          </a:xfrm>
          <a:prstGeom prst="rect">
            <a:avLst/>
          </a:prstGeom>
          <a:noFill/>
        </p:spPr>
        <p:txBody>
          <a:bodyPr wrap="none" lIns="83247" tIns="41623" rIns="83247" bIns="41623" rtlCol="0">
            <a:spAutoFit/>
          </a:bodyPr>
          <a:lstStyle/>
          <a:p>
            <a:r>
              <a:rPr lang="en-US" sz="2900" dirty="0">
                <a:solidFill>
                  <a:srgbClr val="FFFFFF"/>
                </a:solidFill>
              </a:rPr>
              <a:t>P</a:t>
            </a:r>
          </a:p>
        </p:txBody>
      </p:sp>
      <p:sp>
        <p:nvSpPr>
          <p:cNvPr id="41" name="Rectangle 40"/>
          <p:cNvSpPr/>
          <p:nvPr/>
        </p:nvSpPr>
        <p:spPr bwMode="auto">
          <a:xfrm>
            <a:off x="5615031" y="1154299"/>
            <a:ext cx="672986" cy="373601"/>
          </a:xfrm>
          <a:prstGeom prst="rect">
            <a:avLst/>
          </a:prstGeom>
          <a:solidFill>
            <a:schemeClr val="accent1"/>
          </a:solidFill>
          <a:ln w="28575" cap="flat" cmpd="sng" algn="ctr">
            <a:solidFill>
              <a:srgbClr val="000000"/>
            </a:solidFill>
            <a:prstDash val="solid"/>
            <a:round/>
            <a:headEnd type="none" w="med" len="med"/>
            <a:tailEnd type="triangle" w="med" len="lg"/>
          </a:ln>
          <a:effectLst/>
        </p:spPr>
        <p:txBody>
          <a:bodyPr vert="horz" wrap="squar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dirty="0">
              <a:solidFill>
                <a:srgbClr val="000000"/>
              </a:solidFill>
              <a:latin typeface="Helvetica" pitchFamily="-108" charset="0"/>
            </a:endParaRPr>
          </a:p>
        </p:txBody>
      </p:sp>
      <p:sp>
        <p:nvSpPr>
          <p:cNvPr id="42" name="TextBox 41"/>
          <p:cNvSpPr txBox="1"/>
          <p:nvPr/>
        </p:nvSpPr>
        <p:spPr>
          <a:xfrm>
            <a:off x="5172284" y="1052002"/>
            <a:ext cx="409453" cy="530335"/>
          </a:xfrm>
          <a:prstGeom prst="rect">
            <a:avLst/>
          </a:prstGeom>
          <a:noFill/>
        </p:spPr>
        <p:txBody>
          <a:bodyPr wrap="none" lIns="83247" tIns="41623" rIns="83247" bIns="41623" rtlCol="0">
            <a:spAutoFit/>
          </a:bodyPr>
          <a:lstStyle/>
          <a:p>
            <a:r>
              <a:rPr lang="en-US" sz="2900" dirty="0">
                <a:solidFill>
                  <a:srgbClr val="FFFFFF"/>
                </a:solidFill>
              </a:rPr>
              <a:t>P</a:t>
            </a:r>
          </a:p>
        </p:txBody>
      </p:sp>
      <p:sp>
        <p:nvSpPr>
          <p:cNvPr id="43" name="Rectangle 42"/>
          <p:cNvSpPr/>
          <p:nvPr/>
        </p:nvSpPr>
        <p:spPr bwMode="auto">
          <a:xfrm>
            <a:off x="2598440" y="1959718"/>
            <a:ext cx="672986" cy="373601"/>
          </a:xfrm>
          <a:prstGeom prst="rect">
            <a:avLst/>
          </a:prstGeom>
          <a:solidFill>
            <a:schemeClr val="accent1"/>
          </a:solidFill>
          <a:ln w="28575" cap="flat" cmpd="sng" algn="ctr">
            <a:solidFill>
              <a:srgbClr val="000000"/>
            </a:solidFill>
            <a:prstDash val="solid"/>
            <a:round/>
            <a:headEnd type="none" w="med" len="med"/>
            <a:tailEnd type="triangle" w="med" len="lg"/>
          </a:ln>
          <a:effectLst/>
        </p:spPr>
        <p:txBody>
          <a:bodyPr vert="horz" wrap="squar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dirty="0">
              <a:solidFill>
                <a:srgbClr val="000000"/>
              </a:solidFill>
              <a:latin typeface="Helvetica" pitchFamily="-108" charset="0"/>
            </a:endParaRPr>
          </a:p>
        </p:txBody>
      </p:sp>
      <p:sp>
        <p:nvSpPr>
          <p:cNvPr id="44" name="TextBox 43"/>
          <p:cNvSpPr txBox="1"/>
          <p:nvPr/>
        </p:nvSpPr>
        <p:spPr>
          <a:xfrm>
            <a:off x="2155692" y="1857420"/>
            <a:ext cx="409453" cy="530335"/>
          </a:xfrm>
          <a:prstGeom prst="rect">
            <a:avLst/>
          </a:prstGeom>
          <a:noFill/>
        </p:spPr>
        <p:txBody>
          <a:bodyPr wrap="none" lIns="83247" tIns="41623" rIns="83247" bIns="41623" rtlCol="0">
            <a:spAutoFit/>
          </a:bodyPr>
          <a:lstStyle/>
          <a:p>
            <a:r>
              <a:rPr lang="en-US" sz="2900" dirty="0">
                <a:solidFill>
                  <a:srgbClr val="FFFFFF"/>
                </a:solidFill>
              </a:rPr>
              <a:t>P</a:t>
            </a:r>
          </a:p>
        </p:txBody>
      </p:sp>
      <p:sp>
        <p:nvSpPr>
          <p:cNvPr id="45" name="Rectangle 44"/>
          <p:cNvSpPr/>
          <p:nvPr/>
        </p:nvSpPr>
        <p:spPr bwMode="auto">
          <a:xfrm>
            <a:off x="4053109" y="1959718"/>
            <a:ext cx="672986" cy="373601"/>
          </a:xfrm>
          <a:prstGeom prst="rect">
            <a:avLst/>
          </a:prstGeom>
          <a:solidFill>
            <a:schemeClr val="accent1"/>
          </a:solidFill>
          <a:ln w="28575" cap="flat" cmpd="sng" algn="ctr">
            <a:solidFill>
              <a:srgbClr val="000000"/>
            </a:solidFill>
            <a:prstDash val="solid"/>
            <a:round/>
            <a:headEnd type="none" w="med" len="med"/>
            <a:tailEnd type="triangle" w="med" len="lg"/>
          </a:ln>
          <a:effectLst/>
        </p:spPr>
        <p:txBody>
          <a:bodyPr vert="horz" wrap="squar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dirty="0">
              <a:solidFill>
                <a:srgbClr val="000000"/>
              </a:solidFill>
              <a:latin typeface="Helvetica" pitchFamily="-108" charset="0"/>
            </a:endParaRPr>
          </a:p>
        </p:txBody>
      </p:sp>
      <p:sp>
        <p:nvSpPr>
          <p:cNvPr id="46" name="TextBox 45"/>
          <p:cNvSpPr txBox="1"/>
          <p:nvPr/>
        </p:nvSpPr>
        <p:spPr>
          <a:xfrm>
            <a:off x="3610362" y="1857420"/>
            <a:ext cx="409453" cy="530335"/>
          </a:xfrm>
          <a:prstGeom prst="rect">
            <a:avLst/>
          </a:prstGeom>
          <a:noFill/>
        </p:spPr>
        <p:txBody>
          <a:bodyPr wrap="none" lIns="83247" tIns="41623" rIns="83247" bIns="41623" rtlCol="0">
            <a:spAutoFit/>
          </a:bodyPr>
          <a:lstStyle/>
          <a:p>
            <a:r>
              <a:rPr lang="en-US" sz="2900" dirty="0">
                <a:solidFill>
                  <a:srgbClr val="FFFFFF"/>
                </a:solidFill>
              </a:rPr>
              <a:t>P</a:t>
            </a:r>
          </a:p>
        </p:txBody>
      </p:sp>
      <p:sp>
        <p:nvSpPr>
          <p:cNvPr id="47" name="Rectangle 46"/>
          <p:cNvSpPr/>
          <p:nvPr/>
        </p:nvSpPr>
        <p:spPr bwMode="auto">
          <a:xfrm>
            <a:off x="5606169" y="1959718"/>
            <a:ext cx="672986" cy="373601"/>
          </a:xfrm>
          <a:prstGeom prst="rect">
            <a:avLst/>
          </a:prstGeom>
          <a:solidFill>
            <a:schemeClr val="accent1"/>
          </a:solidFill>
          <a:ln w="28575" cap="flat" cmpd="sng" algn="ctr">
            <a:solidFill>
              <a:srgbClr val="000000"/>
            </a:solidFill>
            <a:prstDash val="solid"/>
            <a:round/>
            <a:headEnd type="none" w="med" len="med"/>
            <a:tailEnd type="triangle" w="med" len="lg"/>
          </a:ln>
          <a:effectLst/>
        </p:spPr>
        <p:txBody>
          <a:bodyPr vert="horz" wrap="squar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dirty="0">
              <a:solidFill>
                <a:srgbClr val="000000"/>
              </a:solidFill>
              <a:latin typeface="Helvetica" pitchFamily="-108" charset="0"/>
            </a:endParaRPr>
          </a:p>
        </p:txBody>
      </p:sp>
      <p:sp>
        <p:nvSpPr>
          <p:cNvPr id="48" name="TextBox 47"/>
          <p:cNvSpPr txBox="1"/>
          <p:nvPr/>
        </p:nvSpPr>
        <p:spPr>
          <a:xfrm>
            <a:off x="5163422" y="1857420"/>
            <a:ext cx="409453" cy="530335"/>
          </a:xfrm>
          <a:prstGeom prst="rect">
            <a:avLst/>
          </a:prstGeom>
          <a:noFill/>
        </p:spPr>
        <p:txBody>
          <a:bodyPr wrap="none" lIns="83247" tIns="41623" rIns="83247" bIns="41623" rtlCol="0">
            <a:spAutoFit/>
          </a:bodyPr>
          <a:lstStyle/>
          <a:p>
            <a:r>
              <a:rPr lang="en-US" sz="2900" dirty="0">
                <a:solidFill>
                  <a:srgbClr val="FFFFFF"/>
                </a:solidFill>
              </a:rPr>
              <a:t>P</a:t>
            </a:r>
          </a:p>
        </p:txBody>
      </p:sp>
      <p:sp>
        <p:nvSpPr>
          <p:cNvPr id="49" name="Rectangle 48"/>
          <p:cNvSpPr/>
          <p:nvPr/>
        </p:nvSpPr>
        <p:spPr bwMode="auto">
          <a:xfrm>
            <a:off x="2614174" y="2765135"/>
            <a:ext cx="672986" cy="373601"/>
          </a:xfrm>
          <a:prstGeom prst="rect">
            <a:avLst/>
          </a:prstGeom>
          <a:solidFill>
            <a:schemeClr val="accent1"/>
          </a:solidFill>
          <a:ln w="28575" cap="flat" cmpd="sng" algn="ctr">
            <a:solidFill>
              <a:srgbClr val="000000"/>
            </a:solidFill>
            <a:prstDash val="solid"/>
            <a:round/>
            <a:headEnd type="none" w="med" len="med"/>
            <a:tailEnd type="triangle" w="med" len="lg"/>
          </a:ln>
          <a:effectLst/>
        </p:spPr>
        <p:txBody>
          <a:bodyPr vert="horz" wrap="squar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dirty="0">
              <a:solidFill>
                <a:srgbClr val="000000"/>
              </a:solidFill>
              <a:latin typeface="Helvetica" pitchFamily="-108" charset="0"/>
            </a:endParaRPr>
          </a:p>
        </p:txBody>
      </p:sp>
      <p:sp>
        <p:nvSpPr>
          <p:cNvPr id="50" name="TextBox 49"/>
          <p:cNvSpPr txBox="1"/>
          <p:nvPr/>
        </p:nvSpPr>
        <p:spPr>
          <a:xfrm>
            <a:off x="2171427" y="2662838"/>
            <a:ext cx="409453" cy="530335"/>
          </a:xfrm>
          <a:prstGeom prst="rect">
            <a:avLst/>
          </a:prstGeom>
          <a:noFill/>
        </p:spPr>
        <p:txBody>
          <a:bodyPr wrap="none" lIns="83247" tIns="41623" rIns="83247" bIns="41623" rtlCol="0">
            <a:spAutoFit/>
          </a:bodyPr>
          <a:lstStyle/>
          <a:p>
            <a:r>
              <a:rPr lang="en-US" sz="2900" dirty="0">
                <a:solidFill>
                  <a:srgbClr val="FFFFFF"/>
                </a:solidFill>
              </a:rPr>
              <a:t>P</a:t>
            </a:r>
          </a:p>
        </p:txBody>
      </p:sp>
      <p:sp>
        <p:nvSpPr>
          <p:cNvPr id="51" name="Rectangle 50"/>
          <p:cNvSpPr/>
          <p:nvPr/>
        </p:nvSpPr>
        <p:spPr bwMode="auto">
          <a:xfrm>
            <a:off x="4068844" y="2765135"/>
            <a:ext cx="672986" cy="373601"/>
          </a:xfrm>
          <a:prstGeom prst="rect">
            <a:avLst/>
          </a:prstGeom>
          <a:solidFill>
            <a:schemeClr val="accent1"/>
          </a:solidFill>
          <a:ln w="28575" cap="flat" cmpd="sng" algn="ctr">
            <a:solidFill>
              <a:srgbClr val="000000"/>
            </a:solidFill>
            <a:prstDash val="solid"/>
            <a:round/>
            <a:headEnd type="none" w="med" len="med"/>
            <a:tailEnd type="triangle" w="med" len="lg"/>
          </a:ln>
          <a:effectLst/>
        </p:spPr>
        <p:txBody>
          <a:bodyPr vert="horz" wrap="squar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dirty="0">
              <a:solidFill>
                <a:srgbClr val="000000"/>
              </a:solidFill>
              <a:latin typeface="Helvetica" pitchFamily="-108" charset="0"/>
            </a:endParaRPr>
          </a:p>
        </p:txBody>
      </p:sp>
      <p:sp>
        <p:nvSpPr>
          <p:cNvPr id="52" name="TextBox 51"/>
          <p:cNvSpPr txBox="1"/>
          <p:nvPr/>
        </p:nvSpPr>
        <p:spPr>
          <a:xfrm>
            <a:off x="3626096" y="2662838"/>
            <a:ext cx="409453" cy="530335"/>
          </a:xfrm>
          <a:prstGeom prst="rect">
            <a:avLst/>
          </a:prstGeom>
          <a:noFill/>
        </p:spPr>
        <p:txBody>
          <a:bodyPr wrap="none" lIns="83247" tIns="41623" rIns="83247" bIns="41623" rtlCol="0">
            <a:spAutoFit/>
          </a:bodyPr>
          <a:lstStyle/>
          <a:p>
            <a:r>
              <a:rPr lang="en-US" sz="2900" dirty="0">
                <a:solidFill>
                  <a:srgbClr val="FFFFFF"/>
                </a:solidFill>
              </a:rPr>
              <a:t>P</a:t>
            </a:r>
          </a:p>
        </p:txBody>
      </p:sp>
      <p:sp>
        <p:nvSpPr>
          <p:cNvPr id="53" name="Rectangle 52"/>
          <p:cNvSpPr/>
          <p:nvPr/>
        </p:nvSpPr>
        <p:spPr bwMode="auto">
          <a:xfrm>
            <a:off x="5621904" y="2765135"/>
            <a:ext cx="672986" cy="373601"/>
          </a:xfrm>
          <a:prstGeom prst="rect">
            <a:avLst/>
          </a:prstGeom>
          <a:solidFill>
            <a:schemeClr val="accent1"/>
          </a:solidFill>
          <a:ln w="28575" cap="flat" cmpd="sng" algn="ctr">
            <a:solidFill>
              <a:srgbClr val="000000"/>
            </a:solidFill>
            <a:prstDash val="solid"/>
            <a:round/>
            <a:headEnd type="none" w="med" len="med"/>
            <a:tailEnd type="triangle" w="med" len="lg"/>
          </a:ln>
          <a:effectLst/>
        </p:spPr>
        <p:txBody>
          <a:bodyPr vert="horz" wrap="squar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dirty="0">
              <a:solidFill>
                <a:srgbClr val="000000"/>
              </a:solidFill>
              <a:latin typeface="Helvetica" pitchFamily="-108" charset="0"/>
            </a:endParaRPr>
          </a:p>
        </p:txBody>
      </p:sp>
      <p:sp>
        <p:nvSpPr>
          <p:cNvPr id="54" name="TextBox 53"/>
          <p:cNvSpPr txBox="1"/>
          <p:nvPr/>
        </p:nvSpPr>
        <p:spPr>
          <a:xfrm>
            <a:off x="5179156" y="2662838"/>
            <a:ext cx="409453" cy="530335"/>
          </a:xfrm>
          <a:prstGeom prst="rect">
            <a:avLst/>
          </a:prstGeom>
          <a:noFill/>
        </p:spPr>
        <p:txBody>
          <a:bodyPr wrap="none" lIns="83247" tIns="41623" rIns="83247" bIns="41623" rtlCol="0">
            <a:spAutoFit/>
          </a:bodyPr>
          <a:lstStyle/>
          <a:p>
            <a:r>
              <a:rPr lang="en-US" sz="2900" dirty="0">
                <a:solidFill>
                  <a:srgbClr val="FFFFFF"/>
                </a:solidFill>
              </a:rPr>
              <a:t>P</a:t>
            </a:r>
          </a:p>
        </p:txBody>
      </p:sp>
      <p:sp>
        <p:nvSpPr>
          <p:cNvPr id="55" name="Rectangle 54"/>
          <p:cNvSpPr/>
          <p:nvPr/>
        </p:nvSpPr>
        <p:spPr bwMode="auto">
          <a:xfrm>
            <a:off x="4353699" y="2863081"/>
            <a:ext cx="117684" cy="373601"/>
          </a:xfrm>
          <a:prstGeom prst="rect">
            <a:avLst/>
          </a:prstGeom>
          <a:solidFill>
            <a:schemeClr val="accent2"/>
          </a:solidFill>
          <a:ln w="28575" cap="flat" cmpd="sng" algn="ctr">
            <a:solidFill>
              <a:srgbClr val="000000"/>
            </a:solidFill>
            <a:prstDash val="solid"/>
            <a:round/>
            <a:headEnd type="none" w="med" len="med"/>
            <a:tailEnd type="triangle" w="med" len="lg"/>
          </a:ln>
          <a:effectLst/>
        </p:spPr>
        <p:txBody>
          <a:bodyPr vert="horz" wrap="non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a:solidFill>
                <a:srgbClr val="000000"/>
              </a:solidFill>
              <a:latin typeface="Helvetica" pitchFamily="-108" charset="0"/>
            </a:endParaRPr>
          </a:p>
        </p:txBody>
      </p:sp>
      <p:sp>
        <p:nvSpPr>
          <p:cNvPr id="56" name="Rectangle 55"/>
          <p:cNvSpPr/>
          <p:nvPr/>
        </p:nvSpPr>
        <p:spPr bwMode="auto">
          <a:xfrm>
            <a:off x="2869007" y="1232286"/>
            <a:ext cx="117684" cy="373601"/>
          </a:xfrm>
          <a:prstGeom prst="rect">
            <a:avLst/>
          </a:prstGeom>
          <a:solidFill>
            <a:schemeClr val="accent2"/>
          </a:solidFill>
          <a:ln w="28575" cap="flat" cmpd="sng" algn="ctr">
            <a:solidFill>
              <a:srgbClr val="000000"/>
            </a:solidFill>
            <a:prstDash val="solid"/>
            <a:round/>
            <a:headEnd type="none" w="med" len="med"/>
            <a:tailEnd type="triangle" w="med" len="lg"/>
          </a:ln>
          <a:effectLst/>
        </p:spPr>
        <p:txBody>
          <a:bodyPr vert="horz" wrap="non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a:solidFill>
                <a:srgbClr val="000000"/>
              </a:solidFill>
              <a:latin typeface="Helvetica" pitchFamily="-108" charset="0"/>
            </a:endParaRPr>
          </a:p>
        </p:txBody>
      </p:sp>
      <p:sp>
        <p:nvSpPr>
          <p:cNvPr id="57" name="Rectangle 56"/>
          <p:cNvSpPr/>
          <p:nvPr/>
        </p:nvSpPr>
        <p:spPr bwMode="auto">
          <a:xfrm>
            <a:off x="4311377" y="2037704"/>
            <a:ext cx="117684" cy="373601"/>
          </a:xfrm>
          <a:prstGeom prst="rect">
            <a:avLst/>
          </a:prstGeom>
          <a:solidFill>
            <a:schemeClr val="accent2"/>
          </a:solidFill>
          <a:ln w="28575" cap="flat" cmpd="sng" algn="ctr">
            <a:solidFill>
              <a:srgbClr val="000000"/>
            </a:solidFill>
            <a:prstDash val="solid"/>
            <a:round/>
            <a:headEnd type="none" w="med" len="med"/>
            <a:tailEnd type="triangle" w="med" len="lg"/>
          </a:ln>
          <a:effectLst/>
        </p:spPr>
        <p:txBody>
          <a:bodyPr vert="horz" wrap="non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a:solidFill>
                <a:srgbClr val="000000"/>
              </a:solidFill>
              <a:latin typeface="Helvetica" pitchFamily="-108" charset="0"/>
            </a:endParaRPr>
          </a:p>
        </p:txBody>
      </p:sp>
      <p:sp>
        <p:nvSpPr>
          <p:cNvPr id="58" name="Rectangle 57"/>
          <p:cNvSpPr/>
          <p:nvPr/>
        </p:nvSpPr>
        <p:spPr bwMode="auto">
          <a:xfrm>
            <a:off x="2865571" y="1045149"/>
            <a:ext cx="117684" cy="373601"/>
          </a:xfrm>
          <a:prstGeom prst="rect">
            <a:avLst/>
          </a:prstGeom>
          <a:solidFill>
            <a:srgbClr val="008000"/>
          </a:solidFill>
          <a:ln w="28575" cap="flat" cmpd="sng" algn="ctr">
            <a:solidFill>
              <a:srgbClr val="000000"/>
            </a:solidFill>
            <a:prstDash val="solid"/>
            <a:round/>
            <a:headEnd type="none" w="med" len="med"/>
            <a:tailEnd type="triangle" w="med" len="lg"/>
          </a:ln>
          <a:effectLst/>
        </p:spPr>
        <p:txBody>
          <a:bodyPr vert="horz" wrap="non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a:solidFill>
                <a:srgbClr val="000000"/>
              </a:solidFill>
              <a:latin typeface="Helvetica" pitchFamily="-108" charset="0"/>
            </a:endParaRPr>
          </a:p>
        </p:txBody>
      </p:sp>
      <p:sp>
        <p:nvSpPr>
          <p:cNvPr id="59" name="Rectangle 58"/>
          <p:cNvSpPr/>
          <p:nvPr/>
        </p:nvSpPr>
        <p:spPr bwMode="auto">
          <a:xfrm>
            <a:off x="4320240" y="1093866"/>
            <a:ext cx="117684" cy="373601"/>
          </a:xfrm>
          <a:prstGeom prst="rect">
            <a:avLst/>
          </a:prstGeom>
          <a:solidFill>
            <a:srgbClr val="008000"/>
          </a:solidFill>
          <a:ln w="28575" cap="flat" cmpd="sng" algn="ctr">
            <a:solidFill>
              <a:srgbClr val="000000"/>
            </a:solidFill>
            <a:prstDash val="solid"/>
            <a:round/>
            <a:headEnd type="none" w="med" len="med"/>
            <a:tailEnd type="triangle" w="med" len="lg"/>
          </a:ln>
          <a:effectLst/>
        </p:spPr>
        <p:txBody>
          <a:bodyPr vert="horz" wrap="non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a:solidFill>
                <a:srgbClr val="000000"/>
              </a:solidFill>
              <a:latin typeface="Helvetica" pitchFamily="-108" charset="0"/>
            </a:endParaRPr>
          </a:p>
        </p:txBody>
      </p:sp>
      <p:sp>
        <p:nvSpPr>
          <p:cNvPr id="60" name="Rectangle 59"/>
          <p:cNvSpPr/>
          <p:nvPr/>
        </p:nvSpPr>
        <p:spPr bwMode="auto">
          <a:xfrm>
            <a:off x="5897896" y="2831319"/>
            <a:ext cx="117684" cy="373601"/>
          </a:xfrm>
          <a:prstGeom prst="rect">
            <a:avLst/>
          </a:prstGeom>
          <a:solidFill>
            <a:srgbClr val="008000"/>
          </a:solidFill>
          <a:ln w="28575" cap="flat" cmpd="sng" algn="ctr">
            <a:solidFill>
              <a:srgbClr val="000000"/>
            </a:solidFill>
            <a:prstDash val="solid"/>
            <a:round/>
            <a:headEnd type="none" w="med" len="med"/>
            <a:tailEnd type="triangle" w="med" len="lg"/>
          </a:ln>
          <a:effectLst/>
        </p:spPr>
        <p:txBody>
          <a:bodyPr vert="horz" wrap="non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a:solidFill>
                <a:srgbClr val="000000"/>
              </a:solidFill>
              <a:latin typeface="Helvetica" pitchFamily="-108" charset="0"/>
            </a:endParaRPr>
          </a:p>
        </p:txBody>
      </p:sp>
      <p:sp>
        <p:nvSpPr>
          <p:cNvPr id="61" name="Rectangle 60"/>
          <p:cNvSpPr/>
          <p:nvPr/>
        </p:nvSpPr>
        <p:spPr bwMode="auto">
          <a:xfrm>
            <a:off x="5940218" y="1229711"/>
            <a:ext cx="117684" cy="373601"/>
          </a:xfrm>
          <a:prstGeom prst="rect">
            <a:avLst/>
          </a:prstGeom>
          <a:solidFill>
            <a:schemeClr val="accent2"/>
          </a:solidFill>
          <a:ln w="28575" cap="flat" cmpd="sng" algn="ctr">
            <a:solidFill>
              <a:srgbClr val="000000"/>
            </a:solidFill>
            <a:prstDash val="solid"/>
            <a:round/>
            <a:headEnd type="none" w="med" len="med"/>
            <a:tailEnd type="triangle" w="med" len="lg"/>
          </a:ln>
          <a:effectLst/>
        </p:spPr>
        <p:txBody>
          <a:bodyPr vert="horz" wrap="none" lIns="58273" tIns="24974" rIns="58273" bIns="24974" numCol="1" rtlCol="0" anchor="ctr" anchorCtr="0" compatLnSpc="1">
            <a:prstTxWarp prst="textNoShape">
              <a:avLst/>
            </a:prstTxWarp>
            <a:spAutoFit/>
          </a:bodyPr>
          <a:lstStyle/>
          <a:p>
            <a:pPr defTabSz="832470" eaLnBrk="0" fontAlgn="base" hangingPunct="0">
              <a:lnSpc>
                <a:spcPct val="85000"/>
              </a:lnSpc>
              <a:spcBef>
                <a:spcPct val="0"/>
              </a:spcBef>
              <a:spcAft>
                <a:spcPct val="0"/>
              </a:spcAft>
            </a:pPr>
            <a:endParaRPr lang="en-US">
              <a:solidFill>
                <a:srgbClr val="000000"/>
              </a:solidFill>
              <a:latin typeface="Helvetica" pitchFamily="-108" charset="0"/>
            </a:endParaRPr>
          </a:p>
        </p:txBody>
      </p:sp>
      <p:grpSp>
        <p:nvGrpSpPr>
          <p:cNvPr id="62" name="Group 36"/>
          <p:cNvGrpSpPr/>
          <p:nvPr/>
        </p:nvGrpSpPr>
        <p:grpSpPr>
          <a:xfrm>
            <a:off x="2986691" y="1416511"/>
            <a:ext cx="2953527" cy="1446569"/>
            <a:chOff x="3281212" y="2074053"/>
            <a:chExt cx="3244778" cy="2118062"/>
          </a:xfrm>
        </p:grpSpPr>
        <p:cxnSp>
          <p:nvCxnSpPr>
            <p:cNvPr id="63" name="Straight Arrow Connector 62"/>
            <p:cNvCxnSpPr>
              <a:stCxn id="56" idx="3"/>
              <a:endCxn id="57" idx="1"/>
            </p:cNvCxnSpPr>
            <p:nvPr/>
          </p:nvCxnSpPr>
          <p:spPr bwMode="auto">
            <a:xfrm>
              <a:off x="3281212" y="2077824"/>
              <a:ext cx="1455315" cy="1179290"/>
            </a:xfrm>
            <a:prstGeom prst="straightConnector1">
              <a:avLst/>
            </a:prstGeom>
            <a:solidFill>
              <a:schemeClr val="accent1"/>
            </a:solidFill>
            <a:ln w="28575" cap="flat" cmpd="sng" algn="ctr">
              <a:solidFill>
                <a:srgbClr val="0000FF"/>
              </a:solidFill>
              <a:prstDash val="solid"/>
              <a:round/>
              <a:headEnd type="arrow"/>
              <a:tailEnd type="arrow"/>
            </a:ln>
            <a:effectLst/>
          </p:spPr>
        </p:cxnSp>
        <p:cxnSp>
          <p:nvCxnSpPr>
            <p:cNvPr id="64" name="Straight Arrow Connector 63"/>
            <p:cNvCxnSpPr>
              <a:stCxn id="57" idx="1"/>
              <a:endCxn id="55" idx="0"/>
            </p:cNvCxnSpPr>
            <p:nvPr/>
          </p:nvCxnSpPr>
          <p:spPr bwMode="auto">
            <a:xfrm>
              <a:off x="4736527" y="3257114"/>
              <a:ext cx="111140" cy="935001"/>
            </a:xfrm>
            <a:prstGeom prst="straightConnector1">
              <a:avLst/>
            </a:prstGeom>
            <a:solidFill>
              <a:schemeClr val="accent1"/>
            </a:solidFill>
            <a:ln w="28575" cap="flat" cmpd="sng" algn="ctr">
              <a:solidFill>
                <a:srgbClr val="0000FF"/>
              </a:solidFill>
              <a:prstDash val="solid"/>
              <a:round/>
              <a:headEnd type="arrow"/>
              <a:tailEnd type="arrow"/>
            </a:ln>
            <a:effectLst/>
          </p:spPr>
        </p:cxnSp>
        <p:cxnSp>
          <p:nvCxnSpPr>
            <p:cNvPr id="65" name="Straight Arrow Connector 64"/>
            <p:cNvCxnSpPr>
              <a:stCxn id="57" idx="0"/>
              <a:endCxn id="61" idx="1"/>
            </p:cNvCxnSpPr>
            <p:nvPr/>
          </p:nvCxnSpPr>
          <p:spPr bwMode="auto">
            <a:xfrm flipV="1">
              <a:off x="4801171" y="2074053"/>
              <a:ext cx="1724819" cy="909547"/>
            </a:xfrm>
            <a:prstGeom prst="straightConnector1">
              <a:avLst/>
            </a:prstGeom>
            <a:solidFill>
              <a:schemeClr val="accent1"/>
            </a:solidFill>
            <a:ln w="28575" cap="flat" cmpd="sng" algn="ctr">
              <a:solidFill>
                <a:srgbClr val="0000FF"/>
              </a:solidFill>
              <a:prstDash val="solid"/>
              <a:round/>
              <a:headEnd type="arrow"/>
              <a:tailEnd type="arrow"/>
            </a:ln>
            <a:effectLst/>
          </p:spPr>
        </p:cxnSp>
      </p:grpSp>
    </p:spTree>
    <p:extLst>
      <p:ext uri="{BB962C8B-B14F-4D97-AF65-F5344CB8AC3E}">
        <p14:creationId xmlns:p14="http://schemas.microsoft.com/office/powerpoint/2010/main" val="2894880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9048"/>
            <a:ext cx="8229600" cy="651272"/>
          </a:xfrm>
          <a:noFill/>
          <a:ln w="9525">
            <a:noFill/>
            <a:miter lim="800000"/>
            <a:headEnd/>
            <a:tailEnd/>
          </a:ln>
        </p:spPr>
        <p:txBody>
          <a:bodyPr vert="horz" wrap="square" lIns="91440" tIns="45720" rIns="91440" bIns="45720" numCol="1" anchor="ctr" anchorCtr="0" compatLnSpc="1">
            <a:prstTxWarp prst="textNoShape">
              <a:avLst/>
            </a:prstTxWarp>
          </a:bodyPr>
          <a:lstStyle/>
          <a:p>
            <a:r>
              <a:rPr lang="en-US" cap="small" dirty="0" smtClean="0">
                <a:solidFill>
                  <a:srgbClr val="FFFFFF"/>
                </a:solidFill>
                <a:latin typeface="Proxima nova"/>
                <a:cs typeface="Proxima nova"/>
              </a:rPr>
              <a:t>Cache Coherence Scalability</a:t>
            </a:r>
            <a:endParaRPr lang="en-US" cap="small" dirty="0">
              <a:solidFill>
                <a:srgbClr val="FFFFFF"/>
              </a:solidFill>
              <a:latin typeface="Proxima nova"/>
              <a:cs typeface="Proxima nova"/>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17</a:t>
            </a:fld>
            <a:endParaRPr lang="en-US"/>
          </a:p>
        </p:txBody>
      </p:sp>
      <p:pic>
        <p:nvPicPr>
          <p:cNvPr id="19" name="Picture 18"/>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75933" y="1727886"/>
            <a:ext cx="823234" cy="823234"/>
          </a:xfrm>
          <a:prstGeom prst="rect">
            <a:avLst/>
          </a:prstGeom>
        </p:spPr>
      </p:pic>
      <p:pic>
        <p:nvPicPr>
          <p:cNvPr id="20" name="Picture 19"/>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632992" y="1727886"/>
            <a:ext cx="823234" cy="823234"/>
          </a:xfrm>
          <a:prstGeom prst="rect">
            <a:avLst/>
          </a:prstGeom>
        </p:spPr>
      </p:pic>
      <p:sp>
        <p:nvSpPr>
          <p:cNvPr id="21" name="TextBox 20"/>
          <p:cNvSpPr txBox="1"/>
          <p:nvPr/>
        </p:nvSpPr>
        <p:spPr>
          <a:xfrm>
            <a:off x="5093452" y="2514835"/>
            <a:ext cx="1031051" cy="400110"/>
          </a:xfrm>
          <a:prstGeom prst="rect">
            <a:avLst/>
          </a:prstGeom>
          <a:noFill/>
        </p:spPr>
        <p:txBody>
          <a:bodyPr wrap="none" rtlCol="0">
            <a:spAutoFit/>
          </a:bodyPr>
          <a:lstStyle/>
          <a:p>
            <a:r>
              <a:rPr lang="en-US" sz="2000" dirty="0" smtClean="0">
                <a:solidFill>
                  <a:srgbClr val="FFFFFF"/>
                </a:solidFill>
              </a:rPr>
              <a:t>Read A</a:t>
            </a:r>
          </a:p>
        </p:txBody>
      </p:sp>
      <p:sp>
        <p:nvSpPr>
          <p:cNvPr id="22" name="TextBox 21"/>
          <p:cNvSpPr txBox="1"/>
          <p:nvPr/>
        </p:nvSpPr>
        <p:spPr>
          <a:xfrm>
            <a:off x="6305553" y="2514835"/>
            <a:ext cx="1031051" cy="400110"/>
          </a:xfrm>
          <a:prstGeom prst="rect">
            <a:avLst/>
          </a:prstGeom>
          <a:noFill/>
        </p:spPr>
        <p:txBody>
          <a:bodyPr wrap="none" rtlCol="0">
            <a:spAutoFit/>
          </a:bodyPr>
          <a:lstStyle/>
          <a:p>
            <a:r>
              <a:rPr lang="en-US" sz="2000" dirty="0" smtClean="0">
                <a:solidFill>
                  <a:srgbClr val="FFFFFF"/>
                </a:solidFill>
              </a:rPr>
              <a:t>Read A</a:t>
            </a:r>
          </a:p>
        </p:txBody>
      </p:sp>
      <p:pic>
        <p:nvPicPr>
          <p:cNvPr id="23" name="Picture 22"/>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789297" y="1727886"/>
            <a:ext cx="823234" cy="823234"/>
          </a:xfrm>
          <a:prstGeom prst="rect">
            <a:avLst/>
          </a:prstGeom>
        </p:spPr>
      </p:pic>
      <p:sp>
        <p:nvSpPr>
          <p:cNvPr id="24" name="TextBox 23"/>
          <p:cNvSpPr txBox="1"/>
          <p:nvPr/>
        </p:nvSpPr>
        <p:spPr>
          <a:xfrm>
            <a:off x="7581480" y="2514835"/>
            <a:ext cx="1018227" cy="400110"/>
          </a:xfrm>
          <a:prstGeom prst="rect">
            <a:avLst/>
          </a:prstGeom>
          <a:noFill/>
        </p:spPr>
        <p:txBody>
          <a:bodyPr wrap="none" rtlCol="0">
            <a:spAutoFit/>
          </a:bodyPr>
          <a:lstStyle/>
          <a:p>
            <a:r>
              <a:rPr lang="en-US" sz="2000" dirty="0" smtClean="0">
                <a:solidFill>
                  <a:srgbClr val="FFFFFF"/>
                </a:solidFill>
              </a:rPr>
              <a:t>Write A</a:t>
            </a:r>
          </a:p>
        </p:txBody>
      </p:sp>
      <p:sp>
        <p:nvSpPr>
          <p:cNvPr id="25" name="Curved Down Arrow 24"/>
          <p:cNvSpPr/>
          <p:nvPr/>
        </p:nvSpPr>
        <p:spPr>
          <a:xfrm rot="10800000">
            <a:off x="6785285" y="2917922"/>
            <a:ext cx="1288139" cy="339894"/>
          </a:xfrm>
          <a:prstGeom prst="curvedDownArrow">
            <a:avLst/>
          </a:prstGeom>
          <a:ln w="38100">
            <a:solidFill>
              <a:srgbClr val="FF6666"/>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26" name="TextBox 25"/>
          <p:cNvSpPr txBox="1"/>
          <p:nvPr/>
        </p:nvSpPr>
        <p:spPr>
          <a:xfrm>
            <a:off x="6277278" y="3436222"/>
            <a:ext cx="1482222" cy="400110"/>
          </a:xfrm>
          <a:prstGeom prst="rect">
            <a:avLst/>
          </a:prstGeom>
          <a:noFill/>
        </p:spPr>
        <p:txBody>
          <a:bodyPr wrap="none" rtlCol="0">
            <a:spAutoFit/>
          </a:bodyPr>
          <a:lstStyle/>
          <a:p>
            <a:r>
              <a:rPr lang="en-US" sz="2000" dirty="0" smtClean="0">
                <a:solidFill>
                  <a:srgbClr val="FFFFFF"/>
                </a:solidFill>
              </a:rPr>
              <a:t>Invalidation</a:t>
            </a:r>
          </a:p>
        </p:txBody>
      </p:sp>
      <p:sp>
        <p:nvSpPr>
          <p:cNvPr id="27" name="Curved Down Arrow 26"/>
          <p:cNvSpPr/>
          <p:nvPr/>
        </p:nvSpPr>
        <p:spPr>
          <a:xfrm rot="10800000">
            <a:off x="5817662" y="2914945"/>
            <a:ext cx="2285657" cy="470840"/>
          </a:xfrm>
          <a:prstGeom prst="curvedDownArrow">
            <a:avLst/>
          </a:prstGeom>
          <a:ln w="38100">
            <a:solidFill>
              <a:srgbClr val="FF6666"/>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28" name="TextBox 27"/>
          <p:cNvSpPr txBox="1"/>
          <p:nvPr/>
        </p:nvSpPr>
        <p:spPr>
          <a:xfrm>
            <a:off x="5895407" y="4088755"/>
            <a:ext cx="2428870" cy="461665"/>
          </a:xfrm>
          <a:prstGeom prst="rect">
            <a:avLst/>
          </a:prstGeom>
          <a:noFill/>
        </p:spPr>
        <p:txBody>
          <a:bodyPr wrap="none" rtlCol="0">
            <a:spAutoFit/>
          </a:bodyPr>
          <a:lstStyle/>
          <a:p>
            <a:r>
              <a:rPr lang="en-US" dirty="0" smtClean="0">
                <a:solidFill>
                  <a:srgbClr val="FFFFFF"/>
                </a:solidFill>
              </a:rPr>
              <a:t>O(N) Sharer List</a:t>
            </a:r>
          </a:p>
        </p:txBody>
      </p:sp>
      <p:pic>
        <p:nvPicPr>
          <p:cNvPr id="29" name="Picture 28" descr="triangle38-3.png"/>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389567" y="4047374"/>
            <a:ext cx="515056" cy="515056"/>
          </a:xfrm>
          <a:prstGeom prst="rect">
            <a:avLst/>
          </a:prstGeom>
        </p:spPr>
      </p:pic>
      <p:graphicFrame>
        <p:nvGraphicFramePr>
          <p:cNvPr id="101" name="Chart 100"/>
          <p:cNvGraphicFramePr>
            <a:graphicFrameLocks/>
          </p:cNvGraphicFramePr>
          <p:nvPr>
            <p:extLst>
              <p:ext uri="{D42A27DB-BD31-4B8C-83A1-F6EECF244321}">
                <p14:modId xmlns:p14="http://schemas.microsoft.com/office/powerpoint/2010/main" val="1549207044"/>
              </p:ext>
            </p:extLst>
          </p:nvPr>
        </p:nvGraphicFramePr>
        <p:xfrm>
          <a:off x="302132" y="1727886"/>
          <a:ext cx="4487332" cy="3107884"/>
        </p:xfrm>
        <a:graphic>
          <a:graphicData uri="http://schemas.openxmlformats.org/drawingml/2006/chart">
            <c:chart xmlns:c="http://schemas.openxmlformats.org/drawingml/2006/chart" xmlns:r="http://schemas.openxmlformats.org/officeDocument/2006/relationships" r:id="rId7"/>
          </a:graphicData>
        </a:graphic>
      </p:graphicFrame>
      <p:sp>
        <p:nvSpPr>
          <p:cNvPr id="102" name="Down Arrow 101"/>
          <p:cNvSpPr/>
          <p:nvPr/>
        </p:nvSpPr>
        <p:spPr>
          <a:xfrm>
            <a:off x="2136576" y="3294219"/>
            <a:ext cx="522111" cy="451556"/>
          </a:xfrm>
          <a:prstGeom prst="downArrow">
            <a:avLst/>
          </a:prstGeom>
          <a:solidFill>
            <a:schemeClr val="bg1"/>
          </a:solidFill>
          <a:ln w="38100">
            <a:solidFill>
              <a:srgbClr val="FF6666"/>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3" name="TextBox 102"/>
          <p:cNvSpPr txBox="1"/>
          <p:nvPr/>
        </p:nvSpPr>
        <p:spPr>
          <a:xfrm>
            <a:off x="2224150" y="2814441"/>
            <a:ext cx="869073" cy="400110"/>
          </a:xfrm>
          <a:prstGeom prst="rect">
            <a:avLst/>
          </a:prstGeom>
          <a:noFill/>
        </p:spPr>
        <p:txBody>
          <a:bodyPr wrap="none" rtlCol="0">
            <a:spAutoFit/>
          </a:bodyPr>
          <a:lstStyle/>
          <a:p>
            <a:r>
              <a:rPr lang="en-US" sz="2000" dirty="0" smtClean="0">
                <a:solidFill>
                  <a:srgbClr val="FFFFFF"/>
                </a:solidFill>
              </a:rPr>
              <a:t>Today</a:t>
            </a:r>
          </a:p>
        </p:txBody>
      </p:sp>
    </p:spTree>
    <p:extLst>
      <p:ext uri="{BB962C8B-B14F-4D97-AF65-F5344CB8AC3E}">
        <p14:creationId xmlns:p14="http://schemas.microsoft.com/office/powerpoint/2010/main" val="32911265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4" grpId="0"/>
      <p:bldP spid="25" grpId="0" animBg="1"/>
      <p:bldP spid="26" grpId="0"/>
      <p:bldP spid="27" grpId="0" animBg="1"/>
      <p:bldP spid="28" grpId="0"/>
      <p:bldGraphic spid="101" grpId="0">
        <p:bldAsOne/>
      </p:bldGraphic>
      <p:bldP spid="102" grpId="0" animBg="1"/>
      <p:bldP spid="10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2022846" y="1568010"/>
            <a:ext cx="5362901" cy="521710"/>
            <a:chOff x="2022846" y="1568010"/>
            <a:chExt cx="5362901" cy="521710"/>
          </a:xfrm>
        </p:grpSpPr>
        <p:cxnSp>
          <p:nvCxnSpPr>
            <p:cNvPr id="75" name="Straight Connector 74"/>
            <p:cNvCxnSpPr/>
            <p:nvPr/>
          </p:nvCxnSpPr>
          <p:spPr>
            <a:xfrm>
              <a:off x="2022846" y="1568010"/>
              <a:ext cx="5349180" cy="0"/>
            </a:xfrm>
            <a:prstGeom prst="line">
              <a:avLst/>
            </a:prstGeom>
            <a:ln w="19050" cmpd="sng">
              <a:solidFill>
                <a:schemeClr val="bg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036567" y="2089720"/>
              <a:ext cx="5349180" cy="0"/>
            </a:xfrm>
            <a:prstGeom prst="line">
              <a:avLst/>
            </a:prstGeom>
            <a:ln w="19050" cmpd="sng">
              <a:solidFill>
                <a:schemeClr val="bg1"/>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cap="small" dirty="0" smtClean="0">
                <a:solidFill>
                  <a:srgbClr val="FFFFFF"/>
                </a:solidFill>
              </a:rPr>
              <a:t>Lease-Based Coherence</a:t>
            </a:r>
            <a:endParaRPr lang="en-US" cap="small" dirty="0">
              <a:solidFill>
                <a:srgbClr val="FFFFFF"/>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18</a:t>
            </a:fld>
            <a:endParaRPr lang="en-US"/>
          </a:p>
        </p:txBody>
      </p:sp>
      <p:cxnSp>
        <p:nvCxnSpPr>
          <p:cNvPr id="18" name="Straight Arrow Connector 17"/>
          <p:cNvCxnSpPr/>
          <p:nvPr/>
        </p:nvCxnSpPr>
        <p:spPr>
          <a:xfrm>
            <a:off x="2036567" y="2211116"/>
            <a:ext cx="6442363" cy="0"/>
          </a:xfrm>
          <a:prstGeom prst="straightConnector1">
            <a:avLst/>
          </a:prstGeom>
          <a:ln w="19050" cmpd="sng">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282658" y="2211116"/>
            <a:ext cx="745091" cy="400110"/>
          </a:xfrm>
          <a:prstGeom prst="rect">
            <a:avLst/>
          </a:prstGeom>
          <a:noFill/>
        </p:spPr>
        <p:txBody>
          <a:bodyPr wrap="none" rtlCol="0">
            <a:spAutoFit/>
          </a:bodyPr>
          <a:lstStyle/>
          <a:p>
            <a:r>
              <a:rPr lang="en-US" sz="2000" dirty="0" smtClean="0">
                <a:solidFill>
                  <a:srgbClr val="FFFFFF"/>
                </a:solidFill>
              </a:rPr>
              <a:t>Time</a:t>
            </a:r>
          </a:p>
        </p:txBody>
      </p:sp>
      <p:sp>
        <p:nvSpPr>
          <p:cNvPr id="24" name="TextBox 23"/>
          <p:cNvSpPr txBox="1"/>
          <p:nvPr/>
        </p:nvSpPr>
        <p:spPr>
          <a:xfrm>
            <a:off x="1771464" y="2205376"/>
            <a:ext cx="548347" cy="400110"/>
          </a:xfrm>
          <a:prstGeom prst="rect">
            <a:avLst/>
          </a:prstGeom>
          <a:noFill/>
        </p:spPr>
        <p:txBody>
          <a:bodyPr wrap="none" rtlCol="0">
            <a:spAutoFit/>
          </a:bodyPr>
          <a:lstStyle/>
          <a:p>
            <a:r>
              <a:rPr lang="en-US" sz="2000" dirty="0" smtClean="0">
                <a:solidFill>
                  <a:srgbClr val="FFFFFF"/>
                </a:solidFill>
              </a:rPr>
              <a:t>t=0</a:t>
            </a:r>
          </a:p>
        </p:txBody>
      </p:sp>
      <p:sp>
        <p:nvSpPr>
          <p:cNvPr id="41" name="TextBox 40"/>
          <p:cNvSpPr txBox="1"/>
          <p:nvPr/>
        </p:nvSpPr>
        <p:spPr>
          <a:xfrm>
            <a:off x="2626352" y="2205376"/>
            <a:ext cx="327308" cy="400110"/>
          </a:xfrm>
          <a:prstGeom prst="rect">
            <a:avLst/>
          </a:prstGeom>
          <a:noFill/>
        </p:spPr>
        <p:txBody>
          <a:bodyPr wrap="none" rtlCol="0">
            <a:spAutoFit/>
          </a:bodyPr>
          <a:lstStyle/>
          <a:p>
            <a:r>
              <a:rPr lang="en-US" sz="2000" dirty="0" smtClean="0">
                <a:solidFill>
                  <a:srgbClr val="FFFFFF"/>
                </a:solidFill>
              </a:rPr>
              <a:t>1</a:t>
            </a:r>
          </a:p>
        </p:txBody>
      </p:sp>
      <p:sp>
        <p:nvSpPr>
          <p:cNvPr id="42" name="TextBox 41"/>
          <p:cNvSpPr txBox="1"/>
          <p:nvPr/>
        </p:nvSpPr>
        <p:spPr>
          <a:xfrm>
            <a:off x="3370364" y="2205376"/>
            <a:ext cx="327308" cy="400110"/>
          </a:xfrm>
          <a:prstGeom prst="rect">
            <a:avLst/>
          </a:prstGeom>
          <a:noFill/>
        </p:spPr>
        <p:txBody>
          <a:bodyPr wrap="none" rtlCol="0">
            <a:spAutoFit/>
          </a:bodyPr>
          <a:lstStyle/>
          <a:p>
            <a:r>
              <a:rPr lang="en-US" sz="2000" dirty="0" smtClean="0">
                <a:solidFill>
                  <a:srgbClr val="FFFFFF"/>
                </a:solidFill>
              </a:rPr>
              <a:t>2</a:t>
            </a:r>
          </a:p>
        </p:txBody>
      </p:sp>
      <p:sp>
        <p:nvSpPr>
          <p:cNvPr id="43" name="TextBox 42"/>
          <p:cNvSpPr txBox="1"/>
          <p:nvPr/>
        </p:nvSpPr>
        <p:spPr>
          <a:xfrm>
            <a:off x="4152684" y="2205376"/>
            <a:ext cx="327308" cy="400110"/>
          </a:xfrm>
          <a:prstGeom prst="rect">
            <a:avLst/>
          </a:prstGeom>
          <a:noFill/>
        </p:spPr>
        <p:txBody>
          <a:bodyPr wrap="none" rtlCol="0">
            <a:spAutoFit/>
          </a:bodyPr>
          <a:lstStyle/>
          <a:p>
            <a:r>
              <a:rPr lang="en-US" sz="2000" dirty="0" smtClean="0">
                <a:solidFill>
                  <a:srgbClr val="FFFFFF"/>
                </a:solidFill>
              </a:rPr>
              <a:t>3</a:t>
            </a:r>
          </a:p>
        </p:txBody>
      </p:sp>
      <p:sp>
        <p:nvSpPr>
          <p:cNvPr id="44" name="TextBox 43"/>
          <p:cNvSpPr txBox="1"/>
          <p:nvPr/>
        </p:nvSpPr>
        <p:spPr>
          <a:xfrm>
            <a:off x="4922512" y="2205376"/>
            <a:ext cx="327308" cy="400110"/>
          </a:xfrm>
          <a:prstGeom prst="rect">
            <a:avLst/>
          </a:prstGeom>
          <a:noFill/>
        </p:spPr>
        <p:txBody>
          <a:bodyPr wrap="none" rtlCol="0">
            <a:spAutoFit/>
          </a:bodyPr>
          <a:lstStyle/>
          <a:p>
            <a:r>
              <a:rPr lang="en-US" sz="2000" dirty="0" smtClean="0">
                <a:solidFill>
                  <a:srgbClr val="FFFFFF"/>
                </a:solidFill>
              </a:rPr>
              <a:t>4</a:t>
            </a:r>
          </a:p>
        </p:txBody>
      </p:sp>
      <p:sp>
        <p:nvSpPr>
          <p:cNvPr id="45" name="TextBox 44"/>
          <p:cNvSpPr txBox="1"/>
          <p:nvPr/>
        </p:nvSpPr>
        <p:spPr>
          <a:xfrm>
            <a:off x="5704832" y="2205376"/>
            <a:ext cx="327308" cy="400110"/>
          </a:xfrm>
          <a:prstGeom prst="rect">
            <a:avLst/>
          </a:prstGeom>
          <a:noFill/>
        </p:spPr>
        <p:txBody>
          <a:bodyPr wrap="none" rtlCol="0">
            <a:spAutoFit/>
          </a:bodyPr>
          <a:lstStyle/>
          <a:p>
            <a:r>
              <a:rPr lang="en-US" sz="2000" dirty="0" smtClean="0">
                <a:solidFill>
                  <a:srgbClr val="FFFFFF"/>
                </a:solidFill>
              </a:rPr>
              <a:t>5</a:t>
            </a:r>
          </a:p>
        </p:txBody>
      </p:sp>
      <p:sp>
        <p:nvSpPr>
          <p:cNvPr id="46" name="TextBox 45"/>
          <p:cNvSpPr txBox="1"/>
          <p:nvPr/>
        </p:nvSpPr>
        <p:spPr>
          <a:xfrm>
            <a:off x="6448844" y="2205376"/>
            <a:ext cx="327308" cy="400110"/>
          </a:xfrm>
          <a:prstGeom prst="rect">
            <a:avLst/>
          </a:prstGeom>
          <a:noFill/>
        </p:spPr>
        <p:txBody>
          <a:bodyPr wrap="none" rtlCol="0">
            <a:spAutoFit/>
          </a:bodyPr>
          <a:lstStyle/>
          <a:p>
            <a:r>
              <a:rPr lang="en-US" sz="2000" dirty="0" smtClean="0">
                <a:solidFill>
                  <a:srgbClr val="FFFFFF"/>
                </a:solidFill>
              </a:rPr>
              <a:t>6</a:t>
            </a:r>
          </a:p>
        </p:txBody>
      </p:sp>
      <p:sp>
        <p:nvSpPr>
          <p:cNvPr id="47" name="TextBox 46"/>
          <p:cNvSpPr txBox="1"/>
          <p:nvPr/>
        </p:nvSpPr>
        <p:spPr>
          <a:xfrm>
            <a:off x="7231164" y="2205376"/>
            <a:ext cx="327308" cy="400110"/>
          </a:xfrm>
          <a:prstGeom prst="rect">
            <a:avLst/>
          </a:prstGeom>
          <a:noFill/>
        </p:spPr>
        <p:txBody>
          <a:bodyPr wrap="none" rtlCol="0">
            <a:spAutoFit/>
          </a:bodyPr>
          <a:lstStyle/>
          <a:p>
            <a:pPr algn="ctr"/>
            <a:r>
              <a:rPr lang="en-US" sz="2000" dirty="0" smtClean="0">
                <a:solidFill>
                  <a:srgbClr val="FFFFFF"/>
                </a:solidFill>
              </a:rPr>
              <a:t>7</a:t>
            </a:r>
          </a:p>
        </p:txBody>
      </p:sp>
      <p:grpSp>
        <p:nvGrpSpPr>
          <p:cNvPr id="62" name="Group 61"/>
          <p:cNvGrpSpPr/>
          <p:nvPr/>
        </p:nvGrpSpPr>
        <p:grpSpPr>
          <a:xfrm>
            <a:off x="2036567" y="1432357"/>
            <a:ext cx="5335459" cy="657521"/>
            <a:chOff x="1893455" y="2012038"/>
            <a:chExt cx="5335459" cy="1916774"/>
          </a:xfrm>
        </p:grpSpPr>
        <p:grpSp>
          <p:nvGrpSpPr>
            <p:cNvPr id="56" name="Group 55"/>
            <p:cNvGrpSpPr/>
            <p:nvPr/>
          </p:nvGrpSpPr>
          <p:grpSpPr>
            <a:xfrm>
              <a:off x="1893455" y="2022928"/>
              <a:ext cx="2289273" cy="1905884"/>
              <a:chOff x="1893455" y="2022928"/>
              <a:chExt cx="2289273" cy="1905884"/>
            </a:xfrm>
          </p:grpSpPr>
          <p:cxnSp>
            <p:nvCxnSpPr>
              <p:cNvPr id="50" name="Straight Connector 49"/>
              <p:cNvCxnSpPr/>
              <p:nvPr/>
            </p:nvCxnSpPr>
            <p:spPr>
              <a:xfrm flipV="1">
                <a:off x="1893455" y="2022928"/>
                <a:ext cx="0" cy="1905858"/>
              </a:xfrm>
              <a:prstGeom prst="line">
                <a:avLst/>
              </a:prstGeom>
              <a:ln w="19050" cmpd="sng">
                <a:solidFill>
                  <a:schemeClr val="tx1">
                    <a:lumMod val="50000"/>
                    <a:lumOff val="5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2653641" y="2022928"/>
                <a:ext cx="0" cy="1905858"/>
              </a:xfrm>
              <a:prstGeom prst="line">
                <a:avLst/>
              </a:prstGeom>
              <a:ln w="19050" cmpd="sng">
                <a:solidFill>
                  <a:schemeClr val="tx1">
                    <a:lumMod val="50000"/>
                    <a:lumOff val="5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3422542" y="2022954"/>
                <a:ext cx="0" cy="1905858"/>
              </a:xfrm>
              <a:prstGeom prst="line">
                <a:avLst/>
              </a:prstGeom>
              <a:ln w="19050" cmpd="sng">
                <a:solidFill>
                  <a:schemeClr val="tx1">
                    <a:lumMod val="50000"/>
                    <a:lumOff val="5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4182728" y="2022954"/>
                <a:ext cx="0" cy="1905858"/>
              </a:xfrm>
              <a:prstGeom prst="line">
                <a:avLst/>
              </a:prstGeom>
              <a:ln w="19050" cmpd="sng">
                <a:solidFill>
                  <a:schemeClr val="tx1">
                    <a:lumMod val="50000"/>
                    <a:lumOff val="5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58" name="Straight Connector 57"/>
            <p:cNvCxnSpPr/>
            <p:nvPr/>
          </p:nvCxnSpPr>
          <p:spPr>
            <a:xfrm flipV="1">
              <a:off x="4939641" y="2012038"/>
              <a:ext cx="0" cy="1905858"/>
            </a:xfrm>
            <a:prstGeom prst="line">
              <a:avLst/>
            </a:prstGeom>
            <a:ln w="19050" cmpd="sng">
              <a:solidFill>
                <a:schemeClr val="tx1">
                  <a:lumMod val="50000"/>
                  <a:lumOff val="5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699827" y="2012038"/>
              <a:ext cx="0" cy="1905858"/>
            </a:xfrm>
            <a:prstGeom prst="line">
              <a:avLst/>
            </a:prstGeom>
            <a:ln w="19050" cmpd="sng">
              <a:solidFill>
                <a:schemeClr val="tx1">
                  <a:lumMod val="50000"/>
                  <a:lumOff val="5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6468728" y="2012064"/>
              <a:ext cx="0" cy="1905858"/>
            </a:xfrm>
            <a:prstGeom prst="line">
              <a:avLst/>
            </a:prstGeom>
            <a:ln w="19050" cmpd="sng">
              <a:solidFill>
                <a:schemeClr val="tx1">
                  <a:lumMod val="50000"/>
                  <a:lumOff val="5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7228914" y="2012064"/>
              <a:ext cx="0" cy="1905858"/>
            </a:xfrm>
            <a:prstGeom prst="line">
              <a:avLst/>
            </a:prstGeom>
            <a:ln w="19050" cmpd="sng">
              <a:solidFill>
                <a:schemeClr val="tx1">
                  <a:lumMod val="50000"/>
                  <a:lumOff val="50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1619886" y="1082078"/>
            <a:ext cx="1945768" cy="547123"/>
            <a:chOff x="1619886" y="1082078"/>
            <a:chExt cx="1945768" cy="547123"/>
          </a:xfrm>
        </p:grpSpPr>
        <p:sp>
          <p:nvSpPr>
            <p:cNvPr id="12" name="TextBox 11"/>
            <p:cNvSpPr txBox="1"/>
            <p:nvPr/>
          </p:nvSpPr>
          <p:spPr>
            <a:xfrm>
              <a:off x="1619886" y="1082078"/>
              <a:ext cx="811841" cy="348813"/>
            </a:xfrm>
            <a:prstGeom prst="rect">
              <a:avLst/>
            </a:prstGeom>
            <a:noFill/>
          </p:spPr>
          <p:txBody>
            <a:bodyPr wrap="none" rtlCol="0">
              <a:spAutoFit/>
            </a:bodyPr>
            <a:lstStyle/>
            <a:p>
              <a:pPr algn="ctr">
                <a:lnSpc>
                  <a:spcPct val="80000"/>
                </a:lnSpc>
              </a:pPr>
              <a:r>
                <a:rPr lang="en-US" sz="2000" dirty="0" err="1" smtClean="0">
                  <a:solidFill>
                    <a:srgbClr val="FFFFFF"/>
                  </a:solidFill>
                </a:rPr>
                <a:t>Ld</a:t>
              </a:r>
              <a:r>
                <a:rPr lang="en-US" sz="2000" dirty="0" smtClean="0">
                  <a:solidFill>
                    <a:srgbClr val="FFFFFF"/>
                  </a:solidFill>
                </a:rPr>
                <a:t>(A)</a:t>
              </a:r>
            </a:p>
          </p:txBody>
        </p:sp>
        <p:grpSp>
          <p:nvGrpSpPr>
            <p:cNvPr id="34" name="Group 33"/>
            <p:cNvGrpSpPr/>
            <p:nvPr/>
          </p:nvGrpSpPr>
          <p:grpSpPr>
            <a:xfrm>
              <a:off x="2036567" y="1511726"/>
              <a:ext cx="1529087" cy="117475"/>
              <a:chOff x="1893455" y="2994025"/>
              <a:chExt cx="759113" cy="117475"/>
            </a:xfrm>
          </p:grpSpPr>
          <p:cxnSp>
            <p:nvCxnSpPr>
              <p:cNvPr id="35" name="Straight Connector 34"/>
              <p:cNvCxnSpPr/>
              <p:nvPr/>
            </p:nvCxnSpPr>
            <p:spPr>
              <a:xfrm>
                <a:off x="1893455" y="3050309"/>
                <a:ext cx="759113" cy="0"/>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893455" y="2994025"/>
                <a:ext cx="0" cy="117475"/>
              </a:xfrm>
              <a:prstGeom prst="line">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652568" y="2994025"/>
                <a:ext cx="0" cy="117475"/>
              </a:xfrm>
              <a:prstGeom prst="line">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3" name="Oval 12"/>
            <p:cNvSpPr/>
            <p:nvPr/>
          </p:nvSpPr>
          <p:spPr>
            <a:xfrm>
              <a:off x="1981567" y="1516787"/>
              <a:ext cx="107003" cy="97275"/>
            </a:xfrm>
            <a:prstGeom prst="ellipse">
              <a:avLst/>
            </a:prstGeom>
            <a:solidFill>
              <a:srgbClr val="800000"/>
            </a:solidFill>
            <a:ln w="38100">
              <a:solidFill>
                <a:srgbClr val="800000"/>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sp>
        <p:nvSpPr>
          <p:cNvPr id="65" name="Content Placeholder 2"/>
          <p:cNvSpPr txBox="1">
            <a:spLocks/>
          </p:cNvSpPr>
          <p:nvPr/>
        </p:nvSpPr>
        <p:spPr bwMode="auto">
          <a:xfrm>
            <a:off x="431797" y="3026560"/>
            <a:ext cx="8229600" cy="1868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pPr>
            <a:r>
              <a:rPr lang="en-US" sz="3000" dirty="0" smtClean="0">
                <a:solidFill>
                  <a:schemeClr val="bg1"/>
                </a:solidFill>
              </a:rPr>
              <a:t>A read gets a lease on a </a:t>
            </a:r>
            <a:r>
              <a:rPr lang="en-US" sz="3000" dirty="0" err="1" smtClean="0">
                <a:solidFill>
                  <a:schemeClr val="bg1"/>
                </a:solidFill>
              </a:rPr>
              <a:t>cacheline</a:t>
            </a:r>
            <a:endParaRPr lang="en-US" sz="3000" dirty="0" smtClean="0">
              <a:solidFill>
                <a:schemeClr val="bg1"/>
              </a:solidFill>
            </a:endParaRPr>
          </a:p>
          <a:p>
            <a:pPr>
              <a:lnSpc>
                <a:spcPct val="80000"/>
              </a:lnSpc>
            </a:pPr>
            <a:r>
              <a:rPr lang="en-US" sz="3000" dirty="0" smtClean="0">
                <a:solidFill>
                  <a:schemeClr val="bg1"/>
                </a:solidFill>
              </a:rPr>
              <a:t>Lease renewal </a:t>
            </a:r>
            <a:r>
              <a:rPr lang="en-US" sz="3000" dirty="0">
                <a:solidFill>
                  <a:schemeClr val="bg1"/>
                </a:solidFill>
              </a:rPr>
              <a:t>after lease </a:t>
            </a:r>
            <a:r>
              <a:rPr lang="en-US" sz="3000" dirty="0" smtClean="0">
                <a:solidFill>
                  <a:schemeClr val="bg1"/>
                </a:solidFill>
              </a:rPr>
              <a:t>expires</a:t>
            </a:r>
          </a:p>
          <a:p>
            <a:pPr>
              <a:lnSpc>
                <a:spcPct val="80000"/>
              </a:lnSpc>
            </a:pPr>
            <a:r>
              <a:rPr lang="en-US" sz="2800" dirty="0">
                <a:solidFill>
                  <a:srgbClr val="FF8000"/>
                </a:solidFill>
              </a:rPr>
              <a:t>A </a:t>
            </a:r>
            <a:r>
              <a:rPr lang="en-US" sz="2800" dirty="0" smtClean="0">
                <a:solidFill>
                  <a:srgbClr val="FF8000"/>
                </a:solidFill>
              </a:rPr>
              <a:t>store can only commit after leases expire</a:t>
            </a:r>
          </a:p>
          <a:p>
            <a:pPr>
              <a:lnSpc>
                <a:spcPct val="80000"/>
              </a:lnSpc>
            </a:pPr>
            <a:r>
              <a:rPr lang="en-US" sz="2800" dirty="0" err="1" smtClean="0">
                <a:solidFill>
                  <a:schemeClr val="bg1"/>
                </a:solidFill>
              </a:rPr>
              <a:t>Tardis</a:t>
            </a:r>
            <a:r>
              <a:rPr lang="en-US" sz="2800" dirty="0" smtClean="0">
                <a:solidFill>
                  <a:schemeClr val="bg1"/>
                </a:solidFill>
              </a:rPr>
              <a:t>: logical leases</a:t>
            </a:r>
            <a:endParaRPr lang="en-US" sz="3000" dirty="0">
              <a:solidFill>
                <a:schemeClr val="bg1"/>
              </a:solidFill>
            </a:endParaRPr>
          </a:p>
        </p:txBody>
      </p:sp>
      <p:sp>
        <p:nvSpPr>
          <p:cNvPr id="66" name="TextBox 65"/>
          <p:cNvSpPr txBox="1"/>
          <p:nvPr/>
        </p:nvSpPr>
        <p:spPr>
          <a:xfrm>
            <a:off x="816981" y="1353434"/>
            <a:ext cx="954483" cy="400110"/>
          </a:xfrm>
          <a:prstGeom prst="rect">
            <a:avLst/>
          </a:prstGeom>
          <a:noFill/>
        </p:spPr>
        <p:txBody>
          <a:bodyPr wrap="none" rtlCol="0">
            <a:spAutoFit/>
          </a:bodyPr>
          <a:lstStyle/>
          <a:p>
            <a:r>
              <a:rPr lang="en-US" sz="2000" dirty="0" smtClean="0">
                <a:solidFill>
                  <a:srgbClr val="FFFFFF"/>
                </a:solidFill>
              </a:rPr>
              <a:t>Core 0</a:t>
            </a:r>
          </a:p>
        </p:txBody>
      </p:sp>
      <p:sp>
        <p:nvSpPr>
          <p:cNvPr id="68" name="TextBox 67"/>
          <p:cNvSpPr txBox="1"/>
          <p:nvPr/>
        </p:nvSpPr>
        <p:spPr>
          <a:xfrm>
            <a:off x="816981" y="1883101"/>
            <a:ext cx="954483" cy="400110"/>
          </a:xfrm>
          <a:prstGeom prst="rect">
            <a:avLst/>
          </a:prstGeom>
          <a:noFill/>
        </p:spPr>
        <p:txBody>
          <a:bodyPr wrap="none" rtlCol="0">
            <a:spAutoFit/>
          </a:bodyPr>
          <a:lstStyle/>
          <a:p>
            <a:r>
              <a:rPr lang="en-US" sz="2000" dirty="0" smtClean="0">
                <a:solidFill>
                  <a:srgbClr val="FFFFFF"/>
                </a:solidFill>
              </a:rPr>
              <a:t>Core 1</a:t>
            </a:r>
          </a:p>
        </p:txBody>
      </p:sp>
      <p:pic>
        <p:nvPicPr>
          <p:cNvPr id="70" name="Picture 69"/>
          <p:cNvPicPr>
            <a:picLocks noChangeAspect="1"/>
          </p:cNvPicPr>
          <p:nvPr/>
        </p:nvPicPr>
        <p:blipFill>
          <a:blip r:embed="rId3" cstate="screen">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431797" y="1355385"/>
            <a:ext cx="438451" cy="438451"/>
          </a:xfrm>
          <a:prstGeom prst="rect">
            <a:avLst/>
          </a:prstGeom>
          <a:solidFill>
            <a:schemeClr val="accent3"/>
          </a:solidFill>
        </p:spPr>
      </p:pic>
      <p:pic>
        <p:nvPicPr>
          <p:cNvPr id="83" name="Picture 82"/>
          <p:cNvPicPr>
            <a:picLocks noChangeAspect="1"/>
          </p:cNvPicPr>
          <p:nvPr/>
        </p:nvPicPr>
        <p:blipFill>
          <a:blip r:embed="rId3" cstate="screen">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431797" y="1873668"/>
            <a:ext cx="438451" cy="438451"/>
          </a:xfrm>
          <a:prstGeom prst="rect">
            <a:avLst/>
          </a:prstGeom>
          <a:solidFill>
            <a:srgbClr val="9BBB59"/>
          </a:solidFill>
        </p:spPr>
      </p:pic>
      <p:grpSp>
        <p:nvGrpSpPr>
          <p:cNvPr id="21" name="Group 20"/>
          <p:cNvGrpSpPr/>
          <p:nvPr/>
        </p:nvGrpSpPr>
        <p:grpSpPr>
          <a:xfrm>
            <a:off x="4368981" y="1670649"/>
            <a:ext cx="1513184" cy="467866"/>
            <a:chOff x="4378392" y="1670649"/>
            <a:chExt cx="1513184" cy="467866"/>
          </a:xfrm>
        </p:grpSpPr>
        <p:sp>
          <p:nvSpPr>
            <p:cNvPr id="80" name="TextBox 79"/>
            <p:cNvSpPr txBox="1"/>
            <p:nvPr/>
          </p:nvSpPr>
          <p:spPr>
            <a:xfrm>
              <a:off x="4378392" y="1670649"/>
              <a:ext cx="768885" cy="400110"/>
            </a:xfrm>
            <a:prstGeom prst="rect">
              <a:avLst/>
            </a:prstGeom>
            <a:noFill/>
          </p:spPr>
          <p:txBody>
            <a:bodyPr wrap="none" rtlCol="0">
              <a:spAutoFit/>
            </a:bodyPr>
            <a:lstStyle/>
            <a:p>
              <a:r>
                <a:rPr lang="en-US" sz="2000" dirty="0" smtClean="0">
                  <a:solidFill>
                    <a:srgbClr val="FFFFFF"/>
                  </a:solidFill>
                </a:rPr>
                <a:t>St(A)</a:t>
              </a:r>
            </a:p>
          </p:txBody>
        </p:sp>
        <p:sp>
          <p:nvSpPr>
            <p:cNvPr id="85" name="Oval 84"/>
            <p:cNvSpPr/>
            <p:nvPr/>
          </p:nvSpPr>
          <p:spPr>
            <a:xfrm>
              <a:off x="4484856" y="2041240"/>
              <a:ext cx="97275" cy="97275"/>
            </a:xfrm>
            <a:prstGeom prst="ellipse">
              <a:avLst/>
            </a:prstGeom>
            <a:solidFill>
              <a:schemeClr val="bg1">
                <a:lumMod val="65000"/>
              </a:schemeClr>
            </a:solidFill>
            <a:ln w="38100">
              <a:solidFill>
                <a:srgbClr val="0000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 name="Oval 85"/>
            <p:cNvSpPr/>
            <p:nvPr/>
          </p:nvSpPr>
          <p:spPr>
            <a:xfrm>
              <a:off x="5794301" y="2041240"/>
              <a:ext cx="97275" cy="97275"/>
            </a:xfrm>
            <a:prstGeom prst="ellipse">
              <a:avLst/>
            </a:prstGeom>
            <a:solidFill>
              <a:srgbClr val="0000FF"/>
            </a:solidFill>
            <a:ln w="38100">
              <a:solidFill>
                <a:srgbClr val="0000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7" name="Straight Arrow Connector 86"/>
            <p:cNvCxnSpPr/>
            <p:nvPr/>
          </p:nvCxnSpPr>
          <p:spPr>
            <a:xfrm>
              <a:off x="4595073" y="2089878"/>
              <a:ext cx="1198307" cy="0"/>
            </a:xfrm>
            <a:prstGeom prst="straightConnector1">
              <a:avLst/>
            </a:prstGeom>
            <a:ln w="38100" cmpd="sng">
              <a:solidFill>
                <a:srgbClr val="0000FF"/>
              </a:solidFill>
              <a:prstDash val="dash"/>
              <a:headEnd type="none"/>
              <a:tailEnd type="arrow"/>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7648698" y="2294755"/>
            <a:ext cx="1443524" cy="707886"/>
          </a:xfrm>
          <a:prstGeom prst="rect">
            <a:avLst/>
          </a:prstGeom>
          <a:noFill/>
        </p:spPr>
        <p:txBody>
          <a:bodyPr wrap="none" rtlCol="0">
            <a:spAutoFit/>
          </a:bodyPr>
          <a:lstStyle/>
          <a:p>
            <a:r>
              <a:rPr lang="en-US" sz="2000" dirty="0" smtClean="0">
                <a:solidFill>
                  <a:srgbClr val="FFFFFF"/>
                </a:solidFill>
              </a:rPr>
              <a:t>Logical </a:t>
            </a:r>
          </a:p>
          <a:p>
            <a:r>
              <a:rPr lang="en-US" sz="2000" dirty="0" smtClean="0">
                <a:solidFill>
                  <a:srgbClr val="FFFFFF"/>
                </a:solidFill>
              </a:rPr>
              <a:t>Timestamp</a:t>
            </a:r>
          </a:p>
        </p:txBody>
      </p:sp>
      <p:sp>
        <p:nvSpPr>
          <p:cNvPr id="88" name="Rounded Rectangle 87"/>
          <p:cNvSpPr/>
          <p:nvPr/>
        </p:nvSpPr>
        <p:spPr bwMode="auto">
          <a:xfrm>
            <a:off x="7648698" y="2317846"/>
            <a:ext cx="1443524" cy="707886"/>
          </a:xfrm>
          <a:prstGeom prst="roundRect">
            <a:avLst>
              <a:gd name="adj" fmla="val 8579"/>
            </a:avLst>
          </a:prstGeom>
          <a:noFill/>
          <a:ln w="3810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800">
              <a:solidFill>
                <a:srgbClr val="FFFFFF"/>
              </a:solidFill>
              <a:latin typeface="+mn-lt"/>
              <a:ea typeface="+mn-ea"/>
              <a:cs typeface="+mn-cs"/>
            </a:endParaRPr>
          </a:p>
        </p:txBody>
      </p:sp>
      <p:grpSp>
        <p:nvGrpSpPr>
          <p:cNvPr id="89" name="Group 88"/>
          <p:cNvGrpSpPr/>
          <p:nvPr/>
        </p:nvGrpSpPr>
        <p:grpSpPr>
          <a:xfrm>
            <a:off x="3897171" y="1084233"/>
            <a:ext cx="1945768" cy="547123"/>
            <a:chOff x="1619886" y="1082078"/>
            <a:chExt cx="1945768" cy="547123"/>
          </a:xfrm>
        </p:grpSpPr>
        <p:sp>
          <p:nvSpPr>
            <p:cNvPr id="90" name="TextBox 89"/>
            <p:cNvSpPr txBox="1"/>
            <p:nvPr/>
          </p:nvSpPr>
          <p:spPr>
            <a:xfrm>
              <a:off x="1619886" y="1082078"/>
              <a:ext cx="811841" cy="348813"/>
            </a:xfrm>
            <a:prstGeom prst="rect">
              <a:avLst/>
            </a:prstGeom>
            <a:noFill/>
            <a:ln>
              <a:noFill/>
            </a:ln>
          </p:spPr>
          <p:txBody>
            <a:bodyPr wrap="none" rtlCol="0">
              <a:spAutoFit/>
            </a:bodyPr>
            <a:lstStyle/>
            <a:p>
              <a:pPr algn="ctr">
                <a:lnSpc>
                  <a:spcPct val="80000"/>
                </a:lnSpc>
              </a:pPr>
              <a:r>
                <a:rPr lang="en-US" sz="2000" dirty="0" err="1" smtClean="0">
                  <a:solidFill>
                    <a:srgbClr val="FFFFFF"/>
                  </a:solidFill>
                </a:rPr>
                <a:t>Ld</a:t>
              </a:r>
              <a:r>
                <a:rPr lang="en-US" sz="2000" dirty="0" smtClean="0">
                  <a:solidFill>
                    <a:srgbClr val="FFFFFF"/>
                  </a:solidFill>
                </a:rPr>
                <a:t>(A)</a:t>
              </a:r>
            </a:p>
          </p:txBody>
        </p:sp>
        <p:grpSp>
          <p:nvGrpSpPr>
            <p:cNvPr id="91" name="Group 90"/>
            <p:cNvGrpSpPr/>
            <p:nvPr/>
          </p:nvGrpSpPr>
          <p:grpSpPr>
            <a:xfrm>
              <a:off x="2036567" y="1511726"/>
              <a:ext cx="1529087" cy="117475"/>
              <a:chOff x="1893455" y="2994025"/>
              <a:chExt cx="759113" cy="117475"/>
            </a:xfrm>
          </p:grpSpPr>
          <p:cxnSp>
            <p:nvCxnSpPr>
              <p:cNvPr id="93" name="Straight Connector 92"/>
              <p:cNvCxnSpPr/>
              <p:nvPr/>
            </p:nvCxnSpPr>
            <p:spPr>
              <a:xfrm>
                <a:off x="1893455" y="3050309"/>
                <a:ext cx="759113" cy="0"/>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893455" y="2994025"/>
                <a:ext cx="0" cy="117475"/>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2652568" y="2994025"/>
                <a:ext cx="0" cy="117475"/>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92" name="Oval 91"/>
            <p:cNvSpPr/>
            <p:nvPr/>
          </p:nvSpPr>
          <p:spPr>
            <a:xfrm>
              <a:off x="1993112" y="1516787"/>
              <a:ext cx="107003" cy="97275"/>
            </a:xfrm>
            <a:prstGeom prst="ellipse">
              <a:avLst/>
            </a:prstGeom>
            <a:solidFill>
              <a:srgbClr val="800000"/>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96" name="Group 95"/>
          <p:cNvGrpSpPr/>
          <p:nvPr/>
        </p:nvGrpSpPr>
        <p:grpSpPr>
          <a:xfrm>
            <a:off x="1267997" y="1642901"/>
            <a:ext cx="1223355" cy="1049844"/>
            <a:chOff x="2157025" y="3141269"/>
            <a:chExt cx="1223355" cy="1049844"/>
          </a:xfrm>
        </p:grpSpPr>
        <p:sp>
          <p:nvSpPr>
            <p:cNvPr id="97" name="Rounded Rectangle 96"/>
            <p:cNvSpPr/>
            <p:nvPr/>
          </p:nvSpPr>
          <p:spPr bwMode="auto">
            <a:xfrm>
              <a:off x="2157025" y="3454993"/>
              <a:ext cx="1223355" cy="736120"/>
            </a:xfrm>
            <a:prstGeom prst="roundRect">
              <a:avLst>
                <a:gd name="adj" fmla="val 8579"/>
              </a:avLst>
            </a:prstGeom>
            <a:solidFill>
              <a:schemeClr val="bg1"/>
            </a:solidFill>
            <a:ln w="57150" cmpd="sng">
              <a:solidFill>
                <a:srgbClr val="FF6666"/>
              </a:solidFill>
              <a:miter lim="800000"/>
              <a:headEnd/>
              <a:tailEnd/>
            </a:ln>
            <a:effectLst/>
          </p:spPr>
          <p:txBody>
            <a:bodyPr rtlCol="0" anchor="ctr">
              <a:prstTxWarp prst="textNoShape">
                <a:avLst/>
              </a:prstTxWarp>
            </a:bodyPr>
            <a:lstStyle/>
            <a:p>
              <a:pPr algn="ctr" fontAlgn="auto">
                <a:lnSpc>
                  <a:spcPct val="80000"/>
                </a:lnSpc>
                <a:spcBef>
                  <a:spcPts val="0"/>
                </a:spcBef>
                <a:spcAft>
                  <a:spcPts val="0"/>
                </a:spcAft>
              </a:pPr>
              <a:r>
                <a:rPr lang="en-US" sz="1600" dirty="0" smtClean="0">
                  <a:latin typeface="Arial"/>
                  <a:ea typeface="+mn-ea"/>
                  <a:cs typeface="Arial"/>
                </a:rPr>
                <a:t>Write Timestamp</a:t>
              </a:r>
            </a:p>
            <a:p>
              <a:pPr algn="ctr" fontAlgn="auto">
                <a:lnSpc>
                  <a:spcPct val="80000"/>
                </a:lnSpc>
                <a:spcBef>
                  <a:spcPts val="0"/>
                </a:spcBef>
                <a:spcAft>
                  <a:spcPts val="0"/>
                </a:spcAft>
              </a:pPr>
              <a:r>
                <a:rPr lang="en-US" sz="1600" dirty="0" smtClean="0">
                  <a:latin typeface="Arial"/>
                  <a:ea typeface="+mn-ea"/>
                  <a:cs typeface="Arial"/>
                </a:rPr>
                <a:t>(</a:t>
              </a:r>
              <a:r>
                <a:rPr lang="en-US" sz="1600" dirty="0" err="1" smtClean="0">
                  <a:latin typeface="Arial"/>
                  <a:ea typeface="+mn-ea"/>
                  <a:cs typeface="Arial"/>
                </a:rPr>
                <a:t>wts</a:t>
              </a:r>
              <a:r>
                <a:rPr lang="en-US" sz="1600" dirty="0" smtClean="0">
                  <a:latin typeface="Arial"/>
                  <a:ea typeface="+mn-ea"/>
                  <a:cs typeface="Arial"/>
                </a:rPr>
                <a:t>)</a:t>
              </a:r>
              <a:endParaRPr lang="en-US" sz="1600" dirty="0">
                <a:latin typeface="Arial"/>
                <a:ea typeface="+mn-ea"/>
                <a:cs typeface="Arial"/>
              </a:endParaRPr>
            </a:p>
          </p:txBody>
        </p:sp>
        <p:cxnSp>
          <p:nvCxnSpPr>
            <p:cNvPr id="98" name="Straight Arrow Connector 97"/>
            <p:cNvCxnSpPr/>
            <p:nvPr/>
          </p:nvCxnSpPr>
          <p:spPr>
            <a:xfrm>
              <a:off x="2921829" y="3141269"/>
              <a:ext cx="0" cy="312659"/>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grpSp>
      <p:grpSp>
        <p:nvGrpSpPr>
          <p:cNvPr id="99" name="Group 98"/>
          <p:cNvGrpSpPr/>
          <p:nvPr/>
        </p:nvGrpSpPr>
        <p:grpSpPr>
          <a:xfrm>
            <a:off x="3088964" y="1575408"/>
            <a:ext cx="1223355" cy="1119236"/>
            <a:chOff x="3977992" y="3073776"/>
            <a:chExt cx="1223355" cy="1119236"/>
          </a:xfrm>
        </p:grpSpPr>
        <p:sp>
          <p:nvSpPr>
            <p:cNvPr id="100" name="Rounded Rectangle 99"/>
            <p:cNvSpPr/>
            <p:nvPr/>
          </p:nvSpPr>
          <p:spPr bwMode="auto">
            <a:xfrm>
              <a:off x="3977992" y="3456892"/>
              <a:ext cx="1223355" cy="736120"/>
            </a:xfrm>
            <a:prstGeom prst="roundRect">
              <a:avLst>
                <a:gd name="adj" fmla="val 8579"/>
              </a:avLst>
            </a:prstGeom>
            <a:solidFill>
              <a:schemeClr val="bg1"/>
            </a:solidFill>
            <a:ln w="57150" cmpd="sng">
              <a:solidFill>
                <a:srgbClr val="FF6666"/>
              </a:solidFill>
              <a:miter lim="800000"/>
              <a:headEnd/>
              <a:tailEnd/>
            </a:ln>
            <a:effectLst/>
          </p:spPr>
          <p:txBody>
            <a:bodyPr rtlCol="0" anchor="ctr">
              <a:prstTxWarp prst="textNoShape">
                <a:avLst/>
              </a:prstTxWarp>
            </a:bodyPr>
            <a:lstStyle/>
            <a:p>
              <a:pPr algn="ctr" fontAlgn="auto">
                <a:lnSpc>
                  <a:spcPct val="80000"/>
                </a:lnSpc>
                <a:spcBef>
                  <a:spcPts val="0"/>
                </a:spcBef>
                <a:spcAft>
                  <a:spcPts val="0"/>
                </a:spcAft>
              </a:pPr>
              <a:r>
                <a:rPr lang="en-US" sz="1600" dirty="0" smtClean="0">
                  <a:latin typeface="Arial"/>
                  <a:ea typeface="+mn-ea"/>
                  <a:cs typeface="Arial"/>
                </a:rPr>
                <a:t>Read</a:t>
              </a:r>
            </a:p>
            <a:p>
              <a:pPr algn="ctr" fontAlgn="auto">
                <a:lnSpc>
                  <a:spcPct val="80000"/>
                </a:lnSpc>
                <a:spcBef>
                  <a:spcPts val="0"/>
                </a:spcBef>
                <a:spcAft>
                  <a:spcPts val="0"/>
                </a:spcAft>
              </a:pPr>
              <a:r>
                <a:rPr lang="en-US" sz="1600" dirty="0" smtClean="0">
                  <a:latin typeface="Arial"/>
                  <a:ea typeface="+mn-ea"/>
                  <a:cs typeface="Arial"/>
                </a:rPr>
                <a:t>Timestamp</a:t>
              </a:r>
            </a:p>
            <a:p>
              <a:pPr algn="ctr" fontAlgn="auto">
                <a:lnSpc>
                  <a:spcPct val="80000"/>
                </a:lnSpc>
                <a:spcBef>
                  <a:spcPts val="0"/>
                </a:spcBef>
                <a:spcAft>
                  <a:spcPts val="0"/>
                </a:spcAft>
              </a:pPr>
              <a:r>
                <a:rPr lang="en-US" sz="1600" dirty="0" smtClean="0">
                  <a:latin typeface="Arial"/>
                  <a:ea typeface="+mn-ea"/>
                  <a:cs typeface="Arial"/>
                </a:rPr>
                <a:t>(</a:t>
              </a:r>
              <a:r>
                <a:rPr lang="en-US" sz="1600" dirty="0" err="1">
                  <a:latin typeface="Arial"/>
                  <a:ea typeface="+mn-ea"/>
                  <a:cs typeface="Arial"/>
                </a:rPr>
                <a:t>r</a:t>
              </a:r>
              <a:r>
                <a:rPr lang="en-US" sz="1600" dirty="0" err="1" smtClean="0">
                  <a:latin typeface="Arial"/>
                  <a:ea typeface="+mn-ea"/>
                  <a:cs typeface="Arial"/>
                </a:rPr>
                <a:t>ts</a:t>
              </a:r>
              <a:r>
                <a:rPr lang="en-US" sz="1600" dirty="0" smtClean="0">
                  <a:latin typeface="Arial"/>
                  <a:ea typeface="+mn-ea"/>
                  <a:cs typeface="Arial"/>
                </a:rPr>
                <a:t>)</a:t>
              </a:r>
              <a:endParaRPr lang="en-US" sz="1600" dirty="0">
                <a:latin typeface="Arial"/>
                <a:ea typeface="+mn-ea"/>
                <a:cs typeface="Arial"/>
              </a:endParaRPr>
            </a:p>
          </p:txBody>
        </p:sp>
        <p:cxnSp>
          <p:nvCxnSpPr>
            <p:cNvPr id="101" name="Straight Arrow Connector 100"/>
            <p:cNvCxnSpPr/>
            <p:nvPr/>
          </p:nvCxnSpPr>
          <p:spPr>
            <a:xfrm>
              <a:off x="4448975" y="3073776"/>
              <a:ext cx="0" cy="380152"/>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grpSp>
      <p:sp>
        <p:nvSpPr>
          <p:cNvPr id="102" name="TextBox 101"/>
          <p:cNvSpPr txBox="1"/>
          <p:nvPr/>
        </p:nvSpPr>
        <p:spPr>
          <a:xfrm>
            <a:off x="5882165" y="1042671"/>
            <a:ext cx="1191753" cy="830997"/>
          </a:xfrm>
          <a:prstGeom prst="rect">
            <a:avLst/>
          </a:prstGeom>
          <a:solidFill>
            <a:schemeClr val="bg1"/>
          </a:solidFill>
        </p:spPr>
        <p:txBody>
          <a:bodyPr wrap="none" rtlCol="0">
            <a:spAutoFit/>
          </a:bodyPr>
          <a:lstStyle/>
          <a:p>
            <a:pPr algn="ctr"/>
            <a:r>
              <a:rPr lang="en-US" sz="1600" dirty="0" smtClean="0"/>
              <a:t>Program </a:t>
            </a:r>
          </a:p>
          <a:p>
            <a:pPr algn="ctr"/>
            <a:r>
              <a:rPr lang="en-US" sz="1600" dirty="0" smtClean="0"/>
              <a:t>Timestamp</a:t>
            </a:r>
          </a:p>
          <a:p>
            <a:pPr algn="ctr"/>
            <a:r>
              <a:rPr lang="en-US" sz="1600" dirty="0" smtClean="0"/>
              <a:t>(</a:t>
            </a:r>
            <a:r>
              <a:rPr lang="en-US" sz="1600" dirty="0" err="1" smtClean="0"/>
              <a:t>pts</a:t>
            </a:r>
            <a:r>
              <a:rPr lang="en-US" sz="1600" dirty="0" smtClean="0"/>
              <a:t>)</a:t>
            </a:r>
          </a:p>
        </p:txBody>
      </p:sp>
      <p:sp>
        <p:nvSpPr>
          <p:cNvPr id="103" name="Rounded Rectangle 102"/>
          <p:cNvSpPr/>
          <p:nvPr/>
        </p:nvSpPr>
        <p:spPr bwMode="auto">
          <a:xfrm>
            <a:off x="5934378" y="1091573"/>
            <a:ext cx="1089129" cy="782095"/>
          </a:xfrm>
          <a:prstGeom prst="roundRect">
            <a:avLst>
              <a:gd name="adj" fmla="val 8579"/>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800">
              <a:latin typeface="+mn-lt"/>
              <a:ea typeface="+mn-ea"/>
              <a:cs typeface="+mn-cs"/>
            </a:endParaRPr>
          </a:p>
        </p:txBody>
      </p:sp>
      <p:grpSp>
        <p:nvGrpSpPr>
          <p:cNvPr id="3" name="Group 2"/>
          <p:cNvGrpSpPr/>
          <p:nvPr/>
        </p:nvGrpSpPr>
        <p:grpSpPr>
          <a:xfrm>
            <a:off x="2584127" y="1084233"/>
            <a:ext cx="811841" cy="526923"/>
            <a:chOff x="2584127" y="1084233"/>
            <a:chExt cx="811841" cy="526923"/>
          </a:xfrm>
        </p:grpSpPr>
        <p:sp>
          <p:nvSpPr>
            <p:cNvPr id="63" name="TextBox 62"/>
            <p:cNvSpPr txBox="1"/>
            <p:nvPr/>
          </p:nvSpPr>
          <p:spPr>
            <a:xfrm>
              <a:off x="2584127" y="1084233"/>
              <a:ext cx="811841" cy="348813"/>
            </a:xfrm>
            <a:prstGeom prst="rect">
              <a:avLst/>
            </a:prstGeom>
            <a:noFill/>
          </p:spPr>
          <p:txBody>
            <a:bodyPr wrap="none" rtlCol="0">
              <a:spAutoFit/>
            </a:bodyPr>
            <a:lstStyle/>
            <a:p>
              <a:pPr algn="ctr">
                <a:lnSpc>
                  <a:spcPct val="80000"/>
                </a:lnSpc>
              </a:pPr>
              <a:r>
                <a:rPr lang="en-US" sz="2000" dirty="0" err="1" smtClean="0">
                  <a:solidFill>
                    <a:srgbClr val="FFFFFF"/>
                  </a:solidFill>
                </a:rPr>
                <a:t>Ld</a:t>
              </a:r>
              <a:r>
                <a:rPr lang="en-US" sz="2000" dirty="0" smtClean="0">
                  <a:solidFill>
                    <a:srgbClr val="FFFFFF"/>
                  </a:solidFill>
                </a:rPr>
                <a:t>(A)</a:t>
              </a:r>
            </a:p>
          </p:txBody>
        </p:sp>
        <p:sp>
          <p:nvSpPr>
            <p:cNvPr id="64" name="Oval 63"/>
            <p:cNvSpPr/>
            <p:nvPr/>
          </p:nvSpPr>
          <p:spPr>
            <a:xfrm>
              <a:off x="2743251" y="1513881"/>
              <a:ext cx="107003" cy="97275"/>
            </a:xfrm>
            <a:prstGeom prst="ellipse">
              <a:avLst/>
            </a:prstGeom>
            <a:solidFill>
              <a:srgbClr val="800000"/>
            </a:solidFill>
            <a:ln w="38100">
              <a:solidFill>
                <a:srgbClr val="800000"/>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40014168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p:bldP spid="88" grpId="0" animBg="1"/>
      <p:bldP spid="102" grpId="0" animBg="1"/>
      <p:bldP spid="10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 y="205978"/>
            <a:ext cx="9052560" cy="651272"/>
          </a:xfrm>
        </p:spPr>
        <p:txBody>
          <a:bodyPr/>
          <a:lstStyle/>
          <a:p>
            <a:r>
              <a:rPr lang="en-US" cap="small" dirty="0" smtClean="0">
                <a:solidFill>
                  <a:schemeClr val="bg1"/>
                </a:solidFill>
              </a:rPr>
              <a:t>Logical Timestamp</a:t>
            </a:r>
            <a:endParaRPr lang="en-US" cap="small" dirty="0">
              <a:solidFill>
                <a:schemeClr val="bg1"/>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19</a:t>
            </a:fld>
            <a:endParaRPr lang="en-US"/>
          </a:p>
        </p:txBody>
      </p:sp>
      <p:cxnSp>
        <p:nvCxnSpPr>
          <p:cNvPr id="7" name="Straight Arrow Connector 6"/>
          <p:cNvCxnSpPr/>
          <p:nvPr/>
        </p:nvCxnSpPr>
        <p:spPr>
          <a:xfrm>
            <a:off x="1177057" y="3617494"/>
            <a:ext cx="5669561" cy="0"/>
          </a:xfrm>
          <a:prstGeom prst="straightConnector1">
            <a:avLst/>
          </a:prstGeom>
          <a:ln w="38100">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446971" y="3658665"/>
            <a:ext cx="1980731" cy="523220"/>
          </a:xfrm>
          <a:prstGeom prst="rect">
            <a:avLst/>
          </a:prstGeom>
          <a:noFill/>
          <a:ln>
            <a:noFill/>
          </a:ln>
        </p:spPr>
        <p:txBody>
          <a:bodyPr wrap="none" rtlCol="0">
            <a:spAutoFit/>
          </a:bodyPr>
          <a:lstStyle/>
          <a:p>
            <a:r>
              <a:rPr lang="en-US" sz="2800" dirty="0" smtClean="0">
                <a:solidFill>
                  <a:schemeClr val="bg1"/>
                </a:solidFill>
              </a:rPr>
              <a:t>logical time</a:t>
            </a:r>
          </a:p>
        </p:txBody>
      </p:sp>
      <p:sp>
        <p:nvSpPr>
          <p:cNvPr id="3" name="TextBox 2"/>
          <p:cNvSpPr txBox="1"/>
          <p:nvPr/>
        </p:nvSpPr>
        <p:spPr>
          <a:xfrm>
            <a:off x="449522" y="1363576"/>
            <a:ext cx="2260755" cy="584776"/>
          </a:xfrm>
          <a:prstGeom prst="rect">
            <a:avLst/>
          </a:prstGeom>
          <a:noFill/>
        </p:spPr>
        <p:txBody>
          <a:bodyPr wrap="none" rtlCol="0">
            <a:spAutoFit/>
          </a:bodyPr>
          <a:lstStyle/>
          <a:p>
            <a:r>
              <a:rPr lang="en-US" sz="3200" dirty="0" smtClean="0">
                <a:solidFill>
                  <a:srgbClr val="FFFFFF"/>
                </a:solidFill>
              </a:rPr>
              <a:t>Invalidation</a:t>
            </a:r>
          </a:p>
        </p:txBody>
      </p:sp>
      <p:sp>
        <p:nvSpPr>
          <p:cNvPr id="18" name="TextBox 17"/>
          <p:cNvSpPr txBox="1"/>
          <p:nvPr/>
        </p:nvSpPr>
        <p:spPr>
          <a:xfrm>
            <a:off x="4183322" y="1363576"/>
            <a:ext cx="3878987" cy="584776"/>
          </a:xfrm>
          <a:prstGeom prst="rect">
            <a:avLst/>
          </a:prstGeom>
          <a:noFill/>
        </p:spPr>
        <p:txBody>
          <a:bodyPr wrap="none" rtlCol="0">
            <a:spAutoFit/>
          </a:bodyPr>
          <a:lstStyle/>
          <a:p>
            <a:r>
              <a:rPr lang="en-US" sz="3200" dirty="0" smtClean="0">
                <a:solidFill>
                  <a:srgbClr val="FFFFFF"/>
                </a:solidFill>
              </a:rPr>
              <a:t>Physical Time Order</a:t>
            </a:r>
          </a:p>
        </p:txBody>
      </p:sp>
      <p:sp>
        <p:nvSpPr>
          <p:cNvPr id="19" name="Left Arrow 18"/>
          <p:cNvSpPr/>
          <p:nvPr/>
        </p:nvSpPr>
        <p:spPr>
          <a:xfrm>
            <a:off x="3012391" y="1479911"/>
            <a:ext cx="863999" cy="455177"/>
          </a:xfrm>
          <a:prstGeom prst="leftArrow">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20" name="TextBox 19"/>
          <p:cNvSpPr txBox="1"/>
          <p:nvPr/>
        </p:nvSpPr>
        <p:spPr>
          <a:xfrm>
            <a:off x="4202755" y="2021304"/>
            <a:ext cx="3713088" cy="861774"/>
          </a:xfrm>
          <a:prstGeom prst="rect">
            <a:avLst/>
          </a:prstGeom>
          <a:noFill/>
        </p:spPr>
        <p:txBody>
          <a:bodyPr wrap="none" rtlCol="0">
            <a:spAutoFit/>
          </a:bodyPr>
          <a:lstStyle/>
          <a:p>
            <a:r>
              <a:rPr lang="en-US" sz="3200" dirty="0" smtClean="0">
                <a:solidFill>
                  <a:srgbClr val="FFFFFF"/>
                </a:solidFill>
              </a:rPr>
              <a:t>Logical Time Order</a:t>
            </a:r>
          </a:p>
          <a:p>
            <a:r>
              <a:rPr lang="en-US" sz="1800" dirty="0" smtClean="0">
                <a:solidFill>
                  <a:srgbClr val="FFFFFF"/>
                </a:solidFill>
              </a:rPr>
              <a:t>(concept borrowed from database)</a:t>
            </a:r>
          </a:p>
        </p:txBody>
      </p:sp>
      <p:sp>
        <p:nvSpPr>
          <p:cNvPr id="21" name="Rounded Rectangle 20"/>
          <p:cNvSpPr/>
          <p:nvPr/>
        </p:nvSpPr>
        <p:spPr>
          <a:xfrm>
            <a:off x="1582592" y="3356057"/>
            <a:ext cx="2231719" cy="491893"/>
          </a:xfrm>
          <a:prstGeom prst="roundRect">
            <a:avLst>
              <a:gd name="adj" fmla="val 12402"/>
            </a:avLst>
          </a:prstGeom>
          <a:solidFill>
            <a:schemeClr val="tx2">
              <a:lumMod val="40000"/>
              <a:lumOff val="60000"/>
            </a:schemeClr>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b="1" dirty="0" smtClean="0">
                <a:latin typeface="Proxima Nova"/>
                <a:cs typeface="Proxima Nova"/>
              </a:rPr>
              <a:t>Old Version</a:t>
            </a:r>
            <a:endParaRPr lang="en-US" b="1" dirty="0">
              <a:latin typeface="Proxima Nova"/>
              <a:cs typeface="Proxima Nova"/>
            </a:endParaRPr>
          </a:p>
        </p:txBody>
      </p:sp>
      <p:sp>
        <p:nvSpPr>
          <p:cNvPr id="22" name="Rounded Rectangle 21"/>
          <p:cNvSpPr/>
          <p:nvPr/>
        </p:nvSpPr>
        <p:spPr>
          <a:xfrm>
            <a:off x="3964836" y="3356057"/>
            <a:ext cx="2231719" cy="491893"/>
          </a:xfrm>
          <a:prstGeom prst="roundRect">
            <a:avLst>
              <a:gd name="adj" fmla="val 10147"/>
            </a:avLst>
          </a:prstGeom>
          <a:solidFill>
            <a:schemeClr val="accent3">
              <a:lumMod val="60000"/>
              <a:lumOff val="40000"/>
            </a:schemeClr>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b="1" dirty="0" smtClean="0">
                <a:latin typeface="Proxima Nova"/>
                <a:cs typeface="Proxima Nova"/>
              </a:rPr>
              <a:t>New Version</a:t>
            </a:r>
            <a:endParaRPr lang="en-US" b="1" dirty="0">
              <a:latin typeface="Proxima Nova"/>
              <a:cs typeface="Proxima Nova"/>
            </a:endParaRPr>
          </a:p>
        </p:txBody>
      </p:sp>
      <p:sp>
        <p:nvSpPr>
          <p:cNvPr id="23" name="Left Arrow 22"/>
          <p:cNvSpPr/>
          <p:nvPr/>
        </p:nvSpPr>
        <p:spPr>
          <a:xfrm>
            <a:off x="3012391" y="2238913"/>
            <a:ext cx="863999" cy="455177"/>
          </a:xfrm>
          <a:prstGeom prst="leftArrow">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24" name="TextBox 23"/>
          <p:cNvSpPr txBox="1"/>
          <p:nvPr/>
        </p:nvSpPr>
        <p:spPr>
          <a:xfrm>
            <a:off x="588009" y="2021304"/>
            <a:ext cx="1865415" cy="861774"/>
          </a:xfrm>
          <a:prstGeom prst="rect">
            <a:avLst/>
          </a:prstGeom>
          <a:noFill/>
        </p:spPr>
        <p:txBody>
          <a:bodyPr wrap="none" rtlCol="0">
            <a:spAutoFit/>
          </a:bodyPr>
          <a:lstStyle/>
          <a:p>
            <a:pPr algn="ctr"/>
            <a:r>
              <a:rPr lang="en-US" sz="3200" b="1" dirty="0" err="1" smtClean="0">
                <a:solidFill>
                  <a:srgbClr val="FFFFFF"/>
                </a:solidFill>
              </a:rPr>
              <a:t>Tardis</a:t>
            </a:r>
            <a:endParaRPr lang="en-US" sz="3200" b="1" dirty="0" smtClean="0">
              <a:solidFill>
                <a:srgbClr val="FFFFFF"/>
              </a:solidFill>
            </a:endParaRPr>
          </a:p>
          <a:p>
            <a:pPr algn="ctr"/>
            <a:r>
              <a:rPr lang="en-US" sz="1800" dirty="0" smtClean="0">
                <a:solidFill>
                  <a:srgbClr val="FFFFFF"/>
                </a:solidFill>
              </a:rPr>
              <a:t>(No Invalidation)</a:t>
            </a:r>
          </a:p>
        </p:txBody>
      </p:sp>
    </p:spTree>
    <p:extLst>
      <p:ext uri="{BB962C8B-B14F-4D97-AF65-F5344CB8AC3E}">
        <p14:creationId xmlns:p14="http://schemas.microsoft.com/office/powerpoint/2010/main" val="37121132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animBg="1"/>
      <p:bldP spid="22" grpId="0" animBg="1"/>
      <p:bldP spid="23" grpId="0" animBg="1"/>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25181" y="1082474"/>
            <a:ext cx="2497015" cy="1838439"/>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cs typeface="Arial"/>
            </a:endParaRPr>
          </a:p>
        </p:txBody>
      </p:sp>
      <p:sp>
        <p:nvSpPr>
          <p:cNvPr id="7" name="Rounded Rectangle 6"/>
          <p:cNvSpPr/>
          <p:nvPr/>
        </p:nvSpPr>
        <p:spPr>
          <a:xfrm>
            <a:off x="504510" y="1145154"/>
            <a:ext cx="2086255" cy="506193"/>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Arial"/>
              <a:cs typeface="Arial"/>
            </a:endParaRPr>
          </a:p>
        </p:txBody>
      </p:sp>
      <p:sp>
        <p:nvSpPr>
          <p:cNvPr id="9" name="TextBox 8"/>
          <p:cNvSpPr txBox="1"/>
          <p:nvPr/>
        </p:nvSpPr>
        <p:spPr>
          <a:xfrm>
            <a:off x="504510" y="1145154"/>
            <a:ext cx="885880" cy="461665"/>
          </a:xfrm>
          <a:prstGeom prst="rect">
            <a:avLst/>
          </a:prstGeom>
          <a:noFill/>
          <a:effectLst/>
        </p:spPr>
        <p:txBody>
          <a:bodyPr wrap="none" rtlCol="0">
            <a:spAutoFit/>
          </a:bodyPr>
          <a:lstStyle/>
          <a:p>
            <a:r>
              <a:rPr lang="en-US" b="1" dirty="0" smtClean="0">
                <a:latin typeface="Arial"/>
                <a:cs typeface="Arial"/>
              </a:rPr>
              <a:t>Core</a:t>
            </a:r>
            <a:endParaRPr lang="en-US" b="1" dirty="0">
              <a:latin typeface="Arial"/>
              <a:cs typeface="Arial"/>
            </a:endParaRPr>
          </a:p>
        </p:txBody>
      </p:sp>
      <p:sp>
        <p:nvSpPr>
          <p:cNvPr id="16" name="TextBox 15"/>
          <p:cNvSpPr txBox="1"/>
          <p:nvPr/>
        </p:nvSpPr>
        <p:spPr>
          <a:xfrm>
            <a:off x="1569078" y="1111894"/>
            <a:ext cx="1022309" cy="461665"/>
          </a:xfrm>
          <a:prstGeom prst="rect">
            <a:avLst/>
          </a:prstGeom>
          <a:noFill/>
        </p:spPr>
        <p:txBody>
          <a:bodyPr wrap="none" rtlCol="0">
            <a:spAutoFit/>
          </a:bodyPr>
          <a:lstStyle/>
          <a:p>
            <a:r>
              <a:rPr lang="en-US" i="1" dirty="0" err="1" smtClean="0">
                <a:latin typeface="Arial"/>
                <a:cs typeface="Arial"/>
              </a:rPr>
              <a:t>pts</a:t>
            </a:r>
            <a:r>
              <a:rPr lang="en-US" i="1" dirty="0" smtClean="0">
                <a:latin typeface="Arial"/>
                <a:cs typeface="Arial"/>
              </a:rPr>
              <a:t>=5</a:t>
            </a:r>
            <a:endParaRPr lang="en-US" i="1" dirty="0">
              <a:latin typeface="Arial"/>
              <a:cs typeface="Arial"/>
            </a:endParaRPr>
          </a:p>
        </p:txBody>
      </p:sp>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altLang="zh-CN" cap="small" dirty="0">
                <a:solidFill>
                  <a:srgbClr val="FFFFFF"/>
                </a:solidFill>
              </a:rPr>
              <a:t>Timestamp Management</a:t>
            </a:r>
            <a:endParaRPr lang="en-US" cap="small" dirty="0">
              <a:solidFill>
                <a:srgbClr val="FFFFFF"/>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20</a:t>
            </a:fld>
            <a:endParaRPr lang="en-US"/>
          </a:p>
        </p:txBody>
      </p:sp>
      <p:sp>
        <p:nvSpPr>
          <p:cNvPr id="22" name="Rounded Rectangle 21"/>
          <p:cNvSpPr/>
          <p:nvPr/>
        </p:nvSpPr>
        <p:spPr>
          <a:xfrm>
            <a:off x="313356" y="3646718"/>
            <a:ext cx="2300510" cy="954012"/>
          </a:xfrm>
          <a:prstGeom prst="roundRect">
            <a:avLst>
              <a:gd name="adj" fmla="val 7759"/>
            </a:avLst>
          </a:prstGeom>
          <a:solidFill>
            <a:schemeClr val="bg1">
              <a:lumMod val="8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23" name="TextBox 22"/>
          <p:cNvSpPr txBox="1"/>
          <p:nvPr/>
        </p:nvSpPr>
        <p:spPr>
          <a:xfrm>
            <a:off x="620946" y="4590399"/>
            <a:ext cx="1729876" cy="400110"/>
          </a:xfrm>
          <a:prstGeom prst="rect">
            <a:avLst/>
          </a:prstGeom>
          <a:noFill/>
        </p:spPr>
        <p:txBody>
          <a:bodyPr wrap="square" rtlCol="0">
            <a:spAutoFit/>
          </a:bodyPr>
          <a:lstStyle/>
          <a:p>
            <a:pPr algn="ctr"/>
            <a:r>
              <a:rPr lang="en-US" sz="2000" b="1" dirty="0" smtClean="0">
                <a:solidFill>
                  <a:srgbClr val="FFFFFF"/>
                </a:solidFill>
              </a:rPr>
              <a:t>Shared LLC</a:t>
            </a:r>
            <a:endParaRPr lang="en-US" sz="2000" b="1" dirty="0">
              <a:solidFill>
                <a:srgbClr val="FFFFFF"/>
              </a:solidFill>
            </a:endParaRPr>
          </a:p>
        </p:txBody>
      </p:sp>
      <p:sp>
        <p:nvSpPr>
          <p:cNvPr id="27" name="TextBox 26"/>
          <p:cNvSpPr txBox="1"/>
          <p:nvPr/>
        </p:nvSpPr>
        <p:spPr>
          <a:xfrm>
            <a:off x="1416949" y="3041480"/>
            <a:ext cx="659155" cy="461665"/>
          </a:xfrm>
          <a:prstGeom prst="rect">
            <a:avLst/>
          </a:prstGeom>
          <a:noFill/>
        </p:spPr>
        <p:txBody>
          <a:bodyPr wrap="none" rtlCol="0">
            <a:spAutoFit/>
          </a:bodyPr>
          <a:lstStyle/>
          <a:p>
            <a:r>
              <a:rPr lang="en-US" dirty="0" err="1" smtClean="0">
                <a:solidFill>
                  <a:srgbClr val="FFFFFF"/>
                </a:solidFill>
              </a:rPr>
              <a:t>wts</a:t>
            </a:r>
            <a:endParaRPr lang="en-US" dirty="0" smtClean="0">
              <a:solidFill>
                <a:srgbClr val="FFFFFF"/>
              </a:solidFill>
            </a:endParaRPr>
          </a:p>
        </p:txBody>
      </p:sp>
      <p:sp>
        <p:nvSpPr>
          <p:cNvPr id="28" name="TextBox 27"/>
          <p:cNvSpPr txBox="1"/>
          <p:nvPr/>
        </p:nvSpPr>
        <p:spPr>
          <a:xfrm>
            <a:off x="2350999" y="3041480"/>
            <a:ext cx="526556" cy="461665"/>
          </a:xfrm>
          <a:prstGeom prst="rect">
            <a:avLst/>
          </a:prstGeom>
          <a:noFill/>
        </p:spPr>
        <p:txBody>
          <a:bodyPr wrap="none" rtlCol="0">
            <a:spAutoFit/>
          </a:bodyPr>
          <a:lstStyle/>
          <a:p>
            <a:r>
              <a:rPr lang="en-US" dirty="0" err="1">
                <a:solidFill>
                  <a:srgbClr val="FFFFFF"/>
                </a:solidFill>
              </a:rPr>
              <a:t>r</a:t>
            </a:r>
            <a:r>
              <a:rPr lang="en-US" dirty="0" err="1" smtClean="0">
                <a:solidFill>
                  <a:srgbClr val="FFFFFF"/>
                </a:solidFill>
              </a:rPr>
              <a:t>ts</a:t>
            </a:r>
            <a:endParaRPr lang="en-US" dirty="0" smtClean="0">
              <a:solidFill>
                <a:srgbClr val="FFFFFF"/>
              </a:solidFill>
            </a:endParaRPr>
          </a:p>
        </p:txBody>
      </p:sp>
      <p:sp>
        <p:nvSpPr>
          <p:cNvPr id="19" name="Rounded Rectangle 18"/>
          <p:cNvSpPr/>
          <p:nvPr/>
        </p:nvSpPr>
        <p:spPr>
          <a:xfrm>
            <a:off x="412216" y="1754823"/>
            <a:ext cx="2315071" cy="1096246"/>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cs typeface="Arial"/>
            </a:endParaRPr>
          </a:p>
        </p:txBody>
      </p:sp>
      <p:graphicFrame>
        <p:nvGraphicFramePr>
          <p:cNvPr id="58" name="Table 57"/>
          <p:cNvGraphicFramePr>
            <a:graphicFrameLocks noGrp="1"/>
          </p:cNvGraphicFramePr>
          <p:nvPr>
            <p:extLst>
              <p:ext uri="{D42A27DB-BD31-4B8C-83A1-F6EECF244321}">
                <p14:modId xmlns:p14="http://schemas.microsoft.com/office/powerpoint/2010/main" val="2971400162"/>
              </p:ext>
            </p:extLst>
          </p:nvPr>
        </p:nvGraphicFramePr>
        <p:xfrm>
          <a:off x="1205475" y="2082425"/>
          <a:ext cx="1373657" cy="307762"/>
        </p:xfrm>
        <a:graphic>
          <a:graphicData uri="http://schemas.openxmlformats.org/drawingml/2006/table">
            <a:tbl>
              <a:tblPr firstRow="1" bandRow="1">
                <a:tableStyleId>{5940675A-B579-460E-94D1-54222C63F5DA}</a:tableStyleId>
              </a:tblPr>
              <a:tblGrid>
                <a:gridCol w="457886"/>
                <a:gridCol w="457885"/>
                <a:gridCol w="457886"/>
              </a:tblGrid>
              <a:tr h="307761">
                <a:tc>
                  <a:txBody>
                    <a:bodyPr/>
                    <a:lstStyle/>
                    <a:p>
                      <a:pPr algn="dist"/>
                      <a:endParaRPr lang="en-US" sz="1200" dirty="0"/>
                    </a:p>
                  </a:txBody>
                  <a:tcPr marL="166508" marR="166508" marT="62441" marB="62441"/>
                </a:tc>
                <a:tc>
                  <a:txBody>
                    <a:bodyPr/>
                    <a:lstStyle/>
                    <a:p>
                      <a:pPr algn="dist"/>
                      <a:endParaRPr lang="en-US" sz="1200" dirty="0"/>
                    </a:p>
                  </a:txBody>
                  <a:tcPr marL="166508" marR="166508" marT="62441" marB="62441"/>
                </a:tc>
                <a:tc>
                  <a:txBody>
                    <a:bodyPr/>
                    <a:lstStyle/>
                    <a:p>
                      <a:pPr algn="dist"/>
                      <a:endParaRPr lang="en-US" sz="1200" dirty="0"/>
                    </a:p>
                  </a:txBody>
                  <a:tcPr marL="166508" marR="166508" marT="62441" marB="62441"/>
                </a:tc>
              </a:tr>
            </a:tbl>
          </a:graphicData>
        </a:graphic>
      </p:graphicFrame>
      <p:sp>
        <p:nvSpPr>
          <p:cNvPr id="59" name="TextBox 58"/>
          <p:cNvSpPr txBox="1"/>
          <p:nvPr/>
        </p:nvSpPr>
        <p:spPr>
          <a:xfrm>
            <a:off x="570359" y="1923238"/>
            <a:ext cx="663172" cy="584776"/>
          </a:xfrm>
          <a:prstGeom prst="rect">
            <a:avLst/>
          </a:prstGeom>
          <a:noFill/>
        </p:spPr>
        <p:txBody>
          <a:bodyPr wrap="square" rtlCol="0">
            <a:spAutoFit/>
          </a:bodyPr>
          <a:lstStyle/>
          <a:p>
            <a:r>
              <a:rPr lang="en-US" sz="3200" dirty="0" smtClean="0">
                <a:latin typeface="Arial"/>
                <a:cs typeface="Arial"/>
              </a:rPr>
              <a:t>A</a:t>
            </a:r>
            <a:endParaRPr lang="en-US" sz="3200" dirty="0">
              <a:latin typeface="Arial"/>
              <a:cs typeface="Arial"/>
            </a:endParaRPr>
          </a:p>
        </p:txBody>
      </p:sp>
      <p:sp>
        <p:nvSpPr>
          <p:cNvPr id="10" name="TextBox 9"/>
          <p:cNvSpPr txBox="1"/>
          <p:nvPr/>
        </p:nvSpPr>
        <p:spPr>
          <a:xfrm>
            <a:off x="1756368" y="1704130"/>
            <a:ext cx="954483" cy="400110"/>
          </a:xfrm>
          <a:prstGeom prst="rect">
            <a:avLst/>
          </a:prstGeom>
          <a:noFill/>
          <a:effectLst/>
        </p:spPr>
        <p:txBody>
          <a:bodyPr wrap="none" rtlCol="0">
            <a:spAutoFit/>
          </a:bodyPr>
          <a:lstStyle/>
          <a:p>
            <a:r>
              <a:rPr lang="en-US" sz="2000" b="1" dirty="0" smtClean="0">
                <a:latin typeface="Arial"/>
                <a:cs typeface="Arial"/>
              </a:rPr>
              <a:t>Cache</a:t>
            </a:r>
            <a:endParaRPr lang="en-US" sz="2000" b="1" dirty="0">
              <a:latin typeface="Arial"/>
              <a:cs typeface="Arial"/>
            </a:endParaRPr>
          </a:p>
        </p:txBody>
      </p:sp>
      <p:sp>
        <p:nvSpPr>
          <p:cNvPr id="72" name="TextBox 71"/>
          <p:cNvSpPr txBox="1"/>
          <p:nvPr/>
        </p:nvSpPr>
        <p:spPr>
          <a:xfrm>
            <a:off x="429960" y="4005215"/>
            <a:ext cx="616626" cy="584776"/>
          </a:xfrm>
          <a:prstGeom prst="rect">
            <a:avLst/>
          </a:prstGeom>
          <a:noFill/>
        </p:spPr>
        <p:txBody>
          <a:bodyPr wrap="square" rtlCol="0">
            <a:spAutoFit/>
          </a:bodyPr>
          <a:lstStyle/>
          <a:p>
            <a:r>
              <a:rPr lang="en-US" sz="3200" dirty="0">
                <a:solidFill>
                  <a:srgbClr val="000000"/>
                </a:solidFill>
                <a:latin typeface="Arial"/>
                <a:cs typeface="Arial"/>
              </a:rPr>
              <a:t>B</a:t>
            </a:r>
          </a:p>
        </p:txBody>
      </p:sp>
      <p:sp>
        <p:nvSpPr>
          <p:cNvPr id="73" name="TextBox 72"/>
          <p:cNvSpPr txBox="1"/>
          <p:nvPr/>
        </p:nvSpPr>
        <p:spPr>
          <a:xfrm>
            <a:off x="418642" y="3624071"/>
            <a:ext cx="663172" cy="584776"/>
          </a:xfrm>
          <a:prstGeom prst="rect">
            <a:avLst/>
          </a:prstGeom>
          <a:noFill/>
        </p:spPr>
        <p:txBody>
          <a:bodyPr wrap="square" rtlCol="0">
            <a:spAutoFit/>
          </a:bodyPr>
          <a:lstStyle/>
          <a:p>
            <a:r>
              <a:rPr lang="en-US" sz="3200" dirty="0" smtClean="0">
                <a:solidFill>
                  <a:srgbClr val="000000"/>
                </a:solidFill>
                <a:latin typeface="Arial"/>
                <a:cs typeface="Arial"/>
              </a:rPr>
              <a:t>A</a:t>
            </a:r>
            <a:endParaRPr lang="en-US" sz="3200" dirty="0">
              <a:solidFill>
                <a:srgbClr val="000000"/>
              </a:solidFill>
              <a:latin typeface="Arial"/>
              <a:cs typeface="Arial"/>
            </a:endParaRPr>
          </a:p>
        </p:txBody>
      </p:sp>
      <p:cxnSp>
        <p:nvCxnSpPr>
          <p:cNvPr id="5" name="Straight Arrow Connector 4"/>
          <p:cNvCxnSpPr/>
          <p:nvPr/>
        </p:nvCxnSpPr>
        <p:spPr>
          <a:xfrm flipV="1">
            <a:off x="1740343" y="3458284"/>
            <a:ext cx="35334" cy="320092"/>
          </a:xfrm>
          <a:prstGeom prst="straightConnector1">
            <a:avLst/>
          </a:prstGeom>
          <a:ln w="3810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2201229" y="3458285"/>
            <a:ext cx="323435" cy="311853"/>
          </a:xfrm>
          <a:prstGeom prst="straightConnector1">
            <a:avLst/>
          </a:prstGeom>
          <a:ln w="3810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1234588" y="1994721"/>
            <a:ext cx="663172" cy="461665"/>
          </a:xfrm>
          <a:prstGeom prst="rect">
            <a:avLst/>
          </a:prstGeom>
          <a:noFill/>
        </p:spPr>
        <p:txBody>
          <a:bodyPr wrap="square" rtlCol="0">
            <a:spAutoFit/>
          </a:bodyPr>
          <a:lstStyle/>
          <a:p>
            <a:r>
              <a:rPr lang="en-US" dirty="0" smtClean="0">
                <a:latin typeface="Arial"/>
                <a:cs typeface="Arial"/>
              </a:rPr>
              <a:t>S</a:t>
            </a:r>
            <a:endParaRPr lang="en-US" dirty="0">
              <a:latin typeface="Arial"/>
              <a:cs typeface="Arial"/>
            </a:endParaRPr>
          </a:p>
        </p:txBody>
      </p:sp>
      <p:sp>
        <p:nvSpPr>
          <p:cNvPr id="77" name="TextBox 76"/>
          <p:cNvSpPr txBox="1"/>
          <p:nvPr/>
        </p:nvSpPr>
        <p:spPr>
          <a:xfrm>
            <a:off x="1718304" y="1998504"/>
            <a:ext cx="663172" cy="461665"/>
          </a:xfrm>
          <a:prstGeom prst="rect">
            <a:avLst/>
          </a:prstGeom>
          <a:noFill/>
        </p:spPr>
        <p:txBody>
          <a:bodyPr wrap="square" rtlCol="0">
            <a:spAutoFit/>
          </a:bodyPr>
          <a:lstStyle/>
          <a:p>
            <a:r>
              <a:rPr lang="en-US" dirty="0">
                <a:latin typeface="Arial"/>
                <a:cs typeface="Arial"/>
              </a:rPr>
              <a:t>0</a:t>
            </a:r>
          </a:p>
        </p:txBody>
      </p:sp>
      <p:sp>
        <p:nvSpPr>
          <p:cNvPr id="78" name="TextBox 77"/>
          <p:cNvSpPr txBox="1"/>
          <p:nvPr/>
        </p:nvSpPr>
        <p:spPr>
          <a:xfrm>
            <a:off x="2078104" y="2004213"/>
            <a:ext cx="663172" cy="461665"/>
          </a:xfrm>
          <a:prstGeom prst="rect">
            <a:avLst/>
          </a:prstGeom>
          <a:noFill/>
        </p:spPr>
        <p:txBody>
          <a:bodyPr wrap="square" rtlCol="0">
            <a:spAutoFit/>
          </a:bodyPr>
          <a:lstStyle/>
          <a:p>
            <a:r>
              <a:rPr lang="en-US" dirty="0" smtClean="0">
                <a:latin typeface="Arial"/>
                <a:cs typeface="Arial"/>
              </a:rPr>
              <a:t>10</a:t>
            </a:r>
            <a:endParaRPr lang="en-US" dirty="0">
              <a:latin typeface="Arial"/>
              <a:cs typeface="Arial"/>
            </a:endParaRPr>
          </a:p>
        </p:txBody>
      </p:sp>
      <p:graphicFrame>
        <p:nvGraphicFramePr>
          <p:cNvPr id="79" name="Table 78"/>
          <p:cNvGraphicFramePr>
            <a:graphicFrameLocks noGrp="1"/>
          </p:cNvGraphicFramePr>
          <p:nvPr>
            <p:extLst>
              <p:ext uri="{D42A27DB-BD31-4B8C-83A1-F6EECF244321}">
                <p14:modId xmlns:p14="http://schemas.microsoft.com/office/powerpoint/2010/main" val="760345359"/>
              </p:ext>
            </p:extLst>
          </p:nvPr>
        </p:nvGraphicFramePr>
        <p:xfrm>
          <a:off x="1040063" y="3778376"/>
          <a:ext cx="1373657" cy="307762"/>
        </p:xfrm>
        <a:graphic>
          <a:graphicData uri="http://schemas.openxmlformats.org/drawingml/2006/table">
            <a:tbl>
              <a:tblPr firstRow="1" bandRow="1">
                <a:tableStyleId>{5940675A-B579-460E-94D1-54222C63F5DA}</a:tableStyleId>
              </a:tblPr>
              <a:tblGrid>
                <a:gridCol w="457886"/>
                <a:gridCol w="457885"/>
                <a:gridCol w="457886"/>
              </a:tblGrid>
              <a:tr h="307761">
                <a:tc>
                  <a:txBody>
                    <a:bodyPr/>
                    <a:lstStyle/>
                    <a:p>
                      <a:pPr algn="dist"/>
                      <a:endParaRPr lang="en-US" sz="1200" dirty="0"/>
                    </a:p>
                  </a:txBody>
                  <a:tcPr marL="166508" marR="166508" marT="62441" marB="62441">
                    <a:noFill/>
                  </a:tcPr>
                </a:tc>
                <a:tc>
                  <a:txBody>
                    <a:bodyPr/>
                    <a:lstStyle/>
                    <a:p>
                      <a:pPr algn="dist"/>
                      <a:endParaRPr lang="en-US" sz="1200" dirty="0"/>
                    </a:p>
                  </a:txBody>
                  <a:tcPr marL="166508" marR="166508" marT="62441" marB="62441">
                    <a:noFill/>
                  </a:tcPr>
                </a:tc>
                <a:tc>
                  <a:txBody>
                    <a:bodyPr/>
                    <a:lstStyle/>
                    <a:p>
                      <a:pPr algn="dist"/>
                      <a:endParaRPr lang="en-US" sz="1200" dirty="0"/>
                    </a:p>
                  </a:txBody>
                  <a:tcPr marL="166508" marR="166508" marT="62441" marB="62441">
                    <a:noFill/>
                  </a:tcPr>
                </a:tc>
              </a:tr>
            </a:tbl>
          </a:graphicData>
        </a:graphic>
      </p:graphicFrame>
      <p:sp>
        <p:nvSpPr>
          <p:cNvPr id="80" name="TextBox 79"/>
          <p:cNvSpPr txBox="1"/>
          <p:nvPr/>
        </p:nvSpPr>
        <p:spPr>
          <a:xfrm>
            <a:off x="1069176" y="3704783"/>
            <a:ext cx="663172" cy="461665"/>
          </a:xfrm>
          <a:prstGeom prst="rect">
            <a:avLst/>
          </a:prstGeom>
          <a:noFill/>
        </p:spPr>
        <p:txBody>
          <a:bodyPr wrap="square" rtlCol="0">
            <a:spAutoFit/>
          </a:bodyPr>
          <a:lstStyle/>
          <a:p>
            <a:r>
              <a:rPr lang="en-US" dirty="0" smtClean="0">
                <a:solidFill>
                  <a:srgbClr val="000000"/>
                </a:solidFill>
                <a:latin typeface="Arial"/>
                <a:cs typeface="Arial"/>
              </a:rPr>
              <a:t>S</a:t>
            </a:r>
            <a:endParaRPr lang="en-US" dirty="0">
              <a:solidFill>
                <a:srgbClr val="000000"/>
              </a:solidFill>
              <a:latin typeface="Arial"/>
              <a:cs typeface="Arial"/>
            </a:endParaRPr>
          </a:p>
        </p:txBody>
      </p:sp>
      <p:graphicFrame>
        <p:nvGraphicFramePr>
          <p:cNvPr id="81" name="Table 80"/>
          <p:cNvGraphicFramePr>
            <a:graphicFrameLocks noGrp="1"/>
          </p:cNvGraphicFramePr>
          <p:nvPr>
            <p:extLst>
              <p:ext uri="{D42A27DB-BD31-4B8C-83A1-F6EECF244321}">
                <p14:modId xmlns:p14="http://schemas.microsoft.com/office/powerpoint/2010/main" val="3966712959"/>
              </p:ext>
            </p:extLst>
          </p:nvPr>
        </p:nvGraphicFramePr>
        <p:xfrm>
          <a:off x="1036319" y="4148078"/>
          <a:ext cx="1373657" cy="307762"/>
        </p:xfrm>
        <a:graphic>
          <a:graphicData uri="http://schemas.openxmlformats.org/drawingml/2006/table">
            <a:tbl>
              <a:tblPr firstRow="1" bandRow="1">
                <a:tableStyleId>{5940675A-B579-460E-94D1-54222C63F5DA}</a:tableStyleId>
              </a:tblPr>
              <a:tblGrid>
                <a:gridCol w="457886"/>
                <a:gridCol w="457885"/>
                <a:gridCol w="457886"/>
              </a:tblGrid>
              <a:tr h="307761">
                <a:tc>
                  <a:txBody>
                    <a:bodyPr/>
                    <a:lstStyle/>
                    <a:p>
                      <a:pPr algn="dist"/>
                      <a:endParaRPr lang="en-US" sz="1200" dirty="0"/>
                    </a:p>
                  </a:txBody>
                  <a:tcPr marL="166508" marR="166508" marT="62441" marB="62441"/>
                </a:tc>
                <a:tc>
                  <a:txBody>
                    <a:bodyPr/>
                    <a:lstStyle/>
                    <a:p>
                      <a:pPr algn="dist"/>
                      <a:endParaRPr lang="en-US" sz="1200" dirty="0"/>
                    </a:p>
                  </a:txBody>
                  <a:tcPr marL="166508" marR="166508" marT="62441" marB="62441"/>
                </a:tc>
                <a:tc>
                  <a:txBody>
                    <a:bodyPr/>
                    <a:lstStyle/>
                    <a:p>
                      <a:pPr algn="dist"/>
                      <a:endParaRPr lang="en-US" sz="1200" dirty="0"/>
                    </a:p>
                  </a:txBody>
                  <a:tcPr marL="166508" marR="166508" marT="62441" marB="62441"/>
                </a:tc>
              </a:tr>
            </a:tbl>
          </a:graphicData>
        </a:graphic>
      </p:graphicFrame>
      <p:sp>
        <p:nvSpPr>
          <p:cNvPr id="82" name="TextBox 81"/>
          <p:cNvSpPr txBox="1"/>
          <p:nvPr/>
        </p:nvSpPr>
        <p:spPr>
          <a:xfrm>
            <a:off x="1552892" y="3708566"/>
            <a:ext cx="663172" cy="461665"/>
          </a:xfrm>
          <a:prstGeom prst="rect">
            <a:avLst/>
          </a:prstGeom>
          <a:noFill/>
        </p:spPr>
        <p:txBody>
          <a:bodyPr wrap="square" rtlCol="0">
            <a:spAutoFit/>
          </a:bodyPr>
          <a:lstStyle/>
          <a:p>
            <a:r>
              <a:rPr lang="en-US" dirty="0">
                <a:solidFill>
                  <a:srgbClr val="000000"/>
                </a:solidFill>
                <a:latin typeface="Arial"/>
                <a:cs typeface="Arial"/>
              </a:rPr>
              <a:t>0</a:t>
            </a:r>
          </a:p>
        </p:txBody>
      </p:sp>
      <p:sp>
        <p:nvSpPr>
          <p:cNvPr id="83" name="TextBox 82"/>
          <p:cNvSpPr txBox="1"/>
          <p:nvPr/>
        </p:nvSpPr>
        <p:spPr>
          <a:xfrm>
            <a:off x="1912692" y="3705204"/>
            <a:ext cx="663172" cy="461665"/>
          </a:xfrm>
          <a:prstGeom prst="rect">
            <a:avLst/>
          </a:prstGeom>
          <a:noFill/>
        </p:spPr>
        <p:txBody>
          <a:bodyPr wrap="square" rtlCol="0">
            <a:spAutoFit/>
          </a:bodyPr>
          <a:lstStyle/>
          <a:p>
            <a:r>
              <a:rPr lang="en-US" dirty="0" smtClean="0">
                <a:solidFill>
                  <a:srgbClr val="000000"/>
                </a:solidFill>
                <a:latin typeface="Arial"/>
                <a:cs typeface="Arial"/>
              </a:rPr>
              <a:t>10</a:t>
            </a:r>
            <a:endParaRPr lang="en-US" dirty="0">
              <a:solidFill>
                <a:srgbClr val="000000"/>
              </a:solidFill>
              <a:latin typeface="Arial"/>
              <a:cs typeface="Arial"/>
            </a:endParaRPr>
          </a:p>
        </p:txBody>
      </p:sp>
      <p:sp>
        <p:nvSpPr>
          <p:cNvPr id="84" name="TextBox 83"/>
          <p:cNvSpPr txBox="1"/>
          <p:nvPr/>
        </p:nvSpPr>
        <p:spPr>
          <a:xfrm>
            <a:off x="1077171" y="4069553"/>
            <a:ext cx="663172" cy="461665"/>
          </a:xfrm>
          <a:prstGeom prst="rect">
            <a:avLst/>
          </a:prstGeom>
          <a:noFill/>
        </p:spPr>
        <p:txBody>
          <a:bodyPr wrap="square" rtlCol="0">
            <a:spAutoFit/>
          </a:bodyPr>
          <a:lstStyle/>
          <a:p>
            <a:r>
              <a:rPr lang="en-US" dirty="0" smtClean="0">
                <a:solidFill>
                  <a:srgbClr val="000000"/>
                </a:solidFill>
                <a:latin typeface="Arial"/>
                <a:cs typeface="Arial"/>
              </a:rPr>
              <a:t>S</a:t>
            </a:r>
            <a:endParaRPr lang="en-US" dirty="0">
              <a:solidFill>
                <a:srgbClr val="000000"/>
              </a:solidFill>
              <a:latin typeface="Arial"/>
              <a:cs typeface="Arial"/>
            </a:endParaRPr>
          </a:p>
        </p:txBody>
      </p:sp>
      <p:sp>
        <p:nvSpPr>
          <p:cNvPr id="85" name="TextBox 84"/>
          <p:cNvSpPr txBox="1"/>
          <p:nvPr/>
        </p:nvSpPr>
        <p:spPr>
          <a:xfrm>
            <a:off x="1560887" y="4073336"/>
            <a:ext cx="663172" cy="461665"/>
          </a:xfrm>
          <a:prstGeom prst="rect">
            <a:avLst/>
          </a:prstGeom>
          <a:noFill/>
        </p:spPr>
        <p:txBody>
          <a:bodyPr wrap="square" rtlCol="0">
            <a:spAutoFit/>
          </a:bodyPr>
          <a:lstStyle/>
          <a:p>
            <a:r>
              <a:rPr lang="en-US" dirty="0">
                <a:solidFill>
                  <a:srgbClr val="000000"/>
                </a:solidFill>
                <a:latin typeface="Arial"/>
                <a:cs typeface="Arial"/>
              </a:rPr>
              <a:t>0</a:t>
            </a:r>
          </a:p>
        </p:txBody>
      </p:sp>
      <p:sp>
        <p:nvSpPr>
          <p:cNvPr id="86" name="TextBox 85"/>
          <p:cNvSpPr txBox="1"/>
          <p:nvPr/>
        </p:nvSpPr>
        <p:spPr>
          <a:xfrm>
            <a:off x="2017447" y="4069974"/>
            <a:ext cx="663172" cy="461665"/>
          </a:xfrm>
          <a:prstGeom prst="rect">
            <a:avLst/>
          </a:prstGeom>
          <a:noFill/>
        </p:spPr>
        <p:txBody>
          <a:bodyPr wrap="square" rtlCol="0">
            <a:spAutoFit/>
          </a:bodyPr>
          <a:lstStyle/>
          <a:p>
            <a:r>
              <a:rPr lang="en-US" dirty="0">
                <a:solidFill>
                  <a:srgbClr val="000000"/>
                </a:solidFill>
                <a:latin typeface="Arial"/>
                <a:cs typeface="Arial"/>
              </a:rPr>
              <a:t>5</a:t>
            </a:r>
          </a:p>
        </p:txBody>
      </p:sp>
      <p:cxnSp>
        <p:nvCxnSpPr>
          <p:cNvPr id="99" name="Straight Arrow Connector 98"/>
          <p:cNvCxnSpPr/>
          <p:nvPr/>
        </p:nvCxnSpPr>
        <p:spPr>
          <a:xfrm flipH="1" flipV="1">
            <a:off x="841376" y="3458285"/>
            <a:ext cx="439119" cy="320091"/>
          </a:xfrm>
          <a:prstGeom prst="straightConnector1">
            <a:avLst/>
          </a:prstGeom>
          <a:ln w="3810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380907" y="3055591"/>
            <a:ext cx="851916" cy="461665"/>
          </a:xfrm>
          <a:prstGeom prst="rect">
            <a:avLst/>
          </a:prstGeom>
          <a:noFill/>
        </p:spPr>
        <p:txBody>
          <a:bodyPr wrap="none" rtlCol="0">
            <a:spAutoFit/>
          </a:bodyPr>
          <a:lstStyle/>
          <a:p>
            <a:r>
              <a:rPr lang="en-US" dirty="0" smtClean="0">
                <a:solidFill>
                  <a:srgbClr val="FFFFFF"/>
                </a:solidFill>
              </a:rPr>
              <a:t>state</a:t>
            </a:r>
          </a:p>
        </p:txBody>
      </p:sp>
      <p:sp>
        <p:nvSpPr>
          <p:cNvPr id="107" name="Rounded Rectangle 106"/>
          <p:cNvSpPr/>
          <p:nvPr/>
        </p:nvSpPr>
        <p:spPr bwMode="auto">
          <a:xfrm>
            <a:off x="1395433" y="1153029"/>
            <a:ext cx="1345844" cy="408929"/>
          </a:xfrm>
          <a:prstGeom prst="roundRect">
            <a:avLst/>
          </a:prstGeom>
          <a:noFill/>
          <a:ln w="7620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108" name="Rounded Rectangle 107"/>
          <p:cNvSpPr/>
          <p:nvPr/>
        </p:nvSpPr>
        <p:spPr bwMode="auto">
          <a:xfrm>
            <a:off x="1069176" y="2011177"/>
            <a:ext cx="1611442" cy="449822"/>
          </a:xfrm>
          <a:prstGeom prst="roundRect">
            <a:avLst/>
          </a:prstGeom>
          <a:noFill/>
          <a:ln w="7620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109" name="Rounded Rectangle 108"/>
          <p:cNvSpPr/>
          <p:nvPr/>
        </p:nvSpPr>
        <p:spPr bwMode="auto">
          <a:xfrm>
            <a:off x="912583" y="3713543"/>
            <a:ext cx="1611442" cy="803897"/>
          </a:xfrm>
          <a:prstGeom prst="roundRect">
            <a:avLst/>
          </a:prstGeom>
          <a:noFill/>
          <a:ln w="7620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solidFill>
                <a:srgbClr val="000000"/>
              </a:solidFill>
              <a:latin typeface="+mn-lt"/>
              <a:ea typeface="+mn-ea"/>
              <a:cs typeface="+mn-cs"/>
            </a:endParaRPr>
          </a:p>
        </p:txBody>
      </p:sp>
      <p:sp>
        <p:nvSpPr>
          <p:cNvPr id="8" name="TextBox 7"/>
          <p:cNvSpPr txBox="1"/>
          <p:nvPr/>
        </p:nvSpPr>
        <p:spPr>
          <a:xfrm>
            <a:off x="3415633" y="1111894"/>
            <a:ext cx="5504331" cy="744819"/>
          </a:xfrm>
          <a:prstGeom prst="rect">
            <a:avLst/>
          </a:prstGeom>
          <a:noFill/>
        </p:spPr>
        <p:txBody>
          <a:bodyPr wrap="none" rtlCol="0">
            <a:spAutoFit/>
          </a:bodyPr>
          <a:lstStyle/>
          <a:p>
            <a:pPr>
              <a:lnSpc>
                <a:spcPct val="80000"/>
              </a:lnSpc>
            </a:pPr>
            <a:r>
              <a:rPr lang="en-US" altLang="zh-CN" sz="2800" dirty="0" smtClean="0">
                <a:solidFill>
                  <a:schemeClr val="bg1"/>
                </a:solidFill>
              </a:rPr>
              <a:t>Program Timestamp (</a:t>
            </a:r>
            <a:r>
              <a:rPr lang="en-US" altLang="zh-CN" sz="2800" i="1" dirty="0" err="1" smtClean="0">
                <a:solidFill>
                  <a:schemeClr val="bg1"/>
                </a:solidFill>
              </a:rPr>
              <a:t>pts</a:t>
            </a:r>
            <a:r>
              <a:rPr lang="en-US" altLang="zh-CN" sz="2800" dirty="0" smtClean="0">
                <a:solidFill>
                  <a:schemeClr val="bg1"/>
                </a:solidFill>
              </a:rPr>
              <a:t>)</a:t>
            </a:r>
          </a:p>
          <a:p>
            <a:pPr>
              <a:lnSpc>
                <a:spcPct val="80000"/>
              </a:lnSpc>
            </a:pPr>
            <a:r>
              <a:rPr lang="en-US" altLang="zh-CN" dirty="0">
                <a:solidFill>
                  <a:schemeClr val="bg1"/>
                </a:solidFill>
              </a:rPr>
              <a:t> </a:t>
            </a:r>
            <a:r>
              <a:rPr lang="en-US" altLang="zh-CN" dirty="0" smtClean="0">
                <a:solidFill>
                  <a:schemeClr val="bg1"/>
                </a:solidFill>
              </a:rPr>
              <a:t>   Timestamp of last memory operation</a:t>
            </a:r>
          </a:p>
        </p:txBody>
      </p:sp>
      <p:sp>
        <p:nvSpPr>
          <p:cNvPr id="49" name="TextBox 48"/>
          <p:cNvSpPr txBox="1"/>
          <p:nvPr/>
        </p:nvSpPr>
        <p:spPr>
          <a:xfrm>
            <a:off x="3842586" y="2242412"/>
            <a:ext cx="3749093" cy="744819"/>
          </a:xfrm>
          <a:prstGeom prst="rect">
            <a:avLst/>
          </a:prstGeom>
          <a:noFill/>
        </p:spPr>
        <p:txBody>
          <a:bodyPr wrap="none" rtlCol="0">
            <a:spAutoFit/>
          </a:bodyPr>
          <a:lstStyle/>
          <a:p>
            <a:pPr>
              <a:lnSpc>
                <a:spcPct val="80000"/>
              </a:lnSpc>
            </a:pPr>
            <a:r>
              <a:rPr lang="en-US" altLang="zh-CN" sz="2800" dirty="0" smtClean="0">
                <a:solidFill>
                  <a:schemeClr val="bg1"/>
                </a:solidFill>
              </a:rPr>
              <a:t>Write Timestamp (</a:t>
            </a:r>
            <a:r>
              <a:rPr lang="en-US" altLang="zh-CN" sz="2800" i="1" dirty="0" err="1">
                <a:solidFill>
                  <a:schemeClr val="bg1"/>
                </a:solidFill>
              </a:rPr>
              <a:t>w</a:t>
            </a:r>
            <a:r>
              <a:rPr lang="en-US" altLang="zh-CN" sz="2800" i="1" dirty="0" err="1" smtClean="0">
                <a:solidFill>
                  <a:schemeClr val="bg1"/>
                </a:solidFill>
              </a:rPr>
              <a:t>ts</a:t>
            </a:r>
            <a:r>
              <a:rPr lang="en-US" altLang="zh-CN" sz="2800" dirty="0" smtClean="0">
                <a:solidFill>
                  <a:schemeClr val="bg1"/>
                </a:solidFill>
              </a:rPr>
              <a:t>)</a:t>
            </a:r>
          </a:p>
          <a:p>
            <a:pPr>
              <a:lnSpc>
                <a:spcPct val="80000"/>
              </a:lnSpc>
            </a:pPr>
            <a:r>
              <a:rPr lang="en-US" altLang="zh-CN" dirty="0">
                <a:solidFill>
                  <a:schemeClr val="bg1"/>
                </a:solidFill>
              </a:rPr>
              <a:t> </a:t>
            </a:r>
            <a:r>
              <a:rPr lang="en-US" altLang="zh-CN" dirty="0" smtClean="0">
                <a:solidFill>
                  <a:schemeClr val="bg1"/>
                </a:solidFill>
              </a:rPr>
              <a:t>   Data created at </a:t>
            </a:r>
            <a:r>
              <a:rPr lang="en-US" altLang="zh-CN" i="1" dirty="0" err="1" smtClean="0">
                <a:solidFill>
                  <a:schemeClr val="bg1"/>
                </a:solidFill>
              </a:rPr>
              <a:t>wts</a:t>
            </a:r>
            <a:endParaRPr lang="en-US" altLang="zh-CN" i="1" dirty="0" smtClean="0">
              <a:solidFill>
                <a:schemeClr val="bg1"/>
              </a:solidFill>
            </a:endParaRPr>
          </a:p>
        </p:txBody>
      </p:sp>
      <p:sp>
        <p:nvSpPr>
          <p:cNvPr id="13" name="Right Arrow 12"/>
          <p:cNvSpPr/>
          <p:nvPr/>
        </p:nvSpPr>
        <p:spPr>
          <a:xfrm>
            <a:off x="2943856" y="1206500"/>
            <a:ext cx="411078" cy="373698"/>
          </a:xfrm>
          <a:prstGeom prst="rightArrow">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Right Arrow 51"/>
          <p:cNvSpPr/>
          <p:nvPr/>
        </p:nvSpPr>
        <p:spPr>
          <a:xfrm rot="20700000">
            <a:off x="2914298" y="3519933"/>
            <a:ext cx="681902" cy="373698"/>
          </a:xfrm>
          <a:prstGeom prst="rightArrow">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TextBox 52"/>
          <p:cNvSpPr txBox="1"/>
          <p:nvPr/>
        </p:nvSpPr>
        <p:spPr>
          <a:xfrm>
            <a:off x="3842586" y="3108040"/>
            <a:ext cx="3972996" cy="744819"/>
          </a:xfrm>
          <a:prstGeom prst="rect">
            <a:avLst/>
          </a:prstGeom>
          <a:noFill/>
        </p:spPr>
        <p:txBody>
          <a:bodyPr wrap="none" rtlCol="0">
            <a:spAutoFit/>
          </a:bodyPr>
          <a:lstStyle/>
          <a:p>
            <a:pPr>
              <a:lnSpc>
                <a:spcPct val="80000"/>
              </a:lnSpc>
            </a:pPr>
            <a:r>
              <a:rPr lang="en-US" altLang="zh-CN" sz="2800" dirty="0" smtClean="0">
                <a:solidFill>
                  <a:schemeClr val="bg1"/>
                </a:solidFill>
              </a:rPr>
              <a:t>Read Timestamp (</a:t>
            </a:r>
            <a:r>
              <a:rPr lang="en-US" altLang="zh-CN" sz="2800" i="1" dirty="0" err="1" smtClean="0">
                <a:solidFill>
                  <a:schemeClr val="bg1"/>
                </a:solidFill>
              </a:rPr>
              <a:t>rts</a:t>
            </a:r>
            <a:r>
              <a:rPr lang="en-US" altLang="zh-CN" sz="2800" dirty="0" smtClean="0">
                <a:solidFill>
                  <a:schemeClr val="bg1"/>
                </a:solidFill>
              </a:rPr>
              <a:t>)</a:t>
            </a:r>
          </a:p>
          <a:p>
            <a:pPr>
              <a:lnSpc>
                <a:spcPct val="80000"/>
              </a:lnSpc>
            </a:pPr>
            <a:r>
              <a:rPr lang="en-US" altLang="zh-CN" dirty="0">
                <a:solidFill>
                  <a:schemeClr val="bg1"/>
                </a:solidFill>
              </a:rPr>
              <a:t> </a:t>
            </a:r>
            <a:r>
              <a:rPr lang="en-US" altLang="zh-CN" dirty="0" smtClean="0">
                <a:solidFill>
                  <a:schemeClr val="bg1"/>
                </a:solidFill>
              </a:rPr>
              <a:t>   Data valid from </a:t>
            </a:r>
            <a:r>
              <a:rPr lang="en-US" altLang="zh-CN" i="1" dirty="0" err="1" smtClean="0">
                <a:solidFill>
                  <a:schemeClr val="bg1"/>
                </a:solidFill>
              </a:rPr>
              <a:t>wts</a:t>
            </a:r>
            <a:r>
              <a:rPr lang="en-US" altLang="zh-CN" i="1" dirty="0" smtClean="0">
                <a:solidFill>
                  <a:schemeClr val="bg1"/>
                </a:solidFill>
              </a:rPr>
              <a:t> </a:t>
            </a:r>
            <a:r>
              <a:rPr lang="en-US" altLang="zh-CN" dirty="0" smtClean="0">
                <a:solidFill>
                  <a:schemeClr val="bg1"/>
                </a:solidFill>
              </a:rPr>
              <a:t>to</a:t>
            </a:r>
            <a:r>
              <a:rPr lang="en-US" altLang="zh-CN" i="1" dirty="0" smtClean="0">
                <a:solidFill>
                  <a:schemeClr val="bg1"/>
                </a:solidFill>
              </a:rPr>
              <a:t> </a:t>
            </a:r>
            <a:r>
              <a:rPr lang="en-US" altLang="zh-CN" i="1" dirty="0" err="1" smtClean="0">
                <a:solidFill>
                  <a:schemeClr val="bg1"/>
                </a:solidFill>
              </a:rPr>
              <a:t>rts</a:t>
            </a:r>
            <a:endParaRPr lang="en-US" altLang="zh-CN" i="1" dirty="0" smtClean="0">
              <a:solidFill>
                <a:schemeClr val="bg1"/>
              </a:solidFill>
            </a:endParaRPr>
          </a:p>
        </p:txBody>
      </p:sp>
      <p:sp>
        <p:nvSpPr>
          <p:cNvPr id="54" name="Right Arrow 53"/>
          <p:cNvSpPr/>
          <p:nvPr/>
        </p:nvSpPr>
        <p:spPr>
          <a:xfrm rot="900000">
            <a:off x="2913729" y="2315675"/>
            <a:ext cx="715316" cy="373698"/>
          </a:xfrm>
          <a:prstGeom prst="rightArrow">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Rounded Rectangle 54"/>
          <p:cNvSpPr/>
          <p:nvPr/>
        </p:nvSpPr>
        <p:spPr>
          <a:xfrm>
            <a:off x="3839487" y="4241276"/>
            <a:ext cx="2483529" cy="363468"/>
          </a:xfrm>
          <a:prstGeom prst="roundRect">
            <a:avLst>
              <a:gd name="adj" fmla="val 11378"/>
            </a:avLst>
          </a:prstGeom>
          <a:solidFill>
            <a:schemeClr val="tx2">
              <a:lumMod val="40000"/>
              <a:lumOff val="60000"/>
            </a:schemeClr>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b="1" dirty="0">
              <a:latin typeface="Proxima Nova"/>
              <a:cs typeface="Proxima Nova"/>
            </a:endParaRPr>
          </a:p>
        </p:txBody>
      </p:sp>
      <p:cxnSp>
        <p:nvCxnSpPr>
          <p:cNvPr id="56" name="Straight Arrow Connector 55"/>
          <p:cNvCxnSpPr/>
          <p:nvPr/>
        </p:nvCxnSpPr>
        <p:spPr>
          <a:xfrm>
            <a:off x="3660156" y="4604743"/>
            <a:ext cx="4206702" cy="0"/>
          </a:xfrm>
          <a:prstGeom prst="straightConnector1">
            <a:avLst/>
          </a:prstGeom>
          <a:ln w="38100">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grpSp>
        <p:nvGrpSpPr>
          <p:cNvPr id="57" name="Group 56"/>
          <p:cNvGrpSpPr/>
          <p:nvPr/>
        </p:nvGrpSpPr>
        <p:grpSpPr>
          <a:xfrm>
            <a:off x="3839488" y="4620148"/>
            <a:ext cx="3478170" cy="90602"/>
            <a:chOff x="803529" y="3750235"/>
            <a:chExt cx="3478170" cy="45719"/>
          </a:xfrm>
        </p:grpSpPr>
        <p:grpSp>
          <p:nvGrpSpPr>
            <p:cNvPr id="60" name="Group 59"/>
            <p:cNvGrpSpPr/>
            <p:nvPr/>
          </p:nvGrpSpPr>
          <p:grpSpPr>
            <a:xfrm>
              <a:off x="803529" y="3750235"/>
              <a:ext cx="2483529" cy="45719"/>
              <a:chOff x="1765983" y="3443110"/>
              <a:chExt cx="4213316" cy="65513"/>
            </a:xfrm>
          </p:grpSpPr>
          <p:cxnSp>
            <p:nvCxnSpPr>
              <p:cNvPr id="63" name="Straight Connector 62"/>
              <p:cNvCxnSpPr/>
              <p:nvPr/>
            </p:nvCxnSpPr>
            <p:spPr>
              <a:xfrm>
                <a:off x="1765983" y="3443110"/>
                <a:ext cx="0" cy="65513"/>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608823" y="3443110"/>
                <a:ext cx="0" cy="65513"/>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294746" y="3443110"/>
                <a:ext cx="0" cy="65513"/>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5137635" y="3443110"/>
                <a:ext cx="0" cy="65513"/>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452884" y="3443110"/>
                <a:ext cx="0" cy="65513"/>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979299" y="3443110"/>
                <a:ext cx="0" cy="65513"/>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61" name="Straight Connector 60"/>
            <p:cNvCxnSpPr/>
            <p:nvPr/>
          </p:nvCxnSpPr>
          <p:spPr>
            <a:xfrm>
              <a:off x="3784860" y="3750235"/>
              <a:ext cx="0" cy="45719"/>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4281699" y="3750235"/>
              <a:ext cx="0" cy="45719"/>
            </a:xfrm>
            <a:prstGeom prst="line">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70" name="TextBox 69"/>
          <p:cNvSpPr txBox="1"/>
          <p:nvPr/>
        </p:nvSpPr>
        <p:spPr>
          <a:xfrm>
            <a:off x="6819022" y="4646884"/>
            <a:ext cx="1624488" cy="400110"/>
          </a:xfrm>
          <a:prstGeom prst="rect">
            <a:avLst/>
          </a:prstGeom>
          <a:noFill/>
        </p:spPr>
        <p:txBody>
          <a:bodyPr wrap="none" rtlCol="0">
            <a:spAutoFit/>
          </a:bodyPr>
          <a:lstStyle/>
          <a:p>
            <a:r>
              <a:rPr lang="en-US" sz="2000" dirty="0" smtClean="0">
                <a:solidFill>
                  <a:srgbClr val="FFFFFF"/>
                </a:solidFill>
              </a:rPr>
              <a:t>Logical Time</a:t>
            </a:r>
          </a:p>
        </p:txBody>
      </p:sp>
      <p:sp>
        <p:nvSpPr>
          <p:cNvPr id="71" name="TextBox 70"/>
          <p:cNvSpPr txBox="1"/>
          <p:nvPr/>
        </p:nvSpPr>
        <p:spPr>
          <a:xfrm>
            <a:off x="3799416" y="4614112"/>
            <a:ext cx="569462" cy="369332"/>
          </a:xfrm>
          <a:prstGeom prst="rect">
            <a:avLst/>
          </a:prstGeom>
          <a:noFill/>
        </p:spPr>
        <p:txBody>
          <a:bodyPr wrap="none" rtlCol="0">
            <a:spAutoFit/>
          </a:bodyPr>
          <a:lstStyle/>
          <a:p>
            <a:r>
              <a:rPr lang="en-US" sz="1800" b="1" dirty="0" err="1" smtClean="0">
                <a:solidFill>
                  <a:srgbClr val="FFFFFF"/>
                </a:solidFill>
                <a:latin typeface="Proxima Nova"/>
                <a:cs typeface="Proxima Nova"/>
              </a:rPr>
              <a:t>wts</a:t>
            </a:r>
            <a:endParaRPr lang="en-US" sz="1800" b="1" dirty="0">
              <a:solidFill>
                <a:srgbClr val="FFFFFF"/>
              </a:solidFill>
              <a:latin typeface="Proxima Nova"/>
              <a:cs typeface="Proxima Nova"/>
            </a:endParaRPr>
          </a:p>
        </p:txBody>
      </p:sp>
      <p:sp>
        <p:nvSpPr>
          <p:cNvPr id="87" name="TextBox 86"/>
          <p:cNvSpPr txBox="1"/>
          <p:nvPr/>
        </p:nvSpPr>
        <p:spPr>
          <a:xfrm>
            <a:off x="5843273" y="4597235"/>
            <a:ext cx="479744" cy="369332"/>
          </a:xfrm>
          <a:prstGeom prst="rect">
            <a:avLst/>
          </a:prstGeom>
          <a:noFill/>
        </p:spPr>
        <p:txBody>
          <a:bodyPr wrap="none" rtlCol="0">
            <a:spAutoFit/>
          </a:bodyPr>
          <a:lstStyle/>
          <a:p>
            <a:r>
              <a:rPr lang="en-US" sz="1800" b="1" dirty="0" err="1" smtClean="0">
                <a:solidFill>
                  <a:srgbClr val="FFFFFF"/>
                </a:solidFill>
                <a:latin typeface="Proxima Nova"/>
                <a:cs typeface="Proxima Nova"/>
              </a:rPr>
              <a:t>rts</a:t>
            </a:r>
            <a:endParaRPr lang="en-US" sz="1800" b="1" dirty="0">
              <a:solidFill>
                <a:srgbClr val="FFFFFF"/>
              </a:solidFill>
              <a:latin typeface="Proxima Nova"/>
              <a:cs typeface="Proxima Nova"/>
            </a:endParaRPr>
          </a:p>
        </p:txBody>
      </p:sp>
      <p:sp>
        <p:nvSpPr>
          <p:cNvPr id="3" name="TextBox 2"/>
          <p:cNvSpPr txBox="1"/>
          <p:nvPr/>
        </p:nvSpPr>
        <p:spPr>
          <a:xfrm>
            <a:off x="4667250" y="4221091"/>
            <a:ext cx="911903" cy="400110"/>
          </a:xfrm>
          <a:prstGeom prst="rect">
            <a:avLst/>
          </a:prstGeom>
          <a:noFill/>
        </p:spPr>
        <p:txBody>
          <a:bodyPr wrap="none" rtlCol="0">
            <a:spAutoFit/>
          </a:bodyPr>
          <a:lstStyle/>
          <a:p>
            <a:r>
              <a:rPr lang="en-US" sz="2000" b="1" dirty="0" smtClean="0"/>
              <a:t>Lease</a:t>
            </a:r>
          </a:p>
        </p:txBody>
      </p:sp>
    </p:spTree>
    <p:extLst>
      <p:ext uri="{BB962C8B-B14F-4D97-AF65-F5344CB8AC3E}">
        <p14:creationId xmlns:p14="http://schemas.microsoft.com/office/powerpoint/2010/main" val="15346810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8" grpId="0"/>
      <p:bldP spid="49" grpId="0"/>
      <p:bldP spid="13" grpId="0" animBg="1"/>
      <p:bldP spid="52" grpId="0" animBg="1"/>
      <p:bldP spid="53" grpId="0"/>
      <p:bldP spid="54" grpId="0" animBg="1"/>
      <p:bldP spid="55" grpId="0" animBg="1"/>
      <p:bldP spid="70" grpId="0"/>
      <p:bldP spid="71" grpId="0"/>
      <p:bldP spid="87"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Two-Core Example</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21</a:t>
            </a:fld>
            <a:endParaRPr lang="en-US"/>
          </a:p>
        </p:txBody>
      </p:sp>
      <p:sp>
        <p:nvSpPr>
          <p:cNvPr id="5" name="Rounded Rectangle 4"/>
          <p:cNvSpPr/>
          <p:nvPr/>
        </p:nvSpPr>
        <p:spPr>
          <a:xfrm>
            <a:off x="482131"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6" name="Rounded Rectangle 5"/>
          <p:cNvSpPr/>
          <p:nvPr/>
        </p:nvSpPr>
        <p:spPr>
          <a:xfrm>
            <a:off x="577274"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7" name="TextBox 6"/>
          <p:cNvSpPr txBox="1"/>
          <p:nvPr/>
        </p:nvSpPr>
        <p:spPr>
          <a:xfrm>
            <a:off x="544994" y="1246752"/>
            <a:ext cx="1006601" cy="369332"/>
          </a:xfrm>
          <a:prstGeom prst="rect">
            <a:avLst/>
          </a:prstGeom>
          <a:noFill/>
          <a:effectLst/>
        </p:spPr>
        <p:txBody>
          <a:bodyPr wrap="square" rtlCol="0">
            <a:spAutoFit/>
          </a:bodyPr>
          <a:lstStyle/>
          <a:p>
            <a:r>
              <a:rPr lang="en-US" sz="1800" b="1" dirty="0" smtClean="0">
                <a:latin typeface="Arial"/>
                <a:cs typeface="Arial"/>
              </a:rPr>
              <a:t>Core 0</a:t>
            </a:r>
            <a:endParaRPr lang="en-US" sz="1800" b="1" dirty="0">
              <a:latin typeface="Arial"/>
              <a:cs typeface="Arial"/>
            </a:endParaRPr>
          </a:p>
        </p:txBody>
      </p:sp>
      <p:sp>
        <p:nvSpPr>
          <p:cNvPr id="8" name="Rounded Rectangle 7"/>
          <p:cNvSpPr/>
          <p:nvPr/>
        </p:nvSpPr>
        <p:spPr>
          <a:xfrm>
            <a:off x="1720095" y="3125429"/>
            <a:ext cx="1740566" cy="738641"/>
          </a:xfrm>
          <a:prstGeom prst="roundRect">
            <a:avLst>
              <a:gd name="adj" fmla="val 7759"/>
            </a:avLst>
          </a:prstGeom>
          <a:solidFill>
            <a:schemeClr val="bg1">
              <a:lumMod val="8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9" name="Rounded Rectangle 8"/>
          <p:cNvSpPr/>
          <p:nvPr/>
        </p:nvSpPr>
        <p:spPr>
          <a:xfrm>
            <a:off x="569166" y="1726540"/>
            <a:ext cx="1868369" cy="884721"/>
          </a:xfrm>
          <a:prstGeom prst="roundRect">
            <a:avLst/>
          </a:prstGeom>
          <a:solidFill>
            <a:schemeClr val="accent3">
              <a:lumMod val="40000"/>
              <a:lumOff val="60000"/>
            </a:schemeClr>
          </a:solid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chemeClr val="tx1"/>
              </a:solidFill>
              <a:latin typeface="Arial"/>
              <a:cs typeface="Arial"/>
            </a:endParaRPr>
          </a:p>
        </p:txBody>
      </p:sp>
      <p:sp>
        <p:nvSpPr>
          <p:cNvPr id="12" name="TextBox 11"/>
          <p:cNvSpPr txBox="1"/>
          <p:nvPr/>
        </p:nvSpPr>
        <p:spPr>
          <a:xfrm>
            <a:off x="1651206" y="1668792"/>
            <a:ext cx="866156"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31" name="TextBox 30"/>
          <p:cNvSpPr txBox="1"/>
          <p:nvPr/>
        </p:nvSpPr>
        <p:spPr>
          <a:xfrm>
            <a:off x="1556564"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a:t>
            </a:r>
            <a:r>
              <a:rPr lang="en-US" sz="1800" i="1" dirty="0">
                <a:latin typeface="Arial"/>
                <a:cs typeface="Arial"/>
              </a:rPr>
              <a:t>0</a:t>
            </a:r>
          </a:p>
        </p:txBody>
      </p:sp>
      <p:graphicFrame>
        <p:nvGraphicFramePr>
          <p:cNvPr id="79" name="Table 78"/>
          <p:cNvGraphicFramePr>
            <a:graphicFrameLocks noGrp="1"/>
          </p:cNvGraphicFramePr>
          <p:nvPr>
            <p:extLst>
              <p:ext uri="{D42A27DB-BD31-4B8C-83A1-F6EECF244321}">
                <p14:modId xmlns:p14="http://schemas.microsoft.com/office/powerpoint/2010/main" val="2616247126"/>
              </p:ext>
            </p:extLst>
          </p:nvPr>
        </p:nvGraphicFramePr>
        <p:xfrm>
          <a:off x="2222165" y="3210518"/>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0" name="TextBox 79"/>
          <p:cNvSpPr txBox="1"/>
          <p:nvPr/>
        </p:nvSpPr>
        <p:spPr>
          <a:xfrm>
            <a:off x="1720095" y="3124394"/>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81" name="TextBox 80"/>
          <p:cNvSpPr txBox="1"/>
          <p:nvPr/>
        </p:nvSpPr>
        <p:spPr>
          <a:xfrm>
            <a:off x="2239183" y="3152762"/>
            <a:ext cx="535210" cy="369332"/>
          </a:xfrm>
          <a:prstGeom prst="rect">
            <a:avLst/>
          </a:prstGeom>
          <a:noFill/>
        </p:spPr>
        <p:txBody>
          <a:bodyPr wrap="square" rtlCol="0">
            <a:spAutoFit/>
          </a:bodyPr>
          <a:lstStyle/>
          <a:p>
            <a:r>
              <a:rPr lang="en-US" sz="1800" dirty="0" smtClean="0">
                <a:solidFill>
                  <a:srgbClr val="000000"/>
                </a:solidFill>
                <a:latin typeface="Arial"/>
                <a:cs typeface="Arial"/>
              </a:rPr>
              <a:t>S</a:t>
            </a:r>
            <a:endParaRPr lang="en-US" sz="1800" dirty="0">
              <a:solidFill>
                <a:srgbClr val="000000"/>
              </a:solidFill>
              <a:latin typeface="Arial"/>
              <a:cs typeface="Arial"/>
            </a:endParaRPr>
          </a:p>
        </p:txBody>
      </p:sp>
      <p:sp>
        <p:nvSpPr>
          <p:cNvPr id="82" name="TextBox 81"/>
          <p:cNvSpPr txBox="1"/>
          <p:nvPr/>
        </p:nvSpPr>
        <p:spPr>
          <a:xfrm>
            <a:off x="2623955" y="3152009"/>
            <a:ext cx="535210" cy="369332"/>
          </a:xfrm>
          <a:prstGeom prst="rect">
            <a:avLst/>
          </a:prstGeom>
          <a:noFill/>
        </p:spPr>
        <p:txBody>
          <a:bodyPr wrap="square" rtlCol="0">
            <a:spAutoFit/>
          </a:bodyPr>
          <a:lstStyle/>
          <a:p>
            <a:r>
              <a:rPr lang="en-US" sz="1800" dirty="0">
                <a:solidFill>
                  <a:srgbClr val="000000"/>
                </a:solidFill>
                <a:latin typeface="Arial"/>
                <a:cs typeface="Arial"/>
              </a:rPr>
              <a:t>0</a:t>
            </a:r>
          </a:p>
        </p:txBody>
      </p:sp>
      <p:sp>
        <p:nvSpPr>
          <p:cNvPr id="83" name="TextBox 82"/>
          <p:cNvSpPr txBox="1"/>
          <p:nvPr/>
        </p:nvSpPr>
        <p:spPr>
          <a:xfrm>
            <a:off x="2996571" y="3148646"/>
            <a:ext cx="535210" cy="369332"/>
          </a:xfrm>
          <a:prstGeom prst="rect">
            <a:avLst/>
          </a:prstGeom>
          <a:noFill/>
        </p:spPr>
        <p:txBody>
          <a:bodyPr wrap="square" rtlCol="0">
            <a:spAutoFit/>
          </a:bodyPr>
          <a:lstStyle/>
          <a:p>
            <a:r>
              <a:rPr lang="en-US" sz="1800" dirty="0" smtClean="0">
                <a:solidFill>
                  <a:srgbClr val="000000"/>
                </a:solidFill>
                <a:latin typeface="Arial"/>
                <a:cs typeface="Arial"/>
              </a:rPr>
              <a:t>0</a:t>
            </a:r>
            <a:endParaRPr lang="en-US" sz="1800" dirty="0">
              <a:solidFill>
                <a:srgbClr val="000000"/>
              </a:solidFill>
              <a:latin typeface="Arial"/>
              <a:cs typeface="Arial"/>
            </a:endParaRPr>
          </a:p>
        </p:txBody>
      </p:sp>
      <p:sp>
        <p:nvSpPr>
          <p:cNvPr id="84" name="TextBox 83"/>
          <p:cNvSpPr txBox="1"/>
          <p:nvPr/>
        </p:nvSpPr>
        <p:spPr>
          <a:xfrm>
            <a:off x="1731414" y="3460182"/>
            <a:ext cx="497645" cy="461665"/>
          </a:xfrm>
          <a:prstGeom prst="rect">
            <a:avLst/>
          </a:prstGeom>
          <a:noFill/>
        </p:spPr>
        <p:txBody>
          <a:bodyPr wrap="square" rtlCol="0">
            <a:spAutoFit/>
          </a:bodyPr>
          <a:lstStyle/>
          <a:p>
            <a:r>
              <a:rPr lang="en-US" dirty="0">
                <a:latin typeface="Arial"/>
                <a:cs typeface="Arial"/>
              </a:rPr>
              <a:t>B</a:t>
            </a:r>
          </a:p>
        </p:txBody>
      </p:sp>
      <p:graphicFrame>
        <p:nvGraphicFramePr>
          <p:cNvPr id="85" name="Table 84"/>
          <p:cNvGraphicFramePr>
            <a:graphicFrameLocks noGrp="1"/>
          </p:cNvGraphicFramePr>
          <p:nvPr>
            <p:extLst>
              <p:ext uri="{D42A27DB-BD31-4B8C-83A1-F6EECF244321}">
                <p14:modId xmlns:p14="http://schemas.microsoft.com/office/powerpoint/2010/main" val="807159595"/>
              </p:ext>
            </p:extLst>
          </p:nvPr>
        </p:nvGraphicFramePr>
        <p:xfrm>
          <a:off x="2218421" y="3528268"/>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6" name="TextBox 85"/>
          <p:cNvSpPr txBox="1"/>
          <p:nvPr/>
        </p:nvSpPr>
        <p:spPr>
          <a:xfrm>
            <a:off x="2245735" y="3466310"/>
            <a:ext cx="535210" cy="369332"/>
          </a:xfrm>
          <a:prstGeom prst="rect">
            <a:avLst/>
          </a:prstGeom>
          <a:noFill/>
        </p:spPr>
        <p:txBody>
          <a:bodyPr wrap="square" rtlCol="0">
            <a:spAutoFit/>
          </a:bodyPr>
          <a:lstStyle/>
          <a:p>
            <a:r>
              <a:rPr lang="en-US" sz="1800" dirty="0" smtClean="0">
                <a:solidFill>
                  <a:srgbClr val="000000"/>
                </a:solidFill>
                <a:latin typeface="Arial"/>
                <a:cs typeface="Arial"/>
              </a:rPr>
              <a:t>S</a:t>
            </a:r>
            <a:endParaRPr lang="en-US" sz="1800" dirty="0">
              <a:solidFill>
                <a:srgbClr val="000000"/>
              </a:solidFill>
              <a:latin typeface="Arial"/>
              <a:cs typeface="Arial"/>
            </a:endParaRPr>
          </a:p>
        </p:txBody>
      </p:sp>
      <p:sp>
        <p:nvSpPr>
          <p:cNvPr id="87" name="TextBox 86"/>
          <p:cNvSpPr txBox="1"/>
          <p:nvPr/>
        </p:nvSpPr>
        <p:spPr>
          <a:xfrm>
            <a:off x="2622268" y="3465557"/>
            <a:ext cx="444905" cy="369332"/>
          </a:xfrm>
          <a:prstGeom prst="rect">
            <a:avLst/>
          </a:prstGeom>
          <a:noFill/>
        </p:spPr>
        <p:txBody>
          <a:bodyPr wrap="square" rtlCol="0">
            <a:spAutoFit/>
          </a:bodyPr>
          <a:lstStyle/>
          <a:p>
            <a:r>
              <a:rPr lang="en-US" sz="1800" dirty="0" smtClean="0">
                <a:solidFill>
                  <a:srgbClr val="000000"/>
                </a:solidFill>
                <a:latin typeface="Arial"/>
                <a:cs typeface="Arial"/>
              </a:rPr>
              <a:t>0 </a:t>
            </a:r>
            <a:endParaRPr lang="en-US" sz="1800" dirty="0">
              <a:solidFill>
                <a:srgbClr val="000000"/>
              </a:solidFill>
              <a:latin typeface="Arial"/>
              <a:cs typeface="Arial"/>
            </a:endParaRPr>
          </a:p>
        </p:txBody>
      </p:sp>
      <p:sp>
        <p:nvSpPr>
          <p:cNvPr id="88" name="TextBox 87"/>
          <p:cNvSpPr txBox="1"/>
          <p:nvPr/>
        </p:nvSpPr>
        <p:spPr>
          <a:xfrm>
            <a:off x="2989393" y="3462194"/>
            <a:ext cx="535210" cy="369332"/>
          </a:xfrm>
          <a:prstGeom prst="rect">
            <a:avLst/>
          </a:prstGeom>
          <a:noFill/>
        </p:spPr>
        <p:txBody>
          <a:bodyPr wrap="square" rtlCol="0">
            <a:spAutoFit/>
          </a:bodyPr>
          <a:lstStyle/>
          <a:p>
            <a:r>
              <a:rPr lang="en-US" sz="1800" dirty="0">
                <a:solidFill>
                  <a:srgbClr val="000000"/>
                </a:solidFill>
                <a:latin typeface="Arial"/>
                <a:cs typeface="Arial"/>
              </a:rPr>
              <a:t>0</a:t>
            </a:r>
          </a:p>
        </p:txBody>
      </p:sp>
      <p:sp>
        <p:nvSpPr>
          <p:cNvPr id="90" name="Rounded Rectangle 89"/>
          <p:cNvSpPr/>
          <p:nvPr/>
        </p:nvSpPr>
        <p:spPr>
          <a:xfrm>
            <a:off x="2754347"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1" name="Rounded Rectangle 90"/>
          <p:cNvSpPr/>
          <p:nvPr/>
        </p:nvSpPr>
        <p:spPr>
          <a:xfrm>
            <a:off x="2849490"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2" name="TextBox 91"/>
          <p:cNvSpPr txBox="1"/>
          <p:nvPr/>
        </p:nvSpPr>
        <p:spPr>
          <a:xfrm>
            <a:off x="2817210" y="1246752"/>
            <a:ext cx="1006601" cy="369332"/>
          </a:xfrm>
          <a:prstGeom prst="rect">
            <a:avLst/>
          </a:prstGeom>
          <a:noFill/>
          <a:effectLst/>
        </p:spPr>
        <p:txBody>
          <a:bodyPr wrap="square" rtlCol="0">
            <a:spAutoFit/>
          </a:bodyPr>
          <a:lstStyle/>
          <a:p>
            <a:r>
              <a:rPr lang="en-US" sz="1800" b="1" dirty="0" smtClean="0">
                <a:latin typeface="Arial"/>
                <a:cs typeface="Arial"/>
              </a:rPr>
              <a:t>Core 1</a:t>
            </a:r>
            <a:endParaRPr lang="en-US" sz="1800" b="1" dirty="0">
              <a:latin typeface="Arial"/>
              <a:cs typeface="Arial"/>
            </a:endParaRPr>
          </a:p>
        </p:txBody>
      </p:sp>
      <p:sp>
        <p:nvSpPr>
          <p:cNvPr id="93" name="Rounded Rectangle 92"/>
          <p:cNvSpPr/>
          <p:nvPr/>
        </p:nvSpPr>
        <p:spPr>
          <a:xfrm>
            <a:off x="2841382"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4" name="TextBox 93"/>
          <p:cNvSpPr txBox="1"/>
          <p:nvPr/>
        </p:nvSpPr>
        <p:spPr>
          <a:xfrm>
            <a:off x="3930319" y="1668792"/>
            <a:ext cx="832523"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95" name="TextBox 94"/>
          <p:cNvSpPr txBox="1"/>
          <p:nvPr/>
        </p:nvSpPr>
        <p:spPr>
          <a:xfrm>
            <a:off x="3828780"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a:t>
            </a:r>
            <a:r>
              <a:rPr lang="en-US" sz="1800" i="1" dirty="0">
                <a:latin typeface="Arial"/>
                <a:cs typeface="Arial"/>
              </a:rPr>
              <a:t>0</a:t>
            </a:r>
          </a:p>
        </p:txBody>
      </p:sp>
      <p:sp>
        <p:nvSpPr>
          <p:cNvPr id="48" name="Rounded Rectangle 47"/>
          <p:cNvSpPr/>
          <p:nvPr/>
        </p:nvSpPr>
        <p:spPr bwMode="auto">
          <a:xfrm>
            <a:off x="1476625" y="1234461"/>
            <a:ext cx="899506" cy="276999"/>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49" name="Rounded Rectangle 48"/>
          <p:cNvSpPr/>
          <p:nvPr/>
        </p:nvSpPr>
        <p:spPr bwMode="auto">
          <a:xfrm>
            <a:off x="3744702" y="1234461"/>
            <a:ext cx="899506" cy="276999"/>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50" name="Rounded Rectangle 49"/>
          <p:cNvSpPr/>
          <p:nvPr/>
        </p:nvSpPr>
        <p:spPr bwMode="auto">
          <a:xfrm>
            <a:off x="556970" y="1713367"/>
            <a:ext cx="1872380" cy="897839"/>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51" name="Rounded Rectangle 50"/>
          <p:cNvSpPr/>
          <p:nvPr/>
        </p:nvSpPr>
        <p:spPr bwMode="auto">
          <a:xfrm>
            <a:off x="2851163" y="1713367"/>
            <a:ext cx="1872380" cy="897839"/>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52" name="Rounded Rectangle 51"/>
          <p:cNvSpPr/>
          <p:nvPr/>
        </p:nvSpPr>
        <p:spPr bwMode="auto">
          <a:xfrm>
            <a:off x="2124030" y="3114930"/>
            <a:ext cx="1272982" cy="749140"/>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cxnSp>
        <p:nvCxnSpPr>
          <p:cNvPr id="44" name="Straight Arrow Connector 43"/>
          <p:cNvCxnSpPr/>
          <p:nvPr/>
        </p:nvCxnSpPr>
        <p:spPr>
          <a:xfrm>
            <a:off x="8665633" y="1775543"/>
            <a:ext cx="0" cy="1438350"/>
          </a:xfrm>
          <a:prstGeom prst="straightConnector1">
            <a:avLst/>
          </a:prstGeom>
          <a:ln w="3810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940332" y="3206207"/>
            <a:ext cx="1111277" cy="707886"/>
          </a:xfrm>
          <a:prstGeom prst="rect">
            <a:avLst/>
          </a:prstGeom>
          <a:noFill/>
        </p:spPr>
        <p:txBody>
          <a:bodyPr wrap="none" rtlCol="0">
            <a:spAutoFit/>
          </a:bodyPr>
          <a:lstStyle/>
          <a:p>
            <a:pPr algn="ctr"/>
            <a:r>
              <a:rPr lang="en-US" sz="2000" dirty="0" smtClean="0">
                <a:solidFill>
                  <a:srgbClr val="FFFFFF"/>
                </a:solidFill>
              </a:rPr>
              <a:t>physical</a:t>
            </a:r>
          </a:p>
          <a:p>
            <a:pPr algn="ctr"/>
            <a:r>
              <a:rPr lang="en-US" sz="2000" dirty="0" smtClean="0">
                <a:solidFill>
                  <a:srgbClr val="FFFFFF"/>
                </a:solidFill>
              </a:rPr>
              <a:t> time</a:t>
            </a:r>
          </a:p>
        </p:txBody>
      </p:sp>
      <p:sp>
        <p:nvSpPr>
          <p:cNvPr id="53" name="Rounded Rectangle 52"/>
          <p:cNvSpPr/>
          <p:nvPr/>
        </p:nvSpPr>
        <p:spPr bwMode="auto">
          <a:xfrm>
            <a:off x="5002196" y="1026159"/>
            <a:ext cx="4070579" cy="2162592"/>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solidFill>
                <a:srgbClr val="FFFFFF"/>
              </a:solidFill>
              <a:latin typeface="+mn-lt"/>
              <a:ea typeface="+mn-ea"/>
              <a:cs typeface="+mn-cs"/>
            </a:endParaRPr>
          </a:p>
        </p:txBody>
      </p:sp>
      <p:sp>
        <p:nvSpPr>
          <p:cNvPr id="45" name="TextBox 44"/>
          <p:cNvSpPr txBox="1"/>
          <p:nvPr/>
        </p:nvSpPr>
        <p:spPr>
          <a:xfrm>
            <a:off x="5702337" y="1059518"/>
            <a:ext cx="1279636" cy="1938992"/>
          </a:xfrm>
          <a:prstGeom prst="rect">
            <a:avLst/>
          </a:prstGeom>
          <a:noFill/>
        </p:spPr>
        <p:txBody>
          <a:bodyPr wrap="square" rtlCol="0">
            <a:spAutoFit/>
          </a:bodyPr>
          <a:lstStyle/>
          <a:p>
            <a:r>
              <a:rPr lang="en-US" sz="2000" b="1" u="sng" dirty="0" smtClean="0">
                <a:solidFill>
                  <a:srgbClr val="FFFFFF"/>
                </a:solidFill>
              </a:rPr>
              <a:t>Core 0</a:t>
            </a:r>
          </a:p>
          <a:p>
            <a:r>
              <a:rPr lang="en-US" sz="2000" dirty="0" smtClean="0">
                <a:solidFill>
                  <a:srgbClr val="FFFFFF"/>
                </a:solidFill>
              </a:rPr>
              <a:t>store A</a:t>
            </a:r>
          </a:p>
          <a:p>
            <a:r>
              <a:rPr lang="en-US" sz="2000" dirty="0" smtClean="0">
                <a:solidFill>
                  <a:srgbClr val="FFFFFF"/>
                </a:solidFill>
              </a:rPr>
              <a:t>load B</a:t>
            </a:r>
          </a:p>
          <a:p>
            <a:endParaRPr lang="en-US" sz="2000" dirty="0" smtClean="0">
              <a:solidFill>
                <a:srgbClr val="FFFFFF"/>
              </a:solidFill>
            </a:endParaRPr>
          </a:p>
          <a:p>
            <a:endParaRPr lang="en-US" sz="2000" dirty="0">
              <a:solidFill>
                <a:srgbClr val="FFFFFF"/>
              </a:solidFill>
            </a:endParaRPr>
          </a:p>
          <a:p>
            <a:r>
              <a:rPr lang="en-US" sz="2000" dirty="0" smtClean="0">
                <a:solidFill>
                  <a:srgbClr val="FFFFFF"/>
                </a:solidFill>
              </a:rPr>
              <a:t>load B</a:t>
            </a:r>
          </a:p>
        </p:txBody>
      </p:sp>
      <p:sp>
        <p:nvSpPr>
          <p:cNvPr id="46" name="TextBox 45"/>
          <p:cNvSpPr txBox="1"/>
          <p:nvPr/>
        </p:nvSpPr>
        <p:spPr>
          <a:xfrm>
            <a:off x="7562075" y="1059518"/>
            <a:ext cx="1351951" cy="1631216"/>
          </a:xfrm>
          <a:prstGeom prst="rect">
            <a:avLst/>
          </a:prstGeom>
          <a:noFill/>
        </p:spPr>
        <p:txBody>
          <a:bodyPr wrap="square" rtlCol="0">
            <a:spAutoFit/>
          </a:bodyPr>
          <a:lstStyle/>
          <a:p>
            <a:r>
              <a:rPr lang="en-US" sz="2000" b="1" u="sng" dirty="0" smtClean="0">
                <a:solidFill>
                  <a:srgbClr val="FFFFFF"/>
                </a:solidFill>
              </a:rPr>
              <a:t>Core 1</a:t>
            </a:r>
          </a:p>
          <a:p>
            <a:endParaRPr lang="en-US" sz="2000" dirty="0" smtClean="0">
              <a:solidFill>
                <a:srgbClr val="FFFFFF"/>
              </a:solidFill>
            </a:endParaRPr>
          </a:p>
          <a:p>
            <a:endParaRPr lang="en-US" sz="2000" dirty="0" smtClean="0">
              <a:solidFill>
                <a:srgbClr val="FFFFFF"/>
              </a:solidFill>
            </a:endParaRPr>
          </a:p>
          <a:p>
            <a:r>
              <a:rPr lang="en-US" sz="2000" dirty="0" smtClean="0">
                <a:solidFill>
                  <a:srgbClr val="FFFFFF"/>
                </a:solidFill>
              </a:rPr>
              <a:t>store B</a:t>
            </a:r>
          </a:p>
          <a:p>
            <a:r>
              <a:rPr lang="en-US" sz="2000" dirty="0">
                <a:solidFill>
                  <a:srgbClr val="FFFFFF"/>
                </a:solidFill>
              </a:rPr>
              <a:t>l</a:t>
            </a:r>
            <a:r>
              <a:rPr lang="en-US" sz="2000" dirty="0" smtClean="0">
                <a:solidFill>
                  <a:srgbClr val="FFFFFF"/>
                </a:solidFill>
              </a:rPr>
              <a:t>oad A</a:t>
            </a:r>
            <a:endParaRPr lang="en-US" sz="2000" dirty="0">
              <a:solidFill>
                <a:srgbClr val="FFFFFF"/>
              </a:solidFill>
            </a:endParaRPr>
          </a:p>
        </p:txBody>
      </p:sp>
      <p:grpSp>
        <p:nvGrpSpPr>
          <p:cNvPr id="10" name="Group 9"/>
          <p:cNvGrpSpPr/>
          <p:nvPr/>
        </p:nvGrpSpPr>
        <p:grpSpPr>
          <a:xfrm>
            <a:off x="5359420" y="1415144"/>
            <a:ext cx="280345" cy="338554"/>
            <a:chOff x="5313166" y="1370956"/>
            <a:chExt cx="313785" cy="378937"/>
          </a:xfrm>
        </p:grpSpPr>
        <p:sp>
          <p:nvSpPr>
            <p:cNvPr id="47" name="Oval 46"/>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3" name="TextBox 2"/>
            <p:cNvSpPr txBox="1"/>
            <p:nvPr/>
          </p:nvSpPr>
          <p:spPr>
            <a:xfrm>
              <a:off x="5313166" y="1370956"/>
              <a:ext cx="299636" cy="378937"/>
            </a:xfrm>
            <a:prstGeom prst="rect">
              <a:avLst/>
            </a:prstGeom>
            <a:noFill/>
          </p:spPr>
          <p:txBody>
            <a:bodyPr wrap="square" rtlCol="0">
              <a:spAutoFit/>
            </a:bodyPr>
            <a:lstStyle/>
            <a:p>
              <a:r>
                <a:rPr lang="en-US" sz="1600" b="1" dirty="0" smtClean="0"/>
                <a:t>1</a:t>
              </a:r>
            </a:p>
          </p:txBody>
        </p:sp>
      </p:grpSp>
      <p:grpSp>
        <p:nvGrpSpPr>
          <p:cNvPr id="61" name="Group 60"/>
          <p:cNvGrpSpPr/>
          <p:nvPr/>
        </p:nvGrpSpPr>
        <p:grpSpPr>
          <a:xfrm>
            <a:off x="5359420" y="1717114"/>
            <a:ext cx="280345" cy="338554"/>
            <a:chOff x="5313166" y="1370956"/>
            <a:chExt cx="313785" cy="378937"/>
          </a:xfrm>
        </p:grpSpPr>
        <p:sp>
          <p:nvSpPr>
            <p:cNvPr id="62" name="Oval 61"/>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63" name="TextBox 62"/>
            <p:cNvSpPr txBox="1"/>
            <p:nvPr/>
          </p:nvSpPr>
          <p:spPr>
            <a:xfrm>
              <a:off x="5313166" y="1370956"/>
              <a:ext cx="299636" cy="378937"/>
            </a:xfrm>
            <a:prstGeom prst="rect">
              <a:avLst/>
            </a:prstGeom>
            <a:noFill/>
          </p:spPr>
          <p:txBody>
            <a:bodyPr wrap="square" rtlCol="0">
              <a:spAutoFit/>
            </a:bodyPr>
            <a:lstStyle/>
            <a:p>
              <a:r>
                <a:rPr lang="en-US" sz="1600" b="1" dirty="0"/>
                <a:t>2</a:t>
              </a:r>
              <a:endParaRPr lang="en-US" sz="1600" b="1" dirty="0" smtClean="0"/>
            </a:p>
          </p:txBody>
        </p:sp>
      </p:grpSp>
      <p:grpSp>
        <p:nvGrpSpPr>
          <p:cNvPr id="64" name="Group 63"/>
          <p:cNvGrpSpPr/>
          <p:nvPr/>
        </p:nvGrpSpPr>
        <p:grpSpPr>
          <a:xfrm>
            <a:off x="7220121" y="2018572"/>
            <a:ext cx="280345" cy="338554"/>
            <a:chOff x="5313166" y="1370956"/>
            <a:chExt cx="313785" cy="378937"/>
          </a:xfrm>
        </p:grpSpPr>
        <p:sp>
          <p:nvSpPr>
            <p:cNvPr id="65" name="Oval 64"/>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66" name="TextBox 65"/>
            <p:cNvSpPr txBox="1"/>
            <p:nvPr/>
          </p:nvSpPr>
          <p:spPr>
            <a:xfrm>
              <a:off x="5313166" y="1370956"/>
              <a:ext cx="299636" cy="378937"/>
            </a:xfrm>
            <a:prstGeom prst="rect">
              <a:avLst/>
            </a:prstGeom>
            <a:noFill/>
          </p:spPr>
          <p:txBody>
            <a:bodyPr wrap="square" rtlCol="0">
              <a:spAutoFit/>
            </a:bodyPr>
            <a:lstStyle/>
            <a:p>
              <a:r>
                <a:rPr lang="en-US" sz="1600" b="1" dirty="0"/>
                <a:t>3</a:t>
              </a:r>
              <a:endParaRPr lang="en-US" sz="1600" b="1" dirty="0" smtClean="0"/>
            </a:p>
          </p:txBody>
        </p:sp>
      </p:grpSp>
      <p:grpSp>
        <p:nvGrpSpPr>
          <p:cNvPr id="67" name="Group 66"/>
          <p:cNvGrpSpPr/>
          <p:nvPr/>
        </p:nvGrpSpPr>
        <p:grpSpPr>
          <a:xfrm>
            <a:off x="7220121" y="2325307"/>
            <a:ext cx="280345" cy="338554"/>
            <a:chOff x="5313166" y="1370956"/>
            <a:chExt cx="313785" cy="378937"/>
          </a:xfrm>
        </p:grpSpPr>
        <p:sp>
          <p:nvSpPr>
            <p:cNvPr id="68" name="Oval 67"/>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69" name="TextBox 68"/>
            <p:cNvSpPr txBox="1"/>
            <p:nvPr/>
          </p:nvSpPr>
          <p:spPr>
            <a:xfrm>
              <a:off x="5313166" y="1370956"/>
              <a:ext cx="299636" cy="378937"/>
            </a:xfrm>
            <a:prstGeom prst="rect">
              <a:avLst/>
            </a:prstGeom>
            <a:noFill/>
          </p:spPr>
          <p:txBody>
            <a:bodyPr wrap="square" rtlCol="0">
              <a:spAutoFit/>
            </a:bodyPr>
            <a:lstStyle/>
            <a:p>
              <a:r>
                <a:rPr lang="en-US" sz="1600" b="1" dirty="0" smtClean="0"/>
                <a:t>4</a:t>
              </a:r>
            </a:p>
          </p:txBody>
        </p:sp>
      </p:grpSp>
      <p:grpSp>
        <p:nvGrpSpPr>
          <p:cNvPr id="70" name="Group 69"/>
          <p:cNvGrpSpPr/>
          <p:nvPr/>
        </p:nvGrpSpPr>
        <p:grpSpPr>
          <a:xfrm>
            <a:off x="5359420" y="2618677"/>
            <a:ext cx="280345" cy="338554"/>
            <a:chOff x="5313166" y="1370956"/>
            <a:chExt cx="313785" cy="378937"/>
          </a:xfrm>
        </p:grpSpPr>
        <p:sp>
          <p:nvSpPr>
            <p:cNvPr id="71" name="Oval 70"/>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72" name="TextBox 71"/>
            <p:cNvSpPr txBox="1"/>
            <p:nvPr/>
          </p:nvSpPr>
          <p:spPr>
            <a:xfrm>
              <a:off x="5313166" y="1370956"/>
              <a:ext cx="299636" cy="378937"/>
            </a:xfrm>
            <a:prstGeom prst="rect">
              <a:avLst/>
            </a:prstGeom>
            <a:noFill/>
          </p:spPr>
          <p:txBody>
            <a:bodyPr wrap="square" rtlCol="0">
              <a:spAutoFit/>
            </a:bodyPr>
            <a:lstStyle/>
            <a:p>
              <a:r>
                <a:rPr lang="en-US" sz="1600" b="1" dirty="0"/>
                <a:t>5</a:t>
              </a:r>
              <a:endParaRPr lang="en-US" sz="1600" b="1" dirty="0" smtClean="0"/>
            </a:p>
          </p:txBody>
        </p:sp>
      </p:grpSp>
    </p:spTree>
    <p:extLst>
      <p:ext uri="{BB962C8B-B14F-4D97-AF65-F5344CB8AC3E}">
        <p14:creationId xmlns:p14="http://schemas.microsoft.com/office/powerpoint/2010/main" val="34318232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48"/>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49"/>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0"/>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2"/>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22</a:t>
            </a:fld>
            <a:endParaRPr lang="en-US"/>
          </a:p>
        </p:txBody>
      </p:sp>
      <p:sp>
        <p:nvSpPr>
          <p:cNvPr id="5" name="Rounded Rectangle 4"/>
          <p:cNvSpPr/>
          <p:nvPr/>
        </p:nvSpPr>
        <p:spPr>
          <a:xfrm>
            <a:off x="482131"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6" name="Rounded Rectangle 5"/>
          <p:cNvSpPr/>
          <p:nvPr/>
        </p:nvSpPr>
        <p:spPr>
          <a:xfrm>
            <a:off x="577274"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7" name="TextBox 6"/>
          <p:cNvSpPr txBox="1"/>
          <p:nvPr/>
        </p:nvSpPr>
        <p:spPr>
          <a:xfrm>
            <a:off x="544994" y="1246752"/>
            <a:ext cx="1006601" cy="369332"/>
          </a:xfrm>
          <a:prstGeom prst="rect">
            <a:avLst/>
          </a:prstGeom>
          <a:noFill/>
          <a:effectLst/>
        </p:spPr>
        <p:txBody>
          <a:bodyPr wrap="square" rtlCol="0">
            <a:spAutoFit/>
          </a:bodyPr>
          <a:lstStyle/>
          <a:p>
            <a:r>
              <a:rPr lang="en-US" sz="1800" b="1" dirty="0" smtClean="0">
                <a:latin typeface="Arial"/>
                <a:cs typeface="Arial"/>
              </a:rPr>
              <a:t>Core 0</a:t>
            </a:r>
            <a:endParaRPr lang="en-US" sz="1800" b="1" dirty="0">
              <a:latin typeface="Arial"/>
              <a:cs typeface="Arial"/>
            </a:endParaRPr>
          </a:p>
        </p:txBody>
      </p:sp>
      <p:sp>
        <p:nvSpPr>
          <p:cNvPr id="8" name="Rounded Rectangle 7"/>
          <p:cNvSpPr/>
          <p:nvPr/>
        </p:nvSpPr>
        <p:spPr>
          <a:xfrm>
            <a:off x="1720095" y="3125429"/>
            <a:ext cx="1740566" cy="738641"/>
          </a:xfrm>
          <a:prstGeom prst="roundRect">
            <a:avLst>
              <a:gd name="adj" fmla="val 7759"/>
            </a:avLst>
          </a:prstGeom>
          <a:solidFill>
            <a:srgbClr val="D9D9D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9" name="Rounded Rectangle 8"/>
          <p:cNvSpPr/>
          <p:nvPr/>
        </p:nvSpPr>
        <p:spPr>
          <a:xfrm>
            <a:off x="569166"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31" name="TextBox 30"/>
          <p:cNvSpPr txBox="1"/>
          <p:nvPr/>
        </p:nvSpPr>
        <p:spPr>
          <a:xfrm>
            <a:off x="1556564"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a:t>
            </a:r>
            <a:r>
              <a:rPr lang="en-US" sz="1800" i="1" dirty="0">
                <a:latin typeface="Arial"/>
                <a:cs typeface="Arial"/>
              </a:rPr>
              <a:t>0</a:t>
            </a:r>
          </a:p>
        </p:txBody>
      </p:sp>
      <p:graphicFrame>
        <p:nvGraphicFramePr>
          <p:cNvPr id="79" name="Table 78"/>
          <p:cNvGraphicFramePr>
            <a:graphicFrameLocks noGrp="1"/>
          </p:cNvGraphicFramePr>
          <p:nvPr>
            <p:extLst>
              <p:ext uri="{D42A27DB-BD31-4B8C-83A1-F6EECF244321}">
                <p14:modId xmlns:p14="http://schemas.microsoft.com/office/powerpoint/2010/main" val="3437242133"/>
              </p:ext>
            </p:extLst>
          </p:nvPr>
        </p:nvGraphicFramePr>
        <p:xfrm>
          <a:off x="2222165" y="3210518"/>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0" name="TextBox 79"/>
          <p:cNvSpPr txBox="1"/>
          <p:nvPr/>
        </p:nvSpPr>
        <p:spPr>
          <a:xfrm>
            <a:off x="1720095" y="3097658"/>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81" name="TextBox 80"/>
          <p:cNvSpPr txBox="1"/>
          <p:nvPr/>
        </p:nvSpPr>
        <p:spPr>
          <a:xfrm>
            <a:off x="2239183" y="3150533"/>
            <a:ext cx="535210" cy="369332"/>
          </a:xfrm>
          <a:prstGeom prst="rect">
            <a:avLst/>
          </a:prstGeom>
          <a:noFill/>
        </p:spPr>
        <p:txBody>
          <a:bodyPr wrap="square" rtlCol="0">
            <a:spAutoFit/>
          </a:bodyPr>
          <a:lstStyle/>
          <a:p>
            <a:r>
              <a:rPr lang="en-US" sz="1800" dirty="0" smtClean="0">
                <a:solidFill>
                  <a:srgbClr val="000000"/>
                </a:solidFill>
                <a:latin typeface="Arial"/>
                <a:cs typeface="Arial"/>
              </a:rPr>
              <a:t>S</a:t>
            </a:r>
            <a:endParaRPr lang="en-US" sz="1800" dirty="0">
              <a:solidFill>
                <a:srgbClr val="000000"/>
              </a:solidFill>
              <a:latin typeface="Arial"/>
              <a:cs typeface="Arial"/>
            </a:endParaRPr>
          </a:p>
        </p:txBody>
      </p:sp>
      <p:sp>
        <p:nvSpPr>
          <p:cNvPr id="82" name="TextBox 81"/>
          <p:cNvSpPr txBox="1"/>
          <p:nvPr/>
        </p:nvSpPr>
        <p:spPr>
          <a:xfrm>
            <a:off x="2623955" y="3149780"/>
            <a:ext cx="535210" cy="369332"/>
          </a:xfrm>
          <a:prstGeom prst="rect">
            <a:avLst/>
          </a:prstGeom>
          <a:noFill/>
        </p:spPr>
        <p:txBody>
          <a:bodyPr wrap="square" rtlCol="0">
            <a:spAutoFit/>
          </a:bodyPr>
          <a:lstStyle/>
          <a:p>
            <a:r>
              <a:rPr lang="en-US" sz="1800" dirty="0">
                <a:solidFill>
                  <a:srgbClr val="000000"/>
                </a:solidFill>
                <a:latin typeface="Arial"/>
                <a:cs typeface="Arial"/>
              </a:rPr>
              <a:t>0</a:t>
            </a:r>
          </a:p>
        </p:txBody>
      </p:sp>
      <p:sp>
        <p:nvSpPr>
          <p:cNvPr id="83" name="TextBox 82"/>
          <p:cNvSpPr txBox="1"/>
          <p:nvPr/>
        </p:nvSpPr>
        <p:spPr>
          <a:xfrm>
            <a:off x="2996571" y="3146417"/>
            <a:ext cx="535210" cy="369332"/>
          </a:xfrm>
          <a:prstGeom prst="rect">
            <a:avLst/>
          </a:prstGeom>
          <a:noFill/>
        </p:spPr>
        <p:txBody>
          <a:bodyPr wrap="square" rtlCol="0">
            <a:spAutoFit/>
          </a:bodyPr>
          <a:lstStyle/>
          <a:p>
            <a:r>
              <a:rPr lang="en-US" sz="1800" dirty="0" smtClean="0">
                <a:solidFill>
                  <a:srgbClr val="000000"/>
                </a:solidFill>
                <a:latin typeface="Arial"/>
                <a:cs typeface="Arial"/>
              </a:rPr>
              <a:t>0</a:t>
            </a:r>
            <a:endParaRPr lang="en-US" sz="1800" dirty="0">
              <a:solidFill>
                <a:srgbClr val="000000"/>
              </a:solidFill>
              <a:latin typeface="Arial"/>
              <a:cs typeface="Arial"/>
            </a:endParaRPr>
          </a:p>
        </p:txBody>
      </p:sp>
      <p:sp>
        <p:nvSpPr>
          <p:cNvPr id="84" name="TextBox 83"/>
          <p:cNvSpPr txBox="1"/>
          <p:nvPr/>
        </p:nvSpPr>
        <p:spPr>
          <a:xfrm>
            <a:off x="1731414" y="3406710"/>
            <a:ext cx="497645" cy="461665"/>
          </a:xfrm>
          <a:prstGeom prst="rect">
            <a:avLst/>
          </a:prstGeom>
          <a:noFill/>
        </p:spPr>
        <p:txBody>
          <a:bodyPr wrap="square" rtlCol="0">
            <a:spAutoFit/>
          </a:bodyPr>
          <a:lstStyle/>
          <a:p>
            <a:r>
              <a:rPr lang="en-US" dirty="0">
                <a:latin typeface="Arial"/>
                <a:cs typeface="Arial"/>
              </a:rPr>
              <a:t>B</a:t>
            </a:r>
          </a:p>
        </p:txBody>
      </p:sp>
      <p:graphicFrame>
        <p:nvGraphicFramePr>
          <p:cNvPr id="85" name="Table 84"/>
          <p:cNvGraphicFramePr>
            <a:graphicFrameLocks noGrp="1"/>
          </p:cNvGraphicFramePr>
          <p:nvPr>
            <p:extLst>
              <p:ext uri="{D42A27DB-BD31-4B8C-83A1-F6EECF244321}">
                <p14:modId xmlns:p14="http://schemas.microsoft.com/office/powerpoint/2010/main" val="157298100"/>
              </p:ext>
            </p:extLst>
          </p:nvPr>
        </p:nvGraphicFramePr>
        <p:xfrm>
          <a:off x="2218421" y="3528268"/>
          <a:ext cx="1108604" cy="253186"/>
        </p:xfrm>
        <a:graphic>
          <a:graphicData uri="http://schemas.openxmlformats.org/drawingml/2006/table">
            <a:tbl>
              <a:tblPr firstRow="1" bandRow="1">
                <a:tableStyleId>{5940675A-B579-460E-94D1-54222C63F5DA}</a:tableStyleId>
              </a:tblPr>
              <a:tblGrid>
                <a:gridCol w="369535"/>
                <a:gridCol w="415220"/>
                <a:gridCol w="323849"/>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6" name="TextBox 85"/>
          <p:cNvSpPr txBox="1"/>
          <p:nvPr/>
        </p:nvSpPr>
        <p:spPr>
          <a:xfrm>
            <a:off x="2245735" y="3464081"/>
            <a:ext cx="535210" cy="369332"/>
          </a:xfrm>
          <a:prstGeom prst="rect">
            <a:avLst/>
          </a:prstGeom>
          <a:noFill/>
        </p:spPr>
        <p:txBody>
          <a:bodyPr wrap="square" rtlCol="0">
            <a:spAutoFit/>
          </a:bodyPr>
          <a:lstStyle/>
          <a:p>
            <a:r>
              <a:rPr lang="en-US" sz="1800" dirty="0" smtClean="0">
                <a:solidFill>
                  <a:srgbClr val="000000"/>
                </a:solidFill>
                <a:latin typeface="Arial"/>
                <a:cs typeface="Arial"/>
              </a:rPr>
              <a:t>S</a:t>
            </a:r>
            <a:endParaRPr lang="en-US" sz="1800" dirty="0">
              <a:solidFill>
                <a:srgbClr val="000000"/>
              </a:solidFill>
              <a:latin typeface="Arial"/>
              <a:cs typeface="Arial"/>
            </a:endParaRPr>
          </a:p>
        </p:txBody>
      </p:sp>
      <p:sp>
        <p:nvSpPr>
          <p:cNvPr id="87" name="TextBox 86"/>
          <p:cNvSpPr txBox="1"/>
          <p:nvPr/>
        </p:nvSpPr>
        <p:spPr>
          <a:xfrm>
            <a:off x="2622268" y="3463328"/>
            <a:ext cx="444905" cy="369332"/>
          </a:xfrm>
          <a:prstGeom prst="rect">
            <a:avLst/>
          </a:prstGeom>
          <a:noFill/>
        </p:spPr>
        <p:txBody>
          <a:bodyPr wrap="square" rtlCol="0">
            <a:spAutoFit/>
          </a:bodyPr>
          <a:lstStyle/>
          <a:p>
            <a:r>
              <a:rPr lang="en-US" sz="1800" dirty="0" smtClean="0">
                <a:solidFill>
                  <a:srgbClr val="000000"/>
                </a:solidFill>
                <a:latin typeface="Arial"/>
                <a:cs typeface="Arial"/>
              </a:rPr>
              <a:t>0 </a:t>
            </a:r>
            <a:endParaRPr lang="en-US" sz="1800" dirty="0">
              <a:solidFill>
                <a:srgbClr val="000000"/>
              </a:solidFill>
              <a:latin typeface="Arial"/>
              <a:cs typeface="Arial"/>
            </a:endParaRPr>
          </a:p>
        </p:txBody>
      </p:sp>
      <p:sp>
        <p:nvSpPr>
          <p:cNvPr id="88" name="TextBox 87"/>
          <p:cNvSpPr txBox="1"/>
          <p:nvPr/>
        </p:nvSpPr>
        <p:spPr>
          <a:xfrm>
            <a:off x="2989393" y="3459965"/>
            <a:ext cx="535210" cy="369332"/>
          </a:xfrm>
          <a:prstGeom prst="rect">
            <a:avLst/>
          </a:prstGeom>
          <a:noFill/>
        </p:spPr>
        <p:txBody>
          <a:bodyPr wrap="square" rtlCol="0">
            <a:spAutoFit/>
          </a:bodyPr>
          <a:lstStyle/>
          <a:p>
            <a:r>
              <a:rPr lang="en-US" sz="1800" dirty="0">
                <a:solidFill>
                  <a:srgbClr val="000000"/>
                </a:solidFill>
                <a:latin typeface="Arial"/>
                <a:cs typeface="Arial"/>
              </a:rPr>
              <a:t>0</a:t>
            </a:r>
          </a:p>
        </p:txBody>
      </p:sp>
      <p:sp>
        <p:nvSpPr>
          <p:cNvPr id="90" name="Rounded Rectangle 89"/>
          <p:cNvSpPr/>
          <p:nvPr/>
        </p:nvSpPr>
        <p:spPr>
          <a:xfrm>
            <a:off x="2754347"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1" name="Rounded Rectangle 90"/>
          <p:cNvSpPr/>
          <p:nvPr/>
        </p:nvSpPr>
        <p:spPr>
          <a:xfrm>
            <a:off x="2849490"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2" name="TextBox 91"/>
          <p:cNvSpPr txBox="1"/>
          <p:nvPr/>
        </p:nvSpPr>
        <p:spPr>
          <a:xfrm>
            <a:off x="2817210" y="1246752"/>
            <a:ext cx="1006601" cy="369332"/>
          </a:xfrm>
          <a:prstGeom prst="rect">
            <a:avLst/>
          </a:prstGeom>
          <a:noFill/>
          <a:effectLst/>
        </p:spPr>
        <p:txBody>
          <a:bodyPr wrap="square" rtlCol="0">
            <a:spAutoFit/>
          </a:bodyPr>
          <a:lstStyle/>
          <a:p>
            <a:r>
              <a:rPr lang="en-US" sz="1800" b="1" dirty="0" smtClean="0">
                <a:latin typeface="Arial"/>
                <a:cs typeface="Arial"/>
              </a:rPr>
              <a:t>Core 1</a:t>
            </a:r>
            <a:endParaRPr lang="en-US" sz="1800" b="1" dirty="0">
              <a:latin typeface="Arial"/>
              <a:cs typeface="Arial"/>
            </a:endParaRPr>
          </a:p>
        </p:txBody>
      </p:sp>
      <p:sp>
        <p:nvSpPr>
          <p:cNvPr id="93" name="Rounded Rectangle 92"/>
          <p:cNvSpPr/>
          <p:nvPr/>
        </p:nvSpPr>
        <p:spPr>
          <a:xfrm>
            <a:off x="2841382"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5" name="TextBox 94"/>
          <p:cNvSpPr txBox="1"/>
          <p:nvPr/>
        </p:nvSpPr>
        <p:spPr>
          <a:xfrm>
            <a:off x="3828780"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a:t>
            </a:r>
            <a:r>
              <a:rPr lang="en-US" sz="1800" i="1" dirty="0">
                <a:latin typeface="Arial"/>
                <a:cs typeface="Arial"/>
              </a:rPr>
              <a:t>0</a:t>
            </a:r>
          </a:p>
        </p:txBody>
      </p:sp>
      <p:sp>
        <p:nvSpPr>
          <p:cNvPr id="36" name="Content Placeholder 2"/>
          <p:cNvSpPr>
            <a:spLocks noGrp="1"/>
          </p:cNvSpPr>
          <p:nvPr>
            <p:ph idx="1"/>
          </p:nvPr>
        </p:nvSpPr>
        <p:spPr>
          <a:xfrm>
            <a:off x="4652198" y="3299766"/>
            <a:ext cx="4557740" cy="1225622"/>
          </a:xfrm>
        </p:spPr>
        <p:txBody>
          <a:bodyPr>
            <a:normAutofit/>
          </a:bodyPr>
          <a:lstStyle/>
          <a:p>
            <a:pPr marL="0" indent="0">
              <a:buNone/>
            </a:pPr>
            <a:r>
              <a:rPr lang="en-US" sz="2800" dirty="0">
                <a:solidFill>
                  <a:schemeClr val="bg1"/>
                </a:solidFill>
              </a:rPr>
              <a:t>W</a:t>
            </a:r>
            <a:r>
              <a:rPr lang="en-US" sz="2800" dirty="0" smtClean="0">
                <a:solidFill>
                  <a:schemeClr val="bg1"/>
                </a:solidFill>
              </a:rPr>
              <a:t>rite at </a:t>
            </a:r>
            <a:r>
              <a:rPr lang="en-US" sz="2800" i="1" dirty="0" err="1" smtClean="0">
                <a:solidFill>
                  <a:schemeClr val="bg1"/>
                </a:solidFill>
              </a:rPr>
              <a:t>pts</a:t>
            </a:r>
            <a:r>
              <a:rPr lang="en-US" sz="2800" i="1" dirty="0" smtClean="0">
                <a:solidFill>
                  <a:schemeClr val="bg1"/>
                </a:solidFill>
              </a:rPr>
              <a:t> = 1 </a:t>
            </a:r>
          </a:p>
        </p:txBody>
      </p:sp>
      <p:grpSp>
        <p:nvGrpSpPr>
          <p:cNvPr id="57" name="Group 56"/>
          <p:cNvGrpSpPr/>
          <p:nvPr/>
        </p:nvGrpSpPr>
        <p:grpSpPr>
          <a:xfrm>
            <a:off x="203228" y="2466440"/>
            <a:ext cx="1353336" cy="369332"/>
            <a:chOff x="2369018" y="3567342"/>
            <a:chExt cx="817754" cy="297559"/>
          </a:xfrm>
        </p:grpSpPr>
        <p:sp>
          <p:nvSpPr>
            <p:cNvPr id="58" name="Rounded Rectangle 57"/>
            <p:cNvSpPr/>
            <p:nvPr/>
          </p:nvSpPr>
          <p:spPr>
            <a:xfrm>
              <a:off x="2369018" y="3627489"/>
              <a:ext cx="817754" cy="218797"/>
            </a:xfrm>
            <a:prstGeom prst="roundRect">
              <a:avLst>
                <a:gd name="adj" fmla="val 43397"/>
              </a:avLst>
            </a:prstGeom>
            <a:solidFill>
              <a:srgbClr val="E6B9B8"/>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p>
          </p:txBody>
        </p:sp>
        <p:sp>
          <p:nvSpPr>
            <p:cNvPr id="59" name="TextBox 58"/>
            <p:cNvSpPr txBox="1"/>
            <p:nvPr/>
          </p:nvSpPr>
          <p:spPr>
            <a:xfrm>
              <a:off x="2401791" y="3567342"/>
              <a:ext cx="727533" cy="297559"/>
            </a:xfrm>
            <a:prstGeom prst="rect">
              <a:avLst/>
            </a:prstGeom>
            <a:noFill/>
          </p:spPr>
          <p:txBody>
            <a:bodyPr wrap="none" rtlCol="0">
              <a:spAutoFit/>
            </a:bodyPr>
            <a:lstStyle/>
            <a:p>
              <a:r>
                <a:rPr lang="en-US" sz="1800" dirty="0" smtClean="0">
                  <a:latin typeface="Times"/>
                  <a:cs typeface="Times"/>
                </a:rPr>
                <a:t>ST(</a:t>
              </a:r>
              <a:r>
                <a:rPr lang="en-US" sz="1800" dirty="0">
                  <a:latin typeface="Times"/>
                  <a:cs typeface="Times"/>
                </a:rPr>
                <a:t>A</a:t>
              </a:r>
              <a:r>
                <a:rPr lang="en-US" sz="1800" dirty="0" smtClean="0">
                  <a:latin typeface="Times"/>
                  <a:cs typeface="Times"/>
                </a:rPr>
                <a:t>) </a:t>
              </a:r>
              <a:r>
                <a:rPr lang="en-US" sz="1800" dirty="0" err="1" smtClean="0">
                  <a:latin typeface="Times"/>
                  <a:cs typeface="Times"/>
                </a:rPr>
                <a:t>Req</a:t>
              </a:r>
              <a:endParaRPr lang="en-US" sz="1800" dirty="0" smtClean="0">
                <a:latin typeface="Times"/>
                <a:cs typeface="Times"/>
              </a:endParaRPr>
            </a:p>
          </p:txBody>
        </p:sp>
      </p:grpSp>
      <p:grpSp>
        <p:nvGrpSpPr>
          <p:cNvPr id="45" name="Group 44"/>
          <p:cNvGrpSpPr/>
          <p:nvPr/>
        </p:nvGrpSpPr>
        <p:grpSpPr>
          <a:xfrm>
            <a:off x="2214924" y="3150853"/>
            <a:ext cx="1224891" cy="373626"/>
            <a:chOff x="9025560" y="3491976"/>
            <a:chExt cx="1504958" cy="619204"/>
          </a:xfrm>
        </p:grpSpPr>
        <p:pic>
          <p:nvPicPr>
            <p:cNvPr id="46" name="Picture 45" descr="temp.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54" name="TextBox 53"/>
            <p:cNvSpPr txBox="1"/>
            <p:nvPr/>
          </p:nvSpPr>
          <p:spPr>
            <a:xfrm>
              <a:off x="9032114" y="3494048"/>
              <a:ext cx="415815" cy="612088"/>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55" name="TextBox 54"/>
            <p:cNvSpPr txBox="1"/>
            <p:nvPr/>
          </p:nvSpPr>
          <p:spPr>
            <a:xfrm>
              <a:off x="9531694" y="3499093"/>
              <a:ext cx="355753" cy="612087"/>
            </a:xfrm>
            <a:prstGeom prst="rect">
              <a:avLst/>
            </a:prstGeom>
            <a:noFill/>
          </p:spPr>
          <p:txBody>
            <a:bodyPr wrap="square" rtlCol="0">
              <a:spAutoFit/>
            </a:bodyPr>
            <a:lstStyle/>
            <a:p>
              <a:r>
                <a:rPr lang="en-US" sz="1800" dirty="0">
                  <a:solidFill>
                    <a:srgbClr val="000000"/>
                  </a:solidFill>
                  <a:latin typeface="Arial"/>
                  <a:cs typeface="Arial"/>
                </a:rPr>
                <a:t>0</a:t>
              </a:r>
            </a:p>
          </p:txBody>
        </p:sp>
        <p:sp>
          <p:nvSpPr>
            <p:cNvPr id="56" name="TextBox 55"/>
            <p:cNvSpPr txBox="1"/>
            <p:nvPr/>
          </p:nvSpPr>
          <p:spPr>
            <a:xfrm>
              <a:off x="9990640" y="3491976"/>
              <a:ext cx="539878" cy="612088"/>
            </a:xfrm>
            <a:prstGeom prst="rect">
              <a:avLst/>
            </a:prstGeom>
            <a:noFill/>
          </p:spPr>
          <p:txBody>
            <a:bodyPr wrap="square" rtlCol="0">
              <a:spAutoFit/>
            </a:bodyPr>
            <a:lstStyle/>
            <a:p>
              <a:r>
                <a:rPr lang="en-US" altLang="zh-CN" sz="1800" dirty="0">
                  <a:solidFill>
                    <a:srgbClr val="000000"/>
                  </a:solidFill>
                  <a:latin typeface="Arial"/>
                  <a:cs typeface="Arial"/>
                </a:rPr>
                <a:t>0</a:t>
              </a:r>
              <a:endParaRPr lang="en-US" sz="1800" dirty="0">
                <a:solidFill>
                  <a:srgbClr val="000000"/>
                </a:solidFill>
                <a:latin typeface="Arial"/>
                <a:cs typeface="Arial"/>
              </a:endParaRPr>
            </a:p>
          </p:txBody>
        </p:sp>
      </p:grpSp>
      <p:sp>
        <p:nvSpPr>
          <p:cNvPr id="66" name="TextBox 65"/>
          <p:cNvSpPr txBox="1"/>
          <p:nvPr/>
        </p:nvSpPr>
        <p:spPr>
          <a:xfrm>
            <a:off x="713403" y="1853622"/>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grpSp>
        <p:nvGrpSpPr>
          <p:cNvPr id="67" name="Group 66"/>
          <p:cNvGrpSpPr/>
          <p:nvPr/>
        </p:nvGrpSpPr>
        <p:grpSpPr>
          <a:xfrm>
            <a:off x="1199090" y="1909043"/>
            <a:ext cx="1224891" cy="373626"/>
            <a:chOff x="9025560" y="3491976"/>
            <a:chExt cx="1504958" cy="619204"/>
          </a:xfrm>
        </p:grpSpPr>
        <p:pic>
          <p:nvPicPr>
            <p:cNvPr id="68" name="Picture 67" descr="temp.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69" name="TextBox 68"/>
            <p:cNvSpPr txBox="1"/>
            <p:nvPr/>
          </p:nvSpPr>
          <p:spPr>
            <a:xfrm>
              <a:off x="9032114" y="3494048"/>
              <a:ext cx="415815" cy="612088"/>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70" name="TextBox 69"/>
            <p:cNvSpPr txBox="1"/>
            <p:nvPr/>
          </p:nvSpPr>
          <p:spPr>
            <a:xfrm>
              <a:off x="9531694" y="3499093"/>
              <a:ext cx="355753" cy="612087"/>
            </a:xfrm>
            <a:prstGeom prst="rect">
              <a:avLst/>
            </a:prstGeom>
            <a:noFill/>
          </p:spPr>
          <p:txBody>
            <a:bodyPr wrap="square" rtlCol="0">
              <a:spAutoFit/>
            </a:bodyPr>
            <a:lstStyle/>
            <a:p>
              <a:r>
                <a:rPr lang="en-US" altLang="zh-CN" sz="1800" dirty="0">
                  <a:solidFill>
                    <a:srgbClr val="000000"/>
                  </a:solidFill>
                  <a:latin typeface="Arial"/>
                  <a:cs typeface="Arial"/>
                </a:rPr>
                <a:t>1</a:t>
              </a:r>
              <a:endParaRPr lang="en-US" sz="1800" dirty="0">
                <a:solidFill>
                  <a:srgbClr val="000000"/>
                </a:solidFill>
                <a:latin typeface="Arial"/>
                <a:cs typeface="Arial"/>
              </a:endParaRPr>
            </a:p>
          </p:txBody>
        </p:sp>
        <p:sp>
          <p:nvSpPr>
            <p:cNvPr id="71" name="TextBox 70"/>
            <p:cNvSpPr txBox="1"/>
            <p:nvPr/>
          </p:nvSpPr>
          <p:spPr>
            <a:xfrm>
              <a:off x="9990640" y="3491976"/>
              <a:ext cx="539878" cy="612088"/>
            </a:xfrm>
            <a:prstGeom prst="rect">
              <a:avLst/>
            </a:prstGeom>
            <a:noFill/>
          </p:spPr>
          <p:txBody>
            <a:bodyPr wrap="square" rtlCol="0">
              <a:spAutoFit/>
            </a:bodyPr>
            <a:lstStyle/>
            <a:p>
              <a:r>
                <a:rPr lang="zh-CN" altLang="zh-CN" sz="1800" dirty="0" smtClean="0">
                  <a:solidFill>
                    <a:srgbClr val="000000"/>
                  </a:solidFill>
                  <a:latin typeface="Arial"/>
                  <a:cs typeface="Arial"/>
                </a:rPr>
                <a:t>1</a:t>
              </a:r>
              <a:endParaRPr lang="en-US" sz="1800" dirty="0">
                <a:solidFill>
                  <a:srgbClr val="000000"/>
                </a:solidFill>
                <a:latin typeface="Arial"/>
                <a:cs typeface="Arial"/>
              </a:endParaRPr>
            </a:p>
          </p:txBody>
        </p:sp>
      </p:grpSp>
      <p:sp>
        <p:nvSpPr>
          <p:cNvPr id="73" name="Rounded Rectangle 72"/>
          <p:cNvSpPr/>
          <p:nvPr/>
        </p:nvSpPr>
        <p:spPr bwMode="auto">
          <a:xfrm>
            <a:off x="1476625" y="1234461"/>
            <a:ext cx="899506" cy="276999"/>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75" name="Rounded Rectangle 74"/>
          <p:cNvSpPr/>
          <p:nvPr/>
        </p:nvSpPr>
        <p:spPr bwMode="auto">
          <a:xfrm>
            <a:off x="1098481" y="1920363"/>
            <a:ext cx="1310557" cy="352766"/>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grpSp>
        <p:nvGrpSpPr>
          <p:cNvPr id="14" name="Group 13"/>
          <p:cNvGrpSpPr/>
          <p:nvPr/>
        </p:nvGrpSpPr>
        <p:grpSpPr>
          <a:xfrm>
            <a:off x="2212817" y="3157001"/>
            <a:ext cx="1170347" cy="369332"/>
            <a:chOff x="2233136" y="5671010"/>
            <a:chExt cx="1170347" cy="492442"/>
          </a:xfrm>
        </p:grpSpPr>
        <p:grpSp>
          <p:nvGrpSpPr>
            <p:cNvPr id="76" name="Group 75"/>
            <p:cNvGrpSpPr/>
            <p:nvPr/>
          </p:nvGrpSpPr>
          <p:grpSpPr>
            <a:xfrm>
              <a:off x="2233136" y="5671010"/>
              <a:ext cx="1129842" cy="492442"/>
              <a:chOff x="-1289054" y="4253886"/>
              <a:chExt cx="1397000" cy="608885"/>
            </a:xfrm>
          </p:grpSpPr>
          <p:pic>
            <p:nvPicPr>
              <p:cNvPr id="89" name="Picture 88" descr="temp.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89054" y="4346769"/>
                <a:ext cx="1397000" cy="419100"/>
              </a:xfrm>
              <a:prstGeom prst="rect">
                <a:avLst/>
              </a:prstGeom>
            </p:spPr>
          </p:pic>
          <p:sp>
            <p:nvSpPr>
              <p:cNvPr id="77" name="TextBox 76"/>
              <p:cNvSpPr txBox="1"/>
              <p:nvPr/>
            </p:nvSpPr>
            <p:spPr>
              <a:xfrm>
                <a:off x="-1275013" y="4253886"/>
                <a:ext cx="383730" cy="608885"/>
              </a:xfrm>
              <a:prstGeom prst="rect">
                <a:avLst/>
              </a:prstGeom>
              <a:noFill/>
            </p:spPr>
            <p:txBody>
              <a:bodyPr wrap="square" rtlCol="0">
                <a:spAutoFit/>
              </a:bodyPr>
              <a:lstStyle/>
              <a:p>
                <a:r>
                  <a:rPr lang="en-US" sz="1800" dirty="0">
                    <a:solidFill>
                      <a:srgbClr val="000000"/>
                    </a:solidFill>
                    <a:latin typeface="Arial"/>
                    <a:cs typeface="Arial"/>
                  </a:rPr>
                  <a:t>M</a:t>
                </a:r>
              </a:p>
            </p:txBody>
          </p:sp>
        </p:grpSp>
        <p:sp>
          <p:nvSpPr>
            <p:cNvPr id="13" name="TextBox 12"/>
            <p:cNvSpPr txBox="1"/>
            <p:nvPr/>
          </p:nvSpPr>
          <p:spPr>
            <a:xfrm>
              <a:off x="2580096" y="5691174"/>
              <a:ext cx="823387" cy="410369"/>
            </a:xfrm>
            <a:prstGeom prst="rect">
              <a:avLst/>
            </a:prstGeom>
            <a:noFill/>
          </p:spPr>
          <p:txBody>
            <a:bodyPr wrap="none" rtlCol="0">
              <a:spAutoFit/>
            </a:bodyPr>
            <a:lstStyle/>
            <a:p>
              <a:r>
                <a:rPr lang="en-US" sz="1400" dirty="0" smtClean="0"/>
                <a:t>owner:0</a:t>
              </a:r>
            </a:p>
          </p:txBody>
        </p:sp>
      </p:grpSp>
      <p:sp>
        <p:nvSpPr>
          <p:cNvPr id="96" name="TextBox 95"/>
          <p:cNvSpPr txBox="1"/>
          <p:nvPr/>
        </p:nvSpPr>
        <p:spPr>
          <a:xfrm>
            <a:off x="1557159" y="1176316"/>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a:t>
            </a:r>
            <a:r>
              <a:rPr lang="en-US" altLang="zh-CN" sz="1800" i="1" dirty="0">
                <a:latin typeface="Arial"/>
                <a:cs typeface="Arial"/>
              </a:rPr>
              <a:t>1</a:t>
            </a:r>
            <a:endParaRPr lang="en-US" sz="1800" i="1" dirty="0">
              <a:latin typeface="Arial"/>
              <a:cs typeface="Arial"/>
            </a:endParaRPr>
          </a:p>
        </p:txBody>
      </p:sp>
      <p:sp>
        <p:nvSpPr>
          <p:cNvPr id="15" name="TextBox 14"/>
          <p:cNvSpPr txBox="1"/>
          <p:nvPr/>
        </p:nvSpPr>
        <p:spPr>
          <a:xfrm>
            <a:off x="-415636" y="3454977"/>
            <a:ext cx="274459" cy="400110"/>
          </a:xfrm>
          <a:prstGeom prst="rect">
            <a:avLst/>
          </a:prstGeom>
          <a:noFill/>
        </p:spPr>
        <p:txBody>
          <a:bodyPr wrap="none" rtlCol="0">
            <a:spAutoFit/>
          </a:bodyPr>
          <a:lstStyle/>
          <a:p>
            <a:pPr marL="342900" indent="-342900">
              <a:buFont typeface="Arial"/>
              <a:buChar char="•"/>
            </a:pPr>
            <a:endParaRPr lang="en-US" sz="2000" dirty="0" smtClean="0"/>
          </a:p>
        </p:txBody>
      </p:sp>
      <p:sp>
        <p:nvSpPr>
          <p:cNvPr id="60" name="TextBox 59"/>
          <p:cNvSpPr txBox="1"/>
          <p:nvPr/>
        </p:nvSpPr>
        <p:spPr>
          <a:xfrm>
            <a:off x="1651206" y="1668792"/>
            <a:ext cx="866156"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61" name="TextBox 60"/>
          <p:cNvSpPr txBox="1"/>
          <p:nvPr/>
        </p:nvSpPr>
        <p:spPr>
          <a:xfrm>
            <a:off x="3930319" y="1668792"/>
            <a:ext cx="832523"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63" name="Title 1"/>
          <p:cNvSpPr>
            <a:spLocks noGrp="1"/>
          </p:cNvSpPr>
          <p:nvPr>
            <p:ph type="title"/>
          </p:nvPr>
        </p:nvSpPr>
        <p:spPr>
          <a:xfrm>
            <a:off x="457200" y="205978"/>
            <a:ext cx="8229600" cy="65127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smtClean="0">
                <a:solidFill>
                  <a:srgbClr val="FFFFFF"/>
                </a:solidFill>
              </a:rPr>
              <a:t>Store </a:t>
            </a:r>
            <a:r>
              <a:rPr lang="en-US" cap="small" dirty="0">
                <a:solidFill>
                  <a:srgbClr val="FFFFFF"/>
                </a:solidFill>
              </a:rPr>
              <a:t>A @ </a:t>
            </a:r>
            <a:r>
              <a:rPr lang="en-US" cap="small" dirty="0" smtClean="0">
                <a:solidFill>
                  <a:srgbClr val="FFFFFF"/>
                </a:solidFill>
              </a:rPr>
              <a:t>Core </a:t>
            </a:r>
            <a:r>
              <a:rPr lang="en-US" cap="small" dirty="0">
                <a:solidFill>
                  <a:srgbClr val="FFFFFF"/>
                </a:solidFill>
              </a:rPr>
              <a:t>0</a:t>
            </a:r>
          </a:p>
        </p:txBody>
      </p:sp>
      <p:grpSp>
        <p:nvGrpSpPr>
          <p:cNvPr id="64" name="Group 63"/>
          <p:cNvGrpSpPr/>
          <p:nvPr/>
        </p:nvGrpSpPr>
        <p:grpSpPr>
          <a:xfrm>
            <a:off x="5359420" y="1059518"/>
            <a:ext cx="3554606" cy="1938992"/>
            <a:chOff x="5359420" y="1059518"/>
            <a:chExt cx="3554606" cy="1938992"/>
          </a:xfrm>
        </p:grpSpPr>
        <p:sp>
          <p:nvSpPr>
            <p:cNvPr id="104" name="TextBox 103"/>
            <p:cNvSpPr txBox="1"/>
            <p:nvPr/>
          </p:nvSpPr>
          <p:spPr>
            <a:xfrm>
              <a:off x="5702337" y="1059518"/>
              <a:ext cx="1279636" cy="1938992"/>
            </a:xfrm>
            <a:prstGeom prst="rect">
              <a:avLst/>
            </a:prstGeom>
            <a:noFill/>
          </p:spPr>
          <p:txBody>
            <a:bodyPr wrap="square" rtlCol="0">
              <a:spAutoFit/>
            </a:bodyPr>
            <a:lstStyle/>
            <a:p>
              <a:r>
                <a:rPr lang="en-US" sz="2000" b="1" u="sng" dirty="0" smtClean="0">
                  <a:solidFill>
                    <a:srgbClr val="FFFFFF"/>
                  </a:solidFill>
                </a:rPr>
                <a:t>Core 0</a:t>
              </a:r>
            </a:p>
            <a:p>
              <a:r>
                <a:rPr lang="en-US" sz="2000" b="1" dirty="0" smtClean="0">
                  <a:solidFill>
                    <a:srgbClr val="FF6666"/>
                  </a:solidFill>
                </a:rPr>
                <a:t>store A</a:t>
              </a:r>
            </a:p>
            <a:p>
              <a:r>
                <a:rPr lang="en-US" sz="2000" dirty="0" smtClean="0">
                  <a:solidFill>
                    <a:srgbClr val="FFFFFF"/>
                  </a:solidFill>
                </a:rPr>
                <a:t>load B</a:t>
              </a:r>
            </a:p>
            <a:p>
              <a:endParaRPr lang="en-US" sz="2000" dirty="0" smtClean="0">
                <a:solidFill>
                  <a:srgbClr val="FFFFFF"/>
                </a:solidFill>
              </a:endParaRPr>
            </a:p>
            <a:p>
              <a:endParaRPr lang="en-US" sz="2000" dirty="0">
                <a:solidFill>
                  <a:srgbClr val="FFFFFF"/>
                </a:solidFill>
              </a:endParaRPr>
            </a:p>
            <a:p>
              <a:r>
                <a:rPr lang="en-US" sz="2000" dirty="0" smtClean="0">
                  <a:solidFill>
                    <a:srgbClr val="FFFFFF"/>
                  </a:solidFill>
                </a:rPr>
                <a:t>load B</a:t>
              </a:r>
            </a:p>
          </p:txBody>
        </p:sp>
        <p:sp>
          <p:nvSpPr>
            <p:cNvPr id="105" name="TextBox 104"/>
            <p:cNvSpPr txBox="1"/>
            <p:nvPr/>
          </p:nvSpPr>
          <p:spPr>
            <a:xfrm>
              <a:off x="7562075" y="1059518"/>
              <a:ext cx="1351951" cy="1631216"/>
            </a:xfrm>
            <a:prstGeom prst="rect">
              <a:avLst/>
            </a:prstGeom>
            <a:noFill/>
          </p:spPr>
          <p:txBody>
            <a:bodyPr wrap="square" rtlCol="0">
              <a:spAutoFit/>
            </a:bodyPr>
            <a:lstStyle/>
            <a:p>
              <a:r>
                <a:rPr lang="en-US" sz="2000" b="1" u="sng" dirty="0" smtClean="0">
                  <a:solidFill>
                    <a:srgbClr val="FFFFFF"/>
                  </a:solidFill>
                </a:rPr>
                <a:t>Core 1</a:t>
              </a:r>
            </a:p>
            <a:p>
              <a:endParaRPr lang="en-US" sz="2000" dirty="0" smtClean="0">
                <a:solidFill>
                  <a:srgbClr val="FFFFFF"/>
                </a:solidFill>
              </a:endParaRPr>
            </a:p>
            <a:p>
              <a:endParaRPr lang="en-US" sz="2000" dirty="0" smtClean="0">
                <a:solidFill>
                  <a:srgbClr val="FFFFFF"/>
                </a:solidFill>
              </a:endParaRPr>
            </a:p>
            <a:p>
              <a:r>
                <a:rPr lang="en-US" sz="2000" dirty="0" smtClean="0">
                  <a:solidFill>
                    <a:srgbClr val="FFFFFF"/>
                  </a:solidFill>
                </a:rPr>
                <a:t>store B</a:t>
              </a:r>
            </a:p>
            <a:p>
              <a:r>
                <a:rPr lang="en-US" sz="2000" dirty="0">
                  <a:solidFill>
                    <a:srgbClr val="FFFFFF"/>
                  </a:solidFill>
                </a:rPr>
                <a:t>l</a:t>
              </a:r>
              <a:r>
                <a:rPr lang="en-US" sz="2000" dirty="0" smtClean="0">
                  <a:solidFill>
                    <a:srgbClr val="FFFFFF"/>
                  </a:solidFill>
                </a:rPr>
                <a:t>oad A</a:t>
              </a:r>
              <a:endParaRPr lang="en-US" sz="2000" dirty="0">
                <a:solidFill>
                  <a:srgbClr val="FFFFFF"/>
                </a:solidFill>
              </a:endParaRPr>
            </a:p>
          </p:txBody>
        </p:sp>
        <p:grpSp>
          <p:nvGrpSpPr>
            <p:cNvPr id="106" name="Group 105"/>
            <p:cNvGrpSpPr/>
            <p:nvPr/>
          </p:nvGrpSpPr>
          <p:grpSpPr>
            <a:xfrm>
              <a:off x="5359420" y="1415144"/>
              <a:ext cx="280345" cy="338554"/>
              <a:chOff x="5313166" y="1370956"/>
              <a:chExt cx="313785" cy="378937"/>
            </a:xfrm>
          </p:grpSpPr>
          <p:sp>
            <p:nvSpPr>
              <p:cNvPr id="119" name="Oval 118"/>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0" name="TextBox 119"/>
              <p:cNvSpPr txBox="1"/>
              <p:nvPr/>
            </p:nvSpPr>
            <p:spPr>
              <a:xfrm>
                <a:off x="5313166" y="1370956"/>
                <a:ext cx="299636" cy="378937"/>
              </a:xfrm>
              <a:prstGeom prst="rect">
                <a:avLst/>
              </a:prstGeom>
              <a:noFill/>
            </p:spPr>
            <p:txBody>
              <a:bodyPr wrap="square" rtlCol="0">
                <a:spAutoFit/>
              </a:bodyPr>
              <a:lstStyle/>
              <a:p>
                <a:r>
                  <a:rPr lang="en-US" sz="1600" b="1" dirty="0" smtClean="0"/>
                  <a:t>1</a:t>
                </a:r>
              </a:p>
            </p:txBody>
          </p:sp>
        </p:grpSp>
        <p:grpSp>
          <p:nvGrpSpPr>
            <p:cNvPr id="107" name="Group 106"/>
            <p:cNvGrpSpPr/>
            <p:nvPr/>
          </p:nvGrpSpPr>
          <p:grpSpPr>
            <a:xfrm>
              <a:off x="5359420" y="1717114"/>
              <a:ext cx="280345" cy="338554"/>
              <a:chOff x="5313166" y="1370956"/>
              <a:chExt cx="313785" cy="378937"/>
            </a:xfrm>
          </p:grpSpPr>
          <p:sp>
            <p:nvSpPr>
              <p:cNvPr id="117" name="Oval 116"/>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8" name="TextBox 117"/>
              <p:cNvSpPr txBox="1"/>
              <p:nvPr/>
            </p:nvSpPr>
            <p:spPr>
              <a:xfrm>
                <a:off x="5313166" y="1370956"/>
                <a:ext cx="299636" cy="378937"/>
              </a:xfrm>
              <a:prstGeom prst="rect">
                <a:avLst/>
              </a:prstGeom>
              <a:noFill/>
            </p:spPr>
            <p:txBody>
              <a:bodyPr wrap="square" rtlCol="0">
                <a:spAutoFit/>
              </a:bodyPr>
              <a:lstStyle/>
              <a:p>
                <a:r>
                  <a:rPr lang="en-US" sz="1600" b="1" dirty="0"/>
                  <a:t>2</a:t>
                </a:r>
                <a:endParaRPr lang="en-US" sz="1600" b="1" dirty="0" smtClean="0"/>
              </a:p>
            </p:txBody>
          </p:sp>
        </p:grpSp>
        <p:grpSp>
          <p:nvGrpSpPr>
            <p:cNvPr id="108" name="Group 107"/>
            <p:cNvGrpSpPr/>
            <p:nvPr/>
          </p:nvGrpSpPr>
          <p:grpSpPr>
            <a:xfrm>
              <a:off x="7220121" y="2018572"/>
              <a:ext cx="280345" cy="338554"/>
              <a:chOff x="5313166" y="1370956"/>
              <a:chExt cx="313785" cy="378937"/>
            </a:xfrm>
          </p:grpSpPr>
          <p:sp>
            <p:nvSpPr>
              <p:cNvPr id="115" name="Oval 114"/>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6" name="TextBox 115"/>
              <p:cNvSpPr txBox="1"/>
              <p:nvPr/>
            </p:nvSpPr>
            <p:spPr>
              <a:xfrm>
                <a:off x="5313166" y="1370956"/>
                <a:ext cx="299636" cy="378937"/>
              </a:xfrm>
              <a:prstGeom prst="rect">
                <a:avLst/>
              </a:prstGeom>
              <a:noFill/>
            </p:spPr>
            <p:txBody>
              <a:bodyPr wrap="square" rtlCol="0">
                <a:spAutoFit/>
              </a:bodyPr>
              <a:lstStyle/>
              <a:p>
                <a:r>
                  <a:rPr lang="en-US" sz="1600" b="1" dirty="0"/>
                  <a:t>3</a:t>
                </a:r>
                <a:endParaRPr lang="en-US" sz="1600" b="1" dirty="0" smtClean="0"/>
              </a:p>
            </p:txBody>
          </p:sp>
        </p:grpSp>
        <p:grpSp>
          <p:nvGrpSpPr>
            <p:cNvPr id="109" name="Group 108"/>
            <p:cNvGrpSpPr/>
            <p:nvPr/>
          </p:nvGrpSpPr>
          <p:grpSpPr>
            <a:xfrm>
              <a:off x="7220121" y="2325307"/>
              <a:ext cx="280345" cy="338554"/>
              <a:chOff x="5313166" y="1370956"/>
              <a:chExt cx="313785" cy="378937"/>
            </a:xfrm>
          </p:grpSpPr>
          <p:sp>
            <p:nvSpPr>
              <p:cNvPr id="113" name="Oval 112"/>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4" name="TextBox 113"/>
              <p:cNvSpPr txBox="1"/>
              <p:nvPr/>
            </p:nvSpPr>
            <p:spPr>
              <a:xfrm>
                <a:off x="5313166" y="1370956"/>
                <a:ext cx="299636" cy="378937"/>
              </a:xfrm>
              <a:prstGeom prst="rect">
                <a:avLst/>
              </a:prstGeom>
              <a:noFill/>
            </p:spPr>
            <p:txBody>
              <a:bodyPr wrap="square" rtlCol="0">
                <a:spAutoFit/>
              </a:bodyPr>
              <a:lstStyle/>
              <a:p>
                <a:r>
                  <a:rPr lang="en-US" sz="1600" b="1" dirty="0" smtClean="0"/>
                  <a:t>4</a:t>
                </a:r>
              </a:p>
            </p:txBody>
          </p:sp>
        </p:grpSp>
        <p:grpSp>
          <p:nvGrpSpPr>
            <p:cNvPr id="110" name="Group 109"/>
            <p:cNvGrpSpPr/>
            <p:nvPr/>
          </p:nvGrpSpPr>
          <p:grpSpPr>
            <a:xfrm>
              <a:off x="5359420" y="2618677"/>
              <a:ext cx="280345" cy="338554"/>
              <a:chOff x="5313166" y="1370956"/>
              <a:chExt cx="313785" cy="378937"/>
            </a:xfrm>
          </p:grpSpPr>
          <p:sp>
            <p:nvSpPr>
              <p:cNvPr id="111" name="Oval 110"/>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2" name="TextBox 111"/>
              <p:cNvSpPr txBox="1"/>
              <p:nvPr/>
            </p:nvSpPr>
            <p:spPr>
              <a:xfrm>
                <a:off x="5313166" y="1370956"/>
                <a:ext cx="299636" cy="378937"/>
              </a:xfrm>
              <a:prstGeom prst="rect">
                <a:avLst/>
              </a:prstGeom>
              <a:noFill/>
            </p:spPr>
            <p:txBody>
              <a:bodyPr wrap="square" rtlCol="0">
                <a:spAutoFit/>
              </a:bodyPr>
              <a:lstStyle/>
              <a:p>
                <a:r>
                  <a:rPr lang="en-US" sz="1600" b="1" dirty="0"/>
                  <a:t>5</a:t>
                </a:r>
                <a:endParaRPr lang="en-US" sz="1600" b="1" dirty="0" smtClean="0"/>
              </a:p>
            </p:txBody>
          </p:sp>
        </p:grpSp>
      </p:grpSp>
    </p:spTree>
    <p:extLst>
      <p:ext uri="{BB962C8B-B14F-4D97-AF65-F5344CB8AC3E}">
        <p14:creationId xmlns:p14="http://schemas.microsoft.com/office/powerpoint/2010/main" val="33730087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5.55556E-7 1.48148E-6 L 0.06823 0.06759 " pathEditMode="relative" rAng="0" ptsTypes="AA">
                                      <p:cBhvr>
                                        <p:cTn id="9" dur="1000" fill="hold"/>
                                        <p:tgtEl>
                                          <p:spTgt spid="57"/>
                                        </p:tgtEl>
                                        <p:attrNameLst>
                                          <p:attrName>ppt_x</p:attrName>
                                          <p:attrName>ppt_y</p:attrName>
                                        </p:attrNameLst>
                                      </p:cBhvr>
                                      <p:rCtr x="3403" y="3380"/>
                                    </p:animMotion>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79"/>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81"/>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82"/>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83"/>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childTnLst>
                                </p:cTn>
                              </p:par>
                              <p:par>
                                <p:cTn id="26" presetID="42" presetClass="path" presetSubtype="0" accel="50000" decel="50000" fill="hold" nodeType="withEffect">
                                  <p:stCondLst>
                                    <p:cond delay="0"/>
                                  </p:stCondLst>
                                  <p:childTnLst>
                                    <p:animMotion origin="layout" path="M -1.38889E-6 1.85185E-6 L -0.11111 -0.24074 " pathEditMode="relative" rAng="0" ptsTypes="AA">
                                      <p:cBhvr>
                                        <p:cTn id="27" dur="2000" fill="hold"/>
                                        <p:tgtEl>
                                          <p:spTgt spid="45"/>
                                        </p:tgtEl>
                                        <p:attrNameLst>
                                          <p:attrName>ppt_x</p:attrName>
                                          <p:attrName>ppt_y</p:attrName>
                                        </p:attrNameLst>
                                      </p:cBhvr>
                                      <p:rCtr x="-5556" y="-12037"/>
                                    </p:animMotion>
                                  </p:childTnLst>
                                </p:cTn>
                              </p:par>
                              <p:par>
                                <p:cTn id="28" presetID="1" presetClass="entr" presetSubtype="0" fill="hold" grpId="0" nodeType="withEffect">
                                  <p:stCondLst>
                                    <p:cond delay="0"/>
                                  </p:stCondLst>
                                  <p:childTnLst>
                                    <p:set>
                                      <p:cBhvr>
                                        <p:cTn id="29" dur="1" fill="hold">
                                          <p:stCondLst>
                                            <p:cond delay="0"/>
                                          </p:stCondLst>
                                        </p:cTn>
                                        <p:tgtEl>
                                          <p:spTgt spid="6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45"/>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7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73"/>
                                        </p:tgtEl>
                                        <p:attrNameLst>
                                          <p:attrName>style.visibility</p:attrName>
                                        </p:attrNameLst>
                                      </p:cBhvr>
                                      <p:to>
                                        <p:strVal val="visible"/>
                                      </p:to>
                                    </p:set>
                                  </p:childTnLst>
                                </p:cTn>
                              </p:par>
                              <p:par>
                                <p:cTn id="42" presetID="1" presetClass="exit" presetSubtype="0" fill="hold" grpId="0" nodeType="withEffect">
                                  <p:stCondLst>
                                    <p:cond delay="0"/>
                                  </p:stCondLst>
                                  <p:childTnLst>
                                    <p:set>
                                      <p:cBhvr>
                                        <p:cTn id="43" dur="1" fill="hold">
                                          <p:stCondLst>
                                            <p:cond delay="0"/>
                                          </p:stCondLst>
                                        </p:cTn>
                                        <p:tgtEl>
                                          <p:spTgt spid="31"/>
                                        </p:tgtEl>
                                        <p:attrNameLst>
                                          <p:attrName>style.visibility</p:attrName>
                                        </p:attrNameLst>
                                      </p:cBhvr>
                                      <p:to>
                                        <p:strVal val="hidden"/>
                                      </p:to>
                                    </p:set>
                                  </p:childTnLst>
                                </p:cTn>
                              </p:par>
                              <p:par>
                                <p:cTn id="44" presetID="1" presetClass="entr" presetSubtype="0" fill="hold" grpId="0" nodeType="withEffect">
                                  <p:stCondLst>
                                    <p:cond delay="0"/>
                                  </p:stCondLst>
                                  <p:childTnLst>
                                    <p:set>
                                      <p:cBhvr>
                                        <p:cTn id="45" dur="1" fill="hold">
                                          <p:stCondLst>
                                            <p:cond delay="0"/>
                                          </p:stCondLst>
                                        </p:cTn>
                                        <p:tgtEl>
                                          <p:spTgt spid="96"/>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81" grpId="0"/>
      <p:bldP spid="82" grpId="0"/>
      <p:bldP spid="83" grpId="0"/>
      <p:bldP spid="66" grpId="0"/>
      <p:bldP spid="73" grpId="0" animBg="1"/>
      <p:bldP spid="75" grpId="0" animBg="1"/>
      <p:bldP spid="9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23</a:t>
            </a:fld>
            <a:endParaRPr lang="en-US"/>
          </a:p>
        </p:txBody>
      </p:sp>
      <p:sp>
        <p:nvSpPr>
          <p:cNvPr id="5" name="Rounded Rectangle 4"/>
          <p:cNvSpPr/>
          <p:nvPr/>
        </p:nvSpPr>
        <p:spPr>
          <a:xfrm>
            <a:off x="482131"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6" name="Rounded Rectangle 5"/>
          <p:cNvSpPr/>
          <p:nvPr/>
        </p:nvSpPr>
        <p:spPr>
          <a:xfrm>
            <a:off x="577274"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7" name="TextBox 6"/>
          <p:cNvSpPr txBox="1"/>
          <p:nvPr/>
        </p:nvSpPr>
        <p:spPr>
          <a:xfrm>
            <a:off x="544994" y="1246752"/>
            <a:ext cx="1006601" cy="369332"/>
          </a:xfrm>
          <a:prstGeom prst="rect">
            <a:avLst/>
          </a:prstGeom>
          <a:noFill/>
          <a:effectLst/>
        </p:spPr>
        <p:txBody>
          <a:bodyPr wrap="square" rtlCol="0">
            <a:spAutoFit/>
          </a:bodyPr>
          <a:lstStyle/>
          <a:p>
            <a:r>
              <a:rPr lang="en-US" sz="1800" b="1" dirty="0" smtClean="0">
                <a:latin typeface="Arial"/>
                <a:cs typeface="Arial"/>
              </a:rPr>
              <a:t>Core 0</a:t>
            </a:r>
            <a:endParaRPr lang="en-US" sz="1800" b="1" dirty="0">
              <a:latin typeface="Arial"/>
              <a:cs typeface="Arial"/>
            </a:endParaRPr>
          </a:p>
        </p:txBody>
      </p:sp>
      <p:sp>
        <p:nvSpPr>
          <p:cNvPr id="8" name="Rounded Rectangle 7"/>
          <p:cNvSpPr/>
          <p:nvPr/>
        </p:nvSpPr>
        <p:spPr>
          <a:xfrm>
            <a:off x="1720095" y="3125429"/>
            <a:ext cx="1740566" cy="738641"/>
          </a:xfrm>
          <a:prstGeom prst="roundRect">
            <a:avLst>
              <a:gd name="adj" fmla="val 7759"/>
            </a:avLst>
          </a:prstGeom>
          <a:solidFill>
            <a:srgbClr val="D9D9D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9" name="Rounded Rectangle 8"/>
          <p:cNvSpPr/>
          <p:nvPr/>
        </p:nvSpPr>
        <p:spPr>
          <a:xfrm>
            <a:off x="569166"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31" name="TextBox 30"/>
          <p:cNvSpPr txBox="1"/>
          <p:nvPr/>
        </p:nvSpPr>
        <p:spPr>
          <a:xfrm>
            <a:off x="1556564"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=1</a:t>
            </a:r>
            <a:endParaRPr lang="en-US" sz="1800" i="1" dirty="0">
              <a:latin typeface="Arial"/>
              <a:cs typeface="Arial"/>
            </a:endParaRPr>
          </a:p>
        </p:txBody>
      </p:sp>
      <p:graphicFrame>
        <p:nvGraphicFramePr>
          <p:cNvPr id="79" name="Table 78"/>
          <p:cNvGraphicFramePr>
            <a:graphicFrameLocks noGrp="1"/>
          </p:cNvGraphicFramePr>
          <p:nvPr>
            <p:extLst>
              <p:ext uri="{D42A27DB-BD31-4B8C-83A1-F6EECF244321}">
                <p14:modId xmlns:p14="http://schemas.microsoft.com/office/powerpoint/2010/main" val="2435993154"/>
              </p:ext>
            </p:extLst>
          </p:nvPr>
        </p:nvGraphicFramePr>
        <p:xfrm>
          <a:off x="2222165" y="3210518"/>
          <a:ext cx="1108604" cy="253186"/>
        </p:xfrm>
        <a:graphic>
          <a:graphicData uri="http://schemas.openxmlformats.org/drawingml/2006/table">
            <a:tbl>
              <a:tblPr firstRow="1" bandRow="1">
                <a:tableStyleId>{5940675A-B579-460E-94D1-54222C63F5DA}</a:tableStyleId>
              </a:tblPr>
              <a:tblGrid>
                <a:gridCol w="369535"/>
                <a:gridCol w="739069"/>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0" name="TextBox 79"/>
          <p:cNvSpPr txBox="1"/>
          <p:nvPr/>
        </p:nvSpPr>
        <p:spPr>
          <a:xfrm>
            <a:off x="1720095" y="3087935"/>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81" name="TextBox 80"/>
          <p:cNvSpPr txBox="1"/>
          <p:nvPr/>
        </p:nvSpPr>
        <p:spPr>
          <a:xfrm>
            <a:off x="2218863" y="3156581"/>
            <a:ext cx="285906"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84" name="TextBox 83"/>
          <p:cNvSpPr txBox="1"/>
          <p:nvPr/>
        </p:nvSpPr>
        <p:spPr>
          <a:xfrm>
            <a:off x="1731414" y="3410355"/>
            <a:ext cx="497645" cy="461665"/>
          </a:xfrm>
          <a:prstGeom prst="rect">
            <a:avLst/>
          </a:prstGeom>
          <a:noFill/>
        </p:spPr>
        <p:txBody>
          <a:bodyPr wrap="square" rtlCol="0">
            <a:spAutoFit/>
          </a:bodyPr>
          <a:lstStyle/>
          <a:p>
            <a:r>
              <a:rPr lang="en-US" dirty="0">
                <a:latin typeface="Arial"/>
                <a:cs typeface="Arial"/>
              </a:rPr>
              <a:t>B</a:t>
            </a:r>
          </a:p>
        </p:txBody>
      </p:sp>
      <p:graphicFrame>
        <p:nvGraphicFramePr>
          <p:cNvPr id="85" name="Table 84"/>
          <p:cNvGraphicFramePr>
            <a:graphicFrameLocks noGrp="1"/>
          </p:cNvGraphicFramePr>
          <p:nvPr>
            <p:extLst>
              <p:ext uri="{D42A27DB-BD31-4B8C-83A1-F6EECF244321}">
                <p14:modId xmlns:p14="http://schemas.microsoft.com/office/powerpoint/2010/main" val="390486780"/>
              </p:ext>
            </p:extLst>
          </p:nvPr>
        </p:nvGraphicFramePr>
        <p:xfrm>
          <a:off x="2218421" y="3528268"/>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6" name="TextBox 85"/>
          <p:cNvSpPr txBox="1"/>
          <p:nvPr/>
        </p:nvSpPr>
        <p:spPr>
          <a:xfrm>
            <a:off x="2245735" y="3470129"/>
            <a:ext cx="535210" cy="369332"/>
          </a:xfrm>
          <a:prstGeom prst="rect">
            <a:avLst/>
          </a:prstGeom>
          <a:noFill/>
        </p:spPr>
        <p:txBody>
          <a:bodyPr wrap="square" rtlCol="0">
            <a:spAutoFit/>
          </a:bodyPr>
          <a:lstStyle/>
          <a:p>
            <a:r>
              <a:rPr lang="en-US" sz="1800" dirty="0" smtClean="0">
                <a:solidFill>
                  <a:srgbClr val="000000"/>
                </a:solidFill>
                <a:latin typeface="Arial"/>
                <a:cs typeface="Arial"/>
              </a:rPr>
              <a:t>S</a:t>
            </a:r>
            <a:endParaRPr lang="en-US" sz="1800" dirty="0">
              <a:solidFill>
                <a:srgbClr val="000000"/>
              </a:solidFill>
              <a:latin typeface="Arial"/>
              <a:cs typeface="Arial"/>
            </a:endParaRPr>
          </a:p>
        </p:txBody>
      </p:sp>
      <p:sp>
        <p:nvSpPr>
          <p:cNvPr id="87" name="TextBox 86"/>
          <p:cNvSpPr txBox="1"/>
          <p:nvPr/>
        </p:nvSpPr>
        <p:spPr>
          <a:xfrm>
            <a:off x="2622268" y="3469376"/>
            <a:ext cx="444905" cy="369332"/>
          </a:xfrm>
          <a:prstGeom prst="rect">
            <a:avLst/>
          </a:prstGeom>
          <a:noFill/>
        </p:spPr>
        <p:txBody>
          <a:bodyPr wrap="square" rtlCol="0">
            <a:spAutoFit/>
          </a:bodyPr>
          <a:lstStyle/>
          <a:p>
            <a:r>
              <a:rPr lang="en-US" sz="1800" dirty="0" smtClean="0">
                <a:solidFill>
                  <a:srgbClr val="000000"/>
                </a:solidFill>
                <a:latin typeface="Arial"/>
                <a:cs typeface="Arial"/>
              </a:rPr>
              <a:t>0 </a:t>
            </a:r>
            <a:endParaRPr lang="en-US" sz="1800" dirty="0">
              <a:solidFill>
                <a:srgbClr val="000000"/>
              </a:solidFill>
              <a:latin typeface="Arial"/>
              <a:cs typeface="Arial"/>
            </a:endParaRPr>
          </a:p>
        </p:txBody>
      </p:sp>
      <p:sp>
        <p:nvSpPr>
          <p:cNvPr id="88" name="TextBox 87"/>
          <p:cNvSpPr txBox="1"/>
          <p:nvPr/>
        </p:nvSpPr>
        <p:spPr>
          <a:xfrm>
            <a:off x="2989393" y="3466013"/>
            <a:ext cx="535210" cy="369332"/>
          </a:xfrm>
          <a:prstGeom prst="rect">
            <a:avLst/>
          </a:prstGeom>
          <a:noFill/>
        </p:spPr>
        <p:txBody>
          <a:bodyPr wrap="square" rtlCol="0">
            <a:spAutoFit/>
          </a:bodyPr>
          <a:lstStyle/>
          <a:p>
            <a:r>
              <a:rPr lang="en-US" sz="1800" dirty="0">
                <a:solidFill>
                  <a:srgbClr val="000000"/>
                </a:solidFill>
                <a:latin typeface="Arial"/>
                <a:cs typeface="Arial"/>
              </a:rPr>
              <a:t>0</a:t>
            </a:r>
          </a:p>
        </p:txBody>
      </p:sp>
      <p:sp>
        <p:nvSpPr>
          <p:cNvPr id="90" name="Rounded Rectangle 89"/>
          <p:cNvSpPr/>
          <p:nvPr/>
        </p:nvSpPr>
        <p:spPr>
          <a:xfrm>
            <a:off x="2754347"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1" name="Rounded Rectangle 90"/>
          <p:cNvSpPr/>
          <p:nvPr/>
        </p:nvSpPr>
        <p:spPr>
          <a:xfrm>
            <a:off x="2849490"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2" name="TextBox 91"/>
          <p:cNvSpPr txBox="1"/>
          <p:nvPr/>
        </p:nvSpPr>
        <p:spPr>
          <a:xfrm>
            <a:off x="2817210" y="1246752"/>
            <a:ext cx="1006601" cy="369332"/>
          </a:xfrm>
          <a:prstGeom prst="rect">
            <a:avLst/>
          </a:prstGeom>
          <a:noFill/>
          <a:effectLst/>
        </p:spPr>
        <p:txBody>
          <a:bodyPr wrap="square" rtlCol="0">
            <a:spAutoFit/>
          </a:bodyPr>
          <a:lstStyle/>
          <a:p>
            <a:r>
              <a:rPr lang="en-US" sz="1800" b="1" dirty="0" smtClean="0">
                <a:latin typeface="Arial"/>
                <a:cs typeface="Arial"/>
              </a:rPr>
              <a:t>Core 1</a:t>
            </a:r>
            <a:endParaRPr lang="en-US" sz="1800" b="1" dirty="0">
              <a:latin typeface="Arial"/>
              <a:cs typeface="Arial"/>
            </a:endParaRPr>
          </a:p>
        </p:txBody>
      </p:sp>
      <p:sp>
        <p:nvSpPr>
          <p:cNvPr id="93" name="Rounded Rectangle 92"/>
          <p:cNvSpPr/>
          <p:nvPr/>
        </p:nvSpPr>
        <p:spPr>
          <a:xfrm>
            <a:off x="2841382"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5" name="TextBox 94"/>
          <p:cNvSpPr txBox="1"/>
          <p:nvPr/>
        </p:nvSpPr>
        <p:spPr>
          <a:xfrm>
            <a:off x="3828780"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a:t>
            </a:r>
            <a:r>
              <a:rPr lang="en-US" sz="1800" i="1" dirty="0">
                <a:latin typeface="Arial"/>
                <a:cs typeface="Arial"/>
              </a:rPr>
              <a:t>0</a:t>
            </a:r>
          </a:p>
        </p:txBody>
      </p:sp>
      <p:graphicFrame>
        <p:nvGraphicFramePr>
          <p:cNvPr id="35" name="Table 34"/>
          <p:cNvGraphicFramePr>
            <a:graphicFrameLocks noGrp="1"/>
          </p:cNvGraphicFramePr>
          <p:nvPr>
            <p:extLst>
              <p:ext uri="{D42A27DB-BD31-4B8C-83A1-F6EECF244321}">
                <p14:modId xmlns:p14="http://schemas.microsoft.com/office/powerpoint/2010/main" val="1751197324"/>
              </p:ext>
            </p:extLst>
          </p:nvPr>
        </p:nvGraphicFramePr>
        <p:xfrm>
          <a:off x="1215473" y="1966482"/>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36" name="TextBox 35"/>
          <p:cNvSpPr txBox="1"/>
          <p:nvPr/>
        </p:nvSpPr>
        <p:spPr>
          <a:xfrm>
            <a:off x="713403" y="1853622"/>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37" name="TextBox 36"/>
          <p:cNvSpPr txBox="1"/>
          <p:nvPr/>
        </p:nvSpPr>
        <p:spPr>
          <a:xfrm>
            <a:off x="1212171" y="1912545"/>
            <a:ext cx="535210"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38" name="TextBox 37"/>
          <p:cNvSpPr txBox="1"/>
          <p:nvPr/>
        </p:nvSpPr>
        <p:spPr>
          <a:xfrm>
            <a:off x="1617263" y="1911792"/>
            <a:ext cx="535210" cy="369332"/>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39" name="TextBox 38"/>
          <p:cNvSpPr txBox="1"/>
          <p:nvPr/>
        </p:nvSpPr>
        <p:spPr>
          <a:xfrm>
            <a:off x="1989879" y="1908429"/>
            <a:ext cx="535210" cy="369332"/>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42" name="TextBox 41"/>
          <p:cNvSpPr txBox="1"/>
          <p:nvPr/>
        </p:nvSpPr>
        <p:spPr>
          <a:xfrm>
            <a:off x="2561877" y="3172389"/>
            <a:ext cx="875579" cy="307777"/>
          </a:xfrm>
          <a:prstGeom prst="rect">
            <a:avLst/>
          </a:prstGeom>
          <a:noFill/>
        </p:spPr>
        <p:txBody>
          <a:bodyPr wrap="square" rtlCol="0">
            <a:spAutoFit/>
          </a:bodyPr>
          <a:lstStyle/>
          <a:p>
            <a:r>
              <a:rPr lang="en-US" sz="1400" dirty="0" smtClean="0">
                <a:solidFill>
                  <a:srgbClr val="000000"/>
                </a:solidFill>
                <a:latin typeface="Arial"/>
                <a:cs typeface="Arial"/>
              </a:rPr>
              <a:t>owner:0</a:t>
            </a:r>
            <a:endParaRPr lang="en-US" sz="1400" dirty="0">
              <a:solidFill>
                <a:srgbClr val="000000"/>
              </a:solidFill>
              <a:latin typeface="Arial"/>
              <a:cs typeface="Arial"/>
            </a:endParaRPr>
          </a:p>
        </p:txBody>
      </p:sp>
      <p:grpSp>
        <p:nvGrpSpPr>
          <p:cNvPr id="53" name="Group 52"/>
          <p:cNvGrpSpPr/>
          <p:nvPr/>
        </p:nvGrpSpPr>
        <p:grpSpPr>
          <a:xfrm>
            <a:off x="203228" y="2486596"/>
            <a:ext cx="1353336" cy="369332"/>
            <a:chOff x="2369018" y="3583583"/>
            <a:chExt cx="817754" cy="297559"/>
          </a:xfrm>
        </p:grpSpPr>
        <p:sp>
          <p:nvSpPr>
            <p:cNvPr id="54" name="Rounded Rectangle 53"/>
            <p:cNvSpPr/>
            <p:nvPr/>
          </p:nvSpPr>
          <p:spPr>
            <a:xfrm>
              <a:off x="2369018" y="3627489"/>
              <a:ext cx="817754" cy="218797"/>
            </a:xfrm>
            <a:prstGeom prst="roundRect">
              <a:avLst>
                <a:gd name="adj" fmla="val 43397"/>
              </a:avLst>
            </a:prstGeom>
            <a:solidFill>
              <a:srgbClr val="E6B9B8"/>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p>
          </p:txBody>
        </p:sp>
        <p:sp>
          <p:nvSpPr>
            <p:cNvPr id="55" name="TextBox 54"/>
            <p:cNvSpPr txBox="1"/>
            <p:nvPr/>
          </p:nvSpPr>
          <p:spPr>
            <a:xfrm>
              <a:off x="2401791" y="3583583"/>
              <a:ext cx="742993" cy="297559"/>
            </a:xfrm>
            <a:prstGeom prst="rect">
              <a:avLst/>
            </a:prstGeom>
            <a:noFill/>
          </p:spPr>
          <p:txBody>
            <a:bodyPr wrap="none" rtlCol="0">
              <a:spAutoFit/>
            </a:bodyPr>
            <a:lstStyle/>
            <a:p>
              <a:r>
                <a:rPr lang="en-US" sz="1800" dirty="0" smtClean="0">
                  <a:latin typeface="Times"/>
                  <a:cs typeface="Times"/>
                </a:rPr>
                <a:t>LD(</a:t>
              </a:r>
              <a:r>
                <a:rPr lang="en-US" sz="1800" dirty="0">
                  <a:latin typeface="Times"/>
                  <a:cs typeface="Times"/>
                </a:rPr>
                <a:t>B</a:t>
              </a:r>
              <a:r>
                <a:rPr lang="en-US" sz="1800" dirty="0" smtClean="0">
                  <a:latin typeface="Times"/>
                  <a:cs typeface="Times"/>
                </a:rPr>
                <a:t>) </a:t>
              </a:r>
              <a:r>
                <a:rPr lang="en-US" sz="1800" dirty="0" err="1" smtClean="0">
                  <a:latin typeface="Times"/>
                  <a:cs typeface="Times"/>
                </a:rPr>
                <a:t>Req</a:t>
              </a:r>
              <a:endParaRPr lang="en-US" sz="1800" dirty="0" smtClean="0">
                <a:latin typeface="Times"/>
                <a:cs typeface="Times"/>
              </a:endParaRPr>
            </a:p>
          </p:txBody>
        </p:sp>
      </p:grpSp>
      <p:grpSp>
        <p:nvGrpSpPr>
          <p:cNvPr id="61" name="Group 60"/>
          <p:cNvGrpSpPr/>
          <p:nvPr/>
        </p:nvGrpSpPr>
        <p:grpSpPr>
          <a:xfrm>
            <a:off x="2210576" y="3473951"/>
            <a:ext cx="1165120" cy="373626"/>
            <a:chOff x="9025560" y="3501999"/>
            <a:chExt cx="1431523" cy="619204"/>
          </a:xfrm>
        </p:grpSpPr>
        <p:pic>
          <p:nvPicPr>
            <p:cNvPr id="62" name="Picture 61" descr="temp.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63" name="TextBox 62"/>
            <p:cNvSpPr txBox="1"/>
            <p:nvPr/>
          </p:nvSpPr>
          <p:spPr>
            <a:xfrm>
              <a:off x="9070084" y="3504071"/>
              <a:ext cx="415814" cy="612088"/>
            </a:xfrm>
            <a:prstGeom prst="rect">
              <a:avLst/>
            </a:prstGeom>
            <a:noFill/>
          </p:spPr>
          <p:txBody>
            <a:bodyPr wrap="square" rtlCol="0">
              <a:spAutoFit/>
            </a:bodyPr>
            <a:lstStyle/>
            <a:p>
              <a:r>
                <a:rPr lang="en-US" sz="1800" dirty="0">
                  <a:solidFill>
                    <a:srgbClr val="000000"/>
                  </a:solidFill>
                  <a:latin typeface="Arial"/>
                  <a:cs typeface="Arial"/>
                </a:rPr>
                <a:t>S</a:t>
              </a:r>
            </a:p>
          </p:txBody>
        </p:sp>
        <p:sp>
          <p:nvSpPr>
            <p:cNvPr id="64" name="TextBox 63"/>
            <p:cNvSpPr txBox="1"/>
            <p:nvPr/>
          </p:nvSpPr>
          <p:spPr>
            <a:xfrm>
              <a:off x="9531694" y="3509116"/>
              <a:ext cx="355753" cy="612087"/>
            </a:xfrm>
            <a:prstGeom prst="rect">
              <a:avLst/>
            </a:prstGeom>
            <a:noFill/>
          </p:spPr>
          <p:txBody>
            <a:bodyPr wrap="square" rtlCol="0">
              <a:spAutoFit/>
            </a:bodyPr>
            <a:lstStyle/>
            <a:p>
              <a:r>
                <a:rPr lang="en-US" sz="1800" dirty="0">
                  <a:solidFill>
                    <a:srgbClr val="000000"/>
                  </a:solidFill>
                  <a:latin typeface="Arial"/>
                  <a:cs typeface="Arial"/>
                </a:rPr>
                <a:t>0</a:t>
              </a:r>
            </a:p>
          </p:txBody>
        </p:sp>
        <p:sp>
          <p:nvSpPr>
            <p:cNvPr id="65" name="TextBox 64"/>
            <p:cNvSpPr txBox="1"/>
            <p:nvPr/>
          </p:nvSpPr>
          <p:spPr>
            <a:xfrm>
              <a:off x="9917205" y="3501999"/>
              <a:ext cx="539878" cy="612088"/>
            </a:xfrm>
            <a:prstGeom prst="rect">
              <a:avLst/>
            </a:prstGeom>
            <a:noFill/>
          </p:spPr>
          <p:txBody>
            <a:bodyPr wrap="square" rtlCol="0">
              <a:spAutoFit/>
            </a:bodyPr>
            <a:lstStyle/>
            <a:p>
              <a:r>
                <a:rPr lang="en-US" sz="1800" dirty="0" smtClean="0">
                  <a:solidFill>
                    <a:srgbClr val="000000"/>
                  </a:solidFill>
                  <a:latin typeface="Arial"/>
                  <a:cs typeface="Arial"/>
                </a:rPr>
                <a:t>11</a:t>
              </a:r>
              <a:endParaRPr lang="en-US" sz="1800" dirty="0">
                <a:solidFill>
                  <a:srgbClr val="000000"/>
                </a:solidFill>
                <a:latin typeface="Arial"/>
                <a:cs typeface="Arial"/>
              </a:endParaRPr>
            </a:p>
          </p:txBody>
        </p:sp>
      </p:grpSp>
      <p:grpSp>
        <p:nvGrpSpPr>
          <p:cNvPr id="66" name="Group 65"/>
          <p:cNvGrpSpPr/>
          <p:nvPr/>
        </p:nvGrpSpPr>
        <p:grpSpPr>
          <a:xfrm>
            <a:off x="2211080" y="3470129"/>
            <a:ext cx="1165120" cy="373626"/>
            <a:chOff x="9025560" y="3501999"/>
            <a:chExt cx="1431523" cy="619204"/>
          </a:xfrm>
        </p:grpSpPr>
        <p:pic>
          <p:nvPicPr>
            <p:cNvPr id="67" name="Picture 66" descr="temp.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72" name="TextBox 71"/>
            <p:cNvSpPr txBox="1"/>
            <p:nvPr/>
          </p:nvSpPr>
          <p:spPr>
            <a:xfrm>
              <a:off x="9070084" y="3504071"/>
              <a:ext cx="415814" cy="612088"/>
            </a:xfrm>
            <a:prstGeom prst="rect">
              <a:avLst/>
            </a:prstGeom>
            <a:noFill/>
          </p:spPr>
          <p:txBody>
            <a:bodyPr wrap="square" rtlCol="0">
              <a:spAutoFit/>
            </a:bodyPr>
            <a:lstStyle/>
            <a:p>
              <a:r>
                <a:rPr lang="en-US" sz="1800" dirty="0">
                  <a:solidFill>
                    <a:srgbClr val="000000"/>
                  </a:solidFill>
                  <a:latin typeface="Arial"/>
                  <a:cs typeface="Arial"/>
                </a:rPr>
                <a:t>S</a:t>
              </a:r>
            </a:p>
          </p:txBody>
        </p:sp>
        <p:sp>
          <p:nvSpPr>
            <p:cNvPr id="73" name="TextBox 72"/>
            <p:cNvSpPr txBox="1"/>
            <p:nvPr/>
          </p:nvSpPr>
          <p:spPr>
            <a:xfrm>
              <a:off x="9531694" y="3509116"/>
              <a:ext cx="355753" cy="612087"/>
            </a:xfrm>
            <a:prstGeom prst="rect">
              <a:avLst/>
            </a:prstGeom>
            <a:noFill/>
          </p:spPr>
          <p:txBody>
            <a:bodyPr wrap="square" rtlCol="0">
              <a:spAutoFit/>
            </a:bodyPr>
            <a:lstStyle/>
            <a:p>
              <a:r>
                <a:rPr lang="en-US" sz="1800" dirty="0">
                  <a:solidFill>
                    <a:srgbClr val="000000"/>
                  </a:solidFill>
                  <a:latin typeface="Arial"/>
                  <a:cs typeface="Arial"/>
                </a:rPr>
                <a:t>0</a:t>
              </a:r>
            </a:p>
          </p:txBody>
        </p:sp>
        <p:sp>
          <p:nvSpPr>
            <p:cNvPr id="74" name="TextBox 73"/>
            <p:cNvSpPr txBox="1"/>
            <p:nvPr/>
          </p:nvSpPr>
          <p:spPr>
            <a:xfrm>
              <a:off x="9917205" y="3501999"/>
              <a:ext cx="539878" cy="612088"/>
            </a:xfrm>
            <a:prstGeom prst="rect">
              <a:avLst/>
            </a:prstGeom>
            <a:noFill/>
          </p:spPr>
          <p:txBody>
            <a:bodyPr wrap="square" rtlCol="0">
              <a:spAutoFit/>
            </a:bodyPr>
            <a:lstStyle/>
            <a:p>
              <a:r>
                <a:rPr lang="en-US" sz="1800" dirty="0" smtClean="0">
                  <a:solidFill>
                    <a:srgbClr val="000000"/>
                  </a:solidFill>
                  <a:latin typeface="Arial"/>
                  <a:cs typeface="Arial"/>
                </a:rPr>
                <a:t>11</a:t>
              </a:r>
              <a:endParaRPr lang="en-US" sz="1800" dirty="0">
                <a:solidFill>
                  <a:srgbClr val="000000"/>
                </a:solidFill>
                <a:latin typeface="Arial"/>
                <a:cs typeface="Arial"/>
              </a:endParaRPr>
            </a:p>
          </p:txBody>
        </p:sp>
      </p:grpSp>
      <p:sp>
        <p:nvSpPr>
          <p:cNvPr id="75" name="TextBox 74"/>
          <p:cNvSpPr txBox="1"/>
          <p:nvPr/>
        </p:nvSpPr>
        <p:spPr>
          <a:xfrm>
            <a:off x="727422" y="2188157"/>
            <a:ext cx="497645" cy="461665"/>
          </a:xfrm>
          <a:prstGeom prst="rect">
            <a:avLst/>
          </a:prstGeom>
          <a:noFill/>
        </p:spPr>
        <p:txBody>
          <a:bodyPr wrap="square" rtlCol="0">
            <a:spAutoFit/>
          </a:bodyPr>
          <a:lstStyle/>
          <a:p>
            <a:r>
              <a:rPr lang="en-US" dirty="0">
                <a:latin typeface="Arial"/>
                <a:cs typeface="Arial"/>
              </a:rPr>
              <a:t>B</a:t>
            </a:r>
          </a:p>
        </p:txBody>
      </p:sp>
      <p:sp>
        <p:nvSpPr>
          <p:cNvPr id="60" name="Rounded Rectangle 59"/>
          <p:cNvSpPr/>
          <p:nvPr/>
        </p:nvSpPr>
        <p:spPr bwMode="auto">
          <a:xfrm>
            <a:off x="1476625" y="1234461"/>
            <a:ext cx="899506" cy="276999"/>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68" name="Rounded Rectangle 67"/>
          <p:cNvSpPr/>
          <p:nvPr/>
        </p:nvSpPr>
        <p:spPr bwMode="auto">
          <a:xfrm>
            <a:off x="1098481" y="2243293"/>
            <a:ext cx="1310557" cy="352766"/>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56" name="TextBox 55"/>
          <p:cNvSpPr txBox="1"/>
          <p:nvPr/>
        </p:nvSpPr>
        <p:spPr>
          <a:xfrm>
            <a:off x="1651206" y="1668792"/>
            <a:ext cx="866156"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57" name="TextBox 56"/>
          <p:cNvSpPr txBox="1"/>
          <p:nvPr/>
        </p:nvSpPr>
        <p:spPr>
          <a:xfrm>
            <a:off x="3930319" y="1668792"/>
            <a:ext cx="832523"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69" name="Title 1"/>
          <p:cNvSpPr>
            <a:spLocks noGrp="1"/>
          </p:cNvSpPr>
          <p:nvPr>
            <p:ph type="title"/>
          </p:nvPr>
        </p:nvSpPr>
        <p:spPr>
          <a:xfrm>
            <a:off x="457200" y="205978"/>
            <a:ext cx="8229600" cy="65127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smtClean="0">
                <a:solidFill>
                  <a:srgbClr val="FFFFFF"/>
                </a:solidFill>
              </a:rPr>
              <a:t>Load </a:t>
            </a:r>
            <a:r>
              <a:rPr lang="en-US" cap="small" dirty="0">
                <a:solidFill>
                  <a:srgbClr val="FFFFFF"/>
                </a:solidFill>
              </a:rPr>
              <a:t>B @ </a:t>
            </a:r>
            <a:r>
              <a:rPr lang="en-US" cap="small" dirty="0" smtClean="0">
                <a:solidFill>
                  <a:srgbClr val="FFFFFF"/>
                </a:solidFill>
              </a:rPr>
              <a:t>Core </a:t>
            </a:r>
            <a:r>
              <a:rPr lang="en-US" cap="small" dirty="0">
                <a:solidFill>
                  <a:srgbClr val="FFFFFF"/>
                </a:solidFill>
              </a:rPr>
              <a:t>0</a:t>
            </a:r>
          </a:p>
        </p:txBody>
      </p:sp>
      <p:grpSp>
        <p:nvGrpSpPr>
          <p:cNvPr id="70" name="Group 69"/>
          <p:cNvGrpSpPr/>
          <p:nvPr/>
        </p:nvGrpSpPr>
        <p:grpSpPr>
          <a:xfrm>
            <a:off x="5359420" y="1059518"/>
            <a:ext cx="3554606" cy="1938992"/>
            <a:chOff x="5359420" y="1059518"/>
            <a:chExt cx="3554606" cy="1938992"/>
          </a:xfrm>
        </p:grpSpPr>
        <p:sp>
          <p:nvSpPr>
            <p:cNvPr id="71" name="TextBox 70"/>
            <p:cNvSpPr txBox="1"/>
            <p:nvPr/>
          </p:nvSpPr>
          <p:spPr>
            <a:xfrm>
              <a:off x="5702337" y="1059518"/>
              <a:ext cx="1279636" cy="1938992"/>
            </a:xfrm>
            <a:prstGeom prst="rect">
              <a:avLst/>
            </a:prstGeom>
            <a:noFill/>
          </p:spPr>
          <p:txBody>
            <a:bodyPr wrap="square" rtlCol="0">
              <a:spAutoFit/>
            </a:bodyPr>
            <a:lstStyle/>
            <a:p>
              <a:r>
                <a:rPr lang="en-US" sz="2000" b="1" u="sng" dirty="0" smtClean="0">
                  <a:solidFill>
                    <a:srgbClr val="FFFFFF"/>
                  </a:solidFill>
                </a:rPr>
                <a:t>Core 0</a:t>
              </a:r>
            </a:p>
            <a:p>
              <a:r>
                <a:rPr lang="en-US" sz="2000" dirty="0" smtClean="0">
                  <a:solidFill>
                    <a:srgbClr val="FFFFFF"/>
                  </a:solidFill>
                </a:rPr>
                <a:t>store A</a:t>
              </a:r>
            </a:p>
            <a:p>
              <a:r>
                <a:rPr lang="en-US" sz="2000" b="1" dirty="0" smtClean="0">
                  <a:solidFill>
                    <a:srgbClr val="FF6666"/>
                  </a:solidFill>
                </a:rPr>
                <a:t>load B</a:t>
              </a:r>
            </a:p>
            <a:p>
              <a:endParaRPr lang="en-US" sz="2000" dirty="0" smtClean="0">
                <a:solidFill>
                  <a:srgbClr val="FFFFFF"/>
                </a:solidFill>
              </a:endParaRPr>
            </a:p>
            <a:p>
              <a:endParaRPr lang="en-US" sz="2000" dirty="0">
                <a:solidFill>
                  <a:srgbClr val="FFFFFF"/>
                </a:solidFill>
              </a:endParaRPr>
            </a:p>
            <a:p>
              <a:r>
                <a:rPr lang="en-US" sz="2000" dirty="0" smtClean="0">
                  <a:solidFill>
                    <a:srgbClr val="FFFFFF"/>
                  </a:solidFill>
                </a:rPr>
                <a:t>load B</a:t>
              </a:r>
            </a:p>
          </p:txBody>
        </p:sp>
        <p:sp>
          <p:nvSpPr>
            <p:cNvPr id="76" name="TextBox 75"/>
            <p:cNvSpPr txBox="1"/>
            <p:nvPr/>
          </p:nvSpPr>
          <p:spPr>
            <a:xfrm>
              <a:off x="7562075" y="1059518"/>
              <a:ext cx="1351951" cy="1631216"/>
            </a:xfrm>
            <a:prstGeom prst="rect">
              <a:avLst/>
            </a:prstGeom>
            <a:noFill/>
          </p:spPr>
          <p:txBody>
            <a:bodyPr wrap="square" rtlCol="0">
              <a:spAutoFit/>
            </a:bodyPr>
            <a:lstStyle/>
            <a:p>
              <a:r>
                <a:rPr lang="en-US" sz="2000" b="1" u="sng" dirty="0" smtClean="0">
                  <a:solidFill>
                    <a:srgbClr val="FFFFFF"/>
                  </a:solidFill>
                </a:rPr>
                <a:t>Core 1</a:t>
              </a:r>
            </a:p>
            <a:p>
              <a:endParaRPr lang="en-US" sz="2000" dirty="0" smtClean="0">
                <a:solidFill>
                  <a:srgbClr val="FFFFFF"/>
                </a:solidFill>
              </a:endParaRPr>
            </a:p>
            <a:p>
              <a:endParaRPr lang="en-US" sz="2000" dirty="0" smtClean="0">
                <a:solidFill>
                  <a:srgbClr val="FFFFFF"/>
                </a:solidFill>
              </a:endParaRPr>
            </a:p>
            <a:p>
              <a:r>
                <a:rPr lang="en-US" sz="2000" dirty="0" smtClean="0">
                  <a:solidFill>
                    <a:srgbClr val="FFFFFF"/>
                  </a:solidFill>
                </a:rPr>
                <a:t>store B</a:t>
              </a:r>
            </a:p>
            <a:p>
              <a:r>
                <a:rPr lang="en-US" sz="2000" dirty="0">
                  <a:solidFill>
                    <a:srgbClr val="FFFFFF"/>
                  </a:solidFill>
                </a:rPr>
                <a:t>l</a:t>
              </a:r>
              <a:r>
                <a:rPr lang="en-US" sz="2000" dirty="0" smtClean="0">
                  <a:solidFill>
                    <a:srgbClr val="FFFFFF"/>
                  </a:solidFill>
                </a:rPr>
                <a:t>oad A</a:t>
              </a:r>
              <a:endParaRPr lang="en-US" sz="2000" dirty="0">
                <a:solidFill>
                  <a:srgbClr val="FFFFFF"/>
                </a:solidFill>
              </a:endParaRPr>
            </a:p>
          </p:txBody>
        </p:sp>
        <p:grpSp>
          <p:nvGrpSpPr>
            <p:cNvPr id="77" name="Group 76"/>
            <p:cNvGrpSpPr/>
            <p:nvPr/>
          </p:nvGrpSpPr>
          <p:grpSpPr>
            <a:xfrm>
              <a:off x="5359420" y="1415144"/>
              <a:ext cx="280345" cy="338554"/>
              <a:chOff x="5313166" y="1370956"/>
              <a:chExt cx="313785" cy="378937"/>
            </a:xfrm>
          </p:grpSpPr>
          <p:sp>
            <p:nvSpPr>
              <p:cNvPr id="112" name="Oval 111"/>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3" name="TextBox 112"/>
              <p:cNvSpPr txBox="1"/>
              <p:nvPr/>
            </p:nvSpPr>
            <p:spPr>
              <a:xfrm>
                <a:off x="5313166" y="1370956"/>
                <a:ext cx="299636" cy="378937"/>
              </a:xfrm>
              <a:prstGeom prst="rect">
                <a:avLst/>
              </a:prstGeom>
              <a:noFill/>
            </p:spPr>
            <p:txBody>
              <a:bodyPr wrap="square" rtlCol="0">
                <a:spAutoFit/>
              </a:bodyPr>
              <a:lstStyle/>
              <a:p>
                <a:r>
                  <a:rPr lang="en-US" sz="1600" b="1" dirty="0" smtClean="0"/>
                  <a:t>1</a:t>
                </a:r>
              </a:p>
            </p:txBody>
          </p:sp>
        </p:grpSp>
        <p:grpSp>
          <p:nvGrpSpPr>
            <p:cNvPr id="78" name="Group 77"/>
            <p:cNvGrpSpPr/>
            <p:nvPr/>
          </p:nvGrpSpPr>
          <p:grpSpPr>
            <a:xfrm>
              <a:off x="5359420" y="1717114"/>
              <a:ext cx="280345" cy="338554"/>
              <a:chOff x="5313166" y="1370956"/>
              <a:chExt cx="313785" cy="378937"/>
            </a:xfrm>
          </p:grpSpPr>
          <p:sp>
            <p:nvSpPr>
              <p:cNvPr id="110" name="Oval 109"/>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1" name="TextBox 110"/>
              <p:cNvSpPr txBox="1"/>
              <p:nvPr/>
            </p:nvSpPr>
            <p:spPr>
              <a:xfrm>
                <a:off x="5313166" y="1370956"/>
                <a:ext cx="299636" cy="378937"/>
              </a:xfrm>
              <a:prstGeom prst="rect">
                <a:avLst/>
              </a:prstGeom>
              <a:noFill/>
            </p:spPr>
            <p:txBody>
              <a:bodyPr wrap="square" rtlCol="0">
                <a:spAutoFit/>
              </a:bodyPr>
              <a:lstStyle/>
              <a:p>
                <a:r>
                  <a:rPr lang="en-US" sz="1600" b="1" dirty="0"/>
                  <a:t>2</a:t>
                </a:r>
                <a:endParaRPr lang="en-US" sz="1600" b="1" dirty="0" smtClean="0"/>
              </a:p>
            </p:txBody>
          </p:sp>
        </p:grpSp>
        <p:grpSp>
          <p:nvGrpSpPr>
            <p:cNvPr id="82" name="Group 81"/>
            <p:cNvGrpSpPr/>
            <p:nvPr/>
          </p:nvGrpSpPr>
          <p:grpSpPr>
            <a:xfrm>
              <a:off x="7220121" y="2018572"/>
              <a:ext cx="280345" cy="338554"/>
              <a:chOff x="5313166" y="1370956"/>
              <a:chExt cx="313785" cy="378937"/>
            </a:xfrm>
          </p:grpSpPr>
          <p:sp>
            <p:nvSpPr>
              <p:cNvPr id="108" name="Oval 107"/>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09" name="TextBox 108"/>
              <p:cNvSpPr txBox="1"/>
              <p:nvPr/>
            </p:nvSpPr>
            <p:spPr>
              <a:xfrm>
                <a:off x="5313166" y="1370956"/>
                <a:ext cx="299636" cy="378937"/>
              </a:xfrm>
              <a:prstGeom prst="rect">
                <a:avLst/>
              </a:prstGeom>
              <a:noFill/>
            </p:spPr>
            <p:txBody>
              <a:bodyPr wrap="square" rtlCol="0">
                <a:spAutoFit/>
              </a:bodyPr>
              <a:lstStyle/>
              <a:p>
                <a:r>
                  <a:rPr lang="en-US" sz="1600" b="1" dirty="0"/>
                  <a:t>3</a:t>
                </a:r>
                <a:endParaRPr lang="en-US" sz="1600" b="1" dirty="0" smtClean="0"/>
              </a:p>
            </p:txBody>
          </p:sp>
        </p:grpSp>
        <p:grpSp>
          <p:nvGrpSpPr>
            <p:cNvPr id="83" name="Group 82"/>
            <p:cNvGrpSpPr/>
            <p:nvPr/>
          </p:nvGrpSpPr>
          <p:grpSpPr>
            <a:xfrm>
              <a:off x="7220121" y="2325307"/>
              <a:ext cx="280345" cy="338554"/>
              <a:chOff x="5313166" y="1370956"/>
              <a:chExt cx="313785" cy="378937"/>
            </a:xfrm>
          </p:grpSpPr>
          <p:sp>
            <p:nvSpPr>
              <p:cNvPr id="102" name="Oval 101"/>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07" name="TextBox 106"/>
              <p:cNvSpPr txBox="1"/>
              <p:nvPr/>
            </p:nvSpPr>
            <p:spPr>
              <a:xfrm>
                <a:off x="5313166" y="1370956"/>
                <a:ext cx="299636" cy="378937"/>
              </a:xfrm>
              <a:prstGeom prst="rect">
                <a:avLst/>
              </a:prstGeom>
              <a:noFill/>
            </p:spPr>
            <p:txBody>
              <a:bodyPr wrap="square" rtlCol="0">
                <a:spAutoFit/>
              </a:bodyPr>
              <a:lstStyle/>
              <a:p>
                <a:r>
                  <a:rPr lang="en-US" sz="1600" b="1" dirty="0" smtClean="0"/>
                  <a:t>4</a:t>
                </a:r>
              </a:p>
            </p:txBody>
          </p:sp>
        </p:grpSp>
        <p:grpSp>
          <p:nvGrpSpPr>
            <p:cNvPr id="98" name="Group 97"/>
            <p:cNvGrpSpPr/>
            <p:nvPr/>
          </p:nvGrpSpPr>
          <p:grpSpPr>
            <a:xfrm>
              <a:off x="5359420" y="2618677"/>
              <a:ext cx="280345" cy="338554"/>
              <a:chOff x="5313166" y="1370956"/>
              <a:chExt cx="313785" cy="378937"/>
            </a:xfrm>
          </p:grpSpPr>
          <p:sp>
            <p:nvSpPr>
              <p:cNvPr id="100" name="Oval 99"/>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01" name="TextBox 100"/>
              <p:cNvSpPr txBox="1"/>
              <p:nvPr/>
            </p:nvSpPr>
            <p:spPr>
              <a:xfrm>
                <a:off x="5313166" y="1370956"/>
                <a:ext cx="299636" cy="378937"/>
              </a:xfrm>
              <a:prstGeom prst="rect">
                <a:avLst/>
              </a:prstGeom>
              <a:noFill/>
            </p:spPr>
            <p:txBody>
              <a:bodyPr wrap="square" rtlCol="0">
                <a:spAutoFit/>
              </a:bodyPr>
              <a:lstStyle/>
              <a:p>
                <a:r>
                  <a:rPr lang="en-US" sz="1600" b="1" dirty="0"/>
                  <a:t>5</a:t>
                </a:r>
                <a:endParaRPr lang="en-US" sz="1600" b="1" dirty="0" smtClean="0"/>
              </a:p>
            </p:txBody>
          </p:sp>
        </p:grpSp>
      </p:grpSp>
      <p:sp>
        <p:nvSpPr>
          <p:cNvPr id="115" name="Content Placeholder 2"/>
          <p:cNvSpPr txBox="1">
            <a:spLocks/>
          </p:cNvSpPr>
          <p:nvPr/>
        </p:nvSpPr>
        <p:spPr bwMode="auto">
          <a:xfrm>
            <a:off x="4026107" y="3299766"/>
            <a:ext cx="5204402" cy="12256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chemeClr val="bg1"/>
                </a:solidFill>
              </a:rPr>
              <a:t>Reserve </a:t>
            </a:r>
            <a:r>
              <a:rPr lang="en-US" sz="2800" i="1" dirty="0" err="1" smtClean="0">
                <a:solidFill>
                  <a:schemeClr val="bg1"/>
                </a:solidFill>
              </a:rPr>
              <a:t>rts</a:t>
            </a:r>
            <a:r>
              <a:rPr lang="en-US" sz="2800" dirty="0" smtClean="0">
                <a:solidFill>
                  <a:schemeClr val="bg1"/>
                </a:solidFill>
              </a:rPr>
              <a:t> to </a:t>
            </a:r>
            <a:r>
              <a:rPr lang="en-US" sz="2800" i="1" dirty="0" err="1" smtClean="0">
                <a:solidFill>
                  <a:schemeClr val="bg1"/>
                </a:solidFill>
              </a:rPr>
              <a:t>pts</a:t>
            </a:r>
            <a:r>
              <a:rPr lang="en-US" sz="2800" i="1" dirty="0" smtClean="0">
                <a:solidFill>
                  <a:schemeClr val="bg1"/>
                </a:solidFill>
              </a:rPr>
              <a:t> + lease = 11</a:t>
            </a:r>
            <a:endParaRPr lang="en-US" sz="2800" i="1" dirty="0">
              <a:solidFill>
                <a:schemeClr val="bg1"/>
              </a:solidFill>
            </a:endParaRPr>
          </a:p>
        </p:txBody>
      </p:sp>
    </p:spTree>
    <p:extLst>
      <p:ext uri="{BB962C8B-B14F-4D97-AF65-F5344CB8AC3E}">
        <p14:creationId xmlns:p14="http://schemas.microsoft.com/office/powerpoint/2010/main" val="195540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5.55556E-7 1.48148E-6 L 0.06823 0.06759 " pathEditMode="relative" rAng="0" ptsTypes="AA">
                                      <p:cBhvr>
                                        <p:cTn id="9" dur="1000" fill="hold"/>
                                        <p:tgtEl>
                                          <p:spTgt spid="53"/>
                                        </p:tgtEl>
                                        <p:attrNameLst>
                                          <p:attrName>ppt_x</p:attrName>
                                          <p:attrName>ppt_y</p:attrName>
                                        </p:attrNameLst>
                                      </p:cBhvr>
                                      <p:rCtr x="3403" y="3380"/>
                                    </p:animMotion>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85"/>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86"/>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87"/>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88"/>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61"/>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66"/>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15">
                                            <p:txEl>
                                              <p:pRg st="0" end="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6"/>
                                        </p:tgtEl>
                                        <p:attrNameLst>
                                          <p:attrName>style.visibility</p:attrName>
                                        </p:attrNameLst>
                                      </p:cBhvr>
                                      <p:to>
                                        <p:strVal val="visible"/>
                                      </p:to>
                                    </p:set>
                                  </p:childTnLst>
                                </p:cTn>
                              </p:par>
                              <p:par>
                                <p:cTn id="30" presetID="42" presetClass="path" presetSubtype="0" accel="50000" decel="50000" fill="hold" nodeType="withEffect">
                                  <p:stCondLst>
                                    <p:cond delay="0"/>
                                  </p:stCondLst>
                                  <p:childTnLst>
                                    <p:animMotion origin="layout" path="M -1.94444E-6 2.22222E-6 L -0.10989 -0.24051 " pathEditMode="relative" rAng="0" ptsTypes="AA">
                                      <p:cBhvr>
                                        <p:cTn id="31" dur="2000" fill="hold"/>
                                        <p:tgtEl>
                                          <p:spTgt spid="61"/>
                                        </p:tgtEl>
                                        <p:attrNameLst>
                                          <p:attrName>ppt_x</p:attrName>
                                          <p:attrName>ppt_y</p:attrName>
                                        </p:attrNameLst>
                                      </p:cBhvr>
                                      <p:rCtr x="-5503" y="-12037"/>
                                    </p:animMotion>
                                  </p:childTnLst>
                                </p:cTn>
                              </p:par>
                              <p:par>
                                <p:cTn id="32" presetID="1" presetClass="entr" presetSubtype="0" fill="hold" grpId="0" nodeType="withEffect">
                                  <p:stCondLst>
                                    <p:cond delay="0"/>
                                  </p:stCondLst>
                                  <p:childTnLst>
                                    <p:set>
                                      <p:cBhvr>
                                        <p:cTn id="33" dur="1" fill="hold">
                                          <p:stCondLst>
                                            <p:cond delay="0"/>
                                          </p:stCondLst>
                                        </p:cTn>
                                        <p:tgtEl>
                                          <p:spTgt spid="7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6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75" grpId="0"/>
      <p:bldP spid="60" grpId="0" animBg="1"/>
      <p:bldP spid="6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24</a:t>
            </a:fld>
            <a:endParaRPr lang="en-US"/>
          </a:p>
        </p:txBody>
      </p:sp>
      <p:sp>
        <p:nvSpPr>
          <p:cNvPr id="5" name="Rounded Rectangle 4"/>
          <p:cNvSpPr/>
          <p:nvPr/>
        </p:nvSpPr>
        <p:spPr>
          <a:xfrm>
            <a:off x="482131"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6" name="Rounded Rectangle 5"/>
          <p:cNvSpPr/>
          <p:nvPr/>
        </p:nvSpPr>
        <p:spPr>
          <a:xfrm>
            <a:off x="577274"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7" name="TextBox 6"/>
          <p:cNvSpPr txBox="1"/>
          <p:nvPr/>
        </p:nvSpPr>
        <p:spPr>
          <a:xfrm>
            <a:off x="544994" y="1246752"/>
            <a:ext cx="1006601" cy="369332"/>
          </a:xfrm>
          <a:prstGeom prst="rect">
            <a:avLst/>
          </a:prstGeom>
          <a:noFill/>
          <a:effectLst/>
        </p:spPr>
        <p:txBody>
          <a:bodyPr wrap="square" rtlCol="0">
            <a:spAutoFit/>
          </a:bodyPr>
          <a:lstStyle/>
          <a:p>
            <a:r>
              <a:rPr lang="en-US" sz="1800" b="1" dirty="0" smtClean="0">
                <a:latin typeface="Arial"/>
                <a:cs typeface="Arial"/>
              </a:rPr>
              <a:t>Core 0</a:t>
            </a:r>
            <a:endParaRPr lang="en-US" sz="1800" b="1" dirty="0">
              <a:latin typeface="Arial"/>
              <a:cs typeface="Arial"/>
            </a:endParaRPr>
          </a:p>
        </p:txBody>
      </p:sp>
      <p:sp>
        <p:nvSpPr>
          <p:cNvPr id="8" name="Rounded Rectangle 7"/>
          <p:cNvSpPr/>
          <p:nvPr/>
        </p:nvSpPr>
        <p:spPr>
          <a:xfrm>
            <a:off x="1720095" y="3125429"/>
            <a:ext cx="1740566" cy="738641"/>
          </a:xfrm>
          <a:prstGeom prst="roundRect">
            <a:avLst>
              <a:gd name="adj" fmla="val 7759"/>
            </a:avLst>
          </a:prstGeom>
          <a:solidFill>
            <a:srgbClr val="D9D9D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9" name="Rounded Rectangle 8"/>
          <p:cNvSpPr/>
          <p:nvPr/>
        </p:nvSpPr>
        <p:spPr>
          <a:xfrm>
            <a:off x="569166"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31" name="TextBox 30"/>
          <p:cNvSpPr txBox="1"/>
          <p:nvPr/>
        </p:nvSpPr>
        <p:spPr>
          <a:xfrm>
            <a:off x="1556564"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=1</a:t>
            </a:r>
            <a:endParaRPr lang="en-US" sz="1800" i="1" dirty="0">
              <a:latin typeface="Arial"/>
              <a:cs typeface="Arial"/>
            </a:endParaRPr>
          </a:p>
        </p:txBody>
      </p:sp>
      <p:graphicFrame>
        <p:nvGraphicFramePr>
          <p:cNvPr id="79" name="Table 78"/>
          <p:cNvGraphicFramePr>
            <a:graphicFrameLocks noGrp="1"/>
          </p:cNvGraphicFramePr>
          <p:nvPr>
            <p:extLst>
              <p:ext uri="{D42A27DB-BD31-4B8C-83A1-F6EECF244321}">
                <p14:modId xmlns:p14="http://schemas.microsoft.com/office/powerpoint/2010/main" val="1720098748"/>
              </p:ext>
            </p:extLst>
          </p:nvPr>
        </p:nvGraphicFramePr>
        <p:xfrm>
          <a:off x="2222165" y="3210518"/>
          <a:ext cx="1108604" cy="253186"/>
        </p:xfrm>
        <a:graphic>
          <a:graphicData uri="http://schemas.openxmlformats.org/drawingml/2006/table">
            <a:tbl>
              <a:tblPr firstRow="1" bandRow="1">
                <a:tableStyleId>{5940675A-B579-460E-94D1-54222C63F5DA}</a:tableStyleId>
              </a:tblPr>
              <a:tblGrid>
                <a:gridCol w="369535"/>
                <a:gridCol w="739069"/>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0" name="TextBox 79"/>
          <p:cNvSpPr txBox="1"/>
          <p:nvPr/>
        </p:nvSpPr>
        <p:spPr>
          <a:xfrm>
            <a:off x="1720095" y="3124394"/>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81" name="TextBox 80"/>
          <p:cNvSpPr txBox="1"/>
          <p:nvPr/>
        </p:nvSpPr>
        <p:spPr>
          <a:xfrm>
            <a:off x="2218863" y="3156581"/>
            <a:ext cx="285906"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84" name="TextBox 83"/>
          <p:cNvSpPr txBox="1"/>
          <p:nvPr/>
        </p:nvSpPr>
        <p:spPr>
          <a:xfrm>
            <a:off x="1731414" y="3460182"/>
            <a:ext cx="497645" cy="461665"/>
          </a:xfrm>
          <a:prstGeom prst="rect">
            <a:avLst/>
          </a:prstGeom>
          <a:noFill/>
        </p:spPr>
        <p:txBody>
          <a:bodyPr wrap="square" rtlCol="0">
            <a:spAutoFit/>
          </a:bodyPr>
          <a:lstStyle/>
          <a:p>
            <a:r>
              <a:rPr lang="en-US" dirty="0">
                <a:latin typeface="Arial"/>
                <a:cs typeface="Arial"/>
              </a:rPr>
              <a:t>B</a:t>
            </a:r>
          </a:p>
        </p:txBody>
      </p:sp>
      <p:graphicFrame>
        <p:nvGraphicFramePr>
          <p:cNvPr id="85" name="Table 84"/>
          <p:cNvGraphicFramePr>
            <a:graphicFrameLocks noGrp="1"/>
          </p:cNvGraphicFramePr>
          <p:nvPr>
            <p:extLst>
              <p:ext uri="{D42A27DB-BD31-4B8C-83A1-F6EECF244321}">
                <p14:modId xmlns:p14="http://schemas.microsoft.com/office/powerpoint/2010/main" val="4140717466"/>
              </p:ext>
            </p:extLst>
          </p:nvPr>
        </p:nvGraphicFramePr>
        <p:xfrm>
          <a:off x="2218421" y="3528268"/>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6" name="TextBox 85"/>
          <p:cNvSpPr txBox="1"/>
          <p:nvPr/>
        </p:nvSpPr>
        <p:spPr>
          <a:xfrm>
            <a:off x="2245735" y="3470129"/>
            <a:ext cx="535210" cy="369332"/>
          </a:xfrm>
          <a:prstGeom prst="rect">
            <a:avLst/>
          </a:prstGeom>
          <a:noFill/>
        </p:spPr>
        <p:txBody>
          <a:bodyPr wrap="square" rtlCol="0">
            <a:spAutoFit/>
          </a:bodyPr>
          <a:lstStyle/>
          <a:p>
            <a:r>
              <a:rPr lang="en-US" sz="1800" dirty="0" smtClean="0">
                <a:solidFill>
                  <a:srgbClr val="000000"/>
                </a:solidFill>
                <a:latin typeface="Arial"/>
                <a:cs typeface="Arial"/>
              </a:rPr>
              <a:t>S</a:t>
            </a:r>
            <a:endParaRPr lang="en-US" sz="1800" dirty="0">
              <a:solidFill>
                <a:srgbClr val="000000"/>
              </a:solidFill>
              <a:latin typeface="Arial"/>
              <a:cs typeface="Arial"/>
            </a:endParaRPr>
          </a:p>
        </p:txBody>
      </p:sp>
      <p:sp>
        <p:nvSpPr>
          <p:cNvPr id="87" name="TextBox 86"/>
          <p:cNvSpPr txBox="1"/>
          <p:nvPr/>
        </p:nvSpPr>
        <p:spPr>
          <a:xfrm>
            <a:off x="2622268" y="3469376"/>
            <a:ext cx="444905" cy="369332"/>
          </a:xfrm>
          <a:prstGeom prst="rect">
            <a:avLst/>
          </a:prstGeom>
          <a:noFill/>
        </p:spPr>
        <p:txBody>
          <a:bodyPr wrap="square" rtlCol="0">
            <a:spAutoFit/>
          </a:bodyPr>
          <a:lstStyle/>
          <a:p>
            <a:r>
              <a:rPr lang="en-US" sz="1800" dirty="0" smtClean="0">
                <a:solidFill>
                  <a:srgbClr val="000000"/>
                </a:solidFill>
                <a:latin typeface="Arial"/>
                <a:cs typeface="Arial"/>
              </a:rPr>
              <a:t>0 </a:t>
            </a:r>
            <a:endParaRPr lang="en-US" sz="1800" dirty="0">
              <a:solidFill>
                <a:srgbClr val="000000"/>
              </a:solidFill>
              <a:latin typeface="Arial"/>
              <a:cs typeface="Arial"/>
            </a:endParaRPr>
          </a:p>
        </p:txBody>
      </p:sp>
      <p:sp>
        <p:nvSpPr>
          <p:cNvPr id="88" name="TextBox 87"/>
          <p:cNvSpPr txBox="1"/>
          <p:nvPr/>
        </p:nvSpPr>
        <p:spPr>
          <a:xfrm>
            <a:off x="2921657" y="3466013"/>
            <a:ext cx="535210" cy="369332"/>
          </a:xfrm>
          <a:prstGeom prst="rect">
            <a:avLst/>
          </a:prstGeom>
          <a:noFill/>
        </p:spPr>
        <p:txBody>
          <a:bodyPr wrap="square" rtlCol="0">
            <a:spAutoFit/>
          </a:bodyPr>
          <a:lstStyle/>
          <a:p>
            <a:r>
              <a:rPr lang="en-US" sz="1800" dirty="0" smtClean="0">
                <a:solidFill>
                  <a:srgbClr val="000000"/>
                </a:solidFill>
                <a:latin typeface="Arial"/>
                <a:cs typeface="Arial"/>
              </a:rPr>
              <a:t>11</a:t>
            </a:r>
            <a:endParaRPr lang="en-US" sz="1800" dirty="0">
              <a:solidFill>
                <a:srgbClr val="000000"/>
              </a:solidFill>
              <a:latin typeface="Arial"/>
              <a:cs typeface="Arial"/>
            </a:endParaRPr>
          </a:p>
        </p:txBody>
      </p:sp>
      <p:sp>
        <p:nvSpPr>
          <p:cNvPr id="90" name="Rounded Rectangle 89"/>
          <p:cNvSpPr/>
          <p:nvPr/>
        </p:nvSpPr>
        <p:spPr>
          <a:xfrm>
            <a:off x="2754347"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1" name="Rounded Rectangle 90"/>
          <p:cNvSpPr/>
          <p:nvPr/>
        </p:nvSpPr>
        <p:spPr>
          <a:xfrm>
            <a:off x="2849490"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2" name="TextBox 91"/>
          <p:cNvSpPr txBox="1"/>
          <p:nvPr/>
        </p:nvSpPr>
        <p:spPr>
          <a:xfrm>
            <a:off x="2817210" y="1246752"/>
            <a:ext cx="1006601" cy="369332"/>
          </a:xfrm>
          <a:prstGeom prst="rect">
            <a:avLst/>
          </a:prstGeom>
          <a:noFill/>
          <a:effectLst/>
        </p:spPr>
        <p:txBody>
          <a:bodyPr wrap="square" rtlCol="0">
            <a:spAutoFit/>
          </a:bodyPr>
          <a:lstStyle/>
          <a:p>
            <a:r>
              <a:rPr lang="en-US" sz="1800" b="1" dirty="0" smtClean="0">
                <a:latin typeface="Arial"/>
                <a:cs typeface="Arial"/>
              </a:rPr>
              <a:t>Core 1</a:t>
            </a:r>
            <a:endParaRPr lang="en-US" sz="1800" b="1" dirty="0">
              <a:latin typeface="Arial"/>
              <a:cs typeface="Arial"/>
            </a:endParaRPr>
          </a:p>
        </p:txBody>
      </p:sp>
      <p:sp>
        <p:nvSpPr>
          <p:cNvPr id="93" name="Rounded Rectangle 92"/>
          <p:cNvSpPr/>
          <p:nvPr/>
        </p:nvSpPr>
        <p:spPr>
          <a:xfrm>
            <a:off x="2841382"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5" name="TextBox 94"/>
          <p:cNvSpPr txBox="1"/>
          <p:nvPr/>
        </p:nvSpPr>
        <p:spPr>
          <a:xfrm>
            <a:off x="3828780"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a:t>
            </a:r>
            <a:r>
              <a:rPr lang="en-US" sz="1800" i="1" dirty="0">
                <a:latin typeface="Arial"/>
                <a:cs typeface="Arial"/>
              </a:rPr>
              <a:t>0</a:t>
            </a:r>
          </a:p>
        </p:txBody>
      </p:sp>
      <p:graphicFrame>
        <p:nvGraphicFramePr>
          <p:cNvPr id="35" name="Table 34"/>
          <p:cNvGraphicFramePr>
            <a:graphicFrameLocks noGrp="1"/>
          </p:cNvGraphicFramePr>
          <p:nvPr>
            <p:extLst>
              <p:ext uri="{D42A27DB-BD31-4B8C-83A1-F6EECF244321}">
                <p14:modId xmlns:p14="http://schemas.microsoft.com/office/powerpoint/2010/main" val="3088674291"/>
              </p:ext>
            </p:extLst>
          </p:nvPr>
        </p:nvGraphicFramePr>
        <p:xfrm>
          <a:off x="1215473" y="1966482"/>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36" name="TextBox 35"/>
          <p:cNvSpPr txBox="1"/>
          <p:nvPr/>
        </p:nvSpPr>
        <p:spPr>
          <a:xfrm>
            <a:off x="713403" y="1880358"/>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37" name="TextBox 36"/>
          <p:cNvSpPr txBox="1"/>
          <p:nvPr/>
        </p:nvSpPr>
        <p:spPr>
          <a:xfrm>
            <a:off x="1212171" y="1912545"/>
            <a:ext cx="535210"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38" name="TextBox 37"/>
          <p:cNvSpPr txBox="1"/>
          <p:nvPr/>
        </p:nvSpPr>
        <p:spPr>
          <a:xfrm>
            <a:off x="1617263" y="1911792"/>
            <a:ext cx="535210" cy="369332"/>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39" name="TextBox 38"/>
          <p:cNvSpPr txBox="1"/>
          <p:nvPr/>
        </p:nvSpPr>
        <p:spPr>
          <a:xfrm>
            <a:off x="1989879" y="1908429"/>
            <a:ext cx="535210" cy="369332"/>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42" name="TextBox 41"/>
          <p:cNvSpPr txBox="1"/>
          <p:nvPr/>
        </p:nvSpPr>
        <p:spPr>
          <a:xfrm>
            <a:off x="2561877" y="3172389"/>
            <a:ext cx="875579" cy="307777"/>
          </a:xfrm>
          <a:prstGeom prst="rect">
            <a:avLst/>
          </a:prstGeom>
          <a:noFill/>
        </p:spPr>
        <p:txBody>
          <a:bodyPr wrap="square" rtlCol="0">
            <a:spAutoFit/>
          </a:bodyPr>
          <a:lstStyle/>
          <a:p>
            <a:r>
              <a:rPr lang="en-US" sz="1400" dirty="0" smtClean="0">
                <a:solidFill>
                  <a:srgbClr val="000000"/>
                </a:solidFill>
                <a:latin typeface="Arial"/>
                <a:cs typeface="Arial"/>
              </a:rPr>
              <a:t>owner:0</a:t>
            </a:r>
            <a:endParaRPr lang="en-US" sz="1400" dirty="0">
              <a:solidFill>
                <a:srgbClr val="000000"/>
              </a:solidFill>
              <a:latin typeface="Arial"/>
              <a:cs typeface="Arial"/>
            </a:endParaRPr>
          </a:p>
        </p:txBody>
      </p:sp>
      <p:sp>
        <p:nvSpPr>
          <p:cNvPr id="40" name="TextBox 39"/>
          <p:cNvSpPr txBox="1"/>
          <p:nvPr/>
        </p:nvSpPr>
        <p:spPr>
          <a:xfrm>
            <a:off x="727422" y="2187058"/>
            <a:ext cx="497645" cy="461665"/>
          </a:xfrm>
          <a:prstGeom prst="rect">
            <a:avLst/>
          </a:prstGeom>
          <a:noFill/>
        </p:spPr>
        <p:txBody>
          <a:bodyPr wrap="square" rtlCol="0">
            <a:spAutoFit/>
          </a:bodyPr>
          <a:lstStyle/>
          <a:p>
            <a:r>
              <a:rPr lang="en-US" dirty="0">
                <a:latin typeface="Arial"/>
                <a:cs typeface="Arial"/>
              </a:rPr>
              <a:t>B</a:t>
            </a:r>
          </a:p>
        </p:txBody>
      </p:sp>
      <p:graphicFrame>
        <p:nvGraphicFramePr>
          <p:cNvPr id="41" name="Table 40"/>
          <p:cNvGraphicFramePr>
            <a:graphicFrameLocks noGrp="1"/>
          </p:cNvGraphicFramePr>
          <p:nvPr>
            <p:extLst>
              <p:ext uri="{D42A27DB-BD31-4B8C-83A1-F6EECF244321}">
                <p14:modId xmlns:p14="http://schemas.microsoft.com/office/powerpoint/2010/main" val="3165225092"/>
              </p:ext>
            </p:extLst>
          </p:nvPr>
        </p:nvGraphicFramePr>
        <p:xfrm>
          <a:off x="1214429" y="2291429"/>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43" name="TextBox 42"/>
          <p:cNvSpPr txBox="1"/>
          <p:nvPr/>
        </p:nvSpPr>
        <p:spPr>
          <a:xfrm>
            <a:off x="1241743" y="2233289"/>
            <a:ext cx="535210" cy="369332"/>
          </a:xfrm>
          <a:prstGeom prst="rect">
            <a:avLst/>
          </a:prstGeom>
          <a:noFill/>
        </p:spPr>
        <p:txBody>
          <a:bodyPr wrap="square" rtlCol="0">
            <a:spAutoFit/>
          </a:bodyPr>
          <a:lstStyle/>
          <a:p>
            <a:r>
              <a:rPr lang="en-US" sz="1800" dirty="0" smtClean="0">
                <a:solidFill>
                  <a:srgbClr val="000000"/>
                </a:solidFill>
                <a:latin typeface="Arial"/>
                <a:cs typeface="Arial"/>
              </a:rPr>
              <a:t>S</a:t>
            </a:r>
            <a:endParaRPr lang="en-US" sz="1800" dirty="0">
              <a:solidFill>
                <a:srgbClr val="000000"/>
              </a:solidFill>
              <a:latin typeface="Arial"/>
              <a:cs typeface="Arial"/>
            </a:endParaRPr>
          </a:p>
        </p:txBody>
      </p:sp>
      <p:sp>
        <p:nvSpPr>
          <p:cNvPr id="45" name="TextBox 44"/>
          <p:cNvSpPr txBox="1"/>
          <p:nvPr/>
        </p:nvSpPr>
        <p:spPr>
          <a:xfrm>
            <a:off x="1618276" y="2232536"/>
            <a:ext cx="444905" cy="369332"/>
          </a:xfrm>
          <a:prstGeom prst="rect">
            <a:avLst/>
          </a:prstGeom>
          <a:noFill/>
        </p:spPr>
        <p:txBody>
          <a:bodyPr wrap="square" rtlCol="0">
            <a:spAutoFit/>
          </a:bodyPr>
          <a:lstStyle/>
          <a:p>
            <a:r>
              <a:rPr lang="en-US" sz="1800" dirty="0" smtClean="0">
                <a:solidFill>
                  <a:srgbClr val="000000"/>
                </a:solidFill>
                <a:latin typeface="Arial"/>
                <a:cs typeface="Arial"/>
              </a:rPr>
              <a:t>0 </a:t>
            </a:r>
            <a:endParaRPr lang="en-US" sz="1800" dirty="0">
              <a:solidFill>
                <a:srgbClr val="000000"/>
              </a:solidFill>
              <a:latin typeface="Arial"/>
              <a:cs typeface="Arial"/>
            </a:endParaRPr>
          </a:p>
        </p:txBody>
      </p:sp>
      <p:sp>
        <p:nvSpPr>
          <p:cNvPr id="46" name="TextBox 45"/>
          <p:cNvSpPr txBox="1"/>
          <p:nvPr/>
        </p:nvSpPr>
        <p:spPr>
          <a:xfrm>
            <a:off x="1926132" y="2229173"/>
            <a:ext cx="535210" cy="369332"/>
          </a:xfrm>
          <a:prstGeom prst="rect">
            <a:avLst/>
          </a:prstGeom>
          <a:noFill/>
        </p:spPr>
        <p:txBody>
          <a:bodyPr wrap="square" rtlCol="0">
            <a:spAutoFit/>
          </a:bodyPr>
          <a:lstStyle/>
          <a:p>
            <a:r>
              <a:rPr lang="en-US" sz="1800" dirty="0" smtClean="0">
                <a:solidFill>
                  <a:srgbClr val="000000"/>
                </a:solidFill>
                <a:latin typeface="Arial"/>
                <a:cs typeface="Arial"/>
              </a:rPr>
              <a:t>11</a:t>
            </a:r>
            <a:endParaRPr lang="en-US" sz="1800" dirty="0">
              <a:solidFill>
                <a:srgbClr val="000000"/>
              </a:solidFill>
              <a:latin typeface="Arial"/>
              <a:cs typeface="Arial"/>
            </a:endParaRPr>
          </a:p>
        </p:txBody>
      </p:sp>
      <p:grpSp>
        <p:nvGrpSpPr>
          <p:cNvPr id="66" name="Group 65"/>
          <p:cNvGrpSpPr/>
          <p:nvPr/>
        </p:nvGrpSpPr>
        <p:grpSpPr>
          <a:xfrm>
            <a:off x="3642905" y="2486596"/>
            <a:ext cx="1353336" cy="369332"/>
            <a:chOff x="2369018" y="3583583"/>
            <a:chExt cx="817754" cy="297559"/>
          </a:xfrm>
        </p:grpSpPr>
        <p:sp>
          <p:nvSpPr>
            <p:cNvPr id="67" name="Rounded Rectangle 66"/>
            <p:cNvSpPr/>
            <p:nvPr/>
          </p:nvSpPr>
          <p:spPr>
            <a:xfrm>
              <a:off x="2369018" y="3627489"/>
              <a:ext cx="817754" cy="218797"/>
            </a:xfrm>
            <a:prstGeom prst="roundRect">
              <a:avLst>
                <a:gd name="adj" fmla="val 43397"/>
              </a:avLst>
            </a:prstGeom>
            <a:solidFill>
              <a:srgbClr val="E6B9B8"/>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p>
          </p:txBody>
        </p:sp>
        <p:sp>
          <p:nvSpPr>
            <p:cNvPr id="72" name="TextBox 71"/>
            <p:cNvSpPr txBox="1"/>
            <p:nvPr/>
          </p:nvSpPr>
          <p:spPr>
            <a:xfrm>
              <a:off x="2401791" y="3583583"/>
              <a:ext cx="719837" cy="297559"/>
            </a:xfrm>
            <a:prstGeom prst="rect">
              <a:avLst/>
            </a:prstGeom>
            <a:noFill/>
          </p:spPr>
          <p:txBody>
            <a:bodyPr wrap="none" rtlCol="0">
              <a:spAutoFit/>
            </a:bodyPr>
            <a:lstStyle/>
            <a:p>
              <a:r>
                <a:rPr lang="en-US" sz="1800" dirty="0" smtClean="0">
                  <a:latin typeface="Times"/>
                  <a:cs typeface="Times"/>
                </a:rPr>
                <a:t>ST(</a:t>
              </a:r>
              <a:r>
                <a:rPr lang="en-US" sz="1800" dirty="0">
                  <a:latin typeface="Times"/>
                  <a:cs typeface="Times"/>
                </a:rPr>
                <a:t>B</a:t>
              </a:r>
              <a:r>
                <a:rPr lang="en-US" sz="1800" dirty="0" smtClean="0">
                  <a:latin typeface="Times"/>
                  <a:cs typeface="Times"/>
                </a:rPr>
                <a:t>) </a:t>
              </a:r>
              <a:r>
                <a:rPr lang="en-US" sz="1800" dirty="0" err="1" smtClean="0">
                  <a:latin typeface="Times"/>
                  <a:cs typeface="Times"/>
                </a:rPr>
                <a:t>Req</a:t>
              </a:r>
              <a:endParaRPr lang="en-US" sz="1800" dirty="0" smtClean="0">
                <a:latin typeface="Times"/>
                <a:cs typeface="Times"/>
              </a:endParaRPr>
            </a:p>
          </p:txBody>
        </p:sp>
      </p:grpSp>
      <p:grpSp>
        <p:nvGrpSpPr>
          <p:cNvPr id="73" name="Group 72"/>
          <p:cNvGrpSpPr/>
          <p:nvPr/>
        </p:nvGrpSpPr>
        <p:grpSpPr>
          <a:xfrm>
            <a:off x="2209214" y="3485189"/>
            <a:ext cx="1170347" cy="369332"/>
            <a:chOff x="2233136" y="5679074"/>
            <a:chExt cx="1170347" cy="492442"/>
          </a:xfrm>
        </p:grpSpPr>
        <p:grpSp>
          <p:nvGrpSpPr>
            <p:cNvPr id="74" name="Group 73"/>
            <p:cNvGrpSpPr/>
            <p:nvPr/>
          </p:nvGrpSpPr>
          <p:grpSpPr>
            <a:xfrm>
              <a:off x="2233136" y="5679074"/>
              <a:ext cx="1129842" cy="492442"/>
              <a:chOff x="-1289054" y="4263858"/>
              <a:chExt cx="1397000" cy="608885"/>
            </a:xfrm>
          </p:grpSpPr>
          <p:pic>
            <p:nvPicPr>
              <p:cNvPr id="77" name="Picture 76" descr="temp.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89054" y="4346766"/>
                <a:ext cx="1397000" cy="419100"/>
              </a:xfrm>
              <a:prstGeom prst="rect">
                <a:avLst/>
              </a:prstGeom>
            </p:spPr>
          </p:pic>
          <p:sp>
            <p:nvSpPr>
              <p:cNvPr id="76" name="TextBox 75"/>
              <p:cNvSpPr txBox="1"/>
              <p:nvPr/>
            </p:nvSpPr>
            <p:spPr>
              <a:xfrm>
                <a:off x="-1261738" y="4263858"/>
                <a:ext cx="383730" cy="608885"/>
              </a:xfrm>
              <a:prstGeom prst="rect">
                <a:avLst/>
              </a:prstGeom>
              <a:noFill/>
            </p:spPr>
            <p:txBody>
              <a:bodyPr wrap="square" rtlCol="0">
                <a:spAutoFit/>
              </a:bodyPr>
              <a:lstStyle/>
              <a:p>
                <a:r>
                  <a:rPr lang="en-US" sz="1800" dirty="0">
                    <a:solidFill>
                      <a:srgbClr val="000000"/>
                    </a:solidFill>
                    <a:latin typeface="Arial"/>
                    <a:cs typeface="Arial"/>
                  </a:rPr>
                  <a:t>M</a:t>
                </a:r>
              </a:p>
            </p:txBody>
          </p:sp>
        </p:grpSp>
        <p:sp>
          <p:nvSpPr>
            <p:cNvPr id="75" name="TextBox 74"/>
            <p:cNvSpPr txBox="1"/>
            <p:nvPr/>
          </p:nvSpPr>
          <p:spPr>
            <a:xfrm>
              <a:off x="2580096" y="5699238"/>
              <a:ext cx="823387" cy="410369"/>
            </a:xfrm>
            <a:prstGeom prst="rect">
              <a:avLst/>
            </a:prstGeom>
            <a:noFill/>
          </p:spPr>
          <p:txBody>
            <a:bodyPr wrap="none" rtlCol="0">
              <a:spAutoFit/>
            </a:bodyPr>
            <a:lstStyle/>
            <a:p>
              <a:r>
                <a:rPr lang="en-US" sz="1400" dirty="0" smtClean="0"/>
                <a:t>owner:1</a:t>
              </a:r>
            </a:p>
          </p:txBody>
        </p:sp>
      </p:grpSp>
      <p:grpSp>
        <p:nvGrpSpPr>
          <p:cNvPr id="78" name="Group 77"/>
          <p:cNvGrpSpPr/>
          <p:nvPr/>
        </p:nvGrpSpPr>
        <p:grpSpPr>
          <a:xfrm>
            <a:off x="2210303" y="3466999"/>
            <a:ext cx="1155120" cy="377375"/>
            <a:chOff x="9025560" y="3495787"/>
            <a:chExt cx="1419237" cy="625417"/>
          </a:xfrm>
        </p:grpSpPr>
        <p:pic>
          <p:nvPicPr>
            <p:cNvPr id="82" name="Picture 81" descr="temp.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83" name="TextBox 82"/>
            <p:cNvSpPr txBox="1"/>
            <p:nvPr/>
          </p:nvSpPr>
          <p:spPr>
            <a:xfrm>
              <a:off x="9045118" y="3504073"/>
              <a:ext cx="415814" cy="612088"/>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89" name="TextBox 88"/>
            <p:cNvSpPr txBox="1"/>
            <p:nvPr/>
          </p:nvSpPr>
          <p:spPr>
            <a:xfrm>
              <a:off x="9531695" y="3509118"/>
              <a:ext cx="355753" cy="612086"/>
            </a:xfrm>
            <a:prstGeom prst="rect">
              <a:avLst/>
            </a:prstGeom>
            <a:noFill/>
          </p:spPr>
          <p:txBody>
            <a:bodyPr wrap="square" rtlCol="0">
              <a:spAutoFit/>
            </a:bodyPr>
            <a:lstStyle/>
            <a:p>
              <a:r>
                <a:rPr lang="en-US" sz="1800" dirty="0">
                  <a:solidFill>
                    <a:srgbClr val="000000"/>
                  </a:solidFill>
                  <a:latin typeface="Arial"/>
                  <a:cs typeface="Arial"/>
                </a:rPr>
                <a:t>0</a:t>
              </a:r>
            </a:p>
          </p:txBody>
        </p:sp>
        <p:sp>
          <p:nvSpPr>
            <p:cNvPr id="96" name="TextBox 95"/>
            <p:cNvSpPr txBox="1"/>
            <p:nvPr/>
          </p:nvSpPr>
          <p:spPr>
            <a:xfrm>
              <a:off x="9904919" y="3495787"/>
              <a:ext cx="539878" cy="612089"/>
            </a:xfrm>
            <a:prstGeom prst="rect">
              <a:avLst/>
            </a:prstGeom>
            <a:noFill/>
          </p:spPr>
          <p:txBody>
            <a:bodyPr wrap="square" rtlCol="0">
              <a:spAutoFit/>
            </a:bodyPr>
            <a:lstStyle/>
            <a:p>
              <a:r>
                <a:rPr lang="en-US" sz="1800" dirty="0" smtClean="0">
                  <a:solidFill>
                    <a:srgbClr val="000000"/>
                  </a:solidFill>
                  <a:latin typeface="Arial"/>
                  <a:cs typeface="Arial"/>
                </a:rPr>
                <a:t>11</a:t>
              </a:r>
              <a:endParaRPr lang="en-US" sz="1800" dirty="0">
                <a:solidFill>
                  <a:srgbClr val="000000"/>
                </a:solidFill>
                <a:latin typeface="Arial"/>
                <a:cs typeface="Arial"/>
              </a:endParaRPr>
            </a:p>
          </p:txBody>
        </p:sp>
      </p:grpSp>
      <p:sp>
        <p:nvSpPr>
          <p:cNvPr id="98" name="Rounded Rectangle 97"/>
          <p:cNvSpPr/>
          <p:nvPr/>
        </p:nvSpPr>
        <p:spPr bwMode="auto">
          <a:xfrm>
            <a:off x="3823810" y="1243434"/>
            <a:ext cx="885940" cy="267151"/>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99" name="Rounded Rectangle 98"/>
          <p:cNvSpPr/>
          <p:nvPr/>
        </p:nvSpPr>
        <p:spPr bwMode="auto">
          <a:xfrm>
            <a:off x="3396730" y="2242982"/>
            <a:ext cx="1313020" cy="341117"/>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grpSp>
        <p:nvGrpSpPr>
          <p:cNvPr id="100" name="Group 99"/>
          <p:cNvGrpSpPr/>
          <p:nvPr/>
        </p:nvGrpSpPr>
        <p:grpSpPr>
          <a:xfrm>
            <a:off x="3494813" y="2233297"/>
            <a:ext cx="1155120" cy="377375"/>
            <a:chOff x="9025560" y="3495787"/>
            <a:chExt cx="1419237" cy="625416"/>
          </a:xfrm>
        </p:grpSpPr>
        <p:pic>
          <p:nvPicPr>
            <p:cNvPr id="101" name="Picture 100" descr="temp.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102" name="TextBox 101"/>
            <p:cNvSpPr txBox="1"/>
            <p:nvPr/>
          </p:nvSpPr>
          <p:spPr>
            <a:xfrm>
              <a:off x="9045118" y="3504073"/>
              <a:ext cx="415814" cy="612088"/>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103" name="TextBox 102"/>
            <p:cNvSpPr txBox="1"/>
            <p:nvPr/>
          </p:nvSpPr>
          <p:spPr>
            <a:xfrm>
              <a:off x="9451153" y="3509118"/>
              <a:ext cx="605944" cy="612085"/>
            </a:xfrm>
            <a:prstGeom prst="rect">
              <a:avLst/>
            </a:prstGeom>
            <a:noFill/>
          </p:spPr>
          <p:txBody>
            <a:bodyPr wrap="square" rtlCol="0">
              <a:spAutoFit/>
            </a:bodyPr>
            <a:lstStyle/>
            <a:p>
              <a:r>
                <a:rPr lang="en-US" sz="1800" dirty="0" smtClean="0">
                  <a:solidFill>
                    <a:srgbClr val="000000"/>
                  </a:solidFill>
                  <a:latin typeface="Arial"/>
                  <a:cs typeface="Arial"/>
                </a:rPr>
                <a:t>12</a:t>
              </a:r>
              <a:endParaRPr lang="en-US" sz="1800" dirty="0">
                <a:solidFill>
                  <a:srgbClr val="000000"/>
                </a:solidFill>
                <a:latin typeface="Arial"/>
                <a:cs typeface="Arial"/>
              </a:endParaRPr>
            </a:p>
          </p:txBody>
        </p:sp>
        <p:sp>
          <p:nvSpPr>
            <p:cNvPr id="104" name="TextBox 103"/>
            <p:cNvSpPr txBox="1"/>
            <p:nvPr/>
          </p:nvSpPr>
          <p:spPr>
            <a:xfrm>
              <a:off x="9904919" y="3495787"/>
              <a:ext cx="539878" cy="612088"/>
            </a:xfrm>
            <a:prstGeom prst="rect">
              <a:avLst/>
            </a:prstGeom>
            <a:noFill/>
          </p:spPr>
          <p:txBody>
            <a:bodyPr wrap="square" rtlCol="0">
              <a:spAutoFit/>
            </a:bodyPr>
            <a:lstStyle/>
            <a:p>
              <a:r>
                <a:rPr lang="en-US" sz="1800" dirty="0" smtClean="0">
                  <a:solidFill>
                    <a:srgbClr val="000000"/>
                  </a:solidFill>
                  <a:latin typeface="Arial"/>
                  <a:cs typeface="Arial"/>
                </a:rPr>
                <a:t>12</a:t>
              </a:r>
              <a:endParaRPr lang="en-US" sz="1800" dirty="0">
                <a:solidFill>
                  <a:srgbClr val="000000"/>
                </a:solidFill>
                <a:latin typeface="Arial"/>
                <a:cs typeface="Arial"/>
              </a:endParaRPr>
            </a:p>
          </p:txBody>
        </p:sp>
      </p:grpSp>
      <p:sp>
        <p:nvSpPr>
          <p:cNvPr id="105" name="TextBox 104"/>
          <p:cNvSpPr txBox="1"/>
          <p:nvPr/>
        </p:nvSpPr>
        <p:spPr>
          <a:xfrm>
            <a:off x="3829659" y="1179947"/>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=12</a:t>
            </a:r>
            <a:endParaRPr lang="en-US" sz="1800" i="1" dirty="0">
              <a:latin typeface="Arial"/>
              <a:cs typeface="Arial"/>
            </a:endParaRPr>
          </a:p>
        </p:txBody>
      </p:sp>
      <p:sp>
        <p:nvSpPr>
          <p:cNvPr id="116" name="TextBox 115"/>
          <p:cNvSpPr txBox="1"/>
          <p:nvPr/>
        </p:nvSpPr>
        <p:spPr>
          <a:xfrm>
            <a:off x="3000997" y="2184177"/>
            <a:ext cx="497645" cy="461665"/>
          </a:xfrm>
          <a:prstGeom prst="rect">
            <a:avLst/>
          </a:prstGeom>
          <a:noFill/>
        </p:spPr>
        <p:txBody>
          <a:bodyPr wrap="square" rtlCol="0">
            <a:spAutoFit/>
          </a:bodyPr>
          <a:lstStyle/>
          <a:p>
            <a:r>
              <a:rPr lang="en-US" dirty="0">
                <a:latin typeface="Arial"/>
                <a:cs typeface="Arial"/>
              </a:rPr>
              <a:t>B</a:t>
            </a:r>
          </a:p>
        </p:txBody>
      </p:sp>
      <p:sp>
        <p:nvSpPr>
          <p:cNvPr id="97" name="TextBox 96"/>
          <p:cNvSpPr txBox="1"/>
          <p:nvPr/>
        </p:nvSpPr>
        <p:spPr>
          <a:xfrm>
            <a:off x="1651206" y="1668792"/>
            <a:ext cx="866156"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110" name="TextBox 109"/>
          <p:cNvSpPr txBox="1"/>
          <p:nvPr/>
        </p:nvSpPr>
        <p:spPr>
          <a:xfrm>
            <a:off x="3930319" y="1668792"/>
            <a:ext cx="832523"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112" name="Title 1"/>
          <p:cNvSpPr>
            <a:spLocks noGrp="1"/>
          </p:cNvSpPr>
          <p:nvPr>
            <p:ph type="title"/>
          </p:nvPr>
        </p:nvSpPr>
        <p:spPr>
          <a:xfrm>
            <a:off x="457200" y="205978"/>
            <a:ext cx="8229600" cy="65127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smtClean="0">
                <a:solidFill>
                  <a:srgbClr val="FFFFFF"/>
                </a:solidFill>
              </a:rPr>
              <a:t>Store </a:t>
            </a:r>
            <a:r>
              <a:rPr lang="en-US" cap="small" dirty="0">
                <a:solidFill>
                  <a:srgbClr val="FFFFFF"/>
                </a:solidFill>
              </a:rPr>
              <a:t>B @ </a:t>
            </a:r>
            <a:r>
              <a:rPr lang="en-US" cap="small" dirty="0" smtClean="0">
                <a:solidFill>
                  <a:srgbClr val="FFFFFF"/>
                </a:solidFill>
              </a:rPr>
              <a:t>Core </a:t>
            </a:r>
            <a:r>
              <a:rPr lang="en-US" cap="small" dirty="0">
                <a:solidFill>
                  <a:srgbClr val="FFFFFF"/>
                </a:solidFill>
              </a:rPr>
              <a:t>1</a:t>
            </a:r>
          </a:p>
        </p:txBody>
      </p:sp>
      <p:grpSp>
        <p:nvGrpSpPr>
          <p:cNvPr id="113" name="Group 112"/>
          <p:cNvGrpSpPr/>
          <p:nvPr/>
        </p:nvGrpSpPr>
        <p:grpSpPr>
          <a:xfrm>
            <a:off x="5359420" y="1059518"/>
            <a:ext cx="3554606" cy="1938992"/>
            <a:chOff x="5359420" y="1059518"/>
            <a:chExt cx="3554606" cy="1938992"/>
          </a:xfrm>
        </p:grpSpPr>
        <p:sp>
          <p:nvSpPr>
            <p:cNvPr id="114" name="TextBox 113"/>
            <p:cNvSpPr txBox="1"/>
            <p:nvPr/>
          </p:nvSpPr>
          <p:spPr>
            <a:xfrm>
              <a:off x="5702337" y="1059518"/>
              <a:ext cx="1279636" cy="1938992"/>
            </a:xfrm>
            <a:prstGeom prst="rect">
              <a:avLst/>
            </a:prstGeom>
            <a:noFill/>
          </p:spPr>
          <p:txBody>
            <a:bodyPr wrap="square" rtlCol="0">
              <a:spAutoFit/>
            </a:bodyPr>
            <a:lstStyle/>
            <a:p>
              <a:r>
                <a:rPr lang="en-US" sz="2000" b="1" u="sng" dirty="0" smtClean="0">
                  <a:solidFill>
                    <a:srgbClr val="FFFFFF"/>
                  </a:solidFill>
                </a:rPr>
                <a:t>Core 0</a:t>
              </a:r>
            </a:p>
            <a:p>
              <a:r>
                <a:rPr lang="en-US" sz="2000" dirty="0" smtClean="0">
                  <a:solidFill>
                    <a:srgbClr val="FFFFFF"/>
                  </a:solidFill>
                </a:rPr>
                <a:t>store A</a:t>
              </a:r>
            </a:p>
            <a:p>
              <a:r>
                <a:rPr lang="en-US" sz="2000" dirty="0" smtClean="0">
                  <a:solidFill>
                    <a:schemeClr val="bg1"/>
                  </a:solidFill>
                </a:rPr>
                <a:t>load B</a:t>
              </a:r>
            </a:p>
            <a:p>
              <a:endParaRPr lang="en-US" sz="2000" dirty="0" smtClean="0">
                <a:solidFill>
                  <a:srgbClr val="FFFFFF"/>
                </a:solidFill>
              </a:endParaRPr>
            </a:p>
            <a:p>
              <a:endParaRPr lang="en-US" sz="2000" dirty="0">
                <a:solidFill>
                  <a:srgbClr val="FFFFFF"/>
                </a:solidFill>
              </a:endParaRPr>
            </a:p>
            <a:p>
              <a:r>
                <a:rPr lang="en-US" sz="2000" dirty="0" smtClean="0">
                  <a:solidFill>
                    <a:srgbClr val="FFFFFF"/>
                  </a:solidFill>
                </a:rPr>
                <a:t>load B</a:t>
              </a:r>
            </a:p>
          </p:txBody>
        </p:sp>
        <p:sp>
          <p:nvSpPr>
            <p:cNvPr id="115" name="TextBox 114"/>
            <p:cNvSpPr txBox="1"/>
            <p:nvPr/>
          </p:nvSpPr>
          <p:spPr>
            <a:xfrm>
              <a:off x="7562075" y="1059518"/>
              <a:ext cx="1351951" cy="1631216"/>
            </a:xfrm>
            <a:prstGeom prst="rect">
              <a:avLst/>
            </a:prstGeom>
            <a:noFill/>
          </p:spPr>
          <p:txBody>
            <a:bodyPr wrap="square" rtlCol="0">
              <a:spAutoFit/>
            </a:bodyPr>
            <a:lstStyle/>
            <a:p>
              <a:r>
                <a:rPr lang="en-US" sz="2000" b="1" u="sng" dirty="0" smtClean="0">
                  <a:solidFill>
                    <a:srgbClr val="FFFFFF"/>
                  </a:solidFill>
                </a:rPr>
                <a:t>Core 1</a:t>
              </a:r>
            </a:p>
            <a:p>
              <a:endParaRPr lang="en-US" sz="2000" dirty="0" smtClean="0">
                <a:solidFill>
                  <a:srgbClr val="FFFFFF"/>
                </a:solidFill>
              </a:endParaRPr>
            </a:p>
            <a:p>
              <a:endParaRPr lang="en-US" sz="2000" dirty="0" smtClean="0">
                <a:solidFill>
                  <a:srgbClr val="FFFFFF"/>
                </a:solidFill>
              </a:endParaRPr>
            </a:p>
            <a:p>
              <a:r>
                <a:rPr lang="en-US" sz="2000" b="1" dirty="0" smtClean="0">
                  <a:solidFill>
                    <a:srgbClr val="FF6666"/>
                  </a:solidFill>
                </a:rPr>
                <a:t>store B</a:t>
              </a:r>
            </a:p>
            <a:p>
              <a:r>
                <a:rPr lang="en-US" sz="2000" dirty="0">
                  <a:solidFill>
                    <a:srgbClr val="FFFFFF"/>
                  </a:solidFill>
                </a:rPr>
                <a:t>l</a:t>
              </a:r>
              <a:r>
                <a:rPr lang="en-US" sz="2000" dirty="0" smtClean="0">
                  <a:solidFill>
                    <a:srgbClr val="FFFFFF"/>
                  </a:solidFill>
                </a:rPr>
                <a:t>oad A</a:t>
              </a:r>
              <a:endParaRPr lang="en-US" sz="2000" dirty="0">
                <a:solidFill>
                  <a:srgbClr val="FFFFFF"/>
                </a:solidFill>
              </a:endParaRPr>
            </a:p>
          </p:txBody>
        </p:sp>
        <p:grpSp>
          <p:nvGrpSpPr>
            <p:cNvPr id="117" name="Group 116"/>
            <p:cNvGrpSpPr/>
            <p:nvPr/>
          </p:nvGrpSpPr>
          <p:grpSpPr>
            <a:xfrm>
              <a:off x="5359420" y="1415144"/>
              <a:ext cx="280345" cy="338554"/>
              <a:chOff x="5313166" y="1370956"/>
              <a:chExt cx="313785" cy="378937"/>
            </a:xfrm>
          </p:grpSpPr>
          <p:sp>
            <p:nvSpPr>
              <p:cNvPr id="130" name="Oval 129"/>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31" name="TextBox 130"/>
              <p:cNvSpPr txBox="1"/>
              <p:nvPr/>
            </p:nvSpPr>
            <p:spPr>
              <a:xfrm>
                <a:off x="5313166" y="1370956"/>
                <a:ext cx="299636" cy="378937"/>
              </a:xfrm>
              <a:prstGeom prst="rect">
                <a:avLst/>
              </a:prstGeom>
              <a:noFill/>
            </p:spPr>
            <p:txBody>
              <a:bodyPr wrap="square" rtlCol="0">
                <a:spAutoFit/>
              </a:bodyPr>
              <a:lstStyle/>
              <a:p>
                <a:r>
                  <a:rPr lang="en-US" sz="1600" b="1" dirty="0" smtClean="0"/>
                  <a:t>1</a:t>
                </a:r>
              </a:p>
            </p:txBody>
          </p:sp>
        </p:grpSp>
        <p:grpSp>
          <p:nvGrpSpPr>
            <p:cNvPr id="118" name="Group 117"/>
            <p:cNvGrpSpPr/>
            <p:nvPr/>
          </p:nvGrpSpPr>
          <p:grpSpPr>
            <a:xfrm>
              <a:off x="5359420" y="1717114"/>
              <a:ext cx="280345" cy="338554"/>
              <a:chOff x="5313166" y="1370956"/>
              <a:chExt cx="313785" cy="378937"/>
            </a:xfrm>
          </p:grpSpPr>
          <p:sp>
            <p:nvSpPr>
              <p:cNvPr id="128" name="Oval 127"/>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9" name="TextBox 128"/>
              <p:cNvSpPr txBox="1"/>
              <p:nvPr/>
            </p:nvSpPr>
            <p:spPr>
              <a:xfrm>
                <a:off x="5313166" y="1370956"/>
                <a:ext cx="299636" cy="378937"/>
              </a:xfrm>
              <a:prstGeom prst="rect">
                <a:avLst/>
              </a:prstGeom>
              <a:noFill/>
            </p:spPr>
            <p:txBody>
              <a:bodyPr wrap="square" rtlCol="0">
                <a:spAutoFit/>
              </a:bodyPr>
              <a:lstStyle/>
              <a:p>
                <a:r>
                  <a:rPr lang="en-US" sz="1600" b="1" dirty="0"/>
                  <a:t>2</a:t>
                </a:r>
                <a:endParaRPr lang="en-US" sz="1600" b="1" dirty="0" smtClean="0"/>
              </a:p>
            </p:txBody>
          </p:sp>
        </p:grpSp>
        <p:grpSp>
          <p:nvGrpSpPr>
            <p:cNvPr id="119" name="Group 118"/>
            <p:cNvGrpSpPr/>
            <p:nvPr/>
          </p:nvGrpSpPr>
          <p:grpSpPr>
            <a:xfrm>
              <a:off x="7220121" y="2018572"/>
              <a:ext cx="280345" cy="338554"/>
              <a:chOff x="5313166" y="1370956"/>
              <a:chExt cx="313785" cy="378937"/>
            </a:xfrm>
          </p:grpSpPr>
          <p:sp>
            <p:nvSpPr>
              <p:cNvPr id="126" name="Oval 125"/>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7" name="TextBox 126"/>
              <p:cNvSpPr txBox="1"/>
              <p:nvPr/>
            </p:nvSpPr>
            <p:spPr>
              <a:xfrm>
                <a:off x="5313166" y="1370956"/>
                <a:ext cx="299636" cy="378937"/>
              </a:xfrm>
              <a:prstGeom prst="rect">
                <a:avLst/>
              </a:prstGeom>
              <a:noFill/>
            </p:spPr>
            <p:txBody>
              <a:bodyPr wrap="square" rtlCol="0">
                <a:spAutoFit/>
              </a:bodyPr>
              <a:lstStyle/>
              <a:p>
                <a:r>
                  <a:rPr lang="en-US" sz="1600" b="1" dirty="0"/>
                  <a:t>3</a:t>
                </a:r>
                <a:endParaRPr lang="en-US" sz="1600" b="1" dirty="0" smtClean="0"/>
              </a:p>
            </p:txBody>
          </p:sp>
        </p:grpSp>
        <p:grpSp>
          <p:nvGrpSpPr>
            <p:cNvPr id="120" name="Group 119"/>
            <p:cNvGrpSpPr/>
            <p:nvPr/>
          </p:nvGrpSpPr>
          <p:grpSpPr>
            <a:xfrm>
              <a:off x="7220121" y="2325307"/>
              <a:ext cx="280345" cy="338554"/>
              <a:chOff x="5313166" y="1370956"/>
              <a:chExt cx="313785" cy="378937"/>
            </a:xfrm>
          </p:grpSpPr>
          <p:sp>
            <p:nvSpPr>
              <p:cNvPr id="124" name="Oval 123"/>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5" name="TextBox 124"/>
              <p:cNvSpPr txBox="1"/>
              <p:nvPr/>
            </p:nvSpPr>
            <p:spPr>
              <a:xfrm>
                <a:off x="5313166" y="1370956"/>
                <a:ext cx="299636" cy="378937"/>
              </a:xfrm>
              <a:prstGeom prst="rect">
                <a:avLst/>
              </a:prstGeom>
              <a:noFill/>
            </p:spPr>
            <p:txBody>
              <a:bodyPr wrap="square" rtlCol="0">
                <a:spAutoFit/>
              </a:bodyPr>
              <a:lstStyle/>
              <a:p>
                <a:r>
                  <a:rPr lang="en-US" sz="1600" b="1" dirty="0" smtClean="0"/>
                  <a:t>4</a:t>
                </a:r>
              </a:p>
            </p:txBody>
          </p:sp>
        </p:grpSp>
        <p:grpSp>
          <p:nvGrpSpPr>
            <p:cNvPr id="121" name="Group 120"/>
            <p:cNvGrpSpPr/>
            <p:nvPr/>
          </p:nvGrpSpPr>
          <p:grpSpPr>
            <a:xfrm>
              <a:off x="5359420" y="2618677"/>
              <a:ext cx="280345" cy="338554"/>
              <a:chOff x="5313166" y="1370956"/>
              <a:chExt cx="313785" cy="378937"/>
            </a:xfrm>
          </p:grpSpPr>
          <p:sp>
            <p:nvSpPr>
              <p:cNvPr id="122" name="Oval 121"/>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3" name="TextBox 122"/>
              <p:cNvSpPr txBox="1"/>
              <p:nvPr/>
            </p:nvSpPr>
            <p:spPr>
              <a:xfrm>
                <a:off x="5313166" y="1370956"/>
                <a:ext cx="299636" cy="378937"/>
              </a:xfrm>
              <a:prstGeom prst="rect">
                <a:avLst/>
              </a:prstGeom>
              <a:noFill/>
            </p:spPr>
            <p:txBody>
              <a:bodyPr wrap="square" rtlCol="0">
                <a:spAutoFit/>
              </a:bodyPr>
              <a:lstStyle/>
              <a:p>
                <a:r>
                  <a:rPr lang="en-US" sz="1600" b="1" dirty="0"/>
                  <a:t>5</a:t>
                </a:r>
                <a:endParaRPr lang="en-US" sz="1600" b="1" dirty="0" smtClean="0"/>
              </a:p>
            </p:txBody>
          </p:sp>
        </p:grpSp>
      </p:grpSp>
      <p:sp>
        <p:nvSpPr>
          <p:cNvPr id="133" name="Content Placeholder 2"/>
          <p:cNvSpPr txBox="1">
            <a:spLocks/>
          </p:cNvSpPr>
          <p:nvPr/>
        </p:nvSpPr>
        <p:spPr bwMode="auto">
          <a:xfrm>
            <a:off x="4256557" y="3299766"/>
            <a:ext cx="5204402" cy="12256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solidFill>
                  <a:schemeClr val="bg1"/>
                </a:solidFill>
              </a:rPr>
              <a:t>Exclusive ownership returned</a:t>
            </a:r>
          </a:p>
          <a:p>
            <a:pPr marL="0" indent="0">
              <a:lnSpc>
                <a:spcPct val="120000"/>
              </a:lnSpc>
              <a:buNone/>
            </a:pPr>
            <a:r>
              <a:rPr lang="en-US" sz="2800" dirty="0" smtClean="0">
                <a:solidFill>
                  <a:schemeClr val="bg1"/>
                </a:solidFill>
              </a:rPr>
              <a:t>No invalidation</a:t>
            </a:r>
            <a:endParaRPr lang="en-US" sz="2800" dirty="0">
              <a:solidFill>
                <a:schemeClr val="bg1"/>
              </a:solidFill>
            </a:endParaRPr>
          </a:p>
        </p:txBody>
      </p:sp>
    </p:spTree>
    <p:extLst>
      <p:ext uri="{BB962C8B-B14F-4D97-AF65-F5344CB8AC3E}">
        <p14:creationId xmlns:p14="http://schemas.microsoft.com/office/powerpoint/2010/main" val="12837078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4.16667E-6 1.48148E-6 L -0.12483 0.06944 " pathEditMode="relative" rAng="0" ptsTypes="AA">
                                      <p:cBhvr>
                                        <p:cTn id="9" dur="1000" fill="hold"/>
                                        <p:tgtEl>
                                          <p:spTgt spid="66"/>
                                        </p:tgtEl>
                                        <p:attrNameLst>
                                          <p:attrName>ppt_x</p:attrName>
                                          <p:attrName>ppt_y</p:attrName>
                                        </p:attrNameLst>
                                      </p:cBhvr>
                                      <p:rCtr x="-6250" y="3472"/>
                                    </p:animMotion>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85"/>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86"/>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87"/>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88"/>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7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78"/>
                                        </p:tgtEl>
                                        <p:attrNameLst>
                                          <p:attrName>style.visibility</p:attrName>
                                        </p:attrNameLst>
                                      </p:cBhvr>
                                      <p:to>
                                        <p:strVal val="visible"/>
                                      </p:to>
                                    </p:set>
                                  </p:childTnLst>
                                </p:cTn>
                              </p:par>
                              <p:par>
                                <p:cTn id="24" presetID="42" presetClass="path" presetSubtype="0" accel="50000" decel="50000" fill="hold" nodeType="withEffect">
                                  <p:stCondLst>
                                    <p:cond delay="0"/>
                                  </p:stCondLst>
                                  <p:childTnLst>
                                    <p:animMotion origin="layout" path="M -1.11111E-6 -4.81481E-6 L 0.13837 -0.23935 " pathEditMode="relative" rAng="0" ptsTypes="AA">
                                      <p:cBhvr>
                                        <p:cTn id="25" dur="2000" fill="hold"/>
                                        <p:tgtEl>
                                          <p:spTgt spid="78"/>
                                        </p:tgtEl>
                                        <p:attrNameLst>
                                          <p:attrName>ppt_x</p:attrName>
                                          <p:attrName>ppt_y</p:attrName>
                                        </p:attrNameLst>
                                      </p:cBhvr>
                                      <p:rCtr x="6910" y="-11968"/>
                                    </p:animMotion>
                                  </p:childTnLst>
                                </p:cTn>
                              </p:par>
                              <p:par>
                                <p:cTn id="26" presetID="1" presetClass="entr" presetSubtype="0" fill="hold" nodeType="withEffect">
                                  <p:stCondLst>
                                    <p:cond delay="0"/>
                                  </p:stCondLst>
                                  <p:childTnLst>
                                    <p:set>
                                      <p:cBhvr>
                                        <p:cTn id="27" dur="1" fill="hold">
                                          <p:stCondLst>
                                            <p:cond delay="0"/>
                                          </p:stCondLst>
                                        </p:cTn>
                                        <p:tgtEl>
                                          <p:spTgt spid="133">
                                            <p:txEl>
                                              <p:pRg st="0" end="0"/>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33">
                                            <p:txEl>
                                              <p:pRg st="1" end="1"/>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1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500"/>
                                        <p:tgtEl>
                                          <p:spTgt spid="9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fade">
                                      <p:cBhvr>
                                        <p:cTn id="39" dur="500"/>
                                        <p:tgtEl>
                                          <p:spTgt spid="99"/>
                                        </p:tgtEl>
                                      </p:cBhvr>
                                    </p:animEffect>
                                  </p:childTnLst>
                                </p:cTn>
                              </p:par>
                              <p:par>
                                <p:cTn id="40" presetID="1" presetClass="exit" presetSubtype="0" fill="hold" nodeType="withEffect">
                                  <p:stCondLst>
                                    <p:cond delay="0"/>
                                  </p:stCondLst>
                                  <p:childTnLst>
                                    <p:set>
                                      <p:cBhvr>
                                        <p:cTn id="41" dur="1" fill="hold">
                                          <p:stCondLst>
                                            <p:cond delay="0"/>
                                          </p:stCondLst>
                                        </p:cTn>
                                        <p:tgtEl>
                                          <p:spTgt spid="78"/>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100"/>
                                        </p:tgtEl>
                                        <p:attrNameLst>
                                          <p:attrName>style.visibility</p:attrName>
                                        </p:attrNameLst>
                                      </p:cBhvr>
                                      <p:to>
                                        <p:strVal val="visible"/>
                                      </p:to>
                                    </p:set>
                                  </p:childTnLst>
                                </p:cTn>
                              </p:par>
                              <p:par>
                                <p:cTn id="44" presetID="1" presetClass="exit" presetSubtype="0" fill="hold" grpId="0" nodeType="withEffect">
                                  <p:stCondLst>
                                    <p:cond delay="0"/>
                                  </p:stCondLst>
                                  <p:childTnLst>
                                    <p:set>
                                      <p:cBhvr>
                                        <p:cTn id="45" dur="1" fill="hold">
                                          <p:stCondLst>
                                            <p:cond delay="0"/>
                                          </p:stCondLst>
                                        </p:cTn>
                                        <p:tgtEl>
                                          <p:spTgt spid="95"/>
                                        </p:tgtEl>
                                        <p:attrNameLst>
                                          <p:attrName>style.visibility</p:attrName>
                                        </p:attrNameLst>
                                      </p:cBhvr>
                                      <p:to>
                                        <p:strVal val="hidden"/>
                                      </p:to>
                                    </p:set>
                                  </p:childTnLst>
                                </p:cTn>
                              </p:par>
                              <p:par>
                                <p:cTn id="46" presetID="1" presetClass="entr" presetSubtype="0" fill="hold" grpId="0" nodeType="withEffect">
                                  <p:stCondLst>
                                    <p:cond delay="0"/>
                                  </p:stCondLst>
                                  <p:childTnLst>
                                    <p:set>
                                      <p:cBhvr>
                                        <p:cTn id="47"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95" grpId="0"/>
      <p:bldP spid="98" grpId="0" animBg="1"/>
      <p:bldP spid="99" grpId="0" animBg="1"/>
      <p:bldP spid="105" grpId="0"/>
      <p:bldP spid="1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25</a:t>
            </a:fld>
            <a:endParaRPr lang="en-US"/>
          </a:p>
        </p:txBody>
      </p:sp>
      <p:sp>
        <p:nvSpPr>
          <p:cNvPr id="5" name="Rounded Rectangle 4"/>
          <p:cNvSpPr/>
          <p:nvPr/>
        </p:nvSpPr>
        <p:spPr>
          <a:xfrm>
            <a:off x="482131"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6" name="Rounded Rectangle 5"/>
          <p:cNvSpPr/>
          <p:nvPr/>
        </p:nvSpPr>
        <p:spPr>
          <a:xfrm>
            <a:off x="577274"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7" name="TextBox 6"/>
          <p:cNvSpPr txBox="1"/>
          <p:nvPr/>
        </p:nvSpPr>
        <p:spPr>
          <a:xfrm>
            <a:off x="544994" y="1246752"/>
            <a:ext cx="1006601" cy="369332"/>
          </a:xfrm>
          <a:prstGeom prst="rect">
            <a:avLst/>
          </a:prstGeom>
          <a:noFill/>
          <a:effectLst/>
        </p:spPr>
        <p:txBody>
          <a:bodyPr wrap="square" rtlCol="0">
            <a:spAutoFit/>
          </a:bodyPr>
          <a:lstStyle/>
          <a:p>
            <a:r>
              <a:rPr lang="en-US" sz="1800" b="1" dirty="0" smtClean="0">
                <a:latin typeface="Arial"/>
                <a:cs typeface="Arial"/>
              </a:rPr>
              <a:t>Core 0</a:t>
            </a:r>
            <a:endParaRPr lang="en-US" sz="1800" b="1" dirty="0">
              <a:latin typeface="Arial"/>
              <a:cs typeface="Arial"/>
            </a:endParaRPr>
          </a:p>
        </p:txBody>
      </p:sp>
      <p:sp>
        <p:nvSpPr>
          <p:cNvPr id="8" name="Rounded Rectangle 7"/>
          <p:cNvSpPr/>
          <p:nvPr/>
        </p:nvSpPr>
        <p:spPr>
          <a:xfrm>
            <a:off x="1720095" y="3125429"/>
            <a:ext cx="1740566" cy="738641"/>
          </a:xfrm>
          <a:prstGeom prst="roundRect">
            <a:avLst>
              <a:gd name="adj" fmla="val 7759"/>
            </a:avLst>
          </a:prstGeom>
          <a:solidFill>
            <a:srgbClr val="D9D9D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9" name="Rounded Rectangle 8"/>
          <p:cNvSpPr/>
          <p:nvPr/>
        </p:nvSpPr>
        <p:spPr>
          <a:xfrm>
            <a:off x="569166"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31" name="TextBox 30"/>
          <p:cNvSpPr txBox="1"/>
          <p:nvPr/>
        </p:nvSpPr>
        <p:spPr>
          <a:xfrm>
            <a:off x="1556564"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=1</a:t>
            </a:r>
            <a:endParaRPr lang="en-US" sz="1800" i="1" dirty="0">
              <a:latin typeface="Arial"/>
              <a:cs typeface="Arial"/>
            </a:endParaRPr>
          </a:p>
        </p:txBody>
      </p:sp>
      <p:graphicFrame>
        <p:nvGraphicFramePr>
          <p:cNvPr id="79" name="Table 78"/>
          <p:cNvGraphicFramePr>
            <a:graphicFrameLocks noGrp="1"/>
          </p:cNvGraphicFramePr>
          <p:nvPr>
            <p:extLst>
              <p:ext uri="{D42A27DB-BD31-4B8C-83A1-F6EECF244321}">
                <p14:modId xmlns:p14="http://schemas.microsoft.com/office/powerpoint/2010/main" val="4085258462"/>
              </p:ext>
            </p:extLst>
          </p:nvPr>
        </p:nvGraphicFramePr>
        <p:xfrm>
          <a:off x="2222165" y="3210518"/>
          <a:ext cx="1108604" cy="253186"/>
        </p:xfrm>
        <a:graphic>
          <a:graphicData uri="http://schemas.openxmlformats.org/drawingml/2006/table">
            <a:tbl>
              <a:tblPr firstRow="1" bandRow="1">
                <a:tableStyleId>{5940675A-B579-460E-94D1-54222C63F5DA}</a:tableStyleId>
              </a:tblPr>
              <a:tblGrid>
                <a:gridCol w="369535"/>
                <a:gridCol w="739069"/>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0" name="TextBox 79"/>
          <p:cNvSpPr txBox="1"/>
          <p:nvPr/>
        </p:nvSpPr>
        <p:spPr>
          <a:xfrm>
            <a:off x="1720095" y="3124394"/>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81" name="TextBox 80"/>
          <p:cNvSpPr txBox="1"/>
          <p:nvPr/>
        </p:nvSpPr>
        <p:spPr>
          <a:xfrm>
            <a:off x="2239183" y="3156581"/>
            <a:ext cx="285906"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84" name="TextBox 83"/>
          <p:cNvSpPr txBox="1"/>
          <p:nvPr/>
        </p:nvSpPr>
        <p:spPr>
          <a:xfrm>
            <a:off x="1731414" y="3460182"/>
            <a:ext cx="497645" cy="461665"/>
          </a:xfrm>
          <a:prstGeom prst="rect">
            <a:avLst/>
          </a:prstGeom>
          <a:noFill/>
        </p:spPr>
        <p:txBody>
          <a:bodyPr wrap="square" rtlCol="0">
            <a:spAutoFit/>
          </a:bodyPr>
          <a:lstStyle/>
          <a:p>
            <a:r>
              <a:rPr lang="en-US" dirty="0">
                <a:latin typeface="Arial"/>
                <a:cs typeface="Arial"/>
              </a:rPr>
              <a:t>B</a:t>
            </a:r>
          </a:p>
        </p:txBody>
      </p:sp>
      <p:sp>
        <p:nvSpPr>
          <p:cNvPr id="90" name="Rounded Rectangle 89"/>
          <p:cNvSpPr/>
          <p:nvPr/>
        </p:nvSpPr>
        <p:spPr>
          <a:xfrm>
            <a:off x="2754347"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1" name="Rounded Rectangle 90"/>
          <p:cNvSpPr/>
          <p:nvPr/>
        </p:nvSpPr>
        <p:spPr>
          <a:xfrm>
            <a:off x="2849490"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2" name="TextBox 91"/>
          <p:cNvSpPr txBox="1"/>
          <p:nvPr/>
        </p:nvSpPr>
        <p:spPr>
          <a:xfrm>
            <a:off x="2817210" y="1246752"/>
            <a:ext cx="1006601" cy="369332"/>
          </a:xfrm>
          <a:prstGeom prst="rect">
            <a:avLst/>
          </a:prstGeom>
          <a:noFill/>
          <a:effectLst/>
        </p:spPr>
        <p:txBody>
          <a:bodyPr wrap="square" rtlCol="0">
            <a:spAutoFit/>
          </a:bodyPr>
          <a:lstStyle/>
          <a:p>
            <a:r>
              <a:rPr lang="en-US" sz="1800" b="1" dirty="0" smtClean="0">
                <a:latin typeface="Arial"/>
                <a:cs typeface="Arial"/>
              </a:rPr>
              <a:t>Core 1</a:t>
            </a:r>
            <a:endParaRPr lang="en-US" sz="1800" b="1" dirty="0">
              <a:latin typeface="Arial"/>
              <a:cs typeface="Arial"/>
            </a:endParaRPr>
          </a:p>
        </p:txBody>
      </p:sp>
      <p:sp>
        <p:nvSpPr>
          <p:cNvPr id="93" name="Rounded Rectangle 92"/>
          <p:cNvSpPr/>
          <p:nvPr/>
        </p:nvSpPr>
        <p:spPr>
          <a:xfrm>
            <a:off x="2841382"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graphicFrame>
        <p:nvGraphicFramePr>
          <p:cNvPr id="35" name="Table 34"/>
          <p:cNvGraphicFramePr>
            <a:graphicFrameLocks noGrp="1"/>
          </p:cNvGraphicFramePr>
          <p:nvPr>
            <p:extLst>
              <p:ext uri="{D42A27DB-BD31-4B8C-83A1-F6EECF244321}">
                <p14:modId xmlns:p14="http://schemas.microsoft.com/office/powerpoint/2010/main" val="615462330"/>
              </p:ext>
            </p:extLst>
          </p:nvPr>
        </p:nvGraphicFramePr>
        <p:xfrm>
          <a:off x="1215473" y="1966482"/>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36" name="TextBox 35"/>
          <p:cNvSpPr txBox="1"/>
          <p:nvPr/>
        </p:nvSpPr>
        <p:spPr>
          <a:xfrm>
            <a:off x="713403" y="1880358"/>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37" name="TextBox 36"/>
          <p:cNvSpPr txBox="1"/>
          <p:nvPr/>
        </p:nvSpPr>
        <p:spPr>
          <a:xfrm>
            <a:off x="1212171" y="1912545"/>
            <a:ext cx="535210"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38" name="TextBox 37"/>
          <p:cNvSpPr txBox="1"/>
          <p:nvPr/>
        </p:nvSpPr>
        <p:spPr>
          <a:xfrm>
            <a:off x="1617263" y="1911792"/>
            <a:ext cx="535210" cy="369332"/>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39" name="TextBox 38"/>
          <p:cNvSpPr txBox="1"/>
          <p:nvPr/>
        </p:nvSpPr>
        <p:spPr>
          <a:xfrm>
            <a:off x="1989879" y="1908429"/>
            <a:ext cx="535210" cy="369332"/>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42" name="TextBox 41"/>
          <p:cNvSpPr txBox="1"/>
          <p:nvPr/>
        </p:nvSpPr>
        <p:spPr>
          <a:xfrm>
            <a:off x="2561877" y="3172389"/>
            <a:ext cx="875579" cy="307777"/>
          </a:xfrm>
          <a:prstGeom prst="rect">
            <a:avLst/>
          </a:prstGeom>
          <a:noFill/>
        </p:spPr>
        <p:txBody>
          <a:bodyPr wrap="square" rtlCol="0">
            <a:spAutoFit/>
          </a:bodyPr>
          <a:lstStyle/>
          <a:p>
            <a:r>
              <a:rPr lang="en-US" sz="1400" dirty="0" smtClean="0">
                <a:solidFill>
                  <a:srgbClr val="000000"/>
                </a:solidFill>
                <a:latin typeface="Arial"/>
                <a:cs typeface="Arial"/>
              </a:rPr>
              <a:t>owner:0</a:t>
            </a:r>
            <a:endParaRPr lang="en-US" sz="1400" dirty="0">
              <a:solidFill>
                <a:srgbClr val="000000"/>
              </a:solidFill>
              <a:latin typeface="Arial"/>
              <a:cs typeface="Arial"/>
            </a:endParaRPr>
          </a:p>
        </p:txBody>
      </p:sp>
      <p:sp>
        <p:nvSpPr>
          <p:cNvPr id="40" name="TextBox 39"/>
          <p:cNvSpPr txBox="1"/>
          <p:nvPr/>
        </p:nvSpPr>
        <p:spPr>
          <a:xfrm>
            <a:off x="727422" y="2187058"/>
            <a:ext cx="497645" cy="461665"/>
          </a:xfrm>
          <a:prstGeom prst="rect">
            <a:avLst/>
          </a:prstGeom>
          <a:noFill/>
        </p:spPr>
        <p:txBody>
          <a:bodyPr wrap="square" rtlCol="0">
            <a:spAutoFit/>
          </a:bodyPr>
          <a:lstStyle/>
          <a:p>
            <a:r>
              <a:rPr lang="en-US" dirty="0">
                <a:latin typeface="Arial"/>
                <a:cs typeface="Arial"/>
              </a:rPr>
              <a:t>B</a:t>
            </a:r>
          </a:p>
        </p:txBody>
      </p:sp>
      <p:graphicFrame>
        <p:nvGraphicFramePr>
          <p:cNvPr id="41" name="Table 40"/>
          <p:cNvGraphicFramePr>
            <a:graphicFrameLocks noGrp="1"/>
          </p:cNvGraphicFramePr>
          <p:nvPr>
            <p:extLst>
              <p:ext uri="{D42A27DB-BD31-4B8C-83A1-F6EECF244321}">
                <p14:modId xmlns:p14="http://schemas.microsoft.com/office/powerpoint/2010/main" val="2337043467"/>
              </p:ext>
            </p:extLst>
          </p:nvPr>
        </p:nvGraphicFramePr>
        <p:xfrm>
          <a:off x="1214429" y="2291429"/>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43" name="TextBox 42"/>
          <p:cNvSpPr txBox="1"/>
          <p:nvPr/>
        </p:nvSpPr>
        <p:spPr>
          <a:xfrm>
            <a:off x="1241743" y="2233289"/>
            <a:ext cx="535210" cy="369332"/>
          </a:xfrm>
          <a:prstGeom prst="rect">
            <a:avLst/>
          </a:prstGeom>
          <a:noFill/>
        </p:spPr>
        <p:txBody>
          <a:bodyPr wrap="square" rtlCol="0">
            <a:spAutoFit/>
          </a:bodyPr>
          <a:lstStyle/>
          <a:p>
            <a:r>
              <a:rPr lang="en-US" sz="1800" dirty="0" smtClean="0">
                <a:solidFill>
                  <a:srgbClr val="000000"/>
                </a:solidFill>
                <a:latin typeface="Arial"/>
                <a:cs typeface="Arial"/>
              </a:rPr>
              <a:t>S</a:t>
            </a:r>
            <a:endParaRPr lang="en-US" sz="1800" dirty="0">
              <a:solidFill>
                <a:srgbClr val="000000"/>
              </a:solidFill>
              <a:latin typeface="Arial"/>
              <a:cs typeface="Arial"/>
            </a:endParaRPr>
          </a:p>
        </p:txBody>
      </p:sp>
      <p:sp>
        <p:nvSpPr>
          <p:cNvPr id="45" name="TextBox 44"/>
          <p:cNvSpPr txBox="1"/>
          <p:nvPr/>
        </p:nvSpPr>
        <p:spPr>
          <a:xfrm>
            <a:off x="1618276" y="2232536"/>
            <a:ext cx="444905" cy="369332"/>
          </a:xfrm>
          <a:prstGeom prst="rect">
            <a:avLst/>
          </a:prstGeom>
          <a:noFill/>
        </p:spPr>
        <p:txBody>
          <a:bodyPr wrap="square" rtlCol="0">
            <a:spAutoFit/>
          </a:bodyPr>
          <a:lstStyle/>
          <a:p>
            <a:r>
              <a:rPr lang="en-US" sz="1800" dirty="0" smtClean="0">
                <a:solidFill>
                  <a:srgbClr val="000000"/>
                </a:solidFill>
                <a:latin typeface="Arial"/>
                <a:cs typeface="Arial"/>
              </a:rPr>
              <a:t>0 </a:t>
            </a:r>
            <a:endParaRPr lang="en-US" sz="1800" dirty="0">
              <a:solidFill>
                <a:srgbClr val="000000"/>
              </a:solidFill>
              <a:latin typeface="Arial"/>
              <a:cs typeface="Arial"/>
            </a:endParaRPr>
          </a:p>
        </p:txBody>
      </p:sp>
      <p:sp>
        <p:nvSpPr>
          <p:cNvPr id="46" name="TextBox 45"/>
          <p:cNvSpPr txBox="1"/>
          <p:nvPr/>
        </p:nvSpPr>
        <p:spPr>
          <a:xfrm>
            <a:off x="1926132" y="2229173"/>
            <a:ext cx="535210" cy="369332"/>
          </a:xfrm>
          <a:prstGeom prst="rect">
            <a:avLst/>
          </a:prstGeom>
          <a:noFill/>
        </p:spPr>
        <p:txBody>
          <a:bodyPr wrap="square" rtlCol="0">
            <a:spAutoFit/>
          </a:bodyPr>
          <a:lstStyle/>
          <a:p>
            <a:r>
              <a:rPr lang="en-US" sz="1800" dirty="0" smtClean="0">
                <a:solidFill>
                  <a:srgbClr val="000000"/>
                </a:solidFill>
                <a:latin typeface="Arial"/>
                <a:cs typeface="Arial"/>
              </a:rPr>
              <a:t>11</a:t>
            </a:r>
            <a:endParaRPr lang="en-US" sz="1800" dirty="0">
              <a:solidFill>
                <a:srgbClr val="000000"/>
              </a:solidFill>
              <a:latin typeface="Arial"/>
              <a:cs typeface="Arial"/>
            </a:endParaRPr>
          </a:p>
        </p:txBody>
      </p:sp>
      <p:grpSp>
        <p:nvGrpSpPr>
          <p:cNvPr id="73" name="Group 72"/>
          <p:cNvGrpSpPr/>
          <p:nvPr/>
        </p:nvGrpSpPr>
        <p:grpSpPr>
          <a:xfrm>
            <a:off x="2209214" y="3478057"/>
            <a:ext cx="1170347" cy="369332"/>
            <a:chOff x="2233136" y="5679074"/>
            <a:chExt cx="1170347" cy="492442"/>
          </a:xfrm>
        </p:grpSpPr>
        <p:grpSp>
          <p:nvGrpSpPr>
            <p:cNvPr id="74" name="Group 73"/>
            <p:cNvGrpSpPr/>
            <p:nvPr/>
          </p:nvGrpSpPr>
          <p:grpSpPr>
            <a:xfrm>
              <a:off x="2233136" y="5679074"/>
              <a:ext cx="1129842" cy="492442"/>
              <a:chOff x="-1289054" y="4263858"/>
              <a:chExt cx="1397000" cy="608885"/>
            </a:xfrm>
          </p:grpSpPr>
          <p:pic>
            <p:nvPicPr>
              <p:cNvPr id="77" name="Picture 76" descr="temp.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89054" y="4346768"/>
                <a:ext cx="1397000" cy="419100"/>
              </a:xfrm>
              <a:prstGeom prst="rect">
                <a:avLst/>
              </a:prstGeom>
            </p:spPr>
          </p:pic>
          <p:sp>
            <p:nvSpPr>
              <p:cNvPr id="76" name="TextBox 75"/>
              <p:cNvSpPr txBox="1"/>
              <p:nvPr/>
            </p:nvSpPr>
            <p:spPr>
              <a:xfrm>
                <a:off x="-1249888" y="4263858"/>
                <a:ext cx="383730" cy="608885"/>
              </a:xfrm>
              <a:prstGeom prst="rect">
                <a:avLst/>
              </a:prstGeom>
              <a:noFill/>
            </p:spPr>
            <p:txBody>
              <a:bodyPr wrap="square" rtlCol="0">
                <a:spAutoFit/>
              </a:bodyPr>
              <a:lstStyle/>
              <a:p>
                <a:r>
                  <a:rPr lang="en-US" sz="1800" dirty="0">
                    <a:solidFill>
                      <a:srgbClr val="000000"/>
                    </a:solidFill>
                    <a:latin typeface="Arial"/>
                    <a:cs typeface="Arial"/>
                  </a:rPr>
                  <a:t>M</a:t>
                </a:r>
              </a:p>
            </p:txBody>
          </p:sp>
        </p:grpSp>
        <p:sp>
          <p:nvSpPr>
            <p:cNvPr id="75" name="TextBox 74"/>
            <p:cNvSpPr txBox="1"/>
            <p:nvPr/>
          </p:nvSpPr>
          <p:spPr>
            <a:xfrm>
              <a:off x="2580096" y="5699238"/>
              <a:ext cx="823387" cy="410369"/>
            </a:xfrm>
            <a:prstGeom prst="rect">
              <a:avLst/>
            </a:prstGeom>
            <a:noFill/>
          </p:spPr>
          <p:txBody>
            <a:bodyPr wrap="none" rtlCol="0">
              <a:spAutoFit/>
            </a:bodyPr>
            <a:lstStyle/>
            <a:p>
              <a:r>
                <a:rPr lang="en-US" sz="1400" dirty="0" smtClean="0"/>
                <a:t>owner:1</a:t>
              </a:r>
            </a:p>
          </p:txBody>
        </p:sp>
      </p:grpSp>
      <p:sp>
        <p:nvSpPr>
          <p:cNvPr id="99" name="Rounded Rectangle 98"/>
          <p:cNvSpPr/>
          <p:nvPr/>
        </p:nvSpPr>
        <p:spPr bwMode="auto">
          <a:xfrm>
            <a:off x="3396730" y="2242982"/>
            <a:ext cx="1313020" cy="341117"/>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grpSp>
        <p:nvGrpSpPr>
          <p:cNvPr id="100" name="Group 99"/>
          <p:cNvGrpSpPr/>
          <p:nvPr/>
        </p:nvGrpSpPr>
        <p:grpSpPr>
          <a:xfrm>
            <a:off x="3494813" y="2233297"/>
            <a:ext cx="1155120" cy="377375"/>
            <a:chOff x="9025560" y="3495787"/>
            <a:chExt cx="1419237" cy="625416"/>
          </a:xfrm>
        </p:grpSpPr>
        <p:pic>
          <p:nvPicPr>
            <p:cNvPr id="101" name="Picture 100" descr="temp.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102" name="TextBox 101"/>
            <p:cNvSpPr txBox="1"/>
            <p:nvPr/>
          </p:nvSpPr>
          <p:spPr>
            <a:xfrm>
              <a:off x="9045118" y="3504073"/>
              <a:ext cx="415814" cy="612088"/>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103" name="TextBox 102"/>
            <p:cNvSpPr txBox="1"/>
            <p:nvPr/>
          </p:nvSpPr>
          <p:spPr>
            <a:xfrm>
              <a:off x="9451153" y="3509118"/>
              <a:ext cx="605944" cy="612085"/>
            </a:xfrm>
            <a:prstGeom prst="rect">
              <a:avLst/>
            </a:prstGeom>
            <a:noFill/>
          </p:spPr>
          <p:txBody>
            <a:bodyPr wrap="square" rtlCol="0">
              <a:spAutoFit/>
            </a:bodyPr>
            <a:lstStyle/>
            <a:p>
              <a:r>
                <a:rPr lang="en-US" sz="1800" dirty="0" smtClean="0">
                  <a:solidFill>
                    <a:srgbClr val="000000"/>
                  </a:solidFill>
                  <a:latin typeface="Arial"/>
                  <a:cs typeface="Arial"/>
                </a:rPr>
                <a:t>12</a:t>
              </a:r>
              <a:endParaRPr lang="en-US" sz="1800" dirty="0">
                <a:solidFill>
                  <a:srgbClr val="000000"/>
                </a:solidFill>
                <a:latin typeface="Arial"/>
                <a:cs typeface="Arial"/>
              </a:endParaRPr>
            </a:p>
          </p:txBody>
        </p:sp>
        <p:sp>
          <p:nvSpPr>
            <p:cNvPr id="104" name="TextBox 103"/>
            <p:cNvSpPr txBox="1"/>
            <p:nvPr/>
          </p:nvSpPr>
          <p:spPr>
            <a:xfrm>
              <a:off x="9904919" y="3495787"/>
              <a:ext cx="539878" cy="612088"/>
            </a:xfrm>
            <a:prstGeom prst="rect">
              <a:avLst/>
            </a:prstGeom>
            <a:noFill/>
          </p:spPr>
          <p:txBody>
            <a:bodyPr wrap="square" rtlCol="0">
              <a:spAutoFit/>
            </a:bodyPr>
            <a:lstStyle/>
            <a:p>
              <a:r>
                <a:rPr lang="en-US" sz="1800" dirty="0" smtClean="0">
                  <a:solidFill>
                    <a:srgbClr val="000000"/>
                  </a:solidFill>
                  <a:latin typeface="Arial"/>
                  <a:cs typeface="Arial"/>
                </a:rPr>
                <a:t>12</a:t>
              </a:r>
              <a:endParaRPr lang="en-US" sz="1800" dirty="0">
                <a:solidFill>
                  <a:srgbClr val="000000"/>
                </a:solidFill>
                <a:latin typeface="Arial"/>
                <a:cs typeface="Arial"/>
              </a:endParaRPr>
            </a:p>
          </p:txBody>
        </p:sp>
      </p:grpSp>
      <p:sp>
        <p:nvSpPr>
          <p:cNvPr id="105" name="TextBox 104"/>
          <p:cNvSpPr txBox="1"/>
          <p:nvPr/>
        </p:nvSpPr>
        <p:spPr>
          <a:xfrm>
            <a:off x="3829659"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=12</a:t>
            </a:r>
            <a:endParaRPr lang="en-US" sz="1800" i="1" dirty="0">
              <a:latin typeface="Arial"/>
              <a:cs typeface="Arial"/>
            </a:endParaRPr>
          </a:p>
        </p:txBody>
      </p:sp>
      <p:sp>
        <p:nvSpPr>
          <p:cNvPr id="97" name="Rounded Rectangle 96"/>
          <p:cNvSpPr/>
          <p:nvPr/>
        </p:nvSpPr>
        <p:spPr bwMode="auto">
          <a:xfrm>
            <a:off x="1099646" y="2244991"/>
            <a:ext cx="1313020" cy="341117"/>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110" name="TextBox 109"/>
          <p:cNvSpPr txBox="1"/>
          <p:nvPr/>
        </p:nvSpPr>
        <p:spPr>
          <a:xfrm>
            <a:off x="3000997" y="2184177"/>
            <a:ext cx="497645" cy="461665"/>
          </a:xfrm>
          <a:prstGeom prst="rect">
            <a:avLst/>
          </a:prstGeom>
          <a:noFill/>
        </p:spPr>
        <p:txBody>
          <a:bodyPr wrap="square" rtlCol="0">
            <a:spAutoFit/>
          </a:bodyPr>
          <a:lstStyle/>
          <a:p>
            <a:r>
              <a:rPr lang="en-US" dirty="0">
                <a:latin typeface="Arial"/>
                <a:cs typeface="Arial"/>
              </a:rPr>
              <a:t>B</a:t>
            </a:r>
          </a:p>
        </p:txBody>
      </p:sp>
      <p:sp>
        <p:nvSpPr>
          <p:cNvPr id="64" name="TextBox 63"/>
          <p:cNvSpPr txBox="1"/>
          <p:nvPr/>
        </p:nvSpPr>
        <p:spPr>
          <a:xfrm>
            <a:off x="1651206" y="1668792"/>
            <a:ext cx="866156"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65" name="TextBox 64"/>
          <p:cNvSpPr txBox="1"/>
          <p:nvPr/>
        </p:nvSpPr>
        <p:spPr>
          <a:xfrm>
            <a:off x="3930319" y="1668792"/>
            <a:ext cx="832523"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66" name="Title 1"/>
          <p:cNvSpPr>
            <a:spLocks noGrp="1"/>
          </p:cNvSpPr>
          <p:nvPr>
            <p:ph type="title"/>
          </p:nvPr>
        </p:nvSpPr>
        <p:spPr>
          <a:xfrm>
            <a:off x="457200" y="205978"/>
            <a:ext cx="8229600" cy="651272"/>
          </a:xfrm>
        </p:spPr>
        <p:txBody>
          <a:bodyPr/>
          <a:lstStyle/>
          <a:p>
            <a:r>
              <a:rPr lang="en-US" dirty="0" smtClean="0">
                <a:solidFill>
                  <a:srgbClr val="FFFFFF"/>
                </a:solidFill>
              </a:rPr>
              <a:t>Two </a:t>
            </a:r>
            <a:r>
              <a:rPr lang="en-US" cap="small" dirty="0">
                <a:solidFill>
                  <a:srgbClr val="FFFFFF"/>
                </a:solidFill>
                <a:latin typeface="Proxima nova"/>
                <a:cs typeface="Proxima nova"/>
              </a:rPr>
              <a:t>Versions Coexist</a:t>
            </a:r>
          </a:p>
        </p:txBody>
      </p:sp>
      <p:grpSp>
        <p:nvGrpSpPr>
          <p:cNvPr id="107" name="Group 106"/>
          <p:cNvGrpSpPr/>
          <p:nvPr/>
        </p:nvGrpSpPr>
        <p:grpSpPr>
          <a:xfrm>
            <a:off x="5359420" y="1059518"/>
            <a:ext cx="3554606" cy="1938992"/>
            <a:chOff x="5359420" y="1059518"/>
            <a:chExt cx="3554606" cy="1938992"/>
          </a:xfrm>
        </p:grpSpPr>
        <p:sp>
          <p:nvSpPr>
            <p:cNvPr id="108" name="TextBox 107"/>
            <p:cNvSpPr txBox="1"/>
            <p:nvPr/>
          </p:nvSpPr>
          <p:spPr>
            <a:xfrm>
              <a:off x="5702337" y="1059518"/>
              <a:ext cx="1279636" cy="1938992"/>
            </a:xfrm>
            <a:prstGeom prst="rect">
              <a:avLst/>
            </a:prstGeom>
            <a:noFill/>
          </p:spPr>
          <p:txBody>
            <a:bodyPr wrap="square" rtlCol="0">
              <a:spAutoFit/>
            </a:bodyPr>
            <a:lstStyle/>
            <a:p>
              <a:r>
                <a:rPr lang="en-US" sz="2000" b="1" u="sng" dirty="0" smtClean="0">
                  <a:solidFill>
                    <a:srgbClr val="FFFFFF"/>
                  </a:solidFill>
                </a:rPr>
                <a:t>Core 0</a:t>
              </a:r>
            </a:p>
            <a:p>
              <a:r>
                <a:rPr lang="en-US" sz="2000" dirty="0" smtClean="0">
                  <a:solidFill>
                    <a:srgbClr val="FFFFFF"/>
                  </a:solidFill>
                </a:rPr>
                <a:t>store A</a:t>
              </a:r>
            </a:p>
            <a:p>
              <a:r>
                <a:rPr lang="en-US" sz="2000" dirty="0" smtClean="0">
                  <a:solidFill>
                    <a:schemeClr val="bg1"/>
                  </a:solidFill>
                </a:rPr>
                <a:t>load B</a:t>
              </a:r>
            </a:p>
            <a:p>
              <a:endParaRPr lang="en-US" sz="2000" dirty="0" smtClean="0">
                <a:solidFill>
                  <a:srgbClr val="FFFFFF"/>
                </a:solidFill>
              </a:endParaRPr>
            </a:p>
            <a:p>
              <a:endParaRPr lang="en-US" sz="2000" dirty="0">
                <a:solidFill>
                  <a:srgbClr val="FFFFFF"/>
                </a:solidFill>
              </a:endParaRPr>
            </a:p>
            <a:p>
              <a:r>
                <a:rPr lang="en-US" sz="2000" dirty="0" smtClean="0">
                  <a:solidFill>
                    <a:srgbClr val="FFFFFF"/>
                  </a:solidFill>
                </a:rPr>
                <a:t>load B</a:t>
              </a:r>
            </a:p>
          </p:txBody>
        </p:sp>
        <p:sp>
          <p:nvSpPr>
            <p:cNvPr id="109" name="TextBox 108"/>
            <p:cNvSpPr txBox="1"/>
            <p:nvPr/>
          </p:nvSpPr>
          <p:spPr>
            <a:xfrm>
              <a:off x="7562075" y="1059518"/>
              <a:ext cx="1351951" cy="1631216"/>
            </a:xfrm>
            <a:prstGeom prst="rect">
              <a:avLst/>
            </a:prstGeom>
            <a:noFill/>
          </p:spPr>
          <p:txBody>
            <a:bodyPr wrap="square" rtlCol="0">
              <a:spAutoFit/>
            </a:bodyPr>
            <a:lstStyle/>
            <a:p>
              <a:r>
                <a:rPr lang="en-US" sz="2000" b="1" u="sng" dirty="0" smtClean="0">
                  <a:solidFill>
                    <a:srgbClr val="FFFFFF"/>
                  </a:solidFill>
                </a:rPr>
                <a:t>Core 1</a:t>
              </a:r>
            </a:p>
            <a:p>
              <a:endParaRPr lang="en-US" sz="2000" dirty="0" smtClean="0">
                <a:solidFill>
                  <a:srgbClr val="FFFFFF"/>
                </a:solidFill>
              </a:endParaRPr>
            </a:p>
            <a:p>
              <a:endParaRPr lang="en-US" sz="2000" dirty="0" smtClean="0">
                <a:solidFill>
                  <a:srgbClr val="FFFFFF"/>
                </a:solidFill>
              </a:endParaRPr>
            </a:p>
            <a:p>
              <a:r>
                <a:rPr lang="en-US" sz="2000" b="1" dirty="0" smtClean="0">
                  <a:solidFill>
                    <a:srgbClr val="FF6666"/>
                  </a:solidFill>
                </a:rPr>
                <a:t>store B</a:t>
              </a:r>
            </a:p>
            <a:p>
              <a:r>
                <a:rPr lang="en-US" sz="2000" dirty="0">
                  <a:solidFill>
                    <a:srgbClr val="FFFFFF"/>
                  </a:solidFill>
                </a:rPr>
                <a:t>l</a:t>
              </a:r>
              <a:r>
                <a:rPr lang="en-US" sz="2000" dirty="0" smtClean="0">
                  <a:solidFill>
                    <a:srgbClr val="FFFFFF"/>
                  </a:solidFill>
                </a:rPr>
                <a:t>oad A</a:t>
              </a:r>
              <a:endParaRPr lang="en-US" sz="2000" dirty="0">
                <a:solidFill>
                  <a:srgbClr val="FFFFFF"/>
                </a:solidFill>
              </a:endParaRPr>
            </a:p>
          </p:txBody>
        </p:sp>
        <p:grpSp>
          <p:nvGrpSpPr>
            <p:cNvPr id="111" name="Group 110"/>
            <p:cNvGrpSpPr/>
            <p:nvPr/>
          </p:nvGrpSpPr>
          <p:grpSpPr>
            <a:xfrm>
              <a:off x="5359420" y="1415144"/>
              <a:ext cx="280345" cy="338554"/>
              <a:chOff x="5313166" y="1370956"/>
              <a:chExt cx="313785" cy="378937"/>
            </a:xfrm>
          </p:grpSpPr>
          <p:sp>
            <p:nvSpPr>
              <p:cNvPr id="126" name="Oval 125"/>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7" name="TextBox 126"/>
              <p:cNvSpPr txBox="1"/>
              <p:nvPr/>
            </p:nvSpPr>
            <p:spPr>
              <a:xfrm>
                <a:off x="5313166" y="1370956"/>
                <a:ext cx="299636" cy="378937"/>
              </a:xfrm>
              <a:prstGeom prst="rect">
                <a:avLst/>
              </a:prstGeom>
              <a:noFill/>
            </p:spPr>
            <p:txBody>
              <a:bodyPr wrap="square" rtlCol="0">
                <a:spAutoFit/>
              </a:bodyPr>
              <a:lstStyle/>
              <a:p>
                <a:r>
                  <a:rPr lang="en-US" sz="1600" b="1" dirty="0" smtClean="0"/>
                  <a:t>1</a:t>
                </a:r>
              </a:p>
            </p:txBody>
          </p:sp>
        </p:grpSp>
        <p:grpSp>
          <p:nvGrpSpPr>
            <p:cNvPr id="112" name="Group 111"/>
            <p:cNvGrpSpPr/>
            <p:nvPr/>
          </p:nvGrpSpPr>
          <p:grpSpPr>
            <a:xfrm>
              <a:off x="5359420" y="1717114"/>
              <a:ext cx="280345" cy="338554"/>
              <a:chOff x="5313166" y="1370956"/>
              <a:chExt cx="313785" cy="378937"/>
            </a:xfrm>
          </p:grpSpPr>
          <p:sp>
            <p:nvSpPr>
              <p:cNvPr id="124" name="Oval 123"/>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5" name="TextBox 124"/>
              <p:cNvSpPr txBox="1"/>
              <p:nvPr/>
            </p:nvSpPr>
            <p:spPr>
              <a:xfrm>
                <a:off x="5313166" y="1370956"/>
                <a:ext cx="299636" cy="378937"/>
              </a:xfrm>
              <a:prstGeom prst="rect">
                <a:avLst/>
              </a:prstGeom>
              <a:noFill/>
            </p:spPr>
            <p:txBody>
              <a:bodyPr wrap="square" rtlCol="0">
                <a:spAutoFit/>
              </a:bodyPr>
              <a:lstStyle/>
              <a:p>
                <a:r>
                  <a:rPr lang="en-US" sz="1600" b="1" dirty="0"/>
                  <a:t>2</a:t>
                </a:r>
                <a:endParaRPr lang="en-US" sz="1600" b="1" dirty="0" smtClean="0"/>
              </a:p>
            </p:txBody>
          </p:sp>
        </p:grpSp>
        <p:grpSp>
          <p:nvGrpSpPr>
            <p:cNvPr id="113" name="Group 112"/>
            <p:cNvGrpSpPr/>
            <p:nvPr/>
          </p:nvGrpSpPr>
          <p:grpSpPr>
            <a:xfrm>
              <a:off x="7220121" y="2018572"/>
              <a:ext cx="280345" cy="338554"/>
              <a:chOff x="5313166" y="1370956"/>
              <a:chExt cx="313785" cy="378937"/>
            </a:xfrm>
          </p:grpSpPr>
          <p:sp>
            <p:nvSpPr>
              <p:cNvPr id="122" name="Oval 121"/>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3" name="TextBox 122"/>
              <p:cNvSpPr txBox="1"/>
              <p:nvPr/>
            </p:nvSpPr>
            <p:spPr>
              <a:xfrm>
                <a:off x="5313166" y="1370956"/>
                <a:ext cx="299636" cy="378937"/>
              </a:xfrm>
              <a:prstGeom prst="rect">
                <a:avLst/>
              </a:prstGeom>
              <a:noFill/>
            </p:spPr>
            <p:txBody>
              <a:bodyPr wrap="square" rtlCol="0">
                <a:spAutoFit/>
              </a:bodyPr>
              <a:lstStyle/>
              <a:p>
                <a:r>
                  <a:rPr lang="en-US" sz="1600" b="1" dirty="0"/>
                  <a:t>3</a:t>
                </a:r>
                <a:endParaRPr lang="en-US" sz="1600" b="1" dirty="0" smtClean="0"/>
              </a:p>
            </p:txBody>
          </p:sp>
        </p:grpSp>
        <p:grpSp>
          <p:nvGrpSpPr>
            <p:cNvPr id="114" name="Group 113"/>
            <p:cNvGrpSpPr/>
            <p:nvPr/>
          </p:nvGrpSpPr>
          <p:grpSpPr>
            <a:xfrm>
              <a:off x="7220121" y="2325307"/>
              <a:ext cx="280345" cy="338554"/>
              <a:chOff x="5313166" y="1370956"/>
              <a:chExt cx="313785" cy="378937"/>
            </a:xfrm>
          </p:grpSpPr>
          <p:sp>
            <p:nvSpPr>
              <p:cNvPr id="120" name="Oval 119"/>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1" name="TextBox 120"/>
              <p:cNvSpPr txBox="1"/>
              <p:nvPr/>
            </p:nvSpPr>
            <p:spPr>
              <a:xfrm>
                <a:off x="5313166" y="1370956"/>
                <a:ext cx="299636" cy="378937"/>
              </a:xfrm>
              <a:prstGeom prst="rect">
                <a:avLst/>
              </a:prstGeom>
              <a:noFill/>
            </p:spPr>
            <p:txBody>
              <a:bodyPr wrap="square" rtlCol="0">
                <a:spAutoFit/>
              </a:bodyPr>
              <a:lstStyle/>
              <a:p>
                <a:r>
                  <a:rPr lang="en-US" sz="1600" b="1" dirty="0" smtClean="0"/>
                  <a:t>4</a:t>
                </a:r>
              </a:p>
            </p:txBody>
          </p:sp>
        </p:grpSp>
        <p:grpSp>
          <p:nvGrpSpPr>
            <p:cNvPr id="115" name="Group 114"/>
            <p:cNvGrpSpPr/>
            <p:nvPr/>
          </p:nvGrpSpPr>
          <p:grpSpPr>
            <a:xfrm>
              <a:off x="5359420" y="2618677"/>
              <a:ext cx="280345" cy="338554"/>
              <a:chOff x="5313166" y="1370956"/>
              <a:chExt cx="313785" cy="378937"/>
            </a:xfrm>
          </p:grpSpPr>
          <p:sp>
            <p:nvSpPr>
              <p:cNvPr id="118" name="Oval 117"/>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9" name="TextBox 118"/>
              <p:cNvSpPr txBox="1"/>
              <p:nvPr/>
            </p:nvSpPr>
            <p:spPr>
              <a:xfrm>
                <a:off x="5313166" y="1370956"/>
                <a:ext cx="299636" cy="378937"/>
              </a:xfrm>
              <a:prstGeom prst="rect">
                <a:avLst/>
              </a:prstGeom>
              <a:noFill/>
            </p:spPr>
            <p:txBody>
              <a:bodyPr wrap="square" rtlCol="0">
                <a:spAutoFit/>
              </a:bodyPr>
              <a:lstStyle/>
              <a:p>
                <a:r>
                  <a:rPr lang="en-US" sz="1600" b="1" dirty="0"/>
                  <a:t>5</a:t>
                </a:r>
                <a:endParaRPr lang="en-US" sz="1600" b="1" dirty="0" smtClean="0"/>
              </a:p>
            </p:txBody>
          </p:sp>
        </p:grpSp>
      </p:grpSp>
      <p:sp>
        <p:nvSpPr>
          <p:cNvPr id="128" name="Content Placeholder 2"/>
          <p:cNvSpPr txBox="1">
            <a:spLocks/>
          </p:cNvSpPr>
          <p:nvPr/>
        </p:nvSpPr>
        <p:spPr bwMode="auto">
          <a:xfrm>
            <a:off x="3944123" y="3299765"/>
            <a:ext cx="5395233" cy="106585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solidFill>
                  <a:srgbClr val="FFFFFF"/>
                </a:solidFill>
              </a:rPr>
              <a:t>Core 1 traveled ahead in time</a:t>
            </a:r>
          </a:p>
          <a:p>
            <a:pPr marL="0" indent="0">
              <a:buNone/>
            </a:pPr>
            <a:r>
              <a:rPr lang="en-US" sz="2800" dirty="0" smtClean="0">
                <a:solidFill>
                  <a:srgbClr val="FFFFFF"/>
                </a:solidFill>
              </a:rPr>
              <a:t>Versions ordered in logical time</a:t>
            </a:r>
            <a:endParaRPr lang="en-US" sz="2800" dirty="0">
              <a:solidFill>
                <a:srgbClr val="FFFFFF"/>
              </a:solidFill>
            </a:endParaRPr>
          </a:p>
        </p:txBody>
      </p:sp>
    </p:spTree>
    <p:extLst>
      <p:ext uri="{BB962C8B-B14F-4D97-AF65-F5344CB8AC3E}">
        <p14:creationId xmlns:p14="http://schemas.microsoft.com/office/powerpoint/2010/main" val="22991258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26</a:t>
            </a:fld>
            <a:endParaRPr lang="en-US"/>
          </a:p>
        </p:txBody>
      </p:sp>
      <p:sp>
        <p:nvSpPr>
          <p:cNvPr id="5" name="Rounded Rectangle 4"/>
          <p:cNvSpPr/>
          <p:nvPr/>
        </p:nvSpPr>
        <p:spPr>
          <a:xfrm>
            <a:off x="482131"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6" name="Rounded Rectangle 5"/>
          <p:cNvSpPr/>
          <p:nvPr/>
        </p:nvSpPr>
        <p:spPr>
          <a:xfrm>
            <a:off x="577274"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7" name="TextBox 6"/>
          <p:cNvSpPr txBox="1"/>
          <p:nvPr/>
        </p:nvSpPr>
        <p:spPr>
          <a:xfrm>
            <a:off x="544994" y="1246752"/>
            <a:ext cx="1006601" cy="369332"/>
          </a:xfrm>
          <a:prstGeom prst="rect">
            <a:avLst/>
          </a:prstGeom>
          <a:noFill/>
          <a:effectLst/>
        </p:spPr>
        <p:txBody>
          <a:bodyPr wrap="square" rtlCol="0">
            <a:spAutoFit/>
          </a:bodyPr>
          <a:lstStyle/>
          <a:p>
            <a:r>
              <a:rPr lang="en-US" sz="1800" b="1" dirty="0" smtClean="0">
                <a:latin typeface="Arial"/>
                <a:cs typeface="Arial"/>
              </a:rPr>
              <a:t>Core 0</a:t>
            </a:r>
            <a:endParaRPr lang="en-US" sz="1800" b="1" dirty="0">
              <a:latin typeface="Arial"/>
              <a:cs typeface="Arial"/>
            </a:endParaRPr>
          </a:p>
        </p:txBody>
      </p:sp>
      <p:sp>
        <p:nvSpPr>
          <p:cNvPr id="8" name="Rounded Rectangle 7"/>
          <p:cNvSpPr/>
          <p:nvPr/>
        </p:nvSpPr>
        <p:spPr>
          <a:xfrm>
            <a:off x="1720095" y="3125429"/>
            <a:ext cx="1740566" cy="738641"/>
          </a:xfrm>
          <a:prstGeom prst="roundRect">
            <a:avLst>
              <a:gd name="adj" fmla="val 7759"/>
            </a:avLst>
          </a:prstGeom>
          <a:solidFill>
            <a:srgbClr val="D9D9D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9" name="Rounded Rectangle 8"/>
          <p:cNvSpPr/>
          <p:nvPr/>
        </p:nvSpPr>
        <p:spPr>
          <a:xfrm>
            <a:off x="569166"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31" name="TextBox 30"/>
          <p:cNvSpPr txBox="1"/>
          <p:nvPr/>
        </p:nvSpPr>
        <p:spPr>
          <a:xfrm>
            <a:off x="1556564"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=1</a:t>
            </a:r>
            <a:endParaRPr lang="en-US" sz="1800" i="1" dirty="0">
              <a:latin typeface="Arial"/>
              <a:cs typeface="Arial"/>
            </a:endParaRPr>
          </a:p>
        </p:txBody>
      </p:sp>
      <p:graphicFrame>
        <p:nvGraphicFramePr>
          <p:cNvPr id="79" name="Table 78"/>
          <p:cNvGraphicFramePr>
            <a:graphicFrameLocks noGrp="1"/>
          </p:cNvGraphicFramePr>
          <p:nvPr>
            <p:extLst>
              <p:ext uri="{D42A27DB-BD31-4B8C-83A1-F6EECF244321}">
                <p14:modId xmlns:p14="http://schemas.microsoft.com/office/powerpoint/2010/main" val="1807696446"/>
              </p:ext>
            </p:extLst>
          </p:nvPr>
        </p:nvGraphicFramePr>
        <p:xfrm>
          <a:off x="2222165" y="3210518"/>
          <a:ext cx="1108604" cy="253186"/>
        </p:xfrm>
        <a:graphic>
          <a:graphicData uri="http://schemas.openxmlformats.org/drawingml/2006/table">
            <a:tbl>
              <a:tblPr firstRow="1" bandRow="1">
                <a:tableStyleId>{5940675A-B579-460E-94D1-54222C63F5DA}</a:tableStyleId>
              </a:tblPr>
              <a:tblGrid>
                <a:gridCol w="369535"/>
                <a:gridCol w="739069"/>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0" name="TextBox 79"/>
          <p:cNvSpPr txBox="1"/>
          <p:nvPr/>
        </p:nvSpPr>
        <p:spPr>
          <a:xfrm>
            <a:off x="1720095" y="3124394"/>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81" name="TextBox 80"/>
          <p:cNvSpPr txBox="1"/>
          <p:nvPr/>
        </p:nvSpPr>
        <p:spPr>
          <a:xfrm>
            <a:off x="2239183" y="3156581"/>
            <a:ext cx="285906"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84" name="TextBox 83"/>
          <p:cNvSpPr txBox="1"/>
          <p:nvPr/>
        </p:nvSpPr>
        <p:spPr>
          <a:xfrm>
            <a:off x="1731414" y="3448087"/>
            <a:ext cx="497645" cy="461665"/>
          </a:xfrm>
          <a:prstGeom prst="rect">
            <a:avLst/>
          </a:prstGeom>
          <a:noFill/>
        </p:spPr>
        <p:txBody>
          <a:bodyPr wrap="square" rtlCol="0">
            <a:spAutoFit/>
          </a:bodyPr>
          <a:lstStyle/>
          <a:p>
            <a:r>
              <a:rPr lang="en-US" dirty="0">
                <a:latin typeface="Arial"/>
                <a:cs typeface="Arial"/>
              </a:rPr>
              <a:t>B</a:t>
            </a:r>
          </a:p>
        </p:txBody>
      </p:sp>
      <p:sp>
        <p:nvSpPr>
          <p:cNvPr id="90" name="Rounded Rectangle 89"/>
          <p:cNvSpPr/>
          <p:nvPr/>
        </p:nvSpPr>
        <p:spPr>
          <a:xfrm>
            <a:off x="2754347"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1" name="Rounded Rectangle 90"/>
          <p:cNvSpPr/>
          <p:nvPr/>
        </p:nvSpPr>
        <p:spPr>
          <a:xfrm>
            <a:off x="2849490"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2" name="TextBox 91"/>
          <p:cNvSpPr txBox="1"/>
          <p:nvPr/>
        </p:nvSpPr>
        <p:spPr>
          <a:xfrm>
            <a:off x="2817210" y="1246752"/>
            <a:ext cx="1006601" cy="369332"/>
          </a:xfrm>
          <a:prstGeom prst="rect">
            <a:avLst/>
          </a:prstGeom>
          <a:noFill/>
          <a:effectLst/>
        </p:spPr>
        <p:txBody>
          <a:bodyPr wrap="square" rtlCol="0">
            <a:spAutoFit/>
          </a:bodyPr>
          <a:lstStyle/>
          <a:p>
            <a:r>
              <a:rPr lang="en-US" sz="1800" b="1" dirty="0" smtClean="0">
                <a:latin typeface="Arial"/>
                <a:cs typeface="Arial"/>
              </a:rPr>
              <a:t>Core 1</a:t>
            </a:r>
            <a:endParaRPr lang="en-US" sz="1800" b="1" dirty="0">
              <a:latin typeface="Arial"/>
              <a:cs typeface="Arial"/>
            </a:endParaRPr>
          </a:p>
        </p:txBody>
      </p:sp>
      <p:sp>
        <p:nvSpPr>
          <p:cNvPr id="93" name="Rounded Rectangle 92"/>
          <p:cNvSpPr/>
          <p:nvPr/>
        </p:nvSpPr>
        <p:spPr>
          <a:xfrm>
            <a:off x="2841382"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graphicFrame>
        <p:nvGraphicFramePr>
          <p:cNvPr id="35" name="Table 34"/>
          <p:cNvGraphicFramePr>
            <a:graphicFrameLocks noGrp="1"/>
          </p:cNvGraphicFramePr>
          <p:nvPr>
            <p:extLst>
              <p:ext uri="{D42A27DB-BD31-4B8C-83A1-F6EECF244321}">
                <p14:modId xmlns:p14="http://schemas.microsoft.com/office/powerpoint/2010/main" val="826837315"/>
              </p:ext>
            </p:extLst>
          </p:nvPr>
        </p:nvGraphicFramePr>
        <p:xfrm>
          <a:off x="1215473" y="1966482"/>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36" name="TextBox 35"/>
          <p:cNvSpPr txBox="1"/>
          <p:nvPr/>
        </p:nvSpPr>
        <p:spPr>
          <a:xfrm>
            <a:off x="713403" y="1880358"/>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37" name="TextBox 36"/>
          <p:cNvSpPr txBox="1"/>
          <p:nvPr/>
        </p:nvSpPr>
        <p:spPr>
          <a:xfrm>
            <a:off x="1212171" y="1912545"/>
            <a:ext cx="535210"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38" name="TextBox 37"/>
          <p:cNvSpPr txBox="1"/>
          <p:nvPr/>
        </p:nvSpPr>
        <p:spPr>
          <a:xfrm>
            <a:off x="1617263" y="1911792"/>
            <a:ext cx="535210" cy="369332"/>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39" name="TextBox 38"/>
          <p:cNvSpPr txBox="1"/>
          <p:nvPr/>
        </p:nvSpPr>
        <p:spPr>
          <a:xfrm>
            <a:off x="1989879" y="1908429"/>
            <a:ext cx="535210" cy="369332"/>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42" name="TextBox 41"/>
          <p:cNvSpPr txBox="1"/>
          <p:nvPr/>
        </p:nvSpPr>
        <p:spPr>
          <a:xfrm>
            <a:off x="2561877" y="3172389"/>
            <a:ext cx="875579" cy="307777"/>
          </a:xfrm>
          <a:prstGeom prst="rect">
            <a:avLst/>
          </a:prstGeom>
          <a:noFill/>
        </p:spPr>
        <p:txBody>
          <a:bodyPr wrap="square" rtlCol="0">
            <a:spAutoFit/>
          </a:bodyPr>
          <a:lstStyle/>
          <a:p>
            <a:r>
              <a:rPr lang="en-US" sz="1400" dirty="0" smtClean="0">
                <a:solidFill>
                  <a:srgbClr val="000000"/>
                </a:solidFill>
                <a:latin typeface="Arial"/>
                <a:cs typeface="Arial"/>
              </a:rPr>
              <a:t>owner:0</a:t>
            </a:r>
            <a:endParaRPr lang="en-US" sz="1400" dirty="0">
              <a:solidFill>
                <a:srgbClr val="000000"/>
              </a:solidFill>
              <a:latin typeface="Arial"/>
              <a:cs typeface="Arial"/>
            </a:endParaRPr>
          </a:p>
        </p:txBody>
      </p:sp>
      <p:sp>
        <p:nvSpPr>
          <p:cNvPr id="40" name="TextBox 39"/>
          <p:cNvSpPr txBox="1"/>
          <p:nvPr/>
        </p:nvSpPr>
        <p:spPr>
          <a:xfrm>
            <a:off x="727422" y="2187058"/>
            <a:ext cx="497645" cy="461665"/>
          </a:xfrm>
          <a:prstGeom prst="rect">
            <a:avLst/>
          </a:prstGeom>
          <a:noFill/>
        </p:spPr>
        <p:txBody>
          <a:bodyPr wrap="square" rtlCol="0">
            <a:spAutoFit/>
          </a:bodyPr>
          <a:lstStyle/>
          <a:p>
            <a:r>
              <a:rPr lang="en-US" dirty="0">
                <a:latin typeface="Arial"/>
                <a:cs typeface="Arial"/>
              </a:rPr>
              <a:t>B</a:t>
            </a:r>
          </a:p>
        </p:txBody>
      </p:sp>
      <p:graphicFrame>
        <p:nvGraphicFramePr>
          <p:cNvPr id="41" name="Table 40"/>
          <p:cNvGraphicFramePr>
            <a:graphicFrameLocks noGrp="1"/>
          </p:cNvGraphicFramePr>
          <p:nvPr>
            <p:extLst>
              <p:ext uri="{D42A27DB-BD31-4B8C-83A1-F6EECF244321}">
                <p14:modId xmlns:p14="http://schemas.microsoft.com/office/powerpoint/2010/main" val="473886446"/>
              </p:ext>
            </p:extLst>
          </p:nvPr>
        </p:nvGraphicFramePr>
        <p:xfrm>
          <a:off x="1214429" y="2291429"/>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43" name="TextBox 42"/>
          <p:cNvSpPr txBox="1"/>
          <p:nvPr/>
        </p:nvSpPr>
        <p:spPr>
          <a:xfrm>
            <a:off x="1241743" y="2233289"/>
            <a:ext cx="535210" cy="369332"/>
          </a:xfrm>
          <a:prstGeom prst="rect">
            <a:avLst/>
          </a:prstGeom>
          <a:noFill/>
        </p:spPr>
        <p:txBody>
          <a:bodyPr wrap="square" rtlCol="0">
            <a:spAutoFit/>
          </a:bodyPr>
          <a:lstStyle/>
          <a:p>
            <a:r>
              <a:rPr lang="en-US" sz="1800" dirty="0" smtClean="0">
                <a:solidFill>
                  <a:srgbClr val="000000"/>
                </a:solidFill>
                <a:latin typeface="Arial"/>
                <a:cs typeface="Arial"/>
              </a:rPr>
              <a:t>S</a:t>
            </a:r>
            <a:endParaRPr lang="en-US" sz="1800" dirty="0">
              <a:solidFill>
                <a:srgbClr val="000000"/>
              </a:solidFill>
              <a:latin typeface="Arial"/>
              <a:cs typeface="Arial"/>
            </a:endParaRPr>
          </a:p>
        </p:txBody>
      </p:sp>
      <p:sp>
        <p:nvSpPr>
          <p:cNvPr id="45" name="TextBox 44"/>
          <p:cNvSpPr txBox="1"/>
          <p:nvPr/>
        </p:nvSpPr>
        <p:spPr>
          <a:xfrm>
            <a:off x="1618276" y="2232536"/>
            <a:ext cx="444905" cy="369332"/>
          </a:xfrm>
          <a:prstGeom prst="rect">
            <a:avLst/>
          </a:prstGeom>
          <a:noFill/>
        </p:spPr>
        <p:txBody>
          <a:bodyPr wrap="square" rtlCol="0">
            <a:spAutoFit/>
          </a:bodyPr>
          <a:lstStyle/>
          <a:p>
            <a:r>
              <a:rPr lang="en-US" sz="1800" dirty="0" smtClean="0">
                <a:solidFill>
                  <a:srgbClr val="000000"/>
                </a:solidFill>
                <a:latin typeface="Arial"/>
                <a:cs typeface="Arial"/>
              </a:rPr>
              <a:t>0 </a:t>
            </a:r>
            <a:endParaRPr lang="en-US" sz="1800" dirty="0">
              <a:solidFill>
                <a:srgbClr val="000000"/>
              </a:solidFill>
              <a:latin typeface="Arial"/>
              <a:cs typeface="Arial"/>
            </a:endParaRPr>
          </a:p>
        </p:txBody>
      </p:sp>
      <p:sp>
        <p:nvSpPr>
          <p:cNvPr id="46" name="TextBox 45"/>
          <p:cNvSpPr txBox="1"/>
          <p:nvPr/>
        </p:nvSpPr>
        <p:spPr>
          <a:xfrm>
            <a:off x="1926132" y="2229173"/>
            <a:ext cx="535210" cy="369332"/>
          </a:xfrm>
          <a:prstGeom prst="rect">
            <a:avLst/>
          </a:prstGeom>
          <a:noFill/>
        </p:spPr>
        <p:txBody>
          <a:bodyPr wrap="square" rtlCol="0">
            <a:spAutoFit/>
          </a:bodyPr>
          <a:lstStyle/>
          <a:p>
            <a:r>
              <a:rPr lang="en-US" sz="1800" dirty="0" smtClean="0">
                <a:solidFill>
                  <a:srgbClr val="000000"/>
                </a:solidFill>
                <a:latin typeface="Arial"/>
                <a:cs typeface="Arial"/>
              </a:rPr>
              <a:t>11</a:t>
            </a:r>
            <a:endParaRPr lang="en-US" sz="1800" dirty="0">
              <a:solidFill>
                <a:srgbClr val="000000"/>
              </a:solidFill>
              <a:latin typeface="Arial"/>
              <a:cs typeface="Arial"/>
            </a:endParaRPr>
          </a:p>
        </p:txBody>
      </p:sp>
      <p:sp>
        <p:nvSpPr>
          <p:cNvPr id="51" name="Content Placeholder 2"/>
          <p:cNvSpPr txBox="1">
            <a:spLocks/>
          </p:cNvSpPr>
          <p:nvPr/>
        </p:nvSpPr>
        <p:spPr bwMode="auto">
          <a:xfrm>
            <a:off x="3944527" y="3215099"/>
            <a:ext cx="5426736" cy="20086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solidFill>
                  <a:srgbClr val="FFFFFF"/>
                </a:solidFill>
              </a:rPr>
              <a:t>Write back request to Core 0</a:t>
            </a:r>
            <a:endParaRPr lang="en-US" sz="2800" dirty="0">
              <a:solidFill>
                <a:srgbClr val="FFFFFF"/>
              </a:solidFill>
            </a:endParaRPr>
          </a:p>
          <a:p>
            <a:pPr marL="0" indent="0">
              <a:buNone/>
            </a:pPr>
            <a:r>
              <a:rPr lang="en-US" sz="2800" dirty="0" smtClean="0">
                <a:solidFill>
                  <a:srgbClr val="FFFFFF"/>
                </a:solidFill>
              </a:rPr>
              <a:t>Downgrade from M to S</a:t>
            </a:r>
          </a:p>
          <a:p>
            <a:pPr marL="0" indent="0">
              <a:buNone/>
            </a:pPr>
            <a:r>
              <a:rPr lang="en-US" sz="2800" dirty="0" smtClean="0">
                <a:solidFill>
                  <a:srgbClr val="FFFFFF"/>
                </a:solidFill>
              </a:rPr>
              <a:t>Reserve </a:t>
            </a:r>
            <a:r>
              <a:rPr lang="en-US" sz="2800" i="1" dirty="0" err="1" smtClean="0">
                <a:solidFill>
                  <a:srgbClr val="FFFFFF"/>
                </a:solidFill>
              </a:rPr>
              <a:t>rts</a:t>
            </a:r>
            <a:r>
              <a:rPr lang="en-US" sz="2800" dirty="0" smtClean="0">
                <a:solidFill>
                  <a:srgbClr val="FFFFFF"/>
                </a:solidFill>
              </a:rPr>
              <a:t> to </a:t>
            </a:r>
            <a:r>
              <a:rPr lang="en-US" sz="2800" i="1" dirty="0" err="1" smtClean="0">
                <a:solidFill>
                  <a:srgbClr val="FFFFFF"/>
                </a:solidFill>
              </a:rPr>
              <a:t>pts</a:t>
            </a:r>
            <a:r>
              <a:rPr lang="en-US" sz="2800" i="1" dirty="0" smtClean="0">
                <a:solidFill>
                  <a:srgbClr val="FFFFFF"/>
                </a:solidFill>
              </a:rPr>
              <a:t> + lease = 22</a:t>
            </a:r>
            <a:endParaRPr lang="en-US" sz="2800" i="1" dirty="0">
              <a:solidFill>
                <a:srgbClr val="FFFFFF"/>
              </a:solidFill>
            </a:endParaRPr>
          </a:p>
          <a:p>
            <a:endParaRPr lang="en-US" sz="2800" dirty="0" smtClean="0">
              <a:solidFill>
                <a:srgbClr val="FFFFFF"/>
              </a:solidFill>
            </a:endParaRPr>
          </a:p>
        </p:txBody>
      </p:sp>
      <p:grpSp>
        <p:nvGrpSpPr>
          <p:cNvPr id="73" name="Group 72"/>
          <p:cNvGrpSpPr/>
          <p:nvPr/>
        </p:nvGrpSpPr>
        <p:grpSpPr>
          <a:xfrm>
            <a:off x="2209214" y="3478057"/>
            <a:ext cx="1170347" cy="369332"/>
            <a:chOff x="2233136" y="5679074"/>
            <a:chExt cx="1170347" cy="492442"/>
          </a:xfrm>
        </p:grpSpPr>
        <p:grpSp>
          <p:nvGrpSpPr>
            <p:cNvPr id="74" name="Group 73"/>
            <p:cNvGrpSpPr/>
            <p:nvPr/>
          </p:nvGrpSpPr>
          <p:grpSpPr>
            <a:xfrm>
              <a:off x="2233136" y="5679074"/>
              <a:ext cx="1129842" cy="492442"/>
              <a:chOff x="-1289054" y="4263858"/>
              <a:chExt cx="1397000" cy="608885"/>
            </a:xfrm>
          </p:grpSpPr>
          <p:pic>
            <p:nvPicPr>
              <p:cNvPr id="77" name="Picture 76" descr="temp.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89054" y="4346768"/>
                <a:ext cx="1397000" cy="419100"/>
              </a:xfrm>
              <a:prstGeom prst="rect">
                <a:avLst/>
              </a:prstGeom>
            </p:spPr>
          </p:pic>
          <p:sp>
            <p:nvSpPr>
              <p:cNvPr id="76" name="TextBox 75"/>
              <p:cNvSpPr txBox="1"/>
              <p:nvPr/>
            </p:nvSpPr>
            <p:spPr>
              <a:xfrm>
                <a:off x="-1249888" y="4263858"/>
                <a:ext cx="383730" cy="608885"/>
              </a:xfrm>
              <a:prstGeom prst="rect">
                <a:avLst/>
              </a:prstGeom>
              <a:noFill/>
            </p:spPr>
            <p:txBody>
              <a:bodyPr wrap="square" rtlCol="0">
                <a:spAutoFit/>
              </a:bodyPr>
              <a:lstStyle/>
              <a:p>
                <a:r>
                  <a:rPr lang="en-US" sz="1800" dirty="0">
                    <a:solidFill>
                      <a:srgbClr val="000000"/>
                    </a:solidFill>
                    <a:latin typeface="Arial"/>
                    <a:cs typeface="Arial"/>
                  </a:rPr>
                  <a:t>M</a:t>
                </a:r>
              </a:p>
            </p:txBody>
          </p:sp>
        </p:grpSp>
        <p:sp>
          <p:nvSpPr>
            <p:cNvPr id="75" name="TextBox 74"/>
            <p:cNvSpPr txBox="1"/>
            <p:nvPr/>
          </p:nvSpPr>
          <p:spPr>
            <a:xfrm>
              <a:off x="2580096" y="5699238"/>
              <a:ext cx="823387" cy="410369"/>
            </a:xfrm>
            <a:prstGeom prst="rect">
              <a:avLst/>
            </a:prstGeom>
            <a:noFill/>
          </p:spPr>
          <p:txBody>
            <a:bodyPr wrap="none" rtlCol="0">
              <a:spAutoFit/>
            </a:bodyPr>
            <a:lstStyle/>
            <a:p>
              <a:r>
                <a:rPr lang="en-US" sz="1400" dirty="0" smtClean="0"/>
                <a:t>owner:1</a:t>
              </a:r>
            </a:p>
          </p:txBody>
        </p:sp>
      </p:grpSp>
      <p:grpSp>
        <p:nvGrpSpPr>
          <p:cNvPr id="100" name="Group 99"/>
          <p:cNvGrpSpPr/>
          <p:nvPr/>
        </p:nvGrpSpPr>
        <p:grpSpPr>
          <a:xfrm>
            <a:off x="3494813" y="2233297"/>
            <a:ext cx="1155120" cy="377375"/>
            <a:chOff x="9025560" y="3495787"/>
            <a:chExt cx="1419237" cy="625416"/>
          </a:xfrm>
        </p:grpSpPr>
        <p:pic>
          <p:nvPicPr>
            <p:cNvPr id="101" name="Picture 100" descr="temp.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102" name="TextBox 101"/>
            <p:cNvSpPr txBox="1"/>
            <p:nvPr/>
          </p:nvSpPr>
          <p:spPr>
            <a:xfrm>
              <a:off x="9045118" y="3504073"/>
              <a:ext cx="415814" cy="612088"/>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103" name="TextBox 102"/>
            <p:cNvSpPr txBox="1"/>
            <p:nvPr/>
          </p:nvSpPr>
          <p:spPr>
            <a:xfrm>
              <a:off x="9451150" y="3509118"/>
              <a:ext cx="605944" cy="612085"/>
            </a:xfrm>
            <a:prstGeom prst="rect">
              <a:avLst/>
            </a:prstGeom>
            <a:noFill/>
          </p:spPr>
          <p:txBody>
            <a:bodyPr wrap="square" rtlCol="0">
              <a:spAutoFit/>
            </a:bodyPr>
            <a:lstStyle/>
            <a:p>
              <a:r>
                <a:rPr lang="en-US" sz="1800" dirty="0" smtClean="0">
                  <a:solidFill>
                    <a:srgbClr val="000000"/>
                  </a:solidFill>
                  <a:latin typeface="Arial"/>
                  <a:cs typeface="Arial"/>
                </a:rPr>
                <a:t>12</a:t>
              </a:r>
              <a:endParaRPr lang="en-US" sz="1800" dirty="0">
                <a:solidFill>
                  <a:srgbClr val="000000"/>
                </a:solidFill>
                <a:latin typeface="Arial"/>
                <a:cs typeface="Arial"/>
              </a:endParaRPr>
            </a:p>
          </p:txBody>
        </p:sp>
        <p:sp>
          <p:nvSpPr>
            <p:cNvPr id="104" name="TextBox 103"/>
            <p:cNvSpPr txBox="1"/>
            <p:nvPr/>
          </p:nvSpPr>
          <p:spPr>
            <a:xfrm>
              <a:off x="9904919" y="3495787"/>
              <a:ext cx="539878" cy="612088"/>
            </a:xfrm>
            <a:prstGeom prst="rect">
              <a:avLst/>
            </a:prstGeom>
            <a:noFill/>
          </p:spPr>
          <p:txBody>
            <a:bodyPr wrap="square" rtlCol="0">
              <a:spAutoFit/>
            </a:bodyPr>
            <a:lstStyle/>
            <a:p>
              <a:r>
                <a:rPr lang="en-US" sz="1800" dirty="0" smtClean="0">
                  <a:solidFill>
                    <a:srgbClr val="000000"/>
                  </a:solidFill>
                  <a:latin typeface="Arial"/>
                  <a:cs typeface="Arial"/>
                </a:rPr>
                <a:t>12</a:t>
              </a:r>
              <a:endParaRPr lang="en-US" sz="1800" dirty="0">
                <a:solidFill>
                  <a:srgbClr val="000000"/>
                </a:solidFill>
                <a:latin typeface="Arial"/>
                <a:cs typeface="Arial"/>
              </a:endParaRPr>
            </a:p>
          </p:txBody>
        </p:sp>
      </p:grpSp>
      <p:sp>
        <p:nvSpPr>
          <p:cNvPr id="105" name="TextBox 104"/>
          <p:cNvSpPr txBox="1"/>
          <p:nvPr/>
        </p:nvSpPr>
        <p:spPr>
          <a:xfrm>
            <a:off x="3829659"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=12</a:t>
            </a:r>
            <a:endParaRPr lang="en-US" sz="1800" i="1" dirty="0">
              <a:latin typeface="Arial"/>
              <a:cs typeface="Arial"/>
            </a:endParaRPr>
          </a:p>
        </p:txBody>
      </p:sp>
      <p:sp>
        <p:nvSpPr>
          <p:cNvPr id="110" name="TextBox 109"/>
          <p:cNvSpPr txBox="1"/>
          <p:nvPr/>
        </p:nvSpPr>
        <p:spPr>
          <a:xfrm>
            <a:off x="3000997" y="2184177"/>
            <a:ext cx="497645" cy="461665"/>
          </a:xfrm>
          <a:prstGeom prst="rect">
            <a:avLst/>
          </a:prstGeom>
          <a:noFill/>
        </p:spPr>
        <p:txBody>
          <a:bodyPr wrap="square" rtlCol="0">
            <a:spAutoFit/>
          </a:bodyPr>
          <a:lstStyle/>
          <a:p>
            <a:r>
              <a:rPr lang="en-US" dirty="0">
                <a:latin typeface="Arial"/>
                <a:cs typeface="Arial"/>
              </a:rPr>
              <a:t>B</a:t>
            </a:r>
          </a:p>
        </p:txBody>
      </p:sp>
      <p:grpSp>
        <p:nvGrpSpPr>
          <p:cNvPr id="62" name="Group 61"/>
          <p:cNvGrpSpPr/>
          <p:nvPr/>
        </p:nvGrpSpPr>
        <p:grpSpPr>
          <a:xfrm>
            <a:off x="3642905" y="2496622"/>
            <a:ext cx="1353336" cy="369332"/>
            <a:chOff x="2369018" y="3583583"/>
            <a:chExt cx="817754" cy="297559"/>
          </a:xfrm>
        </p:grpSpPr>
        <p:sp>
          <p:nvSpPr>
            <p:cNvPr id="63" name="Rounded Rectangle 62"/>
            <p:cNvSpPr/>
            <p:nvPr/>
          </p:nvSpPr>
          <p:spPr>
            <a:xfrm>
              <a:off x="2369018" y="3627489"/>
              <a:ext cx="817754" cy="218797"/>
            </a:xfrm>
            <a:prstGeom prst="roundRect">
              <a:avLst>
                <a:gd name="adj" fmla="val 43397"/>
              </a:avLst>
            </a:prstGeom>
            <a:solidFill>
              <a:srgbClr val="E6B9B8"/>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p>
          </p:txBody>
        </p:sp>
        <p:sp>
          <p:nvSpPr>
            <p:cNvPr id="72" name="TextBox 71"/>
            <p:cNvSpPr txBox="1"/>
            <p:nvPr/>
          </p:nvSpPr>
          <p:spPr>
            <a:xfrm>
              <a:off x="2401791" y="3583583"/>
              <a:ext cx="750689" cy="297559"/>
            </a:xfrm>
            <a:prstGeom prst="rect">
              <a:avLst/>
            </a:prstGeom>
            <a:noFill/>
          </p:spPr>
          <p:txBody>
            <a:bodyPr wrap="none" rtlCol="0">
              <a:spAutoFit/>
            </a:bodyPr>
            <a:lstStyle/>
            <a:p>
              <a:r>
                <a:rPr lang="en-US" sz="1800" dirty="0" smtClean="0">
                  <a:latin typeface="Times"/>
                  <a:cs typeface="Times"/>
                </a:rPr>
                <a:t>LD(</a:t>
              </a:r>
              <a:r>
                <a:rPr lang="en-US" sz="1800" dirty="0">
                  <a:latin typeface="Times"/>
                  <a:cs typeface="Times"/>
                </a:rPr>
                <a:t>A</a:t>
              </a:r>
              <a:r>
                <a:rPr lang="en-US" sz="1800" dirty="0" smtClean="0">
                  <a:latin typeface="Times"/>
                  <a:cs typeface="Times"/>
                </a:rPr>
                <a:t>) </a:t>
              </a:r>
              <a:r>
                <a:rPr lang="en-US" sz="1800" dirty="0" err="1" smtClean="0">
                  <a:latin typeface="Times"/>
                  <a:cs typeface="Times"/>
                </a:rPr>
                <a:t>Req</a:t>
              </a:r>
              <a:endParaRPr lang="en-US" sz="1800" dirty="0" smtClean="0">
                <a:latin typeface="Times"/>
                <a:cs typeface="Times"/>
              </a:endParaRPr>
            </a:p>
          </p:txBody>
        </p:sp>
      </p:grpSp>
      <p:grpSp>
        <p:nvGrpSpPr>
          <p:cNvPr id="78" name="Group 77"/>
          <p:cNvGrpSpPr/>
          <p:nvPr/>
        </p:nvGrpSpPr>
        <p:grpSpPr>
          <a:xfrm>
            <a:off x="1094593" y="2866794"/>
            <a:ext cx="1373541" cy="369332"/>
            <a:chOff x="2369018" y="3583583"/>
            <a:chExt cx="829963" cy="297559"/>
          </a:xfrm>
        </p:grpSpPr>
        <p:sp>
          <p:nvSpPr>
            <p:cNvPr id="82" name="Rounded Rectangle 81"/>
            <p:cNvSpPr/>
            <p:nvPr/>
          </p:nvSpPr>
          <p:spPr>
            <a:xfrm>
              <a:off x="2369018" y="3627489"/>
              <a:ext cx="817754" cy="218797"/>
            </a:xfrm>
            <a:prstGeom prst="roundRect">
              <a:avLst>
                <a:gd name="adj" fmla="val 43397"/>
              </a:avLst>
            </a:prstGeom>
            <a:solidFill>
              <a:srgbClr val="E6B9B8"/>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p>
          </p:txBody>
        </p:sp>
        <p:sp>
          <p:nvSpPr>
            <p:cNvPr id="83" name="TextBox 82"/>
            <p:cNvSpPr txBox="1"/>
            <p:nvPr/>
          </p:nvSpPr>
          <p:spPr>
            <a:xfrm>
              <a:off x="2401791" y="3583583"/>
              <a:ext cx="797190" cy="297559"/>
            </a:xfrm>
            <a:prstGeom prst="rect">
              <a:avLst/>
            </a:prstGeom>
            <a:noFill/>
          </p:spPr>
          <p:txBody>
            <a:bodyPr wrap="none" rtlCol="0">
              <a:spAutoFit/>
            </a:bodyPr>
            <a:lstStyle/>
            <a:p>
              <a:r>
                <a:rPr lang="en-US" sz="1800" dirty="0" smtClean="0">
                  <a:latin typeface="Times"/>
                  <a:cs typeface="Times"/>
                </a:rPr>
                <a:t>WB(</a:t>
              </a:r>
              <a:r>
                <a:rPr lang="en-US" sz="1800" dirty="0">
                  <a:latin typeface="Times"/>
                  <a:cs typeface="Times"/>
                </a:rPr>
                <a:t>A</a:t>
              </a:r>
              <a:r>
                <a:rPr lang="en-US" sz="1800" dirty="0" smtClean="0">
                  <a:latin typeface="Times"/>
                  <a:cs typeface="Times"/>
                </a:rPr>
                <a:t>) </a:t>
              </a:r>
              <a:r>
                <a:rPr lang="en-US" sz="1800" dirty="0" err="1" smtClean="0">
                  <a:latin typeface="Times"/>
                  <a:cs typeface="Times"/>
                </a:rPr>
                <a:t>Req</a:t>
              </a:r>
              <a:endParaRPr lang="en-US" sz="1800" dirty="0" smtClean="0">
                <a:latin typeface="Times"/>
                <a:cs typeface="Times"/>
              </a:endParaRPr>
            </a:p>
          </p:txBody>
        </p:sp>
      </p:grpSp>
      <p:sp>
        <p:nvSpPr>
          <p:cNvPr id="85" name="Rounded Rectangle 84"/>
          <p:cNvSpPr/>
          <p:nvPr/>
        </p:nvSpPr>
        <p:spPr bwMode="auto">
          <a:xfrm>
            <a:off x="1099646" y="1920002"/>
            <a:ext cx="1313020" cy="341117"/>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grpSp>
        <p:nvGrpSpPr>
          <p:cNvPr id="87" name="Group 86"/>
          <p:cNvGrpSpPr/>
          <p:nvPr/>
        </p:nvGrpSpPr>
        <p:grpSpPr>
          <a:xfrm>
            <a:off x="1199395" y="1902768"/>
            <a:ext cx="1162591" cy="377375"/>
            <a:chOff x="9025560" y="3495787"/>
            <a:chExt cx="1428416" cy="625416"/>
          </a:xfrm>
        </p:grpSpPr>
        <p:pic>
          <p:nvPicPr>
            <p:cNvPr id="88" name="Picture 87" descr="temp.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89" name="TextBox 88"/>
            <p:cNvSpPr txBox="1"/>
            <p:nvPr/>
          </p:nvSpPr>
          <p:spPr>
            <a:xfrm>
              <a:off x="9045118" y="3504073"/>
              <a:ext cx="415814" cy="612088"/>
            </a:xfrm>
            <a:prstGeom prst="rect">
              <a:avLst/>
            </a:prstGeom>
            <a:noFill/>
          </p:spPr>
          <p:txBody>
            <a:bodyPr wrap="square" rtlCol="0">
              <a:spAutoFit/>
            </a:bodyPr>
            <a:lstStyle/>
            <a:p>
              <a:r>
                <a:rPr lang="en-US" sz="1800" dirty="0">
                  <a:solidFill>
                    <a:srgbClr val="000000"/>
                  </a:solidFill>
                  <a:latin typeface="Arial"/>
                  <a:cs typeface="Arial"/>
                </a:rPr>
                <a:t>S</a:t>
              </a:r>
            </a:p>
          </p:txBody>
        </p:sp>
        <p:sp>
          <p:nvSpPr>
            <p:cNvPr id="95" name="TextBox 94"/>
            <p:cNvSpPr txBox="1"/>
            <p:nvPr/>
          </p:nvSpPr>
          <p:spPr>
            <a:xfrm>
              <a:off x="9533766" y="3509118"/>
              <a:ext cx="605944" cy="612085"/>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96" name="TextBox 95"/>
            <p:cNvSpPr txBox="1"/>
            <p:nvPr/>
          </p:nvSpPr>
          <p:spPr>
            <a:xfrm>
              <a:off x="9914098" y="3495787"/>
              <a:ext cx="539878" cy="612088"/>
            </a:xfrm>
            <a:prstGeom prst="rect">
              <a:avLst/>
            </a:prstGeom>
            <a:noFill/>
          </p:spPr>
          <p:txBody>
            <a:bodyPr wrap="square" rtlCol="0">
              <a:spAutoFit/>
            </a:bodyPr>
            <a:lstStyle/>
            <a:p>
              <a:r>
                <a:rPr lang="en-US" sz="1800" dirty="0" smtClean="0">
                  <a:solidFill>
                    <a:srgbClr val="000000"/>
                  </a:solidFill>
                  <a:latin typeface="Arial"/>
                  <a:cs typeface="Arial"/>
                </a:rPr>
                <a:t>22</a:t>
              </a:r>
              <a:endParaRPr lang="en-US" sz="1800" dirty="0">
                <a:solidFill>
                  <a:srgbClr val="000000"/>
                </a:solidFill>
                <a:latin typeface="Arial"/>
                <a:cs typeface="Arial"/>
              </a:endParaRPr>
            </a:p>
          </p:txBody>
        </p:sp>
      </p:grpSp>
      <p:grpSp>
        <p:nvGrpSpPr>
          <p:cNvPr id="98" name="Group 97"/>
          <p:cNvGrpSpPr/>
          <p:nvPr/>
        </p:nvGrpSpPr>
        <p:grpSpPr>
          <a:xfrm>
            <a:off x="1202122" y="1902768"/>
            <a:ext cx="1162591" cy="377375"/>
            <a:chOff x="9025560" y="3495787"/>
            <a:chExt cx="1428416" cy="625416"/>
          </a:xfrm>
        </p:grpSpPr>
        <p:pic>
          <p:nvPicPr>
            <p:cNvPr id="106" name="Picture 105" descr="temp.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112" name="TextBox 111"/>
            <p:cNvSpPr txBox="1"/>
            <p:nvPr/>
          </p:nvSpPr>
          <p:spPr>
            <a:xfrm>
              <a:off x="9045118" y="3504073"/>
              <a:ext cx="415814" cy="612088"/>
            </a:xfrm>
            <a:prstGeom prst="rect">
              <a:avLst/>
            </a:prstGeom>
            <a:noFill/>
          </p:spPr>
          <p:txBody>
            <a:bodyPr wrap="square" rtlCol="0">
              <a:spAutoFit/>
            </a:bodyPr>
            <a:lstStyle/>
            <a:p>
              <a:r>
                <a:rPr lang="en-US" sz="1800" dirty="0">
                  <a:solidFill>
                    <a:srgbClr val="000000"/>
                  </a:solidFill>
                  <a:latin typeface="Arial"/>
                  <a:cs typeface="Arial"/>
                </a:rPr>
                <a:t>S</a:t>
              </a:r>
            </a:p>
          </p:txBody>
        </p:sp>
        <p:sp>
          <p:nvSpPr>
            <p:cNvPr id="115" name="TextBox 114"/>
            <p:cNvSpPr txBox="1"/>
            <p:nvPr/>
          </p:nvSpPr>
          <p:spPr>
            <a:xfrm>
              <a:off x="9533766" y="3509118"/>
              <a:ext cx="605944" cy="612085"/>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118" name="TextBox 117"/>
            <p:cNvSpPr txBox="1"/>
            <p:nvPr/>
          </p:nvSpPr>
          <p:spPr>
            <a:xfrm>
              <a:off x="9914098" y="3495787"/>
              <a:ext cx="539878" cy="612088"/>
            </a:xfrm>
            <a:prstGeom prst="rect">
              <a:avLst/>
            </a:prstGeom>
            <a:noFill/>
          </p:spPr>
          <p:txBody>
            <a:bodyPr wrap="square" rtlCol="0">
              <a:spAutoFit/>
            </a:bodyPr>
            <a:lstStyle/>
            <a:p>
              <a:r>
                <a:rPr lang="en-US" sz="1800" dirty="0" smtClean="0">
                  <a:solidFill>
                    <a:srgbClr val="000000"/>
                  </a:solidFill>
                  <a:latin typeface="Arial"/>
                  <a:cs typeface="Arial"/>
                </a:rPr>
                <a:t>22</a:t>
              </a:r>
              <a:endParaRPr lang="en-US" sz="1800" dirty="0">
                <a:solidFill>
                  <a:srgbClr val="000000"/>
                </a:solidFill>
                <a:latin typeface="Arial"/>
                <a:cs typeface="Arial"/>
              </a:endParaRPr>
            </a:p>
          </p:txBody>
        </p:sp>
      </p:grpSp>
      <p:grpSp>
        <p:nvGrpSpPr>
          <p:cNvPr id="124" name="Group 123"/>
          <p:cNvGrpSpPr/>
          <p:nvPr/>
        </p:nvGrpSpPr>
        <p:grpSpPr>
          <a:xfrm>
            <a:off x="2209489" y="3148584"/>
            <a:ext cx="1162591" cy="377375"/>
            <a:chOff x="9025560" y="3495787"/>
            <a:chExt cx="1428416" cy="625416"/>
          </a:xfrm>
        </p:grpSpPr>
        <p:pic>
          <p:nvPicPr>
            <p:cNvPr id="125" name="Picture 124" descr="temp.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126" name="TextBox 125"/>
            <p:cNvSpPr txBox="1"/>
            <p:nvPr/>
          </p:nvSpPr>
          <p:spPr>
            <a:xfrm>
              <a:off x="9045118" y="3504073"/>
              <a:ext cx="415814" cy="612088"/>
            </a:xfrm>
            <a:prstGeom prst="rect">
              <a:avLst/>
            </a:prstGeom>
            <a:noFill/>
          </p:spPr>
          <p:txBody>
            <a:bodyPr wrap="square" rtlCol="0">
              <a:spAutoFit/>
            </a:bodyPr>
            <a:lstStyle/>
            <a:p>
              <a:r>
                <a:rPr lang="en-US" sz="1800" dirty="0">
                  <a:solidFill>
                    <a:srgbClr val="000000"/>
                  </a:solidFill>
                  <a:latin typeface="Arial"/>
                  <a:cs typeface="Arial"/>
                </a:rPr>
                <a:t>S</a:t>
              </a:r>
            </a:p>
          </p:txBody>
        </p:sp>
        <p:sp>
          <p:nvSpPr>
            <p:cNvPr id="127" name="TextBox 126"/>
            <p:cNvSpPr txBox="1"/>
            <p:nvPr/>
          </p:nvSpPr>
          <p:spPr>
            <a:xfrm>
              <a:off x="9533766" y="3509118"/>
              <a:ext cx="605944" cy="612085"/>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128" name="TextBox 127"/>
            <p:cNvSpPr txBox="1"/>
            <p:nvPr/>
          </p:nvSpPr>
          <p:spPr>
            <a:xfrm>
              <a:off x="9914098" y="3495787"/>
              <a:ext cx="539878" cy="612088"/>
            </a:xfrm>
            <a:prstGeom prst="rect">
              <a:avLst/>
            </a:prstGeom>
            <a:noFill/>
          </p:spPr>
          <p:txBody>
            <a:bodyPr wrap="square" rtlCol="0">
              <a:spAutoFit/>
            </a:bodyPr>
            <a:lstStyle/>
            <a:p>
              <a:r>
                <a:rPr lang="en-US" sz="1800" dirty="0" smtClean="0">
                  <a:solidFill>
                    <a:srgbClr val="000000"/>
                  </a:solidFill>
                  <a:latin typeface="Arial"/>
                  <a:cs typeface="Arial"/>
                </a:rPr>
                <a:t>22</a:t>
              </a:r>
              <a:endParaRPr lang="en-US" sz="1800" dirty="0">
                <a:solidFill>
                  <a:srgbClr val="000000"/>
                </a:solidFill>
                <a:latin typeface="Arial"/>
                <a:cs typeface="Arial"/>
              </a:endParaRPr>
            </a:p>
          </p:txBody>
        </p:sp>
      </p:grpSp>
      <p:sp>
        <p:nvSpPr>
          <p:cNvPr id="129" name="TextBox 128"/>
          <p:cNvSpPr txBox="1"/>
          <p:nvPr/>
        </p:nvSpPr>
        <p:spPr>
          <a:xfrm>
            <a:off x="2996848" y="1882698"/>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130" name="Rounded Rectangle 129"/>
          <p:cNvSpPr/>
          <p:nvPr/>
        </p:nvSpPr>
        <p:spPr bwMode="auto">
          <a:xfrm>
            <a:off x="3402901" y="1916458"/>
            <a:ext cx="1313020" cy="341117"/>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131" name="Rounded Rectangle 130"/>
          <p:cNvSpPr/>
          <p:nvPr/>
        </p:nvSpPr>
        <p:spPr bwMode="auto">
          <a:xfrm>
            <a:off x="3849164" y="1231772"/>
            <a:ext cx="852403" cy="275169"/>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3" name="TextBox 2"/>
          <p:cNvSpPr txBox="1"/>
          <p:nvPr/>
        </p:nvSpPr>
        <p:spPr>
          <a:xfrm>
            <a:off x="-655053" y="3459079"/>
            <a:ext cx="274459" cy="400110"/>
          </a:xfrm>
          <a:prstGeom prst="rect">
            <a:avLst/>
          </a:prstGeom>
          <a:noFill/>
        </p:spPr>
        <p:txBody>
          <a:bodyPr wrap="none" rtlCol="0">
            <a:spAutoFit/>
          </a:bodyPr>
          <a:lstStyle/>
          <a:p>
            <a:pPr marL="342900" indent="-342900">
              <a:buFont typeface="Arial"/>
              <a:buChar char="•"/>
            </a:pPr>
            <a:endParaRPr lang="en-US" sz="2000" dirty="0" smtClean="0"/>
          </a:p>
        </p:txBody>
      </p:sp>
      <p:sp>
        <p:nvSpPr>
          <p:cNvPr id="114" name="TextBox 113"/>
          <p:cNvSpPr txBox="1"/>
          <p:nvPr/>
        </p:nvSpPr>
        <p:spPr>
          <a:xfrm>
            <a:off x="1651206" y="1668792"/>
            <a:ext cx="866156"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116" name="TextBox 115"/>
          <p:cNvSpPr txBox="1"/>
          <p:nvPr/>
        </p:nvSpPr>
        <p:spPr>
          <a:xfrm>
            <a:off x="3930319" y="1668792"/>
            <a:ext cx="832523"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117" name="Title 1"/>
          <p:cNvSpPr>
            <a:spLocks noGrp="1"/>
          </p:cNvSpPr>
          <p:nvPr>
            <p:ph type="title"/>
          </p:nvPr>
        </p:nvSpPr>
        <p:spPr>
          <a:xfrm>
            <a:off x="457200" y="205978"/>
            <a:ext cx="8229600" cy="65127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smtClean="0">
                <a:solidFill>
                  <a:srgbClr val="FFFFFF"/>
                </a:solidFill>
              </a:rPr>
              <a:t>Load </a:t>
            </a:r>
            <a:r>
              <a:rPr lang="en-US" cap="small" dirty="0">
                <a:solidFill>
                  <a:srgbClr val="FFFFFF"/>
                </a:solidFill>
              </a:rPr>
              <a:t>A @ </a:t>
            </a:r>
            <a:r>
              <a:rPr lang="en-US" cap="small" dirty="0" smtClean="0">
                <a:solidFill>
                  <a:srgbClr val="FFFFFF"/>
                </a:solidFill>
              </a:rPr>
              <a:t>Core </a:t>
            </a:r>
            <a:r>
              <a:rPr lang="en-US" cap="small" dirty="0">
                <a:solidFill>
                  <a:srgbClr val="FFFFFF"/>
                </a:solidFill>
              </a:rPr>
              <a:t>1</a:t>
            </a:r>
          </a:p>
        </p:txBody>
      </p:sp>
      <p:grpSp>
        <p:nvGrpSpPr>
          <p:cNvPr id="119" name="Group 118"/>
          <p:cNvGrpSpPr/>
          <p:nvPr/>
        </p:nvGrpSpPr>
        <p:grpSpPr>
          <a:xfrm>
            <a:off x="5359420" y="1059518"/>
            <a:ext cx="3554606" cy="1938992"/>
            <a:chOff x="5359420" y="1059518"/>
            <a:chExt cx="3554606" cy="1938992"/>
          </a:xfrm>
        </p:grpSpPr>
        <p:sp>
          <p:nvSpPr>
            <p:cNvPr id="120" name="TextBox 119"/>
            <p:cNvSpPr txBox="1"/>
            <p:nvPr/>
          </p:nvSpPr>
          <p:spPr>
            <a:xfrm>
              <a:off x="5702337" y="1059518"/>
              <a:ext cx="1279636" cy="1938992"/>
            </a:xfrm>
            <a:prstGeom prst="rect">
              <a:avLst/>
            </a:prstGeom>
            <a:noFill/>
          </p:spPr>
          <p:txBody>
            <a:bodyPr wrap="square" rtlCol="0">
              <a:spAutoFit/>
            </a:bodyPr>
            <a:lstStyle/>
            <a:p>
              <a:r>
                <a:rPr lang="en-US" sz="2000" b="1" u="sng" dirty="0" smtClean="0">
                  <a:solidFill>
                    <a:srgbClr val="FFFFFF"/>
                  </a:solidFill>
                </a:rPr>
                <a:t>Core 0</a:t>
              </a:r>
            </a:p>
            <a:p>
              <a:r>
                <a:rPr lang="en-US" sz="2000" dirty="0" smtClean="0">
                  <a:solidFill>
                    <a:srgbClr val="FFFFFF"/>
                  </a:solidFill>
                </a:rPr>
                <a:t>store A</a:t>
              </a:r>
            </a:p>
            <a:p>
              <a:r>
                <a:rPr lang="en-US" sz="2000" dirty="0" smtClean="0">
                  <a:solidFill>
                    <a:schemeClr val="bg1"/>
                  </a:solidFill>
                </a:rPr>
                <a:t>load B</a:t>
              </a:r>
            </a:p>
            <a:p>
              <a:endParaRPr lang="en-US" sz="2000" dirty="0" smtClean="0">
                <a:solidFill>
                  <a:srgbClr val="FFFFFF"/>
                </a:solidFill>
              </a:endParaRPr>
            </a:p>
            <a:p>
              <a:endParaRPr lang="en-US" sz="2000" dirty="0">
                <a:solidFill>
                  <a:srgbClr val="FFFFFF"/>
                </a:solidFill>
              </a:endParaRPr>
            </a:p>
            <a:p>
              <a:r>
                <a:rPr lang="en-US" sz="2000" dirty="0" smtClean="0">
                  <a:solidFill>
                    <a:srgbClr val="FFFFFF"/>
                  </a:solidFill>
                </a:rPr>
                <a:t>load B</a:t>
              </a:r>
            </a:p>
          </p:txBody>
        </p:sp>
        <p:sp>
          <p:nvSpPr>
            <p:cNvPr id="121" name="TextBox 120"/>
            <p:cNvSpPr txBox="1"/>
            <p:nvPr/>
          </p:nvSpPr>
          <p:spPr>
            <a:xfrm>
              <a:off x="7562075" y="1059518"/>
              <a:ext cx="1351951" cy="1631216"/>
            </a:xfrm>
            <a:prstGeom prst="rect">
              <a:avLst/>
            </a:prstGeom>
            <a:noFill/>
          </p:spPr>
          <p:txBody>
            <a:bodyPr wrap="square" rtlCol="0">
              <a:spAutoFit/>
            </a:bodyPr>
            <a:lstStyle/>
            <a:p>
              <a:r>
                <a:rPr lang="en-US" sz="2000" b="1" u="sng" dirty="0" smtClean="0">
                  <a:solidFill>
                    <a:srgbClr val="FFFFFF"/>
                  </a:solidFill>
                </a:rPr>
                <a:t>Core 1</a:t>
              </a:r>
            </a:p>
            <a:p>
              <a:endParaRPr lang="en-US" sz="2000" dirty="0" smtClean="0">
                <a:solidFill>
                  <a:srgbClr val="FFFFFF"/>
                </a:solidFill>
              </a:endParaRPr>
            </a:p>
            <a:p>
              <a:endParaRPr lang="en-US" sz="2000" dirty="0" smtClean="0">
                <a:solidFill>
                  <a:srgbClr val="FFFFFF"/>
                </a:solidFill>
              </a:endParaRPr>
            </a:p>
            <a:p>
              <a:r>
                <a:rPr lang="en-US" sz="2000" dirty="0" smtClean="0">
                  <a:solidFill>
                    <a:srgbClr val="FFFFFF"/>
                  </a:solidFill>
                </a:rPr>
                <a:t>store B</a:t>
              </a:r>
            </a:p>
            <a:p>
              <a:r>
                <a:rPr lang="en-US" sz="2000" b="1" dirty="0">
                  <a:solidFill>
                    <a:srgbClr val="FF6666"/>
                  </a:solidFill>
                </a:rPr>
                <a:t>l</a:t>
              </a:r>
              <a:r>
                <a:rPr lang="en-US" sz="2000" b="1" dirty="0" smtClean="0">
                  <a:solidFill>
                    <a:srgbClr val="FF6666"/>
                  </a:solidFill>
                </a:rPr>
                <a:t>oad A</a:t>
              </a:r>
              <a:endParaRPr lang="en-US" sz="2000" b="1" dirty="0">
                <a:solidFill>
                  <a:srgbClr val="FF6666"/>
                </a:solidFill>
              </a:endParaRPr>
            </a:p>
          </p:txBody>
        </p:sp>
        <p:grpSp>
          <p:nvGrpSpPr>
            <p:cNvPr id="122" name="Group 121"/>
            <p:cNvGrpSpPr/>
            <p:nvPr/>
          </p:nvGrpSpPr>
          <p:grpSpPr>
            <a:xfrm>
              <a:off x="5359420" y="1415144"/>
              <a:ext cx="280345" cy="338554"/>
              <a:chOff x="5313166" y="1370956"/>
              <a:chExt cx="313785" cy="378937"/>
            </a:xfrm>
          </p:grpSpPr>
          <p:sp>
            <p:nvSpPr>
              <p:cNvPr id="143" name="Oval 142"/>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44" name="TextBox 143"/>
              <p:cNvSpPr txBox="1"/>
              <p:nvPr/>
            </p:nvSpPr>
            <p:spPr>
              <a:xfrm>
                <a:off x="5313166" y="1370956"/>
                <a:ext cx="299636" cy="378937"/>
              </a:xfrm>
              <a:prstGeom prst="rect">
                <a:avLst/>
              </a:prstGeom>
              <a:noFill/>
            </p:spPr>
            <p:txBody>
              <a:bodyPr wrap="square" rtlCol="0">
                <a:spAutoFit/>
              </a:bodyPr>
              <a:lstStyle/>
              <a:p>
                <a:r>
                  <a:rPr lang="en-US" sz="1600" b="1" dirty="0" smtClean="0"/>
                  <a:t>1</a:t>
                </a:r>
              </a:p>
            </p:txBody>
          </p:sp>
        </p:grpSp>
        <p:grpSp>
          <p:nvGrpSpPr>
            <p:cNvPr id="123" name="Group 122"/>
            <p:cNvGrpSpPr/>
            <p:nvPr/>
          </p:nvGrpSpPr>
          <p:grpSpPr>
            <a:xfrm>
              <a:off x="5359420" y="1717114"/>
              <a:ext cx="280345" cy="338554"/>
              <a:chOff x="5313166" y="1370956"/>
              <a:chExt cx="313785" cy="378937"/>
            </a:xfrm>
          </p:grpSpPr>
          <p:sp>
            <p:nvSpPr>
              <p:cNvPr id="141" name="Oval 140"/>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42" name="TextBox 141"/>
              <p:cNvSpPr txBox="1"/>
              <p:nvPr/>
            </p:nvSpPr>
            <p:spPr>
              <a:xfrm>
                <a:off x="5313166" y="1370956"/>
                <a:ext cx="299636" cy="378937"/>
              </a:xfrm>
              <a:prstGeom prst="rect">
                <a:avLst/>
              </a:prstGeom>
              <a:noFill/>
            </p:spPr>
            <p:txBody>
              <a:bodyPr wrap="square" rtlCol="0">
                <a:spAutoFit/>
              </a:bodyPr>
              <a:lstStyle/>
              <a:p>
                <a:r>
                  <a:rPr lang="en-US" sz="1600" b="1" dirty="0"/>
                  <a:t>2</a:t>
                </a:r>
                <a:endParaRPr lang="en-US" sz="1600" b="1" dirty="0" smtClean="0"/>
              </a:p>
            </p:txBody>
          </p:sp>
        </p:grpSp>
        <p:grpSp>
          <p:nvGrpSpPr>
            <p:cNvPr id="132" name="Group 131"/>
            <p:cNvGrpSpPr/>
            <p:nvPr/>
          </p:nvGrpSpPr>
          <p:grpSpPr>
            <a:xfrm>
              <a:off x="7220121" y="2018572"/>
              <a:ext cx="280345" cy="338554"/>
              <a:chOff x="5313166" y="1370956"/>
              <a:chExt cx="313785" cy="378937"/>
            </a:xfrm>
          </p:grpSpPr>
          <p:sp>
            <p:nvSpPr>
              <p:cNvPr id="139" name="Oval 138"/>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40" name="TextBox 139"/>
              <p:cNvSpPr txBox="1"/>
              <p:nvPr/>
            </p:nvSpPr>
            <p:spPr>
              <a:xfrm>
                <a:off x="5313166" y="1370956"/>
                <a:ext cx="299636" cy="378937"/>
              </a:xfrm>
              <a:prstGeom prst="rect">
                <a:avLst/>
              </a:prstGeom>
              <a:noFill/>
            </p:spPr>
            <p:txBody>
              <a:bodyPr wrap="square" rtlCol="0">
                <a:spAutoFit/>
              </a:bodyPr>
              <a:lstStyle/>
              <a:p>
                <a:r>
                  <a:rPr lang="en-US" sz="1600" b="1" dirty="0"/>
                  <a:t>3</a:t>
                </a:r>
                <a:endParaRPr lang="en-US" sz="1600" b="1" dirty="0" smtClean="0"/>
              </a:p>
            </p:txBody>
          </p:sp>
        </p:grpSp>
        <p:grpSp>
          <p:nvGrpSpPr>
            <p:cNvPr id="133" name="Group 132"/>
            <p:cNvGrpSpPr/>
            <p:nvPr/>
          </p:nvGrpSpPr>
          <p:grpSpPr>
            <a:xfrm>
              <a:off x="7220121" y="2325307"/>
              <a:ext cx="280345" cy="338554"/>
              <a:chOff x="5313166" y="1370956"/>
              <a:chExt cx="313785" cy="378937"/>
            </a:xfrm>
          </p:grpSpPr>
          <p:sp>
            <p:nvSpPr>
              <p:cNvPr id="137" name="Oval 136"/>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38" name="TextBox 137"/>
              <p:cNvSpPr txBox="1"/>
              <p:nvPr/>
            </p:nvSpPr>
            <p:spPr>
              <a:xfrm>
                <a:off x="5313166" y="1370956"/>
                <a:ext cx="299636" cy="378937"/>
              </a:xfrm>
              <a:prstGeom prst="rect">
                <a:avLst/>
              </a:prstGeom>
              <a:noFill/>
            </p:spPr>
            <p:txBody>
              <a:bodyPr wrap="square" rtlCol="0">
                <a:spAutoFit/>
              </a:bodyPr>
              <a:lstStyle/>
              <a:p>
                <a:r>
                  <a:rPr lang="en-US" sz="1600" b="1" dirty="0" smtClean="0"/>
                  <a:t>4</a:t>
                </a:r>
              </a:p>
            </p:txBody>
          </p:sp>
        </p:grpSp>
        <p:grpSp>
          <p:nvGrpSpPr>
            <p:cNvPr id="134" name="Group 133"/>
            <p:cNvGrpSpPr/>
            <p:nvPr/>
          </p:nvGrpSpPr>
          <p:grpSpPr>
            <a:xfrm>
              <a:off x="5359420" y="2618677"/>
              <a:ext cx="280345" cy="338554"/>
              <a:chOff x="5313166" y="1370956"/>
              <a:chExt cx="313785" cy="378937"/>
            </a:xfrm>
          </p:grpSpPr>
          <p:sp>
            <p:nvSpPr>
              <p:cNvPr id="135" name="Oval 134"/>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36" name="TextBox 135"/>
              <p:cNvSpPr txBox="1"/>
              <p:nvPr/>
            </p:nvSpPr>
            <p:spPr>
              <a:xfrm>
                <a:off x="5313166" y="1370956"/>
                <a:ext cx="299636" cy="378937"/>
              </a:xfrm>
              <a:prstGeom prst="rect">
                <a:avLst/>
              </a:prstGeom>
              <a:noFill/>
            </p:spPr>
            <p:txBody>
              <a:bodyPr wrap="square" rtlCol="0">
                <a:spAutoFit/>
              </a:bodyPr>
              <a:lstStyle/>
              <a:p>
                <a:r>
                  <a:rPr lang="en-US" sz="1600" b="1" dirty="0"/>
                  <a:t>5</a:t>
                </a:r>
                <a:endParaRPr lang="en-US" sz="1600" b="1" dirty="0" smtClean="0"/>
              </a:p>
            </p:txBody>
          </p:sp>
        </p:grpSp>
      </p:grpSp>
    </p:spTree>
    <p:extLst>
      <p:ext uri="{BB962C8B-B14F-4D97-AF65-F5344CB8AC3E}">
        <p14:creationId xmlns:p14="http://schemas.microsoft.com/office/powerpoint/2010/main" val="24512032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4.16667E-6 1.48148E-6 L -0.12483 0.06944 " pathEditMode="relative" rAng="0" ptsTypes="AA">
                                      <p:cBhvr>
                                        <p:cTn id="9" dur="1000" fill="hold"/>
                                        <p:tgtEl>
                                          <p:spTgt spid="62"/>
                                        </p:tgtEl>
                                        <p:attrNameLst>
                                          <p:attrName>ppt_x</p:attrName>
                                          <p:attrName>ppt_y</p:attrName>
                                        </p:attrNameLst>
                                      </p:cBhvr>
                                      <p:rCtr x="-6250" y="3472"/>
                                    </p:animMotion>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8"/>
                                        </p:tgtEl>
                                        <p:attrNameLst>
                                          <p:attrName>style.visibility</p:attrName>
                                        </p:attrNameLst>
                                      </p:cBhvr>
                                      <p:to>
                                        <p:strVal val="visible"/>
                                      </p:to>
                                    </p:set>
                                  </p:childTnLst>
                                </p:cTn>
                              </p:par>
                            </p:childTnLst>
                          </p:cTn>
                        </p:par>
                        <p:par>
                          <p:cTn id="14" fill="hold">
                            <p:stCondLst>
                              <p:cond delay="0"/>
                            </p:stCondLst>
                            <p:childTnLst>
                              <p:par>
                                <p:cTn id="15" presetID="42" presetClass="path" presetSubtype="0" accel="50000" decel="50000" fill="hold" nodeType="afterEffect">
                                  <p:stCondLst>
                                    <p:cond delay="0"/>
                                  </p:stCondLst>
                                  <p:childTnLst>
                                    <p:animMotion origin="layout" path="M -1.66667E-6 -2.59259E-6 L -0.10017 -0.05879 " pathEditMode="relative" rAng="0" ptsTypes="AA">
                                      <p:cBhvr>
                                        <p:cTn id="16" dur="1000" fill="hold"/>
                                        <p:tgtEl>
                                          <p:spTgt spid="78"/>
                                        </p:tgtEl>
                                        <p:attrNameLst>
                                          <p:attrName>ppt_x</p:attrName>
                                          <p:attrName>ppt_y</p:attrName>
                                        </p:attrNameLst>
                                      </p:cBhvr>
                                      <p:rCtr x="-5017" y="-2940"/>
                                    </p:animMotion>
                                  </p:childTnLst>
                                </p:cTn>
                              </p:par>
                              <p:par>
                                <p:cTn id="17" presetID="1"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5"/>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8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1">
                                            <p:txEl>
                                              <p:pRg st="1" end="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1">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42" presetClass="path" presetSubtype="0" accel="50000" decel="50000" fill="hold" nodeType="clickEffect">
                                  <p:stCondLst>
                                    <p:cond delay="0"/>
                                  </p:stCondLst>
                                  <p:childTnLst>
                                    <p:animMotion origin="layout" path="M 4.72222E-6 -0.00024 L 0.11024 0.24189 " pathEditMode="relative" rAng="0" ptsTypes="AA">
                                      <p:cBhvr>
                                        <p:cTn id="44" dur="2000" fill="hold"/>
                                        <p:tgtEl>
                                          <p:spTgt spid="98"/>
                                        </p:tgtEl>
                                        <p:attrNameLst>
                                          <p:attrName>ppt_x</p:attrName>
                                          <p:attrName>ppt_y</p:attrName>
                                        </p:attrNameLst>
                                      </p:cBhvr>
                                      <p:rCtr x="5503" y="12106"/>
                                    </p:animMotion>
                                  </p:childTnLst>
                                </p:cTn>
                              </p:par>
                              <p:par>
                                <p:cTn id="45" presetID="1" presetClass="exit" presetSubtype="0" fill="hold" nodeType="withEffect">
                                  <p:stCondLst>
                                    <p:cond delay="0"/>
                                  </p:stCondLst>
                                  <p:childTnLst>
                                    <p:set>
                                      <p:cBhvr>
                                        <p:cTn id="46" dur="1" fill="hold">
                                          <p:stCondLst>
                                            <p:cond delay="0"/>
                                          </p:stCondLst>
                                        </p:cTn>
                                        <p:tgtEl>
                                          <p:spTgt spid="79"/>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85"/>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42"/>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24"/>
                                        </p:tgtEl>
                                        <p:attrNameLst>
                                          <p:attrName>style.visibility</p:attrName>
                                        </p:attrNameLst>
                                      </p:cBhvr>
                                      <p:to>
                                        <p:strVal val="visible"/>
                                      </p:to>
                                    </p:set>
                                  </p:childTnLst>
                                </p:cTn>
                              </p:par>
                              <p:par>
                                <p:cTn id="57" presetID="42" presetClass="path" presetSubtype="0" accel="50000" decel="50000" fill="hold" nodeType="withEffect">
                                  <p:stCondLst>
                                    <p:cond delay="0"/>
                                  </p:stCondLst>
                                  <p:childTnLst>
                                    <p:animMotion origin="layout" path="M 1.66667E-6 -2.22222E-6 L 0.14097 -0.24213 " pathEditMode="relative" rAng="0" ptsTypes="AA">
                                      <p:cBhvr>
                                        <p:cTn id="58" dur="2000" fill="hold"/>
                                        <p:tgtEl>
                                          <p:spTgt spid="124"/>
                                        </p:tgtEl>
                                        <p:attrNameLst>
                                          <p:attrName>ppt_x</p:attrName>
                                          <p:attrName>ppt_y</p:attrName>
                                        </p:attrNameLst>
                                      </p:cBhvr>
                                      <p:rCtr x="7049" y="-12106"/>
                                    </p:animMotion>
                                  </p:childTnLst>
                                </p:cTn>
                              </p:par>
                              <p:par>
                                <p:cTn id="59" presetID="1" presetClass="entr" presetSubtype="0" fill="hold" grpId="0" nodeType="withEffect">
                                  <p:stCondLst>
                                    <p:cond delay="0"/>
                                  </p:stCondLst>
                                  <p:childTnLst>
                                    <p:set>
                                      <p:cBhvr>
                                        <p:cTn id="60" dur="1" fill="hold">
                                          <p:stCondLst>
                                            <p:cond delay="0"/>
                                          </p:stCondLst>
                                        </p:cTn>
                                        <p:tgtEl>
                                          <p:spTgt spid="12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3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37" grpId="0"/>
      <p:bldP spid="38" grpId="0"/>
      <p:bldP spid="39" grpId="0"/>
      <p:bldP spid="42" grpId="0"/>
      <p:bldP spid="85" grpId="0" animBg="1"/>
      <p:bldP spid="85" grpId="1" animBg="1"/>
      <p:bldP spid="129" grpId="0"/>
      <p:bldP spid="130" grpId="0" animBg="1"/>
      <p:bldP spid="13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27</a:t>
            </a:fld>
            <a:endParaRPr lang="en-US"/>
          </a:p>
        </p:txBody>
      </p:sp>
      <p:sp>
        <p:nvSpPr>
          <p:cNvPr id="5" name="Rounded Rectangle 4"/>
          <p:cNvSpPr/>
          <p:nvPr/>
        </p:nvSpPr>
        <p:spPr>
          <a:xfrm>
            <a:off x="482131"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6" name="Rounded Rectangle 5"/>
          <p:cNvSpPr/>
          <p:nvPr/>
        </p:nvSpPr>
        <p:spPr>
          <a:xfrm>
            <a:off x="577274"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7" name="TextBox 6"/>
          <p:cNvSpPr txBox="1"/>
          <p:nvPr/>
        </p:nvSpPr>
        <p:spPr>
          <a:xfrm>
            <a:off x="544994" y="1246752"/>
            <a:ext cx="1006601" cy="369332"/>
          </a:xfrm>
          <a:prstGeom prst="rect">
            <a:avLst/>
          </a:prstGeom>
          <a:noFill/>
          <a:effectLst/>
        </p:spPr>
        <p:txBody>
          <a:bodyPr wrap="square" rtlCol="0">
            <a:spAutoFit/>
          </a:bodyPr>
          <a:lstStyle/>
          <a:p>
            <a:r>
              <a:rPr lang="en-US" sz="1800" b="1" dirty="0" smtClean="0">
                <a:latin typeface="Arial"/>
                <a:cs typeface="Arial"/>
              </a:rPr>
              <a:t>Core 0</a:t>
            </a:r>
            <a:endParaRPr lang="en-US" sz="1800" b="1" dirty="0">
              <a:latin typeface="Arial"/>
              <a:cs typeface="Arial"/>
            </a:endParaRPr>
          </a:p>
        </p:txBody>
      </p:sp>
      <p:sp>
        <p:nvSpPr>
          <p:cNvPr id="8" name="Rounded Rectangle 7"/>
          <p:cNvSpPr/>
          <p:nvPr/>
        </p:nvSpPr>
        <p:spPr>
          <a:xfrm>
            <a:off x="1720095" y="3125429"/>
            <a:ext cx="1740566" cy="738641"/>
          </a:xfrm>
          <a:prstGeom prst="roundRect">
            <a:avLst>
              <a:gd name="adj" fmla="val 7759"/>
            </a:avLst>
          </a:prstGeom>
          <a:solidFill>
            <a:srgbClr val="D9D9D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9" name="Rounded Rectangle 8"/>
          <p:cNvSpPr/>
          <p:nvPr/>
        </p:nvSpPr>
        <p:spPr>
          <a:xfrm>
            <a:off x="569166"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31" name="TextBox 30"/>
          <p:cNvSpPr txBox="1"/>
          <p:nvPr/>
        </p:nvSpPr>
        <p:spPr>
          <a:xfrm>
            <a:off x="1556564"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=1</a:t>
            </a:r>
            <a:endParaRPr lang="en-US" sz="1800" i="1" dirty="0">
              <a:latin typeface="Arial"/>
              <a:cs typeface="Arial"/>
            </a:endParaRPr>
          </a:p>
        </p:txBody>
      </p:sp>
      <p:graphicFrame>
        <p:nvGraphicFramePr>
          <p:cNvPr id="79" name="Table 78"/>
          <p:cNvGraphicFramePr>
            <a:graphicFrameLocks noGrp="1"/>
          </p:cNvGraphicFramePr>
          <p:nvPr>
            <p:extLst>
              <p:ext uri="{D42A27DB-BD31-4B8C-83A1-F6EECF244321}">
                <p14:modId xmlns:p14="http://schemas.microsoft.com/office/powerpoint/2010/main" val="1748370991"/>
              </p:ext>
            </p:extLst>
          </p:nvPr>
        </p:nvGraphicFramePr>
        <p:xfrm>
          <a:off x="2222165" y="3210518"/>
          <a:ext cx="1108604" cy="253186"/>
        </p:xfrm>
        <a:graphic>
          <a:graphicData uri="http://schemas.openxmlformats.org/drawingml/2006/table">
            <a:tbl>
              <a:tblPr firstRow="1" bandRow="1">
                <a:tableStyleId>{5940675A-B579-460E-94D1-54222C63F5DA}</a:tableStyleId>
              </a:tblPr>
              <a:tblGrid>
                <a:gridCol w="369535"/>
                <a:gridCol w="739069"/>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80" name="TextBox 79"/>
          <p:cNvSpPr txBox="1"/>
          <p:nvPr/>
        </p:nvSpPr>
        <p:spPr>
          <a:xfrm>
            <a:off x="1720095" y="3124394"/>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81" name="TextBox 80"/>
          <p:cNvSpPr txBox="1"/>
          <p:nvPr/>
        </p:nvSpPr>
        <p:spPr>
          <a:xfrm>
            <a:off x="2239183" y="3156581"/>
            <a:ext cx="285906"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90" name="Rounded Rectangle 89"/>
          <p:cNvSpPr/>
          <p:nvPr/>
        </p:nvSpPr>
        <p:spPr>
          <a:xfrm>
            <a:off x="2754347" y="1184072"/>
            <a:ext cx="2015206" cy="1483705"/>
          </a:xfrm>
          <a:prstGeom prst="roundRect">
            <a:avLst>
              <a:gd name="adj" fmla="val 7759"/>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1" name="Rounded Rectangle 90"/>
          <p:cNvSpPr/>
          <p:nvPr/>
        </p:nvSpPr>
        <p:spPr>
          <a:xfrm>
            <a:off x="2849490" y="1246752"/>
            <a:ext cx="1852076" cy="408521"/>
          </a:xfrm>
          <a:prstGeom prst="roundRect">
            <a:avLst>
              <a:gd name="adj" fmla="val 7759"/>
            </a:avLst>
          </a:prstGeom>
          <a:solidFill>
            <a:schemeClr val="accent6">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2" name="TextBox 91"/>
          <p:cNvSpPr txBox="1"/>
          <p:nvPr/>
        </p:nvSpPr>
        <p:spPr>
          <a:xfrm>
            <a:off x="2817210" y="1246752"/>
            <a:ext cx="1006601" cy="369332"/>
          </a:xfrm>
          <a:prstGeom prst="rect">
            <a:avLst/>
          </a:prstGeom>
          <a:noFill/>
          <a:effectLst/>
        </p:spPr>
        <p:txBody>
          <a:bodyPr wrap="square" rtlCol="0">
            <a:spAutoFit/>
          </a:bodyPr>
          <a:lstStyle/>
          <a:p>
            <a:r>
              <a:rPr lang="en-US" sz="1800" b="1" dirty="0" smtClean="0">
                <a:latin typeface="Arial"/>
                <a:cs typeface="Arial"/>
              </a:rPr>
              <a:t>Core 1</a:t>
            </a:r>
            <a:endParaRPr lang="en-US" sz="1800" b="1" dirty="0">
              <a:latin typeface="Arial"/>
              <a:cs typeface="Arial"/>
            </a:endParaRPr>
          </a:p>
        </p:txBody>
      </p:sp>
      <p:sp>
        <p:nvSpPr>
          <p:cNvPr id="93" name="Rounded Rectangle 92"/>
          <p:cNvSpPr/>
          <p:nvPr/>
        </p:nvSpPr>
        <p:spPr>
          <a:xfrm>
            <a:off x="2841382" y="1726540"/>
            <a:ext cx="1868369" cy="884721"/>
          </a:xfrm>
          <a:prstGeom prst="roundRect">
            <a:avLst/>
          </a:prstGeom>
          <a:solidFill>
            <a:schemeClr val="accent3">
              <a:lumMod val="40000"/>
              <a:lumOff val="60000"/>
            </a:schemeClr>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cs typeface="Arial"/>
            </a:endParaRPr>
          </a:p>
        </p:txBody>
      </p:sp>
      <p:sp>
        <p:nvSpPr>
          <p:cNvPr id="95" name="TextBox 94"/>
          <p:cNvSpPr txBox="1"/>
          <p:nvPr/>
        </p:nvSpPr>
        <p:spPr>
          <a:xfrm>
            <a:off x="3828780" y="1178251"/>
            <a:ext cx="963194" cy="369332"/>
          </a:xfrm>
          <a:prstGeom prst="rect">
            <a:avLst/>
          </a:prstGeom>
          <a:noFill/>
        </p:spPr>
        <p:txBody>
          <a:bodyPr wrap="square" rtlCol="0">
            <a:spAutoFit/>
          </a:bodyPr>
          <a:lstStyle/>
          <a:p>
            <a:r>
              <a:rPr lang="en-US" sz="1800" i="1" dirty="0" err="1" smtClean="0">
                <a:latin typeface="Arial"/>
                <a:cs typeface="Arial"/>
              </a:rPr>
              <a:t>pts</a:t>
            </a:r>
            <a:r>
              <a:rPr lang="en-US" sz="1800" i="1" dirty="0" smtClean="0">
                <a:latin typeface="Arial"/>
                <a:cs typeface="Arial"/>
              </a:rPr>
              <a:t>=1</a:t>
            </a:r>
            <a:r>
              <a:rPr lang="en-US" sz="1800" i="1" dirty="0">
                <a:latin typeface="Arial"/>
                <a:cs typeface="Arial"/>
              </a:rPr>
              <a:t>2</a:t>
            </a:r>
          </a:p>
        </p:txBody>
      </p:sp>
      <p:sp>
        <p:nvSpPr>
          <p:cNvPr id="36" name="TextBox 35"/>
          <p:cNvSpPr txBox="1"/>
          <p:nvPr/>
        </p:nvSpPr>
        <p:spPr>
          <a:xfrm>
            <a:off x="713403" y="1880358"/>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42" name="TextBox 41"/>
          <p:cNvSpPr txBox="1"/>
          <p:nvPr/>
        </p:nvSpPr>
        <p:spPr>
          <a:xfrm>
            <a:off x="2561877" y="3172389"/>
            <a:ext cx="875579" cy="307777"/>
          </a:xfrm>
          <a:prstGeom prst="rect">
            <a:avLst/>
          </a:prstGeom>
          <a:noFill/>
        </p:spPr>
        <p:txBody>
          <a:bodyPr wrap="square" rtlCol="0">
            <a:spAutoFit/>
          </a:bodyPr>
          <a:lstStyle/>
          <a:p>
            <a:r>
              <a:rPr lang="en-US" sz="1400" dirty="0" smtClean="0">
                <a:solidFill>
                  <a:srgbClr val="000000"/>
                </a:solidFill>
                <a:latin typeface="Arial"/>
                <a:cs typeface="Arial"/>
              </a:rPr>
              <a:t>owner:0</a:t>
            </a:r>
            <a:endParaRPr lang="en-US" sz="1400" dirty="0">
              <a:solidFill>
                <a:srgbClr val="000000"/>
              </a:solidFill>
              <a:latin typeface="Arial"/>
              <a:cs typeface="Arial"/>
            </a:endParaRPr>
          </a:p>
        </p:txBody>
      </p:sp>
      <p:sp>
        <p:nvSpPr>
          <p:cNvPr id="40" name="TextBox 39"/>
          <p:cNvSpPr txBox="1"/>
          <p:nvPr/>
        </p:nvSpPr>
        <p:spPr>
          <a:xfrm>
            <a:off x="727422" y="2187058"/>
            <a:ext cx="497645" cy="461665"/>
          </a:xfrm>
          <a:prstGeom prst="rect">
            <a:avLst/>
          </a:prstGeom>
          <a:noFill/>
        </p:spPr>
        <p:txBody>
          <a:bodyPr wrap="square" rtlCol="0">
            <a:spAutoFit/>
          </a:bodyPr>
          <a:lstStyle/>
          <a:p>
            <a:r>
              <a:rPr lang="en-US" dirty="0">
                <a:latin typeface="Arial"/>
                <a:cs typeface="Arial"/>
              </a:rPr>
              <a:t>B</a:t>
            </a:r>
          </a:p>
        </p:txBody>
      </p:sp>
      <p:graphicFrame>
        <p:nvGraphicFramePr>
          <p:cNvPr id="41" name="Table 40"/>
          <p:cNvGraphicFramePr>
            <a:graphicFrameLocks noGrp="1"/>
          </p:cNvGraphicFramePr>
          <p:nvPr>
            <p:extLst>
              <p:ext uri="{D42A27DB-BD31-4B8C-83A1-F6EECF244321}">
                <p14:modId xmlns:p14="http://schemas.microsoft.com/office/powerpoint/2010/main" val="2182113144"/>
              </p:ext>
            </p:extLst>
          </p:nvPr>
        </p:nvGraphicFramePr>
        <p:xfrm>
          <a:off x="1214429" y="2291429"/>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43" name="TextBox 42"/>
          <p:cNvSpPr txBox="1"/>
          <p:nvPr/>
        </p:nvSpPr>
        <p:spPr>
          <a:xfrm>
            <a:off x="1241743" y="2233289"/>
            <a:ext cx="535210" cy="369332"/>
          </a:xfrm>
          <a:prstGeom prst="rect">
            <a:avLst/>
          </a:prstGeom>
          <a:noFill/>
        </p:spPr>
        <p:txBody>
          <a:bodyPr wrap="square" rtlCol="0">
            <a:spAutoFit/>
          </a:bodyPr>
          <a:lstStyle/>
          <a:p>
            <a:r>
              <a:rPr lang="en-US" sz="1800" dirty="0" smtClean="0">
                <a:solidFill>
                  <a:srgbClr val="000000"/>
                </a:solidFill>
                <a:latin typeface="Arial"/>
                <a:cs typeface="Arial"/>
              </a:rPr>
              <a:t>S</a:t>
            </a:r>
            <a:endParaRPr lang="en-US" sz="1800" dirty="0">
              <a:solidFill>
                <a:srgbClr val="000000"/>
              </a:solidFill>
              <a:latin typeface="Arial"/>
              <a:cs typeface="Arial"/>
            </a:endParaRPr>
          </a:p>
        </p:txBody>
      </p:sp>
      <p:sp>
        <p:nvSpPr>
          <p:cNvPr id="45" name="TextBox 44"/>
          <p:cNvSpPr txBox="1"/>
          <p:nvPr/>
        </p:nvSpPr>
        <p:spPr>
          <a:xfrm>
            <a:off x="1618276" y="2232536"/>
            <a:ext cx="444905" cy="369332"/>
          </a:xfrm>
          <a:prstGeom prst="rect">
            <a:avLst/>
          </a:prstGeom>
          <a:noFill/>
        </p:spPr>
        <p:txBody>
          <a:bodyPr wrap="square" rtlCol="0">
            <a:spAutoFit/>
          </a:bodyPr>
          <a:lstStyle/>
          <a:p>
            <a:r>
              <a:rPr lang="en-US" sz="1800" dirty="0" smtClean="0">
                <a:solidFill>
                  <a:srgbClr val="000000"/>
                </a:solidFill>
                <a:latin typeface="Arial"/>
                <a:cs typeface="Arial"/>
              </a:rPr>
              <a:t>0 </a:t>
            </a:r>
            <a:endParaRPr lang="en-US" sz="1800" dirty="0">
              <a:solidFill>
                <a:srgbClr val="000000"/>
              </a:solidFill>
              <a:latin typeface="Arial"/>
              <a:cs typeface="Arial"/>
            </a:endParaRPr>
          </a:p>
        </p:txBody>
      </p:sp>
      <p:sp>
        <p:nvSpPr>
          <p:cNvPr id="46" name="TextBox 45"/>
          <p:cNvSpPr txBox="1"/>
          <p:nvPr/>
        </p:nvSpPr>
        <p:spPr>
          <a:xfrm>
            <a:off x="1926132" y="2229173"/>
            <a:ext cx="535210" cy="369332"/>
          </a:xfrm>
          <a:prstGeom prst="rect">
            <a:avLst/>
          </a:prstGeom>
          <a:noFill/>
        </p:spPr>
        <p:txBody>
          <a:bodyPr wrap="square" rtlCol="0">
            <a:spAutoFit/>
          </a:bodyPr>
          <a:lstStyle/>
          <a:p>
            <a:r>
              <a:rPr lang="en-US" sz="1800" dirty="0" smtClean="0">
                <a:solidFill>
                  <a:srgbClr val="000000"/>
                </a:solidFill>
                <a:latin typeface="Arial"/>
                <a:cs typeface="Arial"/>
              </a:rPr>
              <a:t>11</a:t>
            </a:r>
            <a:endParaRPr lang="en-US" sz="1800" dirty="0">
              <a:solidFill>
                <a:srgbClr val="000000"/>
              </a:solidFill>
              <a:latin typeface="Arial"/>
              <a:cs typeface="Arial"/>
            </a:endParaRPr>
          </a:p>
        </p:txBody>
      </p:sp>
      <p:sp>
        <p:nvSpPr>
          <p:cNvPr id="48" name="TextBox 47"/>
          <p:cNvSpPr txBox="1"/>
          <p:nvPr/>
        </p:nvSpPr>
        <p:spPr>
          <a:xfrm>
            <a:off x="1731414" y="3444307"/>
            <a:ext cx="497645" cy="461665"/>
          </a:xfrm>
          <a:prstGeom prst="rect">
            <a:avLst/>
          </a:prstGeom>
          <a:noFill/>
        </p:spPr>
        <p:txBody>
          <a:bodyPr wrap="square" rtlCol="0">
            <a:spAutoFit/>
          </a:bodyPr>
          <a:lstStyle/>
          <a:p>
            <a:r>
              <a:rPr lang="en-US" dirty="0">
                <a:latin typeface="Arial"/>
                <a:cs typeface="Arial"/>
              </a:rPr>
              <a:t>B</a:t>
            </a:r>
          </a:p>
        </p:txBody>
      </p:sp>
      <p:graphicFrame>
        <p:nvGraphicFramePr>
          <p:cNvPr id="49" name="Table 48"/>
          <p:cNvGraphicFramePr>
            <a:graphicFrameLocks noGrp="1"/>
          </p:cNvGraphicFramePr>
          <p:nvPr>
            <p:extLst>
              <p:ext uri="{D42A27DB-BD31-4B8C-83A1-F6EECF244321}">
                <p14:modId xmlns:p14="http://schemas.microsoft.com/office/powerpoint/2010/main" val="1884066451"/>
              </p:ext>
            </p:extLst>
          </p:nvPr>
        </p:nvGraphicFramePr>
        <p:xfrm>
          <a:off x="2218421" y="3528268"/>
          <a:ext cx="1108604" cy="253186"/>
        </p:xfrm>
        <a:graphic>
          <a:graphicData uri="http://schemas.openxmlformats.org/drawingml/2006/table">
            <a:tbl>
              <a:tblPr firstRow="1" bandRow="1">
                <a:tableStyleId>{5940675A-B579-460E-94D1-54222C63F5DA}</a:tableStyleId>
              </a:tblPr>
              <a:tblGrid>
                <a:gridCol w="369535"/>
                <a:gridCol w="739069"/>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50" name="TextBox 49"/>
          <p:cNvSpPr txBox="1"/>
          <p:nvPr/>
        </p:nvSpPr>
        <p:spPr>
          <a:xfrm>
            <a:off x="2245735" y="3470129"/>
            <a:ext cx="535210"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51" name="TextBox 50"/>
          <p:cNvSpPr txBox="1"/>
          <p:nvPr/>
        </p:nvSpPr>
        <p:spPr>
          <a:xfrm>
            <a:off x="2561877" y="3491984"/>
            <a:ext cx="1002165" cy="307777"/>
          </a:xfrm>
          <a:prstGeom prst="rect">
            <a:avLst/>
          </a:prstGeom>
          <a:noFill/>
        </p:spPr>
        <p:txBody>
          <a:bodyPr wrap="square" rtlCol="0">
            <a:spAutoFit/>
          </a:bodyPr>
          <a:lstStyle/>
          <a:p>
            <a:r>
              <a:rPr lang="en-US" sz="1400" dirty="0" smtClean="0">
                <a:solidFill>
                  <a:srgbClr val="000000"/>
                </a:solidFill>
                <a:latin typeface="Arial"/>
                <a:cs typeface="Arial"/>
              </a:rPr>
              <a:t>owner:1</a:t>
            </a:r>
            <a:endParaRPr lang="en-US" sz="1400" dirty="0">
              <a:solidFill>
                <a:srgbClr val="000000"/>
              </a:solidFill>
              <a:latin typeface="Arial"/>
              <a:cs typeface="Arial"/>
            </a:endParaRPr>
          </a:p>
        </p:txBody>
      </p:sp>
      <p:sp>
        <p:nvSpPr>
          <p:cNvPr id="54" name="TextBox 53"/>
          <p:cNvSpPr txBox="1"/>
          <p:nvPr/>
        </p:nvSpPr>
        <p:spPr>
          <a:xfrm>
            <a:off x="3000997" y="2184177"/>
            <a:ext cx="497645" cy="461665"/>
          </a:xfrm>
          <a:prstGeom prst="rect">
            <a:avLst/>
          </a:prstGeom>
          <a:noFill/>
        </p:spPr>
        <p:txBody>
          <a:bodyPr wrap="square" rtlCol="0">
            <a:spAutoFit/>
          </a:bodyPr>
          <a:lstStyle/>
          <a:p>
            <a:r>
              <a:rPr lang="en-US" dirty="0">
                <a:latin typeface="Arial"/>
                <a:cs typeface="Arial"/>
              </a:rPr>
              <a:t>B</a:t>
            </a:r>
          </a:p>
        </p:txBody>
      </p:sp>
      <p:graphicFrame>
        <p:nvGraphicFramePr>
          <p:cNvPr id="55" name="Table 54"/>
          <p:cNvGraphicFramePr>
            <a:graphicFrameLocks noGrp="1"/>
          </p:cNvGraphicFramePr>
          <p:nvPr>
            <p:extLst>
              <p:ext uri="{D42A27DB-BD31-4B8C-83A1-F6EECF244321}">
                <p14:modId xmlns:p14="http://schemas.microsoft.com/office/powerpoint/2010/main" val="3605627639"/>
              </p:ext>
            </p:extLst>
          </p:nvPr>
        </p:nvGraphicFramePr>
        <p:xfrm>
          <a:off x="3488004" y="2288548"/>
          <a:ext cx="1108604" cy="253186"/>
        </p:xfrm>
        <a:graphic>
          <a:graphicData uri="http://schemas.openxmlformats.org/drawingml/2006/table">
            <a:tbl>
              <a:tblPr firstRow="1" bandRow="1">
                <a:tableStyleId>{5940675A-B579-460E-94D1-54222C63F5DA}</a:tableStyleId>
              </a:tblPr>
              <a:tblGrid>
                <a:gridCol w="369535"/>
                <a:gridCol w="369534"/>
                <a:gridCol w="369535"/>
              </a:tblGrid>
              <a:tr h="249375">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c>
                  <a:txBody>
                    <a:bodyPr/>
                    <a:lstStyle/>
                    <a:p>
                      <a:pPr algn="dist"/>
                      <a:endParaRPr lang="en-US" sz="1000" dirty="0"/>
                    </a:p>
                  </a:txBody>
                  <a:tcPr marL="134380" marR="134380" marT="50393" marB="50393"/>
                </a:tc>
              </a:tr>
            </a:tbl>
          </a:graphicData>
        </a:graphic>
      </p:graphicFrame>
      <p:sp>
        <p:nvSpPr>
          <p:cNvPr id="56" name="TextBox 55"/>
          <p:cNvSpPr txBox="1"/>
          <p:nvPr/>
        </p:nvSpPr>
        <p:spPr>
          <a:xfrm>
            <a:off x="3515318" y="2230408"/>
            <a:ext cx="535210" cy="369332"/>
          </a:xfrm>
          <a:prstGeom prst="rect">
            <a:avLst/>
          </a:prstGeom>
          <a:noFill/>
        </p:spPr>
        <p:txBody>
          <a:bodyPr wrap="square" rtlCol="0">
            <a:spAutoFit/>
          </a:bodyPr>
          <a:lstStyle/>
          <a:p>
            <a:r>
              <a:rPr lang="en-US" sz="1800" dirty="0">
                <a:solidFill>
                  <a:srgbClr val="000000"/>
                </a:solidFill>
                <a:latin typeface="Arial"/>
                <a:cs typeface="Arial"/>
              </a:rPr>
              <a:t>M</a:t>
            </a:r>
          </a:p>
        </p:txBody>
      </p:sp>
      <p:sp>
        <p:nvSpPr>
          <p:cNvPr id="57" name="TextBox 56"/>
          <p:cNvSpPr txBox="1"/>
          <p:nvPr/>
        </p:nvSpPr>
        <p:spPr>
          <a:xfrm>
            <a:off x="3831376" y="2229655"/>
            <a:ext cx="444905" cy="369332"/>
          </a:xfrm>
          <a:prstGeom prst="rect">
            <a:avLst/>
          </a:prstGeom>
          <a:noFill/>
        </p:spPr>
        <p:txBody>
          <a:bodyPr wrap="square" rtlCol="0">
            <a:spAutoFit/>
          </a:bodyPr>
          <a:lstStyle/>
          <a:p>
            <a:r>
              <a:rPr lang="en-US" sz="1800" dirty="0" smtClean="0">
                <a:solidFill>
                  <a:srgbClr val="000000"/>
                </a:solidFill>
                <a:latin typeface="Arial"/>
                <a:cs typeface="Arial"/>
              </a:rPr>
              <a:t>12 </a:t>
            </a:r>
            <a:endParaRPr lang="en-US" sz="1800" dirty="0">
              <a:solidFill>
                <a:srgbClr val="000000"/>
              </a:solidFill>
              <a:latin typeface="Arial"/>
              <a:cs typeface="Arial"/>
            </a:endParaRPr>
          </a:p>
        </p:txBody>
      </p:sp>
      <p:sp>
        <p:nvSpPr>
          <p:cNvPr id="58" name="TextBox 57"/>
          <p:cNvSpPr txBox="1"/>
          <p:nvPr/>
        </p:nvSpPr>
        <p:spPr>
          <a:xfrm>
            <a:off x="4199707" y="2226292"/>
            <a:ext cx="535210" cy="369332"/>
          </a:xfrm>
          <a:prstGeom prst="rect">
            <a:avLst/>
          </a:prstGeom>
          <a:noFill/>
        </p:spPr>
        <p:txBody>
          <a:bodyPr wrap="square" rtlCol="0">
            <a:spAutoFit/>
          </a:bodyPr>
          <a:lstStyle/>
          <a:p>
            <a:r>
              <a:rPr lang="en-US" sz="1800" dirty="0" smtClean="0">
                <a:solidFill>
                  <a:srgbClr val="000000"/>
                </a:solidFill>
                <a:latin typeface="Arial"/>
                <a:cs typeface="Arial"/>
              </a:rPr>
              <a:t>12</a:t>
            </a:r>
            <a:endParaRPr lang="en-US" sz="1800" dirty="0">
              <a:solidFill>
                <a:srgbClr val="000000"/>
              </a:solidFill>
              <a:latin typeface="Arial"/>
              <a:cs typeface="Arial"/>
            </a:endParaRPr>
          </a:p>
        </p:txBody>
      </p:sp>
      <p:sp>
        <p:nvSpPr>
          <p:cNvPr id="84" name="Content Placeholder 2"/>
          <p:cNvSpPr txBox="1">
            <a:spLocks/>
          </p:cNvSpPr>
          <p:nvPr/>
        </p:nvSpPr>
        <p:spPr bwMode="auto">
          <a:xfrm>
            <a:off x="3998435" y="3308036"/>
            <a:ext cx="4998456" cy="5398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smtClean="0">
                <a:solidFill>
                  <a:srgbClr val="FFFFFF"/>
                </a:solidFill>
              </a:rPr>
              <a:t>       &gt;</a:t>
            </a:r>
            <a:r>
              <a:rPr lang="en-US" sz="2800" baseline="-25000" dirty="0" smtClean="0">
                <a:solidFill>
                  <a:srgbClr val="FFFFFF"/>
                </a:solidFill>
              </a:rPr>
              <a:t> </a:t>
            </a:r>
            <a:r>
              <a:rPr lang="en-US" sz="2800" dirty="0" smtClean="0">
                <a:solidFill>
                  <a:srgbClr val="FFFFFF"/>
                </a:solidFill>
              </a:rPr>
              <a:t>               ,           &lt;</a:t>
            </a:r>
          </a:p>
          <a:p>
            <a:pPr marL="0" indent="0">
              <a:buNone/>
            </a:pPr>
            <a:endParaRPr lang="en-US" sz="2800" dirty="0" smtClean="0">
              <a:solidFill>
                <a:srgbClr val="FFFFFF"/>
              </a:solidFill>
            </a:endParaRPr>
          </a:p>
        </p:txBody>
      </p:sp>
      <p:sp>
        <p:nvSpPr>
          <p:cNvPr id="85" name="Rounded Rectangle 84"/>
          <p:cNvSpPr/>
          <p:nvPr/>
        </p:nvSpPr>
        <p:spPr bwMode="auto">
          <a:xfrm>
            <a:off x="1099093" y="2241808"/>
            <a:ext cx="1313020" cy="341117"/>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sp>
        <p:nvSpPr>
          <p:cNvPr id="86" name="Rounded Rectangle 85"/>
          <p:cNvSpPr/>
          <p:nvPr/>
        </p:nvSpPr>
        <p:spPr bwMode="auto">
          <a:xfrm>
            <a:off x="1541291" y="1237681"/>
            <a:ext cx="781743" cy="276999"/>
          </a:xfrm>
          <a:prstGeom prst="roundRect">
            <a:avLst/>
          </a:prstGeom>
          <a:noFill/>
          <a:ln w="57150" cmpd="sng">
            <a:solidFill>
              <a:srgbClr val="FF6666"/>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a:latin typeface="+mn-lt"/>
              <a:ea typeface="+mn-ea"/>
              <a:cs typeface="+mn-cs"/>
            </a:endParaRPr>
          </a:p>
        </p:txBody>
      </p:sp>
      <p:cxnSp>
        <p:nvCxnSpPr>
          <p:cNvPr id="11" name="Straight Arrow Connector 10"/>
          <p:cNvCxnSpPr/>
          <p:nvPr/>
        </p:nvCxnSpPr>
        <p:spPr>
          <a:xfrm flipH="1">
            <a:off x="6523732" y="2343191"/>
            <a:ext cx="675105" cy="322325"/>
          </a:xfrm>
          <a:prstGeom prst="straightConnector1">
            <a:avLst/>
          </a:prstGeom>
          <a:ln w="38100">
            <a:solidFill>
              <a:schemeClr val="accent2">
                <a:lumMod val="60000"/>
                <a:lumOff val="40000"/>
              </a:schemeClr>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148254" y="2112784"/>
            <a:ext cx="1667068" cy="400110"/>
          </a:xfrm>
          <a:prstGeom prst="rect">
            <a:avLst/>
          </a:prstGeom>
          <a:noFill/>
          <a:ln>
            <a:noFill/>
          </a:ln>
        </p:spPr>
        <p:txBody>
          <a:bodyPr wrap="none" rtlCol="0">
            <a:spAutoFit/>
          </a:bodyPr>
          <a:lstStyle/>
          <a:p>
            <a:r>
              <a:rPr lang="en-US" sz="2000" dirty="0" smtClean="0">
                <a:solidFill>
                  <a:schemeClr val="accent2">
                    <a:lumMod val="60000"/>
                    <a:lumOff val="40000"/>
                  </a:schemeClr>
                </a:solidFill>
              </a:rPr>
              <a:t>physical time</a:t>
            </a:r>
          </a:p>
        </p:txBody>
      </p:sp>
      <p:cxnSp>
        <p:nvCxnSpPr>
          <p:cNvPr id="99" name="Straight Arrow Connector 98"/>
          <p:cNvCxnSpPr/>
          <p:nvPr/>
        </p:nvCxnSpPr>
        <p:spPr>
          <a:xfrm flipV="1">
            <a:off x="6640401" y="2612541"/>
            <a:ext cx="587634" cy="241598"/>
          </a:xfrm>
          <a:prstGeom prst="straightConnector1">
            <a:avLst/>
          </a:prstGeom>
          <a:ln w="3810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6905430" y="2740160"/>
            <a:ext cx="2166003" cy="400110"/>
          </a:xfrm>
          <a:prstGeom prst="rect">
            <a:avLst/>
          </a:prstGeom>
          <a:noFill/>
          <a:ln>
            <a:noFill/>
          </a:ln>
        </p:spPr>
        <p:txBody>
          <a:bodyPr wrap="none" rtlCol="0">
            <a:spAutoFit/>
          </a:bodyPr>
          <a:lstStyle/>
          <a:p>
            <a:r>
              <a:rPr lang="en-US" sz="2000" dirty="0" smtClean="0">
                <a:solidFill>
                  <a:schemeClr val="bg1"/>
                </a:solidFill>
              </a:rPr>
              <a:t>logical timestamp</a:t>
            </a:r>
          </a:p>
        </p:txBody>
      </p:sp>
      <p:grpSp>
        <p:nvGrpSpPr>
          <p:cNvPr id="101" name="Group 100"/>
          <p:cNvGrpSpPr/>
          <p:nvPr/>
        </p:nvGrpSpPr>
        <p:grpSpPr>
          <a:xfrm>
            <a:off x="1202002" y="1886420"/>
            <a:ext cx="1162591" cy="377375"/>
            <a:chOff x="9025560" y="3495787"/>
            <a:chExt cx="1428416" cy="625416"/>
          </a:xfrm>
        </p:grpSpPr>
        <p:pic>
          <p:nvPicPr>
            <p:cNvPr id="102" name="Picture 101" descr="temp.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103" name="TextBox 102"/>
            <p:cNvSpPr txBox="1"/>
            <p:nvPr/>
          </p:nvSpPr>
          <p:spPr>
            <a:xfrm>
              <a:off x="9045118" y="3504073"/>
              <a:ext cx="415814" cy="612088"/>
            </a:xfrm>
            <a:prstGeom prst="rect">
              <a:avLst/>
            </a:prstGeom>
            <a:noFill/>
          </p:spPr>
          <p:txBody>
            <a:bodyPr wrap="square" rtlCol="0">
              <a:spAutoFit/>
            </a:bodyPr>
            <a:lstStyle/>
            <a:p>
              <a:r>
                <a:rPr lang="en-US" sz="1800" dirty="0">
                  <a:solidFill>
                    <a:srgbClr val="000000"/>
                  </a:solidFill>
                  <a:latin typeface="Arial"/>
                  <a:cs typeface="Arial"/>
                </a:rPr>
                <a:t>S</a:t>
              </a:r>
            </a:p>
          </p:txBody>
        </p:sp>
        <p:sp>
          <p:nvSpPr>
            <p:cNvPr id="104" name="TextBox 103"/>
            <p:cNvSpPr txBox="1"/>
            <p:nvPr/>
          </p:nvSpPr>
          <p:spPr>
            <a:xfrm>
              <a:off x="9533766" y="3509118"/>
              <a:ext cx="605944" cy="612085"/>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105" name="TextBox 104"/>
            <p:cNvSpPr txBox="1"/>
            <p:nvPr/>
          </p:nvSpPr>
          <p:spPr>
            <a:xfrm>
              <a:off x="9914098" y="3495787"/>
              <a:ext cx="539878" cy="612088"/>
            </a:xfrm>
            <a:prstGeom prst="rect">
              <a:avLst/>
            </a:prstGeom>
            <a:noFill/>
          </p:spPr>
          <p:txBody>
            <a:bodyPr wrap="square" rtlCol="0">
              <a:spAutoFit/>
            </a:bodyPr>
            <a:lstStyle/>
            <a:p>
              <a:r>
                <a:rPr lang="en-US" sz="1800" dirty="0" smtClean="0">
                  <a:solidFill>
                    <a:srgbClr val="000000"/>
                  </a:solidFill>
                  <a:latin typeface="Arial"/>
                  <a:cs typeface="Arial"/>
                </a:rPr>
                <a:t>22</a:t>
              </a:r>
              <a:endParaRPr lang="en-US" sz="1800" dirty="0">
                <a:solidFill>
                  <a:srgbClr val="000000"/>
                </a:solidFill>
                <a:latin typeface="Arial"/>
                <a:cs typeface="Arial"/>
              </a:endParaRPr>
            </a:p>
          </p:txBody>
        </p:sp>
      </p:grpSp>
      <p:grpSp>
        <p:nvGrpSpPr>
          <p:cNvPr id="106" name="Group 105"/>
          <p:cNvGrpSpPr/>
          <p:nvPr/>
        </p:nvGrpSpPr>
        <p:grpSpPr>
          <a:xfrm>
            <a:off x="3477560" y="1899141"/>
            <a:ext cx="1162591" cy="377375"/>
            <a:chOff x="9025560" y="3495787"/>
            <a:chExt cx="1428416" cy="625416"/>
          </a:xfrm>
        </p:grpSpPr>
        <p:pic>
          <p:nvPicPr>
            <p:cNvPr id="107" name="Picture 106" descr="temp.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025560" y="3585524"/>
              <a:ext cx="1384300" cy="431800"/>
            </a:xfrm>
            <a:prstGeom prst="rect">
              <a:avLst/>
            </a:prstGeom>
          </p:spPr>
        </p:pic>
        <p:sp>
          <p:nvSpPr>
            <p:cNvPr id="108" name="TextBox 107"/>
            <p:cNvSpPr txBox="1"/>
            <p:nvPr/>
          </p:nvSpPr>
          <p:spPr>
            <a:xfrm>
              <a:off x="9045118" y="3504073"/>
              <a:ext cx="415814" cy="612088"/>
            </a:xfrm>
            <a:prstGeom prst="rect">
              <a:avLst/>
            </a:prstGeom>
            <a:noFill/>
          </p:spPr>
          <p:txBody>
            <a:bodyPr wrap="square" rtlCol="0">
              <a:spAutoFit/>
            </a:bodyPr>
            <a:lstStyle/>
            <a:p>
              <a:r>
                <a:rPr lang="en-US" sz="1800" dirty="0">
                  <a:solidFill>
                    <a:srgbClr val="000000"/>
                  </a:solidFill>
                  <a:latin typeface="Arial"/>
                  <a:cs typeface="Arial"/>
                </a:rPr>
                <a:t>S</a:t>
              </a:r>
            </a:p>
          </p:txBody>
        </p:sp>
        <p:sp>
          <p:nvSpPr>
            <p:cNvPr id="109" name="TextBox 108"/>
            <p:cNvSpPr txBox="1"/>
            <p:nvPr/>
          </p:nvSpPr>
          <p:spPr>
            <a:xfrm>
              <a:off x="9533766" y="3509118"/>
              <a:ext cx="605944" cy="612085"/>
            </a:xfrm>
            <a:prstGeom prst="rect">
              <a:avLst/>
            </a:prstGeom>
            <a:noFill/>
          </p:spPr>
          <p:txBody>
            <a:bodyPr wrap="square" rtlCol="0">
              <a:spAutoFit/>
            </a:bodyPr>
            <a:lstStyle/>
            <a:p>
              <a:r>
                <a:rPr lang="en-US" sz="1800" dirty="0">
                  <a:solidFill>
                    <a:srgbClr val="000000"/>
                  </a:solidFill>
                  <a:latin typeface="Arial"/>
                  <a:cs typeface="Arial"/>
                </a:rPr>
                <a:t>1</a:t>
              </a:r>
            </a:p>
          </p:txBody>
        </p:sp>
        <p:sp>
          <p:nvSpPr>
            <p:cNvPr id="110" name="TextBox 109"/>
            <p:cNvSpPr txBox="1"/>
            <p:nvPr/>
          </p:nvSpPr>
          <p:spPr>
            <a:xfrm>
              <a:off x="9914098" y="3495787"/>
              <a:ext cx="539878" cy="612088"/>
            </a:xfrm>
            <a:prstGeom prst="rect">
              <a:avLst/>
            </a:prstGeom>
            <a:noFill/>
          </p:spPr>
          <p:txBody>
            <a:bodyPr wrap="square" rtlCol="0">
              <a:spAutoFit/>
            </a:bodyPr>
            <a:lstStyle/>
            <a:p>
              <a:r>
                <a:rPr lang="en-US" sz="1800" dirty="0" smtClean="0">
                  <a:solidFill>
                    <a:srgbClr val="000000"/>
                  </a:solidFill>
                  <a:latin typeface="Arial"/>
                  <a:cs typeface="Arial"/>
                </a:rPr>
                <a:t>22</a:t>
              </a:r>
              <a:endParaRPr lang="en-US" sz="1800" dirty="0">
                <a:solidFill>
                  <a:srgbClr val="000000"/>
                </a:solidFill>
                <a:latin typeface="Arial"/>
                <a:cs typeface="Arial"/>
              </a:endParaRPr>
            </a:p>
          </p:txBody>
        </p:sp>
      </p:grpSp>
      <p:sp>
        <p:nvSpPr>
          <p:cNvPr id="111" name="TextBox 110"/>
          <p:cNvSpPr txBox="1"/>
          <p:nvPr/>
        </p:nvSpPr>
        <p:spPr>
          <a:xfrm>
            <a:off x="2990167" y="1884341"/>
            <a:ext cx="535210" cy="461665"/>
          </a:xfrm>
          <a:prstGeom prst="rect">
            <a:avLst/>
          </a:prstGeom>
          <a:noFill/>
        </p:spPr>
        <p:txBody>
          <a:bodyPr wrap="square" rtlCol="0">
            <a:spAutoFit/>
          </a:bodyPr>
          <a:lstStyle/>
          <a:p>
            <a:r>
              <a:rPr lang="en-US" dirty="0" smtClean="0">
                <a:solidFill>
                  <a:srgbClr val="000000"/>
                </a:solidFill>
                <a:latin typeface="Arial"/>
                <a:cs typeface="Arial"/>
              </a:rPr>
              <a:t>A</a:t>
            </a:r>
            <a:endParaRPr lang="en-US" dirty="0">
              <a:solidFill>
                <a:srgbClr val="000000"/>
              </a:solidFill>
              <a:latin typeface="Arial"/>
              <a:cs typeface="Arial"/>
            </a:endParaRPr>
          </a:p>
        </p:txBody>
      </p:sp>
      <p:sp>
        <p:nvSpPr>
          <p:cNvPr id="62" name="TextBox 61"/>
          <p:cNvSpPr txBox="1"/>
          <p:nvPr/>
        </p:nvSpPr>
        <p:spPr>
          <a:xfrm>
            <a:off x="1651206" y="1668792"/>
            <a:ext cx="866156"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63" name="TextBox 62"/>
          <p:cNvSpPr txBox="1"/>
          <p:nvPr/>
        </p:nvSpPr>
        <p:spPr>
          <a:xfrm>
            <a:off x="3930319" y="1668792"/>
            <a:ext cx="832523" cy="338554"/>
          </a:xfrm>
          <a:prstGeom prst="rect">
            <a:avLst/>
          </a:prstGeom>
          <a:noFill/>
          <a:effectLst/>
        </p:spPr>
        <p:txBody>
          <a:bodyPr wrap="square" rtlCol="0">
            <a:spAutoFit/>
          </a:bodyPr>
          <a:lstStyle/>
          <a:p>
            <a:r>
              <a:rPr lang="en-US" sz="1600" b="1" dirty="0" smtClean="0">
                <a:latin typeface="Arial"/>
                <a:cs typeface="Arial"/>
              </a:rPr>
              <a:t>Cache</a:t>
            </a:r>
            <a:endParaRPr lang="en-US" sz="1600" b="1" dirty="0">
              <a:latin typeface="Arial"/>
              <a:cs typeface="Arial"/>
            </a:endParaRPr>
          </a:p>
        </p:txBody>
      </p:sp>
      <p:sp>
        <p:nvSpPr>
          <p:cNvPr id="65" name="Title 1"/>
          <p:cNvSpPr>
            <a:spLocks noGrp="1"/>
          </p:cNvSpPr>
          <p:nvPr>
            <p:ph type="title"/>
          </p:nvPr>
        </p:nvSpPr>
        <p:spPr>
          <a:xfrm>
            <a:off x="457200" y="205978"/>
            <a:ext cx="8229600" cy="65127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smtClean="0">
                <a:solidFill>
                  <a:srgbClr val="FFFFFF"/>
                </a:solidFill>
              </a:rPr>
              <a:t>Load </a:t>
            </a:r>
            <a:r>
              <a:rPr lang="en-US" cap="small" dirty="0">
                <a:solidFill>
                  <a:srgbClr val="FFFFFF"/>
                </a:solidFill>
              </a:rPr>
              <a:t>B @ </a:t>
            </a:r>
            <a:r>
              <a:rPr lang="en-US" cap="small" dirty="0" smtClean="0">
                <a:solidFill>
                  <a:srgbClr val="FFFFFF"/>
                </a:solidFill>
              </a:rPr>
              <a:t>Core </a:t>
            </a:r>
            <a:r>
              <a:rPr lang="en-US" cap="small" dirty="0">
                <a:solidFill>
                  <a:srgbClr val="FFFFFF"/>
                </a:solidFill>
              </a:rPr>
              <a:t>0</a:t>
            </a:r>
          </a:p>
        </p:txBody>
      </p:sp>
      <p:grpSp>
        <p:nvGrpSpPr>
          <p:cNvPr id="66" name="Group 65"/>
          <p:cNvGrpSpPr/>
          <p:nvPr/>
        </p:nvGrpSpPr>
        <p:grpSpPr>
          <a:xfrm>
            <a:off x="5359420" y="1059518"/>
            <a:ext cx="3554606" cy="1938992"/>
            <a:chOff x="5359420" y="1059518"/>
            <a:chExt cx="3554606" cy="1938992"/>
          </a:xfrm>
        </p:grpSpPr>
        <p:sp>
          <p:nvSpPr>
            <p:cNvPr id="67" name="TextBox 66"/>
            <p:cNvSpPr txBox="1"/>
            <p:nvPr/>
          </p:nvSpPr>
          <p:spPr>
            <a:xfrm>
              <a:off x="5702337" y="1059518"/>
              <a:ext cx="1279636" cy="1938992"/>
            </a:xfrm>
            <a:prstGeom prst="rect">
              <a:avLst/>
            </a:prstGeom>
            <a:noFill/>
          </p:spPr>
          <p:txBody>
            <a:bodyPr wrap="square" rtlCol="0">
              <a:spAutoFit/>
            </a:bodyPr>
            <a:lstStyle/>
            <a:p>
              <a:r>
                <a:rPr lang="en-US" sz="2000" b="1" u="sng" dirty="0" smtClean="0">
                  <a:solidFill>
                    <a:srgbClr val="FFFFFF"/>
                  </a:solidFill>
                </a:rPr>
                <a:t>Core 0</a:t>
              </a:r>
            </a:p>
            <a:p>
              <a:r>
                <a:rPr lang="en-US" sz="2000" dirty="0" smtClean="0">
                  <a:solidFill>
                    <a:srgbClr val="FFFFFF"/>
                  </a:solidFill>
                </a:rPr>
                <a:t>store A</a:t>
              </a:r>
            </a:p>
            <a:p>
              <a:r>
                <a:rPr lang="en-US" sz="2000" dirty="0" smtClean="0">
                  <a:solidFill>
                    <a:schemeClr val="bg1"/>
                  </a:solidFill>
                </a:rPr>
                <a:t>load B</a:t>
              </a:r>
            </a:p>
            <a:p>
              <a:endParaRPr lang="en-US" sz="2000" dirty="0" smtClean="0">
                <a:solidFill>
                  <a:srgbClr val="FFFFFF"/>
                </a:solidFill>
              </a:endParaRPr>
            </a:p>
            <a:p>
              <a:endParaRPr lang="en-US" sz="2000" dirty="0">
                <a:solidFill>
                  <a:srgbClr val="FFFFFF"/>
                </a:solidFill>
              </a:endParaRPr>
            </a:p>
            <a:p>
              <a:r>
                <a:rPr lang="en-US" sz="2000" b="1" dirty="0" smtClean="0">
                  <a:solidFill>
                    <a:srgbClr val="FF6666"/>
                  </a:solidFill>
                </a:rPr>
                <a:t>load B</a:t>
              </a:r>
            </a:p>
          </p:txBody>
        </p:sp>
        <p:sp>
          <p:nvSpPr>
            <p:cNvPr id="68" name="TextBox 67"/>
            <p:cNvSpPr txBox="1"/>
            <p:nvPr/>
          </p:nvSpPr>
          <p:spPr>
            <a:xfrm>
              <a:off x="7562075" y="1059518"/>
              <a:ext cx="1351951" cy="1631216"/>
            </a:xfrm>
            <a:prstGeom prst="rect">
              <a:avLst/>
            </a:prstGeom>
            <a:noFill/>
          </p:spPr>
          <p:txBody>
            <a:bodyPr wrap="square" rtlCol="0">
              <a:spAutoFit/>
            </a:bodyPr>
            <a:lstStyle/>
            <a:p>
              <a:r>
                <a:rPr lang="en-US" sz="2000" b="1" u="sng" dirty="0" smtClean="0">
                  <a:solidFill>
                    <a:srgbClr val="FFFFFF"/>
                  </a:solidFill>
                </a:rPr>
                <a:t>Core 1</a:t>
              </a:r>
            </a:p>
            <a:p>
              <a:endParaRPr lang="en-US" sz="2000" dirty="0" smtClean="0">
                <a:solidFill>
                  <a:srgbClr val="FFFFFF"/>
                </a:solidFill>
              </a:endParaRPr>
            </a:p>
            <a:p>
              <a:endParaRPr lang="en-US" sz="2000" dirty="0" smtClean="0">
                <a:solidFill>
                  <a:srgbClr val="FFFFFF"/>
                </a:solidFill>
              </a:endParaRPr>
            </a:p>
            <a:p>
              <a:r>
                <a:rPr lang="en-US" sz="2000" dirty="0" smtClean="0">
                  <a:solidFill>
                    <a:srgbClr val="FFFFFF"/>
                  </a:solidFill>
                </a:rPr>
                <a:t>store B</a:t>
              </a:r>
            </a:p>
            <a:p>
              <a:r>
                <a:rPr lang="en-US" sz="2000" dirty="0">
                  <a:solidFill>
                    <a:schemeClr val="bg1"/>
                  </a:solidFill>
                </a:rPr>
                <a:t>l</a:t>
              </a:r>
              <a:r>
                <a:rPr lang="en-US" sz="2000" dirty="0" smtClean="0">
                  <a:solidFill>
                    <a:schemeClr val="bg1"/>
                  </a:solidFill>
                </a:rPr>
                <a:t>oad A</a:t>
              </a:r>
              <a:endParaRPr lang="en-US" sz="2000" dirty="0">
                <a:solidFill>
                  <a:schemeClr val="bg1"/>
                </a:solidFill>
              </a:endParaRPr>
            </a:p>
          </p:txBody>
        </p:sp>
        <p:grpSp>
          <p:nvGrpSpPr>
            <p:cNvPr id="77" name="Group 76"/>
            <p:cNvGrpSpPr/>
            <p:nvPr/>
          </p:nvGrpSpPr>
          <p:grpSpPr>
            <a:xfrm>
              <a:off x="5359420" y="1415144"/>
              <a:ext cx="280345" cy="338554"/>
              <a:chOff x="5313166" y="1370956"/>
              <a:chExt cx="313785" cy="378937"/>
            </a:xfrm>
          </p:grpSpPr>
          <p:sp>
            <p:nvSpPr>
              <p:cNvPr id="115" name="Oval 114"/>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6" name="TextBox 115"/>
              <p:cNvSpPr txBox="1"/>
              <p:nvPr/>
            </p:nvSpPr>
            <p:spPr>
              <a:xfrm>
                <a:off x="5313166" y="1370956"/>
                <a:ext cx="299636" cy="378937"/>
              </a:xfrm>
              <a:prstGeom prst="rect">
                <a:avLst/>
              </a:prstGeom>
              <a:noFill/>
            </p:spPr>
            <p:txBody>
              <a:bodyPr wrap="square" rtlCol="0">
                <a:spAutoFit/>
              </a:bodyPr>
              <a:lstStyle/>
              <a:p>
                <a:r>
                  <a:rPr lang="en-US" sz="1600" b="1" dirty="0" smtClean="0"/>
                  <a:t>1</a:t>
                </a:r>
              </a:p>
            </p:txBody>
          </p:sp>
        </p:grpSp>
        <p:grpSp>
          <p:nvGrpSpPr>
            <p:cNvPr id="78" name="Group 77"/>
            <p:cNvGrpSpPr/>
            <p:nvPr/>
          </p:nvGrpSpPr>
          <p:grpSpPr>
            <a:xfrm>
              <a:off x="5359420" y="1717114"/>
              <a:ext cx="280345" cy="338554"/>
              <a:chOff x="5313166" y="1370956"/>
              <a:chExt cx="313785" cy="378937"/>
            </a:xfrm>
          </p:grpSpPr>
          <p:sp>
            <p:nvSpPr>
              <p:cNvPr id="113" name="Oval 112"/>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4" name="TextBox 113"/>
              <p:cNvSpPr txBox="1"/>
              <p:nvPr/>
            </p:nvSpPr>
            <p:spPr>
              <a:xfrm>
                <a:off x="5313166" y="1370956"/>
                <a:ext cx="299636" cy="378937"/>
              </a:xfrm>
              <a:prstGeom prst="rect">
                <a:avLst/>
              </a:prstGeom>
              <a:noFill/>
            </p:spPr>
            <p:txBody>
              <a:bodyPr wrap="square" rtlCol="0">
                <a:spAutoFit/>
              </a:bodyPr>
              <a:lstStyle/>
              <a:p>
                <a:r>
                  <a:rPr lang="en-US" sz="1600" b="1" dirty="0"/>
                  <a:t>2</a:t>
                </a:r>
                <a:endParaRPr lang="en-US" sz="1600" b="1" dirty="0" smtClean="0"/>
              </a:p>
            </p:txBody>
          </p:sp>
        </p:grpSp>
        <p:grpSp>
          <p:nvGrpSpPr>
            <p:cNvPr id="82" name="Group 81"/>
            <p:cNvGrpSpPr/>
            <p:nvPr/>
          </p:nvGrpSpPr>
          <p:grpSpPr>
            <a:xfrm>
              <a:off x="7220121" y="2018572"/>
              <a:ext cx="280345" cy="338554"/>
              <a:chOff x="5313166" y="1370956"/>
              <a:chExt cx="313785" cy="378937"/>
            </a:xfrm>
          </p:grpSpPr>
          <p:sp>
            <p:nvSpPr>
              <p:cNvPr id="98" name="Oval 97"/>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2" name="TextBox 111"/>
              <p:cNvSpPr txBox="1"/>
              <p:nvPr/>
            </p:nvSpPr>
            <p:spPr>
              <a:xfrm>
                <a:off x="5313166" y="1370956"/>
                <a:ext cx="299636" cy="378937"/>
              </a:xfrm>
              <a:prstGeom prst="rect">
                <a:avLst/>
              </a:prstGeom>
              <a:noFill/>
            </p:spPr>
            <p:txBody>
              <a:bodyPr wrap="square" rtlCol="0">
                <a:spAutoFit/>
              </a:bodyPr>
              <a:lstStyle/>
              <a:p>
                <a:r>
                  <a:rPr lang="en-US" sz="1600" b="1" dirty="0"/>
                  <a:t>3</a:t>
                </a:r>
                <a:endParaRPr lang="en-US" sz="1600" b="1" dirty="0" smtClean="0"/>
              </a:p>
            </p:txBody>
          </p:sp>
        </p:grpSp>
        <p:grpSp>
          <p:nvGrpSpPr>
            <p:cNvPr id="83" name="Group 82"/>
            <p:cNvGrpSpPr/>
            <p:nvPr/>
          </p:nvGrpSpPr>
          <p:grpSpPr>
            <a:xfrm>
              <a:off x="7220121" y="2325307"/>
              <a:ext cx="280345" cy="338554"/>
              <a:chOff x="5313166" y="1370956"/>
              <a:chExt cx="313785" cy="378937"/>
            </a:xfrm>
          </p:grpSpPr>
          <p:sp>
            <p:nvSpPr>
              <p:cNvPr id="96" name="Oval 95"/>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97" name="TextBox 96"/>
              <p:cNvSpPr txBox="1"/>
              <p:nvPr/>
            </p:nvSpPr>
            <p:spPr>
              <a:xfrm>
                <a:off x="5313166" y="1370956"/>
                <a:ext cx="299636" cy="378937"/>
              </a:xfrm>
              <a:prstGeom prst="rect">
                <a:avLst/>
              </a:prstGeom>
              <a:noFill/>
            </p:spPr>
            <p:txBody>
              <a:bodyPr wrap="square" rtlCol="0">
                <a:spAutoFit/>
              </a:bodyPr>
              <a:lstStyle/>
              <a:p>
                <a:r>
                  <a:rPr lang="en-US" sz="1600" b="1" dirty="0" smtClean="0"/>
                  <a:t>4</a:t>
                </a:r>
              </a:p>
            </p:txBody>
          </p:sp>
        </p:grpSp>
        <p:grpSp>
          <p:nvGrpSpPr>
            <p:cNvPr id="87" name="Group 86"/>
            <p:cNvGrpSpPr/>
            <p:nvPr/>
          </p:nvGrpSpPr>
          <p:grpSpPr>
            <a:xfrm>
              <a:off x="5359420" y="2618677"/>
              <a:ext cx="280345" cy="338554"/>
              <a:chOff x="5313166" y="1370956"/>
              <a:chExt cx="313785" cy="378937"/>
            </a:xfrm>
          </p:grpSpPr>
          <p:sp>
            <p:nvSpPr>
              <p:cNvPr id="88" name="Oval 87"/>
              <p:cNvSpPr/>
              <p:nvPr/>
            </p:nvSpPr>
            <p:spPr bwMode="auto">
              <a:xfrm>
                <a:off x="5330315" y="1423587"/>
                <a:ext cx="296636" cy="294094"/>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89" name="TextBox 88"/>
              <p:cNvSpPr txBox="1"/>
              <p:nvPr/>
            </p:nvSpPr>
            <p:spPr>
              <a:xfrm>
                <a:off x="5313166" y="1370956"/>
                <a:ext cx="299636" cy="378937"/>
              </a:xfrm>
              <a:prstGeom prst="rect">
                <a:avLst/>
              </a:prstGeom>
              <a:noFill/>
            </p:spPr>
            <p:txBody>
              <a:bodyPr wrap="square" rtlCol="0">
                <a:spAutoFit/>
              </a:bodyPr>
              <a:lstStyle/>
              <a:p>
                <a:r>
                  <a:rPr lang="en-US" sz="1600" b="1" dirty="0"/>
                  <a:t>5</a:t>
                </a:r>
                <a:endParaRPr lang="en-US" sz="1600" b="1" dirty="0" smtClean="0"/>
              </a:p>
            </p:txBody>
          </p:sp>
        </p:grpSp>
      </p:grpSp>
      <p:sp>
        <p:nvSpPr>
          <p:cNvPr id="117" name="TextBox 116"/>
          <p:cNvSpPr txBox="1"/>
          <p:nvPr/>
        </p:nvSpPr>
        <p:spPr>
          <a:xfrm>
            <a:off x="4776099" y="3570496"/>
            <a:ext cx="925955" cy="494494"/>
          </a:xfrm>
          <a:prstGeom prst="rect">
            <a:avLst/>
          </a:prstGeom>
          <a:noFill/>
        </p:spPr>
        <p:txBody>
          <a:bodyPr wrap="none" rtlCol="0">
            <a:spAutoFit/>
          </a:bodyPr>
          <a:lstStyle/>
          <a:p>
            <a:pPr>
              <a:lnSpc>
                <a:spcPct val="80000"/>
              </a:lnSpc>
            </a:pPr>
            <a:r>
              <a:rPr lang="en-US" sz="1600" dirty="0" smtClean="0">
                <a:solidFill>
                  <a:srgbClr val="F2F2F2"/>
                </a:solidFill>
              </a:rPr>
              <a:t>physical </a:t>
            </a:r>
          </a:p>
          <a:p>
            <a:pPr>
              <a:lnSpc>
                <a:spcPct val="80000"/>
              </a:lnSpc>
            </a:pPr>
            <a:r>
              <a:rPr lang="en-US" sz="1600" dirty="0" smtClean="0">
                <a:solidFill>
                  <a:srgbClr val="F2F2F2"/>
                </a:solidFill>
              </a:rPr>
              <a:t>time</a:t>
            </a:r>
          </a:p>
        </p:txBody>
      </p:sp>
      <p:grpSp>
        <p:nvGrpSpPr>
          <p:cNvPr id="10" name="Group 9"/>
          <p:cNvGrpSpPr/>
          <p:nvPr/>
        </p:nvGrpSpPr>
        <p:grpSpPr>
          <a:xfrm>
            <a:off x="4160478" y="3315850"/>
            <a:ext cx="436130" cy="523220"/>
            <a:chOff x="4778163" y="3247505"/>
            <a:chExt cx="278549" cy="334172"/>
          </a:xfrm>
        </p:grpSpPr>
        <p:sp>
          <p:nvSpPr>
            <p:cNvPr id="118" name="Oval 117"/>
            <p:cNvSpPr/>
            <p:nvPr/>
          </p:nvSpPr>
          <p:spPr bwMode="auto">
            <a:xfrm>
              <a:off x="4778163" y="3294527"/>
              <a:ext cx="265024" cy="262753"/>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19" name="TextBox 118"/>
            <p:cNvSpPr txBox="1"/>
            <p:nvPr/>
          </p:nvSpPr>
          <p:spPr>
            <a:xfrm>
              <a:off x="4789008" y="3247505"/>
              <a:ext cx="267704" cy="334172"/>
            </a:xfrm>
            <a:prstGeom prst="rect">
              <a:avLst/>
            </a:prstGeom>
            <a:noFill/>
          </p:spPr>
          <p:txBody>
            <a:bodyPr wrap="square" rtlCol="0">
              <a:spAutoFit/>
            </a:bodyPr>
            <a:lstStyle/>
            <a:p>
              <a:r>
                <a:rPr lang="en-US" sz="2800" b="1" dirty="0" smtClean="0"/>
                <a:t>5</a:t>
              </a:r>
            </a:p>
          </p:txBody>
        </p:sp>
      </p:grpSp>
      <p:grpSp>
        <p:nvGrpSpPr>
          <p:cNvPr id="120" name="Group 119"/>
          <p:cNvGrpSpPr/>
          <p:nvPr/>
        </p:nvGrpSpPr>
        <p:grpSpPr>
          <a:xfrm>
            <a:off x="5658874" y="3315850"/>
            <a:ext cx="436130" cy="523220"/>
            <a:chOff x="4778163" y="3247505"/>
            <a:chExt cx="278549" cy="334172"/>
          </a:xfrm>
        </p:grpSpPr>
        <p:sp>
          <p:nvSpPr>
            <p:cNvPr id="121" name="Oval 120"/>
            <p:cNvSpPr/>
            <p:nvPr/>
          </p:nvSpPr>
          <p:spPr bwMode="auto">
            <a:xfrm>
              <a:off x="4778163" y="3294527"/>
              <a:ext cx="265024" cy="262753"/>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2" name="TextBox 121"/>
            <p:cNvSpPr txBox="1"/>
            <p:nvPr/>
          </p:nvSpPr>
          <p:spPr>
            <a:xfrm>
              <a:off x="4789008" y="3247505"/>
              <a:ext cx="267704" cy="334172"/>
            </a:xfrm>
            <a:prstGeom prst="rect">
              <a:avLst/>
            </a:prstGeom>
            <a:noFill/>
          </p:spPr>
          <p:txBody>
            <a:bodyPr wrap="square" rtlCol="0">
              <a:spAutoFit/>
            </a:bodyPr>
            <a:lstStyle/>
            <a:p>
              <a:r>
                <a:rPr lang="en-US" sz="2800" b="1" dirty="0"/>
                <a:t>4</a:t>
              </a:r>
              <a:endParaRPr lang="en-US" sz="2800" b="1" dirty="0" smtClean="0"/>
            </a:p>
          </p:txBody>
        </p:sp>
      </p:grpSp>
      <p:sp>
        <p:nvSpPr>
          <p:cNvPr id="123" name="TextBox 122"/>
          <p:cNvSpPr txBox="1"/>
          <p:nvPr/>
        </p:nvSpPr>
        <p:spPr>
          <a:xfrm>
            <a:off x="7179011" y="3579279"/>
            <a:ext cx="766356" cy="494494"/>
          </a:xfrm>
          <a:prstGeom prst="rect">
            <a:avLst/>
          </a:prstGeom>
          <a:noFill/>
        </p:spPr>
        <p:txBody>
          <a:bodyPr wrap="none" rtlCol="0">
            <a:spAutoFit/>
          </a:bodyPr>
          <a:lstStyle/>
          <a:p>
            <a:pPr>
              <a:lnSpc>
                <a:spcPct val="80000"/>
              </a:lnSpc>
            </a:pPr>
            <a:r>
              <a:rPr lang="en-US" sz="1600" dirty="0" smtClean="0">
                <a:solidFill>
                  <a:srgbClr val="F2F2F2"/>
                </a:solidFill>
              </a:rPr>
              <a:t>logical</a:t>
            </a:r>
          </a:p>
          <a:p>
            <a:pPr>
              <a:lnSpc>
                <a:spcPct val="80000"/>
              </a:lnSpc>
            </a:pPr>
            <a:r>
              <a:rPr lang="en-US" sz="1600" dirty="0" smtClean="0">
                <a:solidFill>
                  <a:srgbClr val="F2F2F2"/>
                </a:solidFill>
              </a:rPr>
              <a:t>time</a:t>
            </a:r>
          </a:p>
        </p:txBody>
      </p:sp>
      <p:grpSp>
        <p:nvGrpSpPr>
          <p:cNvPr id="124" name="Group 123"/>
          <p:cNvGrpSpPr/>
          <p:nvPr/>
        </p:nvGrpSpPr>
        <p:grpSpPr>
          <a:xfrm>
            <a:off x="6547515" y="3324633"/>
            <a:ext cx="436130" cy="523220"/>
            <a:chOff x="4778163" y="3247505"/>
            <a:chExt cx="278549" cy="334172"/>
          </a:xfrm>
        </p:grpSpPr>
        <p:sp>
          <p:nvSpPr>
            <p:cNvPr id="125" name="Oval 124"/>
            <p:cNvSpPr/>
            <p:nvPr/>
          </p:nvSpPr>
          <p:spPr bwMode="auto">
            <a:xfrm>
              <a:off x="4778163" y="3294527"/>
              <a:ext cx="265024" cy="262753"/>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6" name="TextBox 125"/>
            <p:cNvSpPr txBox="1"/>
            <p:nvPr/>
          </p:nvSpPr>
          <p:spPr>
            <a:xfrm>
              <a:off x="4789008" y="3247505"/>
              <a:ext cx="267704" cy="334172"/>
            </a:xfrm>
            <a:prstGeom prst="rect">
              <a:avLst/>
            </a:prstGeom>
            <a:noFill/>
          </p:spPr>
          <p:txBody>
            <a:bodyPr wrap="square" rtlCol="0">
              <a:spAutoFit/>
            </a:bodyPr>
            <a:lstStyle/>
            <a:p>
              <a:r>
                <a:rPr lang="en-US" sz="2800" b="1" dirty="0" smtClean="0"/>
                <a:t>5</a:t>
              </a:r>
            </a:p>
          </p:txBody>
        </p:sp>
      </p:grpSp>
      <p:grpSp>
        <p:nvGrpSpPr>
          <p:cNvPr id="127" name="Group 126"/>
          <p:cNvGrpSpPr/>
          <p:nvPr/>
        </p:nvGrpSpPr>
        <p:grpSpPr>
          <a:xfrm>
            <a:off x="7982411" y="3324633"/>
            <a:ext cx="436130" cy="523220"/>
            <a:chOff x="4778163" y="3247505"/>
            <a:chExt cx="278549" cy="334172"/>
          </a:xfrm>
        </p:grpSpPr>
        <p:sp>
          <p:nvSpPr>
            <p:cNvPr id="128" name="Oval 127"/>
            <p:cNvSpPr/>
            <p:nvPr/>
          </p:nvSpPr>
          <p:spPr bwMode="auto">
            <a:xfrm>
              <a:off x="4778163" y="3294527"/>
              <a:ext cx="265024" cy="262753"/>
            </a:xfrm>
            <a:prstGeom prst="ellipse">
              <a:avLst/>
            </a:prstGeom>
            <a:solidFill>
              <a:schemeClr val="accent3">
                <a:lumMod val="60000"/>
                <a:lumOff val="40000"/>
              </a:schemeClr>
            </a:solidFill>
            <a:ln w="25400">
              <a:solidFill>
                <a:schemeClr val="tx1">
                  <a:alpha val="50000"/>
                </a:schemeClr>
              </a:solidFill>
              <a:miter lim="800000"/>
              <a:headEnd/>
              <a:tailEnd/>
            </a:ln>
            <a:effectLst/>
          </p:spPr>
          <p:txBody>
            <a:bodyPr rtlCol="0" anchor="ctr">
              <a:prstTxWarp prst="textNoShape">
                <a:avLst/>
              </a:prstTxWarp>
            </a:bodyPr>
            <a:lstStyle/>
            <a:p>
              <a:pPr algn="ctr" fontAlgn="auto">
                <a:spcBef>
                  <a:spcPts val="0"/>
                </a:spcBef>
                <a:spcAft>
                  <a:spcPts val="0"/>
                </a:spcAft>
              </a:pPr>
              <a:endParaRPr lang="en-US" sz="1400" b="1" dirty="0">
                <a:latin typeface="+mn-lt"/>
                <a:ea typeface="+mn-ea"/>
                <a:cs typeface="+mn-cs"/>
              </a:endParaRPr>
            </a:p>
          </p:txBody>
        </p:sp>
        <p:sp>
          <p:nvSpPr>
            <p:cNvPr id="129" name="TextBox 128"/>
            <p:cNvSpPr txBox="1"/>
            <p:nvPr/>
          </p:nvSpPr>
          <p:spPr>
            <a:xfrm>
              <a:off x="4789008" y="3247505"/>
              <a:ext cx="267704" cy="334172"/>
            </a:xfrm>
            <a:prstGeom prst="rect">
              <a:avLst/>
            </a:prstGeom>
            <a:noFill/>
          </p:spPr>
          <p:txBody>
            <a:bodyPr wrap="square" rtlCol="0">
              <a:spAutoFit/>
            </a:bodyPr>
            <a:lstStyle/>
            <a:p>
              <a:r>
                <a:rPr lang="en-US" sz="2800" b="1" dirty="0"/>
                <a:t>4</a:t>
              </a:r>
              <a:endParaRPr lang="en-US" sz="2800" b="1" dirty="0" smtClean="0"/>
            </a:p>
          </p:txBody>
        </p:sp>
      </p:grpSp>
      <p:sp>
        <p:nvSpPr>
          <p:cNvPr id="14" name="Rectangle 13"/>
          <p:cNvSpPr/>
          <p:nvPr/>
        </p:nvSpPr>
        <p:spPr>
          <a:xfrm>
            <a:off x="2156757" y="4170607"/>
            <a:ext cx="6905507" cy="523220"/>
          </a:xfrm>
          <a:prstGeom prst="rect">
            <a:avLst/>
          </a:prstGeom>
        </p:spPr>
        <p:txBody>
          <a:bodyPr wrap="square">
            <a:spAutoFit/>
          </a:bodyPr>
          <a:lstStyle/>
          <a:p>
            <a:pPr marL="0" indent="0">
              <a:buNone/>
            </a:pPr>
            <a:r>
              <a:rPr lang="en-US" sz="2800" dirty="0">
                <a:solidFill>
                  <a:srgbClr val="FFFFFF"/>
                </a:solidFill>
              </a:rPr>
              <a:t>g</a:t>
            </a:r>
            <a:r>
              <a:rPr lang="en-US" sz="2800" dirty="0" smtClean="0">
                <a:solidFill>
                  <a:srgbClr val="FFFFFF"/>
                </a:solidFill>
              </a:rPr>
              <a:t>lobal memory order ≠ </a:t>
            </a:r>
            <a:r>
              <a:rPr lang="en-US" sz="2800" dirty="0">
                <a:solidFill>
                  <a:srgbClr val="FFFFFF"/>
                </a:solidFill>
              </a:rPr>
              <a:t>physical time order</a:t>
            </a:r>
          </a:p>
        </p:txBody>
      </p:sp>
    </p:spTree>
    <p:extLst>
      <p:ext uri="{BB962C8B-B14F-4D97-AF65-F5344CB8AC3E}">
        <p14:creationId xmlns:p14="http://schemas.microsoft.com/office/powerpoint/2010/main" val="17816154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6"/>
                                        </p:tgtEl>
                                        <p:attrNameLst>
                                          <p:attrName>style.visibility</p:attrName>
                                        </p:attrNameLst>
                                      </p:cBhvr>
                                      <p:to>
                                        <p:strVal val="visible"/>
                                      </p:to>
                                    </p:set>
                                    <p:animEffect transition="in" filter="fade">
                                      <p:cBhvr>
                                        <p:cTn id="10" dur="500"/>
                                        <p:tgtEl>
                                          <p:spTgt spid="8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4">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4">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allAtOnce"/>
      <p:bldP spid="85" grpId="0" animBg="1"/>
      <p:bldP spid="86" grpId="0" animBg="1"/>
      <p:bldP spid="13" grpId="0"/>
      <p:bldP spid="100" grpId="0"/>
      <p:bldP spid="117" grpId="0"/>
      <p:bldP spid="123"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solidFill>
                  <a:srgbClr val="FFFFFF"/>
                </a:solidFill>
                <a:latin typeface="Proxima nova"/>
                <a:cs typeface="Proxima nova"/>
              </a:rPr>
              <a:t>Summary</a:t>
            </a:r>
            <a:r>
              <a:rPr lang="en-US" dirty="0" smtClean="0">
                <a:solidFill>
                  <a:srgbClr val="FFFFFF"/>
                </a:solidFill>
              </a:rPr>
              <a:t> </a:t>
            </a:r>
            <a:r>
              <a:rPr lang="en-US" cap="small" dirty="0">
                <a:solidFill>
                  <a:srgbClr val="FFFFFF"/>
                </a:solidFill>
                <a:latin typeface="Proxima nova"/>
                <a:cs typeface="Proxima nova"/>
              </a:rPr>
              <a:t>of</a:t>
            </a:r>
            <a:r>
              <a:rPr lang="en-US" dirty="0" smtClean="0">
                <a:solidFill>
                  <a:srgbClr val="FFFFFF"/>
                </a:solidFill>
              </a:rPr>
              <a:t> </a:t>
            </a:r>
            <a:r>
              <a:rPr lang="en-US" cap="small" dirty="0">
                <a:solidFill>
                  <a:srgbClr val="FFFFFF"/>
                </a:solidFill>
                <a:latin typeface="Proxima nova"/>
                <a:cs typeface="Proxima nova"/>
              </a:rPr>
              <a:t>Example</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28</a:t>
            </a:fld>
            <a:endParaRPr lang="en-US"/>
          </a:p>
        </p:txBody>
      </p:sp>
      <p:sp>
        <p:nvSpPr>
          <p:cNvPr id="52" name="TextBox 51"/>
          <p:cNvSpPr txBox="1"/>
          <p:nvPr/>
        </p:nvSpPr>
        <p:spPr>
          <a:xfrm>
            <a:off x="7136073" y="1402983"/>
            <a:ext cx="1351951" cy="1723549"/>
          </a:xfrm>
          <a:prstGeom prst="rect">
            <a:avLst/>
          </a:prstGeom>
          <a:noFill/>
        </p:spPr>
        <p:txBody>
          <a:bodyPr wrap="square" rtlCol="0">
            <a:spAutoFit/>
          </a:bodyPr>
          <a:lstStyle/>
          <a:p>
            <a:pPr>
              <a:lnSpc>
                <a:spcPct val="130000"/>
              </a:lnSpc>
            </a:pPr>
            <a:r>
              <a:rPr lang="en-US" sz="2000" b="1" u="sng" dirty="0" smtClean="0">
                <a:solidFill>
                  <a:srgbClr val="FFFFFF"/>
                </a:solidFill>
              </a:rPr>
              <a:t>Core 1</a:t>
            </a:r>
            <a:endParaRPr lang="en-US" sz="2000" dirty="0" smtClean="0">
              <a:solidFill>
                <a:srgbClr val="FFFFFF"/>
              </a:solidFill>
            </a:endParaRPr>
          </a:p>
          <a:p>
            <a:endParaRPr lang="en-US" sz="2000" dirty="0" smtClean="0">
              <a:solidFill>
                <a:srgbClr val="FFFFFF"/>
              </a:solidFill>
            </a:endParaRPr>
          </a:p>
          <a:p>
            <a:endParaRPr lang="en-US" sz="2000" dirty="0">
              <a:solidFill>
                <a:srgbClr val="FFFFFF"/>
              </a:solidFill>
            </a:endParaRPr>
          </a:p>
          <a:p>
            <a:r>
              <a:rPr lang="en-US" sz="2000" dirty="0" smtClean="0">
                <a:solidFill>
                  <a:srgbClr val="FFFFFF"/>
                </a:solidFill>
              </a:rPr>
              <a:t>store B</a:t>
            </a:r>
          </a:p>
          <a:p>
            <a:r>
              <a:rPr lang="en-US" sz="2000" dirty="0">
                <a:solidFill>
                  <a:srgbClr val="FFFFFF"/>
                </a:solidFill>
              </a:rPr>
              <a:t>l</a:t>
            </a:r>
            <a:r>
              <a:rPr lang="en-US" sz="2000" dirty="0" smtClean="0">
                <a:solidFill>
                  <a:srgbClr val="FFFFFF"/>
                </a:solidFill>
              </a:rPr>
              <a:t>oad A</a:t>
            </a:r>
          </a:p>
        </p:txBody>
      </p:sp>
      <p:sp>
        <p:nvSpPr>
          <p:cNvPr id="53" name="TextBox 52"/>
          <p:cNvSpPr txBox="1"/>
          <p:nvPr/>
        </p:nvSpPr>
        <p:spPr>
          <a:xfrm>
            <a:off x="5307185" y="1456971"/>
            <a:ext cx="1279636" cy="1938992"/>
          </a:xfrm>
          <a:prstGeom prst="rect">
            <a:avLst/>
          </a:prstGeom>
          <a:noFill/>
        </p:spPr>
        <p:txBody>
          <a:bodyPr wrap="square" rtlCol="0">
            <a:spAutoFit/>
          </a:bodyPr>
          <a:lstStyle/>
          <a:p>
            <a:r>
              <a:rPr lang="en-US" sz="2000" b="1" u="sng" dirty="0" smtClean="0">
                <a:solidFill>
                  <a:srgbClr val="FFFFFF"/>
                </a:solidFill>
              </a:rPr>
              <a:t>Core 0</a:t>
            </a:r>
          </a:p>
          <a:p>
            <a:r>
              <a:rPr lang="en-US" sz="2000" dirty="0" smtClean="0">
                <a:solidFill>
                  <a:srgbClr val="FFFFFF"/>
                </a:solidFill>
              </a:rPr>
              <a:t>store A</a:t>
            </a:r>
          </a:p>
          <a:p>
            <a:r>
              <a:rPr lang="en-US" sz="2000" dirty="0" smtClean="0">
                <a:solidFill>
                  <a:srgbClr val="FFFFFF"/>
                </a:solidFill>
              </a:rPr>
              <a:t>load B</a:t>
            </a:r>
          </a:p>
          <a:p>
            <a:endParaRPr lang="en-US" sz="2000" dirty="0" smtClean="0">
              <a:solidFill>
                <a:srgbClr val="FFFFFF"/>
              </a:solidFill>
            </a:endParaRPr>
          </a:p>
          <a:p>
            <a:endParaRPr lang="en-US" sz="2000" dirty="0" smtClean="0">
              <a:solidFill>
                <a:srgbClr val="FFFFFF"/>
              </a:solidFill>
            </a:endParaRPr>
          </a:p>
          <a:p>
            <a:r>
              <a:rPr lang="en-US" sz="2000" dirty="0" smtClean="0">
                <a:solidFill>
                  <a:srgbClr val="FFFFFF"/>
                </a:solidFill>
              </a:rPr>
              <a:t>load B</a:t>
            </a:r>
          </a:p>
        </p:txBody>
      </p:sp>
      <p:sp>
        <p:nvSpPr>
          <p:cNvPr id="3" name="TextBox 2"/>
          <p:cNvSpPr txBox="1"/>
          <p:nvPr/>
        </p:nvSpPr>
        <p:spPr>
          <a:xfrm>
            <a:off x="6108454" y="928607"/>
            <a:ext cx="1279317" cy="584776"/>
          </a:xfrm>
          <a:prstGeom prst="rect">
            <a:avLst/>
          </a:prstGeom>
          <a:noFill/>
        </p:spPr>
        <p:txBody>
          <a:bodyPr wrap="none" rtlCol="0">
            <a:spAutoFit/>
          </a:bodyPr>
          <a:lstStyle/>
          <a:p>
            <a:r>
              <a:rPr lang="en-US" sz="3200" dirty="0" err="1" smtClean="0">
                <a:solidFill>
                  <a:srgbClr val="FFFFFF"/>
                </a:solidFill>
              </a:rPr>
              <a:t>Tardis</a:t>
            </a:r>
            <a:r>
              <a:rPr lang="en-US" sz="3200" dirty="0" smtClean="0">
                <a:solidFill>
                  <a:srgbClr val="FFFFFF"/>
                </a:solidFill>
              </a:rPr>
              <a:t> </a:t>
            </a:r>
          </a:p>
        </p:txBody>
      </p:sp>
      <p:cxnSp>
        <p:nvCxnSpPr>
          <p:cNvPr id="14" name="Straight Arrow Connector 13"/>
          <p:cNvCxnSpPr/>
          <p:nvPr/>
        </p:nvCxnSpPr>
        <p:spPr>
          <a:xfrm>
            <a:off x="5783641" y="2045568"/>
            <a:ext cx="0" cy="188677"/>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a:off x="4531028" y="1337550"/>
            <a:ext cx="0" cy="1619450"/>
          </a:xfrm>
          <a:prstGeom prst="straightConnector1">
            <a:avLst/>
          </a:prstGeom>
          <a:ln w="38100">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977070" y="2893732"/>
            <a:ext cx="1111277" cy="707886"/>
          </a:xfrm>
          <a:prstGeom prst="rect">
            <a:avLst/>
          </a:prstGeom>
          <a:noFill/>
        </p:spPr>
        <p:txBody>
          <a:bodyPr wrap="none" rtlCol="0">
            <a:spAutoFit/>
          </a:bodyPr>
          <a:lstStyle/>
          <a:p>
            <a:pPr algn="ctr"/>
            <a:r>
              <a:rPr lang="en-US" sz="2000" dirty="0" smtClean="0">
                <a:solidFill>
                  <a:srgbClr val="FFFFFF"/>
                </a:solidFill>
              </a:rPr>
              <a:t>physical </a:t>
            </a:r>
          </a:p>
          <a:p>
            <a:pPr algn="ctr"/>
            <a:r>
              <a:rPr lang="en-US" sz="2000" dirty="0" smtClean="0">
                <a:solidFill>
                  <a:srgbClr val="FFFFFF"/>
                </a:solidFill>
              </a:rPr>
              <a:t>time</a:t>
            </a:r>
          </a:p>
        </p:txBody>
      </p:sp>
      <p:cxnSp>
        <p:nvCxnSpPr>
          <p:cNvPr id="90" name="Straight Arrow Connector 89"/>
          <p:cNvCxnSpPr/>
          <p:nvPr/>
        </p:nvCxnSpPr>
        <p:spPr>
          <a:xfrm>
            <a:off x="5783641" y="2406064"/>
            <a:ext cx="0" cy="720468"/>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flipV="1">
            <a:off x="6183565" y="2600734"/>
            <a:ext cx="1011384" cy="615386"/>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1566510" y="928607"/>
            <a:ext cx="1826341" cy="584776"/>
          </a:xfrm>
          <a:prstGeom prst="rect">
            <a:avLst/>
          </a:prstGeom>
          <a:noFill/>
        </p:spPr>
        <p:txBody>
          <a:bodyPr wrap="none" rtlCol="0">
            <a:spAutoFit/>
          </a:bodyPr>
          <a:lstStyle/>
          <a:p>
            <a:r>
              <a:rPr lang="en-US" sz="3200" dirty="0" smtClean="0">
                <a:solidFill>
                  <a:srgbClr val="FFFFFF"/>
                </a:solidFill>
              </a:rPr>
              <a:t>Directory</a:t>
            </a:r>
          </a:p>
        </p:txBody>
      </p:sp>
      <p:sp>
        <p:nvSpPr>
          <p:cNvPr id="94" name="TextBox 93"/>
          <p:cNvSpPr txBox="1"/>
          <p:nvPr/>
        </p:nvSpPr>
        <p:spPr>
          <a:xfrm>
            <a:off x="2716875" y="1404857"/>
            <a:ext cx="1351951" cy="2031325"/>
          </a:xfrm>
          <a:prstGeom prst="rect">
            <a:avLst/>
          </a:prstGeom>
          <a:noFill/>
        </p:spPr>
        <p:txBody>
          <a:bodyPr wrap="square" rtlCol="0">
            <a:spAutoFit/>
          </a:bodyPr>
          <a:lstStyle/>
          <a:p>
            <a:pPr>
              <a:lnSpc>
                <a:spcPct val="130000"/>
              </a:lnSpc>
            </a:pPr>
            <a:r>
              <a:rPr lang="en-US" sz="2000" b="1" u="sng" dirty="0" smtClean="0">
                <a:solidFill>
                  <a:srgbClr val="FFFFFF"/>
                </a:solidFill>
              </a:rPr>
              <a:t>Core 1</a:t>
            </a:r>
            <a:endParaRPr lang="en-US" sz="2000" dirty="0" smtClean="0">
              <a:solidFill>
                <a:srgbClr val="FFFFFF"/>
              </a:solidFill>
            </a:endParaRPr>
          </a:p>
          <a:p>
            <a:endParaRPr lang="en-US" sz="2000" dirty="0" smtClean="0">
              <a:solidFill>
                <a:srgbClr val="FFFFFF"/>
              </a:solidFill>
            </a:endParaRPr>
          </a:p>
          <a:p>
            <a:endParaRPr lang="en-US" sz="2000" dirty="0">
              <a:solidFill>
                <a:srgbClr val="FFFFFF"/>
              </a:solidFill>
            </a:endParaRPr>
          </a:p>
          <a:p>
            <a:r>
              <a:rPr lang="en-US" sz="2000" dirty="0" smtClean="0">
                <a:solidFill>
                  <a:srgbClr val="FFFFFF"/>
                </a:solidFill>
              </a:rPr>
              <a:t>store B</a:t>
            </a:r>
          </a:p>
          <a:p>
            <a:r>
              <a:rPr lang="en-US" sz="2000" dirty="0">
                <a:solidFill>
                  <a:srgbClr val="FFFFFF"/>
                </a:solidFill>
              </a:rPr>
              <a:t>l</a:t>
            </a:r>
            <a:r>
              <a:rPr lang="en-US" sz="2000" dirty="0" smtClean="0">
                <a:solidFill>
                  <a:srgbClr val="FFFFFF"/>
                </a:solidFill>
              </a:rPr>
              <a:t>oad A</a:t>
            </a:r>
          </a:p>
          <a:p>
            <a:endParaRPr lang="en-US" sz="2000" dirty="0" smtClean="0">
              <a:solidFill>
                <a:srgbClr val="FFFFFF"/>
              </a:solidFill>
            </a:endParaRPr>
          </a:p>
        </p:txBody>
      </p:sp>
      <p:sp>
        <p:nvSpPr>
          <p:cNvPr id="95" name="TextBox 94"/>
          <p:cNvSpPr txBox="1"/>
          <p:nvPr/>
        </p:nvSpPr>
        <p:spPr>
          <a:xfrm>
            <a:off x="887986" y="1458844"/>
            <a:ext cx="1279636" cy="1938992"/>
          </a:xfrm>
          <a:prstGeom prst="rect">
            <a:avLst/>
          </a:prstGeom>
          <a:noFill/>
        </p:spPr>
        <p:txBody>
          <a:bodyPr wrap="square" rtlCol="0">
            <a:spAutoFit/>
          </a:bodyPr>
          <a:lstStyle/>
          <a:p>
            <a:r>
              <a:rPr lang="en-US" sz="2000" b="1" u="sng" dirty="0" smtClean="0">
                <a:solidFill>
                  <a:srgbClr val="FFFFFF"/>
                </a:solidFill>
              </a:rPr>
              <a:t>Core 0</a:t>
            </a:r>
          </a:p>
          <a:p>
            <a:r>
              <a:rPr lang="en-US" sz="2000" dirty="0" smtClean="0">
                <a:solidFill>
                  <a:srgbClr val="FFFFFF"/>
                </a:solidFill>
              </a:rPr>
              <a:t>store A</a:t>
            </a:r>
          </a:p>
          <a:p>
            <a:r>
              <a:rPr lang="en-US" sz="2000" dirty="0" smtClean="0">
                <a:solidFill>
                  <a:srgbClr val="FFFFFF"/>
                </a:solidFill>
              </a:rPr>
              <a:t>load B</a:t>
            </a:r>
          </a:p>
          <a:p>
            <a:endParaRPr lang="en-US" sz="2000" dirty="0" smtClean="0">
              <a:solidFill>
                <a:srgbClr val="FFFFFF"/>
              </a:solidFill>
            </a:endParaRPr>
          </a:p>
          <a:p>
            <a:endParaRPr lang="en-US" sz="2000" dirty="0" smtClean="0">
              <a:solidFill>
                <a:srgbClr val="FFFFFF"/>
              </a:solidFill>
            </a:endParaRPr>
          </a:p>
          <a:p>
            <a:r>
              <a:rPr lang="en-US" sz="2000" dirty="0" smtClean="0">
                <a:solidFill>
                  <a:srgbClr val="FFFFFF"/>
                </a:solidFill>
              </a:rPr>
              <a:t>load B</a:t>
            </a:r>
          </a:p>
        </p:txBody>
      </p:sp>
      <p:cxnSp>
        <p:nvCxnSpPr>
          <p:cNvPr id="96" name="Straight Arrow Connector 95"/>
          <p:cNvCxnSpPr/>
          <p:nvPr/>
        </p:nvCxnSpPr>
        <p:spPr>
          <a:xfrm>
            <a:off x="1364442" y="2051449"/>
            <a:ext cx="0" cy="188677"/>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1764366" y="2302924"/>
            <a:ext cx="952509" cy="297810"/>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H="1">
            <a:off x="1764368" y="2957000"/>
            <a:ext cx="952506" cy="283850"/>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397073" y="2057619"/>
            <a:ext cx="773519" cy="400110"/>
          </a:xfrm>
          <a:prstGeom prst="rect">
            <a:avLst/>
          </a:prstGeom>
          <a:noFill/>
        </p:spPr>
        <p:txBody>
          <a:bodyPr wrap="none" rtlCol="0">
            <a:spAutoFit/>
          </a:bodyPr>
          <a:lstStyle/>
          <a:p>
            <a:r>
              <a:rPr lang="en-US" sz="2000" u="sng" dirty="0" smtClean="0">
                <a:solidFill>
                  <a:srgbClr val="FF6666"/>
                </a:solidFill>
              </a:rPr>
              <a:t>WAR</a:t>
            </a:r>
          </a:p>
        </p:txBody>
      </p:sp>
      <p:sp>
        <p:nvSpPr>
          <p:cNvPr id="101" name="TextBox 100"/>
          <p:cNvSpPr txBox="1"/>
          <p:nvPr/>
        </p:nvSpPr>
        <p:spPr>
          <a:xfrm>
            <a:off x="1319482" y="2676300"/>
            <a:ext cx="774571" cy="400110"/>
          </a:xfrm>
          <a:prstGeom prst="rect">
            <a:avLst/>
          </a:prstGeom>
          <a:noFill/>
        </p:spPr>
        <p:txBody>
          <a:bodyPr wrap="none" rtlCol="0">
            <a:spAutoFit/>
          </a:bodyPr>
          <a:lstStyle/>
          <a:p>
            <a:r>
              <a:rPr lang="en-US" sz="2000" u="sng" dirty="0" smtClean="0">
                <a:solidFill>
                  <a:srgbClr val="FF6666"/>
                </a:solidFill>
              </a:rPr>
              <a:t>RAW</a:t>
            </a:r>
          </a:p>
        </p:txBody>
      </p:sp>
      <p:sp>
        <p:nvSpPr>
          <p:cNvPr id="102" name="Content Placeholder 2"/>
          <p:cNvSpPr>
            <a:spLocks noGrp="1"/>
          </p:cNvSpPr>
          <p:nvPr>
            <p:ph idx="1"/>
          </p:nvPr>
        </p:nvSpPr>
        <p:spPr>
          <a:xfrm>
            <a:off x="4471417" y="4043284"/>
            <a:ext cx="4621604" cy="601890"/>
          </a:xfrm>
        </p:spPr>
        <p:txBody>
          <a:bodyPr>
            <a:noAutofit/>
          </a:bodyPr>
          <a:lstStyle/>
          <a:p>
            <a:pPr marL="0" indent="0">
              <a:lnSpc>
                <a:spcPct val="90000"/>
              </a:lnSpc>
              <a:buNone/>
            </a:pPr>
            <a:r>
              <a:rPr lang="en-US" sz="2800" dirty="0">
                <a:solidFill>
                  <a:srgbClr val="FFFFFF"/>
                </a:solidFill>
              </a:rPr>
              <a:t>p</a:t>
            </a:r>
            <a:r>
              <a:rPr lang="en-US" sz="2800" dirty="0" smtClean="0">
                <a:solidFill>
                  <a:srgbClr val="FFFFFF"/>
                </a:solidFill>
              </a:rPr>
              <a:t>hysical + logical time order</a:t>
            </a:r>
          </a:p>
        </p:txBody>
      </p:sp>
      <p:sp>
        <p:nvSpPr>
          <p:cNvPr id="103" name="Content Placeholder 2"/>
          <p:cNvSpPr txBox="1">
            <a:spLocks/>
          </p:cNvSpPr>
          <p:nvPr/>
        </p:nvSpPr>
        <p:spPr bwMode="auto">
          <a:xfrm>
            <a:off x="785868" y="4005478"/>
            <a:ext cx="3225318" cy="6396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FFFFFF"/>
                </a:solidFill>
                <a:latin typeface="Proxima Nova"/>
                <a:cs typeface="Proxima Nova"/>
              </a:rPr>
              <a:t>p</a:t>
            </a:r>
            <a:r>
              <a:rPr lang="en-US" sz="2800" dirty="0" smtClean="0">
                <a:solidFill>
                  <a:srgbClr val="FFFFFF"/>
                </a:solidFill>
                <a:latin typeface="Proxima Nova"/>
                <a:cs typeface="Proxima Nova"/>
              </a:rPr>
              <a:t>hysical time order</a:t>
            </a:r>
          </a:p>
        </p:txBody>
      </p:sp>
      <p:cxnSp>
        <p:nvCxnSpPr>
          <p:cNvPr id="22" name="Straight Arrow Connector 21"/>
          <p:cNvCxnSpPr/>
          <p:nvPr/>
        </p:nvCxnSpPr>
        <p:spPr>
          <a:xfrm>
            <a:off x="1835355" y="2108409"/>
            <a:ext cx="881519" cy="848591"/>
          </a:xfrm>
          <a:prstGeom prst="straightConnector1">
            <a:avLst/>
          </a:prstGeom>
          <a:ln w="38100">
            <a:solidFill>
              <a:schemeClr val="bg1"/>
            </a:solidFill>
            <a:prstDash val="sysDash"/>
            <a:headEnd type="none"/>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201264" y="2714784"/>
            <a:ext cx="0" cy="178948"/>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793022" y="1722410"/>
            <a:ext cx="774571" cy="400110"/>
          </a:xfrm>
          <a:prstGeom prst="rect">
            <a:avLst/>
          </a:prstGeom>
          <a:noFill/>
        </p:spPr>
        <p:txBody>
          <a:bodyPr wrap="none" rtlCol="0">
            <a:spAutoFit/>
          </a:bodyPr>
          <a:lstStyle/>
          <a:p>
            <a:r>
              <a:rPr lang="en-US" sz="2000" u="sng" dirty="0" smtClean="0">
                <a:solidFill>
                  <a:srgbClr val="FF6666"/>
                </a:solidFill>
              </a:rPr>
              <a:t>RAW</a:t>
            </a:r>
          </a:p>
        </p:txBody>
      </p:sp>
      <p:cxnSp>
        <p:nvCxnSpPr>
          <p:cNvPr id="27" name="Straight Arrow Connector 26"/>
          <p:cNvCxnSpPr/>
          <p:nvPr/>
        </p:nvCxnSpPr>
        <p:spPr>
          <a:xfrm>
            <a:off x="6233297" y="2108409"/>
            <a:ext cx="961652" cy="891307"/>
          </a:xfrm>
          <a:prstGeom prst="straightConnector1">
            <a:avLst/>
          </a:prstGeom>
          <a:ln w="38100">
            <a:solidFill>
              <a:schemeClr val="bg1"/>
            </a:solidFill>
            <a:prstDash val="sysDash"/>
            <a:headEnd type="none"/>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472121" y="1922465"/>
            <a:ext cx="774571" cy="400110"/>
          </a:xfrm>
          <a:prstGeom prst="rect">
            <a:avLst/>
          </a:prstGeom>
          <a:noFill/>
        </p:spPr>
        <p:txBody>
          <a:bodyPr wrap="none" rtlCol="0">
            <a:spAutoFit/>
          </a:bodyPr>
          <a:lstStyle/>
          <a:p>
            <a:r>
              <a:rPr lang="en-US" sz="2000" u="sng" dirty="0" smtClean="0">
                <a:solidFill>
                  <a:srgbClr val="FF6666"/>
                </a:solidFill>
              </a:rPr>
              <a:t>RAW</a:t>
            </a:r>
          </a:p>
        </p:txBody>
      </p:sp>
      <p:cxnSp>
        <p:nvCxnSpPr>
          <p:cNvPr id="31" name="Straight Arrow Connector 30"/>
          <p:cNvCxnSpPr/>
          <p:nvPr/>
        </p:nvCxnSpPr>
        <p:spPr>
          <a:xfrm>
            <a:off x="7581961" y="2719506"/>
            <a:ext cx="0" cy="188677"/>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421430" y="2999716"/>
            <a:ext cx="773519" cy="400110"/>
          </a:xfrm>
          <a:prstGeom prst="rect">
            <a:avLst/>
          </a:prstGeom>
          <a:noFill/>
        </p:spPr>
        <p:txBody>
          <a:bodyPr wrap="none" rtlCol="0">
            <a:spAutoFit/>
          </a:bodyPr>
          <a:lstStyle/>
          <a:p>
            <a:r>
              <a:rPr lang="en-US" sz="2000" u="sng" dirty="0" smtClean="0">
                <a:solidFill>
                  <a:schemeClr val="accent3">
                    <a:lumMod val="60000"/>
                    <a:lumOff val="40000"/>
                  </a:schemeClr>
                </a:solidFill>
              </a:rPr>
              <a:t>WAR</a:t>
            </a:r>
          </a:p>
        </p:txBody>
      </p:sp>
      <p:cxnSp>
        <p:nvCxnSpPr>
          <p:cNvPr id="30" name="Straight Arrow Connector 29"/>
          <p:cNvCxnSpPr/>
          <p:nvPr/>
        </p:nvCxnSpPr>
        <p:spPr>
          <a:xfrm flipH="1">
            <a:off x="1793024" y="2664604"/>
            <a:ext cx="923851" cy="551516"/>
          </a:xfrm>
          <a:prstGeom prst="straightConnector1">
            <a:avLst/>
          </a:prstGeom>
          <a:ln w="38100">
            <a:solidFill>
              <a:schemeClr val="bg1"/>
            </a:solidFill>
            <a:prstDash val="sysDash"/>
            <a:headEnd type="none"/>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1764368" y="2302924"/>
            <a:ext cx="952506" cy="297810"/>
          </a:xfrm>
          <a:prstGeom prst="straightConnector1">
            <a:avLst/>
          </a:prstGeom>
          <a:ln w="38100">
            <a:solidFill>
              <a:schemeClr val="bg1"/>
            </a:solidFill>
            <a:prstDash val="sysDash"/>
            <a:headEnd type="none"/>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6183565" y="2600734"/>
            <a:ext cx="1011384" cy="615386"/>
          </a:xfrm>
          <a:prstGeom prst="straightConnector1">
            <a:avLst/>
          </a:prstGeom>
          <a:ln w="38100">
            <a:solidFill>
              <a:schemeClr val="bg1"/>
            </a:solidFill>
            <a:prstDash val="sysDash"/>
            <a:headEnd type="none"/>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7505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2">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3" grpId="0"/>
      <p:bldP spid="46" grpId="0"/>
      <p:bldP spid="101" grpId="0"/>
      <p:bldP spid="102" grpId="0" build="p"/>
      <p:bldP spid="26" grpId="0"/>
      <p:bldP spid="28" grpId="0"/>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solidFill>
                  <a:srgbClr val="FFFFFF"/>
                </a:solidFill>
                <a:latin typeface="Proxima nova"/>
                <a:cs typeface="Proxima nova"/>
              </a:rPr>
              <a:t>Physiological</a:t>
            </a:r>
            <a:r>
              <a:rPr lang="en-US" dirty="0" smtClean="0">
                <a:solidFill>
                  <a:srgbClr val="FFFFFF"/>
                </a:solidFill>
              </a:rPr>
              <a:t> </a:t>
            </a:r>
            <a:r>
              <a:rPr lang="en-US" cap="small" dirty="0">
                <a:solidFill>
                  <a:srgbClr val="FFFFFF"/>
                </a:solidFill>
                <a:latin typeface="Proxima nova"/>
                <a:cs typeface="Proxima nova"/>
              </a:rPr>
              <a:t>Time</a:t>
            </a:r>
          </a:p>
        </p:txBody>
      </p:sp>
      <p:sp>
        <p:nvSpPr>
          <p:cNvPr id="3" name="Content Placeholder 2"/>
          <p:cNvSpPr>
            <a:spLocks noGrp="1"/>
          </p:cNvSpPr>
          <p:nvPr>
            <p:ph idx="1"/>
          </p:nvPr>
        </p:nvSpPr>
        <p:spPr>
          <a:xfrm>
            <a:off x="4089814" y="1064657"/>
            <a:ext cx="4596986" cy="2894913"/>
          </a:xfrm>
        </p:spPr>
        <p:txBody>
          <a:bodyPr/>
          <a:lstStyle/>
          <a:p>
            <a:pPr marL="0" indent="0">
              <a:buNone/>
            </a:pPr>
            <a:r>
              <a:rPr lang="en-US" dirty="0" smtClean="0">
                <a:solidFill>
                  <a:srgbClr val="FFFFFF"/>
                </a:solidFill>
              </a:rPr>
              <a:t>Global </a:t>
            </a:r>
            <a:r>
              <a:rPr lang="en-US" dirty="0">
                <a:solidFill>
                  <a:srgbClr val="FFFFFF"/>
                </a:solidFill>
              </a:rPr>
              <a:t>M</a:t>
            </a:r>
            <a:r>
              <a:rPr lang="en-US" dirty="0" smtClean="0">
                <a:solidFill>
                  <a:srgbClr val="FFFFFF"/>
                </a:solidFill>
              </a:rPr>
              <a:t>emory Order</a:t>
            </a:r>
          </a:p>
          <a:p>
            <a:pPr marL="0" indent="0">
              <a:buNone/>
            </a:pPr>
            <a:endParaRPr lang="en-US" dirty="0">
              <a:solidFill>
                <a:srgbClr val="FFFFFF"/>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29</a:t>
            </a:fld>
            <a:endParaRPr lang="en-US"/>
          </a:p>
        </p:txBody>
      </p:sp>
      <p:grpSp>
        <p:nvGrpSpPr>
          <p:cNvPr id="11" name="Group 10"/>
          <p:cNvGrpSpPr/>
          <p:nvPr/>
        </p:nvGrpSpPr>
        <p:grpSpPr>
          <a:xfrm>
            <a:off x="347579" y="1033370"/>
            <a:ext cx="3622841" cy="2467356"/>
            <a:chOff x="347579" y="1033370"/>
            <a:chExt cx="3622841" cy="2467356"/>
          </a:xfrm>
        </p:grpSpPr>
        <p:sp>
          <p:nvSpPr>
            <p:cNvPr id="5" name="TextBox 4"/>
            <p:cNvSpPr txBox="1"/>
            <p:nvPr/>
          </p:nvSpPr>
          <p:spPr>
            <a:xfrm>
              <a:off x="2286087" y="1507746"/>
              <a:ext cx="1684333" cy="1723549"/>
            </a:xfrm>
            <a:prstGeom prst="rect">
              <a:avLst/>
            </a:prstGeom>
            <a:noFill/>
          </p:spPr>
          <p:txBody>
            <a:bodyPr wrap="square" rtlCol="0">
              <a:spAutoFit/>
            </a:bodyPr>
            <a:lstStyle/>
            <a:p>
              <a:pPr>
                <a:lnSpc>
                  <a:spcPct val="130000"/>
                </a:lnSpc>
              </a:pPr>
              <a:r>
                <a:rPr lang="en-US" sz="2000" b="1" u="sng" dirty="0" smtClean="0">
                  <a:solidFill>
                    <a:srgbClr val="FFFFFF"/>
                  </a:solidFill>
                </a:rPr>
                <a:t>Core 1</a:t>
              </a:r>
              <a:endParaRPr lang="en-US" sz="2000" dirty="0" smtClean="0">
                <a:solidFill>
                  <a:srgbClr val="FFFFFF"/>
                </a:solidFill>
              </a:endParaRPr>
            </a:p>
            <a:p>
              <a:endParaRPr lang="en-US" sz="2000" dirty="0" smtClean="0">
                <a:solidFill>
                  <a:srgbClr val="FFFFFF"/>
                </a:solidFill>
              </a:endParaRPr>
            </a:p>
            <a:p>
              <a:endParaRPr lang="en-US" sz="2000" dirty="0">
                <a:solidFill>
                  <a:srgbClr val="FFFFFF"/>
                </a:solidFill>
              </a:endParaRPr>
            </a:p>
            <a:p>
              <a:r>
                <a:rPr lang="en-US" sz="2000" dirty="0" smtClean="0">
                  <a:solidFill>
                    <a:srgbClr val="FFFFFF"/>
                  </a:solidFill>
                </a:rPr>
                <a:t>store B (12)</a:t>
              </a:r>
            </a:p>
            <a:p>
              <a:r>
                <a:rPr lang="en-US" sz="2000" dirty="0">
                  <a:solidFill>
                    <a:srgbClr val="FFFFFF"/>
                  </a:solidFill>
                </a:rPr>
                <a:t>l</a:t>
              </a:r>
              <a:r>
                <a:rPr lang="en-US" sz="2000" dirty="0" smtClean="0">
                  <a:solidFill>
                    <a:srgbClr val="FFFFFF"/>
                  </a:solidFill>
                </a:rPr>
                <a:t>oad A   (12)</a:t>
              </a:r>
            </a:p>
          </p:txBody>
        </p:sp>
        <p:sp>
          <p:nvSpPr>
            <p:cNvPr id="6" name="TextBox 5"/>
            <p:cNvSpPr txBox="1"/>
            <p:nvPr/>
          </p:nvSpPr>
          <p:spPr>
            <a:xfrm>
              <a:off x="347579" y="1561734"/>
              <a:ext cx="1389257" cy="1938992"/>
            </a:xfrm>
            <a:prstGeom prst="rect">
              <a:avLst/>
            </a:prstGeom>
            <a:noFill/>
          </p:spPr>
          <p:txBody>
            <a:bodyPr wrap="square" rtlCol="0">
              <a:spAutoFit/>
            </a:bodyPr>
            <a:lstStyle/>
            <a:p>
              <a:r>
                <a:rPr lang="en-US" sz="2000" b="1" u="sng" dirty="0" smtClean="0">
                  <a:solidFill>
                    <a:srgbClr val="FFFFFF"/>
                  </a:solidFill>
                </a:rPr>
                <a:t>Core 0</a:t>
              </a:r>
            </a:p>
            <a:p>
              <a:r>
                <a:rPr lang="en-US" sz="2000" dirty="0" smtClean="0">
                  <a:solidFill>
                    <a:srgbClr val="FFFFFF"/>
                  </a:solidFill>
                </a:rPr>
                <a:t>store A (1)</a:t>
              </a:r>
            </a:p>
            <a:p>
              <a:r>
                <a:rPr lang="en-US" sz="2000" dirty="0" smtClean="0">
                  <a:solidFill>
                    <a:srgbClr val="FFFFFF"/>
                  </a:solidFill>
                </a:rPr>
                <a:t>load B  (1)</a:t>
              </a:r>
            </a:p>
            <a:p>
              <a:endParaRPr lang="en-US" sz="2000" dirty="0" smtClean="0">
                <a:solidFill>
                  <a:srgbClr val="FFFFFF"/>
                </a:solidFill>
              </a:endParaRPr>
            </a:p>
            <a:p>
              <a:endParaRPr lang="en-US" sz="2000" dirty="0" smtClean="0">
                <a:solidFill>
                  <a:srgbClr val="FFFFFF"/>
                </a:solidFill>
              </a:endParaRPr>
            </a:p>
            <a:p>
              <a:r>
                <a:rPr lang="en-US" sz="2000" dirty="0" smtClean="0">
                  <a:solidFill>
                    <a:srgbClr val="FFFFFF"/>
                  </a:solidFill>
                </a:rPr>
                <a:t>load B  (1)</a:t>
              </a:r>
            </a:p>
          </p:txBody>
        </p:sp>
        <p:sp>
          <p:nvSpPr>
            <p:cNvPr id="7" name="TextBox 6"/>
            <p:cNvSpPr txBox="1"/>
            <p:nvPr/>
          </p:nvSpPr>
          <p:spPr>
            <a:xfrm>
              <a:off x="1258469" y="1033370"/>
              <a:ext cx="1279317" cy="584776"/>
            </a:xfrm>
            <a:prstGeom prst="rect">
              <a:avLst/>
            </a:prstGeom>
            <a:noFill/>
          </p:spPr>
          <p:txBody>
            <a:bodyPr wrap="none" rtlCol="0">
              <a:spAutoFit/>
            </a:bodyPr>
            <a:lstStyle/>
            <a:p>
              <a:r>
                <a:rPr lang="en-US" sz="3200" dirty="0" err="1" smtClean="0">
                  <a:solidFill>
                    <a:srgbClr val="FFFFFF"/>
                  </a:solidFill>
                </a:rPr>
                <a:t>Tardis</a:t>
              </a:r>
              <a:r>
                <a:rPr lang="en-US" sz="3200" dirty="0" smtClean="0">
                  <a:solidFill>
                    <a:srgbClr val="FFFFFF"/>
                  </a:solidFill>
                </a:rPr>
                <a:t> </a:t>
              </a:r>
            </a:p>
          </p:txBody>
        </p:sp>
        <p:cxnSp>
          <p:nvCxnSpPr>
            <p:cNvPr id="8" name="Straight Arrow Connector 7"/>
            <p:cNvCxnSpPr/>
            <p:nvPr/>
          </p:nvCxnSpPr>
          <p:spPr>
            <a:xfrm>
              <a:off x="933656" y="2150331"/>
              <a:ext cx="0" cy="188677"/>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933656" y="2510827"/>
              <a:ext cx="0" cy="720468"/>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1736836" y="2705497"/>
              <a:ext cx="608128" cy="525798"/>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731976" y="2824269"/>
              <a:ext cx="0" cy="188677"/>
            </a:xfrm>
            <a:prstGeom prst="straightConnector1">
              <a:avLst/>
            </a:prstGeom>
            <a:ln w="38100">
              <a:solidFill>
                <a:srgbClr val="FF6666"/>
              </a:solidFill>
              <a:headEnd type="none"/>
              <a:tailEnd type="arrow"/>
            </a:ln>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1030928" y="3668330"/>
            <a:ext cx="7448710" cy="584776"/>
          </a:xfrm>
          <a:prstGeom prst="rect">
            <a:avLst/>
          </a:prstGeom>
          <a:noFill/>
        </p:spPr>
        <p:txBody>
          <a:bodyPr wrap="none" rtlCol="0">
            <a:spAutoFit/>
          </a:bodyPr>
          <a:lstStyle/>
          <a:p>
            <a:r>
              <a:rPr lang="en-US" sz="3200" i="1" dirty="0" smtClean="0">
                <a:solidFill>
                  <a:srgbClr val="A2E803"/>
                </a:solidFill>
              </a:rPr>
              <a:t>X &lt;</a:t>
            </a:r>
            <a:r>
              <a:rPr lang="en-US" sz="3200" i="1" baseline="-25000" dirty="0" smtClean="0">
                <a:solidFill>
                  <a:srgbClr val="A2E803"/>
                </a:solidFill>
              </a:rPr>
              <a:t>PL</a:t>
            </a:r>
            <a:r>
              <a:rPr lang="en-US" sz="3200" i="1" dirty="0" smtClean="0">
                <a:solidFill>
                  <a:srgbClr val="A2E803"/>
                </a:solidFill>
              </a:rPr>
              <a:t> Y := X &lt;</a:t>
            </a:r>
            <a:r>
              <a:rPr lang="en-US" sz="3200" i="1" baseline="-25000" dirty="0" smtClean="0">
                <a:solidFill>
                  <a:srgbClr val="A2E803"/>
                </a:solidFill>
              </a:rPr>
              <a:t>L</a:t>
            </a:r>
            <a:r>
              <a:rPr lang="en-US" sz="3200" i="1" dirty="0" smtClean="0">
                <a:solidFill>
                  <a:srgbClr val="A2E803"/>
                </a:solidFill>
              </a:rPr>
              <a:t> Y or (X =</a:t>
            </a:r>
            <a:r>
              <a:rPr lang="en-US" sz="3200" i="1" baseline="-25000" dirty="0" smtClean="0">
                <a:solidFill>
                  <a:srgbClr val="A2E803"/>
                </a:solidFill>
              </a:rPr>
              <a:t>L</a:t>
            </a:r>
            <a:r>
              <a:rPr lang="en-US" sz="3200" i="1" dirty="0" smtClean="0">
                <a:solidFill>
                  <a:srgbClr val="A2E803"/>
                </a:solidFill>
              </a:rPr>
              <a:t> Y and X &lt;</a:t>
            </a:r>
            <a:r>
              <a:rPr lang="en-US" sz="3200" i="1" baseline="-25000" dirty="0" smtClean="0">
                <a:solidFill>
                  <a:srgbClr val="A2E803"/>
                </a:solidFill>
              </a:rPr>
              <a:t>P </a:t>
            </a:r>
            <a:r>
              <a:rPr lang="en-US" sz="3200" i="1" dirty="0" smtClean="0">
                <a:solidFill>
                  <a:srgbClr val="A2E803"/>
                </a:solidFill>
              </a:rPr>
              <a:t>Y)</a:t>
            </a:r>
          </a:p>
        </p:txBody>
      </p:sp>
      <p:sp>
        <p:nvSpPr>
          <p:cNvPr id="31" name="TextBox 30"/>
          <p:cNvSpPr txBox="1"/>
          <p:nvPr/>
        </p:nvSpPr>
        <p:spPr>
          <a:xfrm>
            <a:off x="4172115" y="2916929"/>
            <a:ext cx="1450337" cy="338554"/>
          </a:xfrm>
          <a:prstGeom prst="rect">
            <a:avLst/>
          </a:prstGeom>
          <a:noFill/>
        </p:spPr>
        <p:txBody>
          <a:bodyPr wrap="none" rtlCol="0">
            <a:spAutoFit/>
          </a:bodyPr>
          <a:lstStyle/>
          <a:p>
            <a:r>
              <a:rPr lang="en-US" sz="1600" dirty="0" smtClean="0">
                <a:solidFill>
                  <a:schemeClr val="bg1"/>
                </a:solidFill>
                <a:latin typeface="Proxima Nova"/>
                <a:cs typeface="Proxima Nova"/>
              </a:rPr>
              <a:t>Physical Time</a:t>
            </a:r>
          </a:p>
        </p:txBody>
      </p:sp>
      <p:sp>
        <p:nvSpPr>
          <p:cNvPr id="32" name="TextBox 31"/>
          <p:cNvSpPr txBox="1"/>
          <p:nvPr/>
        </p:nvSpPr>
        <p:spPr>
          <a:xfrm>
            <a:off x="5734500" y="2916929"/>
            <a:ext cx="1336524" cy="338554"/>
          </a:xfrm>
          <a:prstGeom prst="rect">
            <a:avLst/>
          </a:prstGeom>
          <a:noFill/>
        </p:spPr>
        <p:txBody>
          <a:bodyPr wrap="none" rtlCol="0">
            <a:spAutoFit/>
          </a:bodyPr>
          <a:lstStyle/>
          <a:p>
            <a:pPr algn="ctr"/>
            <a:r>
              <a:rPr lang="en-US" sz="1600" dirty="0" smtClean="0">
                <a:solidFill>
                  <a:schemeClr val="bg1">
                    <a:lumMod val="95000"/>
                  </a:schemeClr>
                </a:solidFill>
                <a:latin typeface="Proxima Nova"/>
                <a:cs typeface="Proxima Nova"/>
              </a:rPr>
              <a:t>Logical Time</a:t>
            </a:r>
          </a:p>
        </p:txBody>
      </p:sp>
      <p:pic>
        <p:nvPicPr>
          <p:cNvPr id="33" name="Picture 32" descr="chronometer2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6781" y="2032323"/>
            <a:ext cx="837099" cy="837098"/>
          </a:xfrm>
          <a:prstGeom prst="rect">
            <a:avLst/>
          </a:prstGeom>
        </p:spPr>
      </p:pic>
      <p:pic>
        <p:nvPicPr>
          <p:cNvPr id="34" name="Picture 33" descr="telephone20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0539" y="2001707"/>
            <a:ext cx="877073" cy="877073"/>
          </a:xfrm>
          <a:prstGeom prst="rect">
            <a:avLst/>
          </a:prstGeom>
        </p:spPr>
      </p:pic>
      <p:pic>
        <p:nvPicPr>
          <p:cNvPr id="35" name="Picture 34" descr="add30.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3458" y="2269872"/>
            <a:ext cx="400147" cy="400147"/>
          </a:xfrm>
          <a:prstGeom prst="rect">
            <a:avLst/>
          </a:prstGeom>
        </p:spPr>
      </p:pic>
      <p:sp>
        <p:nvSpPr>
          <p:cNvPr id="36" name="TextBox 35"/>
          <p:cNvSpPr txBox="1"/>
          <p:nvPr/>
        </p:nvSpPr>
        <p:spPr>
          <a:xfrm>
            <a:off x="7214471" y="2916788"/>
            <a:ext cx="1883849" cy="338554"/>
          </a:xfrm>
          <a:prstGeom prst="rect">
            <a:avLst/>
          </a:prstGeom>
          <a:noFill/>
        </p:spPr>
        <p:txBody>
          <a:bodyPr wrap="none" rtlCol="0">
            <a:spAutoFit/>
          </a:bodyPr>
          <a:lstStyle/>
          <a:p>
            <a:r>
              <a:rPr lang="en-US" sz="1600" dirty="0" smtClean="0">
                <a:solidFill>
                  <a:schemeClr val="bg1"/>
                </a:solidFill>
                <a:latin typeface="Proxima Nova"/>
                <a:cs typeface="Proxima Nova"/>
              </a:rPr>
              <a:t>Physiological Time</a:t>
            </a:r>
          </a:p>
        </p:txBody>
      </p:sp>
      <p:pic>
        <p:nvPicPr>
          <p:cNvPr id="37" name="Picture 36" descr="equal2.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62507" y="2253126"/>
            <a:ext cx="407392" cy="407392"/>
          </a:xfrm>
          <a:prstGeom prst="rect">
            <a:avLst/>
          </a:prstGeom>
        </p:spPr>
      </p:pic>
      <p:grpSp>
        <p:nvGrpSpPr>
          <p:cNvPr id="38" name="Group 37"/>
          <p:cNvGrpSpPr/>
          <p:nvPr/>
        </p:nvGrpSpPr>
        <p:grpSpPr>
          <a:xfrm>
            <a:off x="5932176" y="2004941"/>
            <a:ext cx="907672" cy="916952"/>
            <a:chOff x="3751770" y="3551397"/>
            <a:chExt cx="869506" cy="878397"/>
          </a:xfrm>
        </p:grpSpPr>
        <p:grpSp>
          <p:nvGrpSpPr>
            <p:cNvPr id="39" name="Group 38"/>
            <p:cNvGrpSpPr/>
            <p:nvPr/>
          </p:nvGrpSpPr>
          <p:grpSpPr>
            <a:xfrm>
              <a:off x="3751770" y="3706328"/>
              <a:ext cx="434996" cy="434996"/>
              <a:chOff x="3758283" y="3706328"/>
              <a:chExt cx="434996" cy="434996"/>
            </a:xfrm>
          </p:grpSpPr>
          <p:pic>
            <p:nvPicPr>
              <p:cNvPr id="46" name="Picture 45" descr="frame14-2.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58283" y="3706328"/>
                <a:ext cx="434996" cy="434996"/>
              </a:xfrm>
              <a:prstGeom prst="rect">
                <a:avLst/>
              </a:prstGeom>
            </p:spPr>
          </p:pic>
          <p:sp>
            <p:nvSpPr>
              <p:cNvPr id="47" name="TextBox 46"/>
              <p:cNvSpPr txBox="1"/>
              <p:nvPr/>
            </p:nvSpPr>
            <p:spPr>
              <a:xfrm>
                <a:off x="3817214" y="3720642"/>
                <a:ext cx="313545" cy="383286"/>
              </a:xfrm>
              <a:prstGeom prst="rect">
                <a:avLst/>
              </a:prstGeom>
              <a:noFill/>
            </p:spPr>
            <p:txBody>
              <a:bodyPr wrap="none" rtlCol="0">
                <a:spAutoFit/>
              </a:bodyPr>
              <a:lstStyle/>
              <a:p>
                <a:r>
                  <a:rPr lang="en-US" sz="2000" dirty="0" smtClean="0">
                    <a:solidFill>
                      <a:srgbClr val="FFFFFF"/>
                    </a:solidFill>
                  </a:rPr>
                  <a:t>1</a:t>
                </a:r>
              </a:p>
            </p:txBody>
          </p:sp>
        </p:grpSp>
        <p:grpSp>
          <p:nvGrpSpPr>
            <p:cNvPr id="40" name="Group 39"/>
            <p:cNvGrpSpPr/>
            <p:nvPr/>
          </p:nvGrpSpPr>
          <p:grpSpPr>
            <a:xfrm>
              <a:off x="4186280" y="3551397"/>
              <a:ext cx="434996" cy="434996"/>
              <a:chOff x="4043241" y="3827512"/>
              <a:chExt cx="434996" cy="434996"/>
            </a:xfrm>
          </p:grpSpPr>
          <p:pic>
            <p:nvPicPr>
              <p:cNvPr id="44" name="Picture 43" descr="frame14-2.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43241" y="3827512"/>
                <a:ext cx="434996" cy="434996"/>
              </a:xfrm>
              <a:prstGeom prst="rect">
                <a:avLst/>
              </a:prstGeom>
            </p:spPr>
          </p:pic>
          <p:sp>
            <p:nvSpPr>
              <p:cNvPr id="45" name="TextBox 44"/>
              <p:cNvSpPr txBox="1"/>
              <p:nvPr/>
            </p:nvSpPr>
            <p:spPr>
              <a:xfrm>
                <a:off x="4102172" y="3841826"/>
                <a:ext cx="313545" cy="383286"/>
              </a:xfrm>
              <a:prstGeom prst="rect">
                <a:avLst/>
              </a:prstGeom>
              <a:noFill/>
            </p:spPr>
            <p:txBody>
              <a:bodyPr wrap="none" rtlCol="0">
                <a:spAutoFit/>
              </a:bodyPr>
              <a:lstStyle/>
              <a:p>
                <a:r>
                  <a:rPr lang="en-US" sz="2000" dirty="0">
                    <a:solidFill>
                      <a:srgbClr val="FFFFFF"/>
                    </a:solidFill>
                  </a:rPr>
                  <a:t>2</a:t>
                </a:r>
                <a:endParaRPr lang="en-US" sz="2000" dirty="0" smtClean="0">
                  <a:solidFill>
                    <a:srgbClr val="FFFFFF"/>
                  </a:solidFill>
                </a:endParaRPr>
              </a:p>
            </p:txBody>
          </p:sp>
        </p:grpSp>
        <p:grpSp>
          <p:nvGrpSpPr>
            <p:cNvPr id="41" name="Group 40"/>
            <p:cNvGrpSpPr/>
            <p:nvPr/>
          </p:nvGrpSpPr>
          <p:grpSpPr>
            <a:xfrm>
              <a:off x="4034603" y="3994798"/>
              <a:ext cx="434996" cy="434996"/>
              <a:chOff x="4064629" y="3838206"/>
              <a:chExt cx="434996" cy="434996"/>
            </a:xfrm>
          </p:grpSpPr>
          <p:pic>
            <p:nvPicPr>
              <p:cNvPr id="42" name="Picture 41" descr="frame14-2.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4629" y="3838206"/>
                <a:ext cx="434996" cy="434996"/>
              </a:xfrm>
              <a:prstGeom prst="rect">
                <a:avLst/>
              </a:prstGeom>
            </p:spPr>
          </p:pic>
          <p:sp>
            <p:nvSpPr>
              <p:cNvPr id="43" name="TextBox 42"/>
              <p:cNvSpPr txBox="1"/>
              <p:nvPr/>
            </p:nvSpPr>
            <p:spPr>
              <a:xfrm>
                <a:off x="4123558" y="3852520"/>
                <a:ext cx="313545" cy="383286"/>
              </a:xfrm>
              <a:prstGeom prst="rect">
                <a:avLst/>
              </a:prstGeom>
              <a:noFill/>
            </p:spPr>
            <p:txBody>
              <a:bodyPr wrap="none" rtlCol="0">
                <a:spAutoFit/>
              </a:bodyPr>
              <a:lstStyle/>
              <a:p>
                <a:r>
                  <a:rPr lang="en-US" sz="2000" dirty="0" smtClean="0">
                    <a:solidFill>
                      <a:srgbClr val="FFFFFF"/>
                    </a:solidFill>
                  </a:rPr>
                  <a:t>3</a:t>
                </a:r>
              </a:p>
            </p:txBody>
          </p:sp>
        </p:grpSp>
      </p:grpSp>
      <p:sp>
        <p:nvSpPr>
          <p:cNvPr id="49" name="TextBox 48"/>
          <p:cNvSpPr txBox="1"/>
          <p:nvPr/>
        </p:nvSpPr>
        <p:spPr>
          <a:xfrm>
            <a:off x="710072" y="4429902"/>
            <a:ext cx="7932380" cy="584776"/>
          </a:xfrm>
          <a:prstGeom prst="rect">
            <a:avLst/>
          </a:prstGeom>
          <a:noFill/>
        </p:spPr>
        <p:txBody>
          <a:bodyPr wrap="none" rtlCol="0">
            <a:spAutoFit/>
          </a:bodyPr>
          <a:lstStyle/>
          <a:p>
            <a:r>
              <a:rPr lang="en-US" sz="2800" b="1" dirty="0" err="1">
                <a:solidFill>
                  <a:srgbClr val="CCFF66"/>
                </a:solidFill>
                <a:latin typeface="Proxima Nova"/>
                <a:cs typeface="Proxima Nova"/>
              </a:rPr>
              <a:t>Thm</a:t>
            </a:r>
            <a:r>
              <a:rPr lang="en-US" sz="3200" dirty="0" smtClean="0">
                <a:solidFill>
                  <a:srgbClr val="FFFFFF"/>
                </a:solidFill>
              </a:rPr>
              <a:t>: </a:t>
            </a:r>
            <a:r>
              <a:rPr lang="en-US" sz="3200" dirty="0" err="1" smtClean="0">
                <a:solidFill>
                  <a:srgbClr val="FFFFFF"/>
                </a:solidFill>
              </a:rPr>
              <a:t>Tardis</a:t>
            </a:r>
            <a:r>
              <a:rPr lang="en-US" sz="3200" dirty="0" smtClean="0">
                <a:solidFill>
                  <a:srgbClr val="FFFFFF"/>
                </a:solidFill>
              </a:rPr>
              <a:t> obeys Sequential Consistency </a:t>
            </a:r>
          </a:p>
        </p:txBody>
      </p:sp>
    </p:spTree>
    <p:extLst>
      <p:ext uri="{BB962C8B-B14F-4D97-AF65-F5344CB8AC3E}">
        <p14:creationId xmlns:p14="http://schemas.microsoft.com/office/powerpoint/2010/main" val="28013234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err="1">
                <a:solidFill>
                  <a:srgbClr val="FFFFFF"/>
                </a:solidFill>
                <a:latin typeface="Proxima nova"/>
                <a:cs typeface="Proxima nova"/>
              </a:rPr>
              <a:t>Tardis</a:t>
            </a:r>
            <a:r>
              <a:rPr lang="en-US" dirty="0" smtClean="0">
                <a:solidFill>
                  <a:srgbClr val="FFFFFF"/>
                </a:solidFill>
              </a:rPr>
              <a:t> </a:t>
            </a:r>
            <a:r>
              <a:rPr lang="en-US" cap="small" dirty="0">
                <a:solidFill>
                  <a:srgbClr val="FFFFFF"/>
                </a:solidFill>
                <a:latin typeface="Proxima nova"/>
                <a:cs typeface="Proxima nova"/>
              </a:rPr>
              <a:t>Pros</a:t>
            </a:r>
            <a:r>
              <a:rPr lang="en-US" dirty="0" smtClean="0">
                <a:solidFill>
                  <a:srgbClr val="FFFFFF"/>
                </a:solidFill>
              </a:rPr>
              <a:t> </a:t>
            </a:r>
            <a:r>
              <a:rPr lang="en-US" cap="small" dirty="0">
                <a:solidFill>
                  <a:srgbClr val="FFFFFF"/>
                </a:solidFill>
                <a:latin typeface="Proxima nova"/>
                <a:cs typeface="Proxima nova"/>
              </a:rPr>
              <a:t>and</a:t>
            </a:r>
            <a:r>
              <a:rPr lang="en-US" dirty="0" smtClean="0">
                <a:solidFill>
                  <a:srgbClr val="FFFFFF"/>
                </a:solidFill>
              </a:rPr>
              <a:t> </a:t>
            </a:r>
            <a:r>
              <a:rPr lang="en-US" cap="small" dirty="0">
                <a:solidFill>
                  <a:srgbClr val="FFFFFF"/>
                </a:solidFill>
                <a:latin typeface="Proxima nova"/>
                <a:cs typeface="Proxima nova"/>
              </a:rPr>
              <a:t>Cons</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30</a:t>
            </a:fld>
            <a:endParaRPr lang="en-US"/>
          </a:p>
        </p:txBody>
      </p:sp>
      <p:pic>
        <p:nvPicPr>
          <p:cNvPr id="8" name="Picture 7" descr="good4-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2442" y="1123950"/>
            <a:ext cx="804779" cy="804779"/>
          </a:xfrm>
          <a:prstGeom prst="rect">
            <a:avLst/>
          </a:prstGeom>
        </p:spPr>
      </p:pic>
      <p:sp>
        <p:nvSpPr>
          <p:cNvPr id="9" name="Content Placeholder 2"/>
          <p:cNvSpPr txBox="1">
            <a:spLocks/>
          </p:cNvSpPr>
          <p:nvPr/>
        </p:nvSpPr>
        <p:spPr bwMode="auto">
          <a:xfrm>
            <a:off x="737508" y="1977154"/>
            <a:ext cx="3406703" cy="25395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smtClean="0">
                <a:solidFill>
                  <a:schemeClr val="bg1"/>
                </a:solidFill>
                <a:latin typeface="Proxima Nova"/>
                <a:cs typeface="Proxima Nova"/>
              </a:rPr>
              <a:t>Scalability</a:t>
            </a:r>
            <a:br>
              <a:rPr lang="en-US" dirty="0" smtClean="0">
                <a:solidFill>
                  <a:schemeClr val="bg1"/>
                </a:solidFill>
                <a:latin typeface="Proxima Nova"/>
                <a:cs typeface="Proxima Nova"/>
              </a:rPr>
            </a:br>
            <a:r>
              <a:rPr lang="en-US" dirty="0" smtClean="0">
                <a:solidFill>
                  <a:schemeClr val="bg1"/>
                </a:solidFill>
                <a:latin typeface="Proxima Nova"/>
                <a:cs typeface="Proxima Nova"/>
              </a:rPr>
              <a:t> </a:t>
            </a:r>
          </a:p>
          <a:p>
            <a:pPr marL="0" indent="0">
              <a:lnSpc>
                <a:spcPts val="3540"/>
              </a:lnSpc>
              <a:spcBef>
                <a:spcPts val="768"/>
              </a:spcBef>
              <a:buNone/>
            </a:pPr>
            <a:r>
              <a:rPr lang="en-US" dirty="0" smtClean="0">
                <a:solidFill>
                  <a:schemeClr val="bg1"/>
                </a:solidFill>
                <a:latin typeface="Proxima Nova"/>
                <a:cs typeface="Proxima Nova"/>
              </a:rPr>
              <a:t>No Invalidation, Multicast or Broadcast </a:t>
            </a:r>
          </a:p>
        </p:txBody>
      </p:sp>
      <p:pic>
        <p:nvPicPr>
          <p:cNvPr id="10" name="Picture 9" descr="frown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4804" y="1123950"/>
            <a:ext cx="804779" cy="804779"/>
          </a:xfrm>
          <a:prstGeom prst="rect">
            <a:avLst/>
          </a:prstGeom>
        </p:spPr>
      </p:pic>
      <p:sp>
        <p:nvSpPr>
          <p:cNvPr id="11" name="Content Placeholder 2"/>
          <p:cNvSpPr txBox="1">
            <a:spLocks/>
          </p:cNvSpPr>
          <p:nvPr/>
        </p:nvSpPr>
        <p:spPr bwMode="auto">
          <a:xfrm>
            <a:off x="4854955" y="1977154"/>
            <a:ext cx="4136618" cy="30639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smtClean="0">
                <a:solidFill>
                  <a:srgbClr val="FFFFFF"/>
                </a:solidFill>
                <a:latin typeface="Proxima Nova"/>
                <a:cs typeface="Proxima Nova"/>
              </a:rPr>
              <a:t>Lease Renew</a:t>
            </a:r>
          </a:p>
          <a:p>
            <a:pPr marL="0" indent="0">
              <a:lnSpc>
                <a:spcPct val="70000"/>
              </a:lnSpc>
              <a:buNone/>
            </a:pPr>
            <a:r>
              <a:rPr lang="en-US" sz="2400" dirty="0" smtClean="0">
                <a:solidFill>
                  <a:srgbClr val="FFFFFF"/>
                </a:solidFill>
                <a:latin typeface="Proxima Nova"/>
                <a:cs typeface="Proxima Nova"/>
              </a:rPr>
              <a:t>    Speculative Read</a:t>
            </a:r>
          </a:p>
          <a:p>
            <a:pPr marL="0" indent="0">
              <a:lnSpc>
                <a:spcPct val="120000"/>
              </a:lnSpc>
              <a:buNone/>
            </a:pPr>
            <a:r>
              <a:rPr lang="en-US" dirty="0" smtClean="0">
                <a:solidFill>
                  <a:srgbClr val="FFFFFF"/>
                </a:solidFill>
                <a:latin typeface="Proxima Nova"/>
                <a:cs typeface="Proxima Nova"/>
              </a:rPr>
              <a:t>Timestamp Size</a:t>
            </a:r>
          </a:p>
          <a:p>
            <a:pPr marL="0" indent="0">
              <a:lnSpc>
                <a:spcPct val="70000"/>
              </a:lnSpc>
              <a:buNone/>
            </a:pPr>
            <a:r>
              <a:rPr lang="en-US" sz="2400" dirty="0" smtClean="0">
                <a:solidFill>
                  <a:srgbClr val="FFFFFF"/>
                </a:solidFill>
                <a:latin typeface="Proxima Nova"/>
                <a:cs typeface="Proxima Nova"/>
              </a:rPr>
              <a:t>    Timestamp Compression</a:t>
            </a:r>
          </a:p>
          <a:p>
            <a:pPr marL="0" indent="0">
              <a:lnSpc>
                <a:spcPct val="120000"/>
              </a:lnSpc>
              <a:buNone/>
            </a:pPr>
            <a:r>
              <a:rPr lang="en-US" dirty="0" smtClean="0">
                <a:solidFill>
                  <a:srgbClr val="FFFFFF"/>
                </a:solidFill>
                <a:latin typeface="Proxima Nova"/>
                <a:cs typeface="Proxima Nova"/>
              </a:rPr>
              <a:t>Time Stands Still</a:t>
            </a:r>
          </a:p>
          <a:p>
            <a:pPr marL="0" indent="0">
              <a:lnSpc>
                <a:spcPct val="70000"/>
              </a:lnSpc>
              <a:buNone/>
            </a:pPr>
            <a:r>
              <a:rPr lang="en-US" sz="2400" dirty="0" smtClean="0">
                <a:solidFill>
                  <a:srgbClr val="FFFFFF"/>
                </a:solidFill>
                <a:latin typeface="Proxima Nova"/>
                <a:cs typeface="Proxima Nova"/>
              </a:rPr>
              <a:t>    </a:t>
            </a:r>
            <a:r>
              <a:rPr lang="en-US" sz="2400" dirty="0" err="1" smtClean="0">
                <a:solidFill>
                  <a:srgbClr val="FFFFFF"/>
                </a:solidFill>
                <a:latin typeface="Proxima Nova"/>
                <a:cs typeface="Proxima Nova"/>
              </a:rPr>
              <a:t>Livelock</a:t>
            </a:r>
            <a:r>
              <a:rPr lang="en-US" sz="2400" dirty="0" smtClean="0">
                <a:solidFill>
                  <a:srgbClr val="FFFFFF"/>
                </a:solidFill>
                <a:latin typeface="Proxima Nova"/>
                <a:cs typeface="Proxima Nova"/>
              </a:rPr>
              <a:t> Avoidance</a:t>
            </a:r>
          </a:p>
        </p:txBody>
      </p:sp>
      <p:pic>
        <p:nvPicPr>
          <p:cNvPr id="12" name="Picture 11" descr="good4-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4804" y="1123950"/>
            <a:ext cx="804779" cy="804779"/>
          </a:xfrm>
          <a:prstGeom prst="rect">
            <a:avLst/>
          </a:prstGeom>
        </p:spPr>
      </p:pic>
      <p:pic>
        <p:nvPicPr>
          <p:cNvPr id="13" name="Picture 12" descr="triangle38-3.png"/>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339899" y="2005376"/>
            <a:ext cx="515056" cy="515056"/>
          </a:xfrm>
          <a:prstGeom prst="rect">
            <a:avLst/>
          </a:prstGeom>
        </p:spPr>
      </p:pic>
      <p:pic>
        <p:nvPicPr>
          <p:cNvPr id="14" name="Picture 13" descr="good4-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7585" y="2065099"/>
            <a:ext cx="518101" cy="518101"/>
          </a:xfrm>
          <a:prstGeom prst="rect">
            <a:avLst/>
          </a:prstGeom>
        </p:spPr>
      </p:pic>
      <p:pic>
        <p:nvPicPr>
          <p:cNvPr id="15" name="Picture 14" descr="triangle38-3.png"/>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342213" y="2966813"/>
            <a:ext cx="515056" cy="515056"/>
          </a:xfrm>
          <a:prstGeom prst="rect">
            <a:avLst/>
          </a:prstGeom>
        </p:spPr>
      </p:pic>
      <p:pic>
        <p:nvPicPr>
          <p:cNvPr id="16" name="Picture 15" descr="good4-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9899" y="3026536"/>
            <a:ext cx="518101" cy="518101"/>
          </a:xfrm>
          <a:prstGeom prst="rect">
            <a:avLst/>
          </a:prstGeom>
        </p:spPr>
      </p:pic>
      <p:pic>
        <p:nvPicPr>
          <p:cNvPr id="17" name="Picture 16" descr="triangle38-3.png"/>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341482" y="4001628"/>
            <a:ext cx="515056" cy="515056"/>
          </a:xfrm>
          <a:prstGeom prst="rect">
            <a:avLst/>
          </a:prstGeom>
        </p:spPr>
      </p:pic>
      <p:pic>
        <p:nvPicPr>
          <p:cNvPr id="18" name="Picture 17" descr="good4-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9168" y="4061351"/>
            <a:ext cx="518101" cy="518101"/>
          </a:xfrm>
          <a:prstGeom prst="rect">
            <a:avLst/>
          </a:prstGeom>
        </p:spPr>
      </p:pic>
    </p:spTree>
    <p:extLst>
      <p:ext uri="{BB962C8B-B14F-4D97-AF65-F5344CB8AC3E}">
        <p14:creationId xmlns:p14="http://schemas.microsoft.com/office/powerpoint/2010/main" val="32103081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xEl>
                                              <p:pRg st="3" end="3"/>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xEl>
                                              <p:pRg st="5" end="5"/>
                                            </p:txEl>
                                          </p:spTgt>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17"/>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0"/>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solidFill>
                  <a:srgbClr val="FFFFFF"/>
                </a:solidFill>
                <a:latin typeface="Proxima nova"/>
                <a:cs typeface="Proxima nova"/>
              </a:rPr>
              <a:t>Evaluation</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31</a:t>
            </a:fld>
            <a:endParaRPr lang="en-US"/>
          </a:p>
        </p:txBody>
      </p:sp>
      <p:sp>
        <p:nvSpPr>
          <p:cNvPr id="6" name="Content Placeholder 5"/>
          <p:cNvSpPr>
            <a:spLocks noGrp="1"/>
          </p:cNvSpPr>
          <p:nvPr>
            <p:ph idx="1"/>
          </p:nvPr>
        </p:nvSpPr>
        <p:spPr>
          <a:xfrm>
            <a:off x="302571" y="1069474"/>
            <a:ext cx="8560691" cy="3971633"/>
          </a:xfrm>
        </p:spPr>
        <p:txBody>
          <a:bodyPr>
            <a:normAutofit/>
          </a:bodyPr>
          <a:lstStyle/>
          <a:p>
            <a:pPr marL="0" indent="0">
              <a:buNone/>
            </a:pPr>
            <a:r>
              <a:rPr lang="en-US" altLang="zh-CN" dirty="0" smtClean="0">
                <a:solidFill>
                  <a:srgbClr val="FFFFFF"/>
                </a:solidFill>
              </a:rPr>
              <a:t>Storage overhead per </a:t>
            </a:r>
            <a:r>
              <a:rPr lang="en-US" altLang="zh-CN" dirty="0" err="1" smtClean="0">
                <a:solidFill>
                  <a:srgbClr val="FFFFFF"/>
                </a:solidFill>
              </a:rPr>
              <a:t>cacheline</a:t>
            </a:r>
            <a:r>
              <a:rPr lang="en-US" altLang="zh-CN" dirty="0" smtClean="0">
                <a:solidFill>
                  <a:srgbClr val="FFFFFF"/>
                </a:solidFill>
              </a:rPr>
              <a:t> (</a:t>
            </a:r>
            <a:r>
              <a:rPr lang="en-US" altLang="zh-CN" smtClean="0">
                <a:solidFill>
                  <a:srgbClr val="FFFFFF"/>
                </a:solidFill>
              </a:rPr>
              <a:t>N cores)</a:t>
            </a:r>
            <a:endParaRPr lang="en-US" altLang="zh-CN" sz="2400" dirty="0" smtClean="0">
              <a:solidFill>
                <a:srgbClr val="FFFFFF"/>
              </a:solidFill>
            </a:endParaRPr>
          </a:p>
          <a:p>
            <a:pPr marL="0" indent="0">
              <a:lnSpc>
                <a:spcPct val="140000"/>
              </a:lnSpc>
              <a:buNone/>
            </a:pPr>
            <a:r>
              <a:rPr lang="en-US" altLang="zh-CN" sz="2400" dirty="0" smtClean="0">
                <a:solidFill>
                  <a:srgbClr val="FFFFFF"/>
                </a:solidFill>
              </a:rPr>
              <a:t>    Directory:	</a:t>
            </a:r>
            <a:r>
              <a:rPr lang="en-US" altLang="zh-CN" sz="2400" b="1" i="1" dirty="0" smtClean="0">
                <a:solidFill>
                  <a:srgbClr val="FFFFFF"/>
                </a:solidFill>
              </a:rPr>
              <a:t>N</a:t>
            </a:r>
            <a:r>
              <a:rPr lang="en-US" altLang="zh-CN" sz="2400" dirty="0" smtClean="0">
                <a:solidFill>
                  <a:srgbClr val="FFFFFF"/>
                </a:solidFill>
              </a:rPr>
              <a:t> bits per </a:t>
            </a:r>
            <a:r>
              <a:rPr lang="en-US" altLang="zh-CN" sz="2400" dirty="0" err="1" smtClean="0">
                <a:solidFill>
                  <a:srgbClr val="FFFFFF"/>
                </a:solidFill>
              </a:rPr>
              <a:t>cacheline</a:t>
            </a:r>
            <a:endParaRPr lang="en-US" altLang="zh-CN" sz="2400" dirty="0" smtClean="0">
              <a:solidFill>
                <a:srgbClr val="FFFFFF"/>
              </a:solidFill>
            </a:endParaRPr>
          </a:p>
          <a:p>
            <a:pPr marL="0" indent="0">
              <a:lnSpc>
                <a:spcPct val="80000"/>
              </a:lnSpc>
              <a:buNone/>
            </a:pPr>
            <a:r>
              <a:rPr lang="en-US" altLang="zh-CN" sz="2400" dirty="0">
                <a:solidFill>
                  <a:srgbClr val="FFFFFF"/>
                </a:solidFill>
              </a:rPr>
              <a:t> </a:t>
            </a:r>
            <a:r>
              <a:rPr lang="en-US" altLang="zh-CN" sz="2400" dirty="0" smtClean="0">
                <a:solidFill>
                  <a:srgbClr val="FFFFFF"/>
                </a:solidFill>
              </a:rPr>
              <a:t>   </a:t>
            </a:r>
            <a:r>
              <a:rPr lang="en-US" altLang="zh-CN" sz="2400" dirty="0" err="1" smtClean="0">
                <a:solidFill>
                  <a:srgbClr val="FFFFFF"/>
                </a:solidFill>
              </a:rPr>
              <a:t>Tardis</a:t>
            </a:r>
            <a:r>
              <a:rPr lang="en-US" altLang="zh-CN" sz="2400" dirty="0" smtClean="0">
                <a:solidFill>
                  <a:srgbClr val="FFFFFF"/>
                </a:solidFill>
              </a:rPr>
              <a:t>:     	</a:t>
            </a:r>
            <a:r>
              <a:rPr lang="en-US" altLang="zh-CN" sz="2400" b="1" i="1" dirty="0" smtClean="0">
                <a:solidFill>
                  <a:srgbClr val="FFFFFF"/>
                </a:solidFill>
              </a:rPr>
              <a:t>Max(</a:t>
            </a:r>
            <a:r>
              <a:rPr lang="en-US" altLang="zh-CN" sz="2400" b="1" i="1" dirty="0" err="1" smtClean="0">
                <a:solidFill>
                  <a:srgbClr val="FFFFFF"/>
                </a:solidFill>
              </a:rPr>
              <a:t>Const</a:t>
            </a:r>
            <a:r>
              <a:rPr lang="en-US" altLang="zh-CN" sz="2400" b="1" i="1" dirty="0" smtClean="0">
                <a:solidFill>
                  <a:srgbClr val="FFFFFF"/>
                </a:solidFill>
              </a:rPr>
              <a:t>, log(N))</a:t>
            </a:r>
            <a:r>
              <a:rPr lang="en-US" altLang="zh-CN" sz="2400" dirty="0" smtClean="0">
                <a:solidFill>
                  <a:srgbClr val="FFFFFF"/>
                </a:solidFill>
              </a:rPr>
              <a:t> bits per </a:t>
            </a:r>
            <a:r>
              <a:rPr lang="en-US" altLang="zh-CN" sz="2400" dirty="0" err="1" smtClean="0">
                <a:solidFill>
                  <a:srgbClr val="FFFFFF"/>
                </a:solidFill>
              </a:rPr>
              <a:t>cacheline</a:t>
            </a:r>
            <a:endParaRPr lang="en-US" altLang="zh-CN" sz="2400" dirty="0" smtClean="0">
              <a:solidFill>
                <a:srgbClr val="FFFFFF"/>
              </a:solidFill>
            </a:endParaRPr>
          </a:p>
          <a:p>
            <a:pPr lvl="1"/>
            <a:endParaRPr lang="en-US" dirty="0">
              <a:solidFill>
                <a:srgbClr val="FFFFFF"/>
              </a:solidFill>
            </a:endParaRPr>
          </a:p>
        </p:txBody>
      </p:sp>
      <p:graphicFrame>
        <p:nvGraphicFramePr>
          <p:cNvPr id="9" name="Chart 8"/>
          <p:cNvGraphicFramePr>
            <a:graphicFrameLocks/>
          </p:cNvGraphicFramePr>
          <p:nvPr>
            <p:extLst>
              <p:ext uri="{D42A27DB-BD31-4B8C-83A1-F6EECF244321}">
                <p14:modId xmlns:p14="http://schemas.microsoft.com/office/powerpoint/2010/main" val="3240363765"/>
              </p:ext>
            </p:extLst>
          </p:nvPr>
        </p:nvGraphicFramePr>
        <p:xfrm>
          <a:off x="1933221" y="2814803"/>
          <a:ext cx="3697111" cy="22263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047859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solidFill>
                  <a:srgbClr val="FFFFFF"/>
                </a:solidFill>
                <a:latin typeface="Proxima nova"/>
                <a:cs typeface="Proxima nova"/>
              </a:rPr>
              <a:t>Speedup</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32</a:t>
            </a:fld>
            <a:endParaRPr lang="en-US"/>
          </a:p>
        </p:txBody>
      </p:sp>
      <p:sp>
        <p:nvSpPr>
          <p:cNvPr id="3" name="Content Placeholder 2"/>
          <p:cNvSpPr>
            <a:spLocks noGrp="1"/>
          </p:cNvSpPr>
          <p:nvPr>
            <p:ph idx="1"/>
          </p:nvPr>
        </p:nvSpPr>
        <p:spPr>
          <a:xfrm>
            <a:off x="443832" y="1137987"/>
            <a:ext cx="8229600" cy="677640"/>
          </a:xfrm>
        </p:spPr>
        <p:txBody>
          <a:bodyPr/>
          <a:lstStyle/>
          <a:p>
            <a:pPr marL="0" indent="0">
              <a:buNone/>
            </a:pPr>
            <a:r>
              <a:rPr lang="en-US" dirty="0" smtClean="0">
                <a:solidFill>
                  <a:srgbClr val="FFFFFF"/>
                </a:solidFill>
              </a:rPr>
              <a:t>Graphite Multi-core Simulator (64 cores)</a:t>
            </a:r>
            <a:endParaRPr lang="en-US" dirty="0">
              <a:solidFill>
                <a:srgbClr val="FFFFFF"/>
              </a:solidFill>
            </a:endParaRPr>
          </a:p>
        </p:txBody>
      </p:sp>
      <p:graphicFrame>
        <p:nvGraphicFramePr>
          <p:cNvPr id="6" name="Chart 5"/>
          <p:cNvGraphicFramePr>
            <a:graphicFrameLocks/>
          </p:cNvGraphicFramePr>
          <p:nvPr>
            <p:extLst>
              <p:ext uri="{D42A27DB-BD31-4B8C-83A1-F6EECF244321}">
                <p14:modId xmlns:p14="http://schemas.microsoft.com/office/powerpoint/2010/main" val="4184708894"/>
              </p:ext>
            </p:extLst>
          </p:nvPr>
        </p:nvGraphicFramePr>
        <p:xfrm>
          <a:off x="0" y="1700407"/>
          <a:ext cx="9144000" cy="33406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444163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solidFill>
                  <a:srgbClr val="FFFFFF"/>
                </a:solidFill>
                <a:latin typeface="Proxima nova"/>
                <a:cs typeface="Proxima nova"/>
              </a:rPr>
              <a:t>Network</a:t>
            </a:r>
            <a:r>
              <a:rPr lang="en-US" dirty="0" smtClean="0">
                <a:solidFill>
                  <a:srgbClr val="FFFFFF"/>
                </a:solidFill>
              </a:rPr>
              <a:t> </a:t>
            </a:r>
            <a:r>
              <a:rPr lang="en-US" cap="small" dirty="0">
                <a:solidFill>
                  <a:srgbClr val="FFFFFF"/>
                </a:solidFill>
                <a:latin typeface="Proxima nova"/>
                <a:cs typeface="Proxima nova"/>
              </a:rPr>
              <a:t>Traffic</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33</a:t>
            </a:fld>
            <a:endParaRPr lang="en-US"/>
          </a:p>
        </p:txBody>
      </p:sp>
      <p:graphicFrame>
        <p:nvGraphicFramePr>
          <p:cNvPr id="5" name="Chart 4"/>
          <p:cNvGraphicFramePr>
            <a:graphicFrameLocks/>
          </p:cNvGraphicFramePr>
          <p:nvPr>
            <p:extLst>
              <p:ext uri="{D42A27DB-BD31-4B8C-83A1-F6EECF244321}">
                <p14:modId xmlns:p14="http://schemas.microsoft.com/office/powerpoint/2010/main" val="2280975062"/>
              </p:ext>
            </p:extLst>
          </p:nvPr>
        </p:nvGraphicFramePr>
        <p:xfrm>
          <a:off x="0" y="1481665"/>
          <a:ext cx="9144000" cy="3132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740932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34</a:t>
            </a:fld>
            <a:endParaRPr lang="en-US"/>
          </a:p>
        </p:txBody>
      </p:sp>
      <p:sp>
        <p:nvSpPr>
          <p:cNvPr id="3" name="TextBox 2"/>
          <p:cNvSpPr txBox="1"/>
          <p:nvPr/>
        </p:nvSpPr>
        <p:spPr>
          <a:xfrm>
            <a:off x="189089" y="1749938"/>
            <a:ext cx="3007103" cy="1994392"/>
          </a:xfrm>
          <a:prstGeom prst="rect">
            <a:avLst/>
          </a:prstGeom>
          <a:noFill/>
        </p:spPr>
        <p:txBody>
          <a:bodyPr wrap="none" rtlCol="0">
            <a:spAutoFit/>
          </a:bodyPr>
          <a:lstStyle/>
          <a:p>
            <a:pPr>
              <a:lnSpc>
                <a:spcPct val="130000"/>
              </a:lnSpc>
            </a:pPr>
            <a:r>
              <a:rPr lang="en-US" dirty="0" smtClean="0">
                <a:solidFill>
                  <a:schemeClr val="accent2">
                    <a:lumMod val="60000"/>
                    <a:lumOff val="40000"/>
                  </a:schemeClr>
                </a:solidFill>
              </a:rPr>
              <a:t>Snoopy Coherence</a:t>
            </a:r>
            <a:endParaRPr lang="en-US" dirty="0" smtClean="0">
              <a:solidFill>
                <a:schemeClr val="accent4">
                  <a:lumMod val="60000"/>
                  <a:lumOff val="40000"/>
                </a:schemeClr>
              </a:solidFill>
            </a:endParaRPr>
          </a:p>
          <a:p>
            <a:pPr>
              <a:lnSpc>
                <a:spcPct val="130000"/>
              </a:lnSpc>
            </a:pPr>
            <a:r>
              <a:rPr lang="en-US" dirty="0" smtClean="0">
                <a:solidFill>
                  <a:schemeClr val="accent4">
                    <a:lumMod val="60000"/>
                    <a:lumOff val="40000"/>
                  </a:schemeClr>
                </a:solidFill>
              </a:rPr>
              <a:t>Directory Coherence</a:t>
            </a:r>
          </a:p>
          <a:p>
            <a:pPr>
              <a:lnSpc>
                <a:spcPct val="130000"/>
              </a:lnSpc>
            </a:pPr>
            <a:r>
              <a:rPr lang="en-US" dirty="0" smtClean="0">
                <a:solidFill>
                  <a:schemeClr val="accent5">
                    <a:lumMod val="60000"/>
                    <a:lumOff val="40000"/>
                  </a:schemeClr>
                </a:solidFill>
              </a:rPr>
              <a:t>Optimized Directory</a:t>
            </a:r>
            <a:endParaRPr lang="en-US" dirty="0">
              <a:solidFill>
                <a:schemeClr val="accent5">
                  <a:lumMod val="60000"/>
                  <a:lumOff val="40000"/>
                </a:schemeClr>
              </a:solidFill>
            </a:endParaRPr>
          </a:p>
          <a:p>
            <a:pPr>
              <a:lnSpc>
                <a:spcPct val="130000"/>
              </a:lnSpc>
            </a:pPr>
            <a:r>
              <a:rPr lang="en-US" dirty="0" smtClean="0">
                <a:solidFill>
                  <a:srgbClr val="ADE04E"/>
                </a:solidFill>
              </a:rPr>
              <a:t>TARDIS</a:t>
            </a:r>
          </a:p>
        </p:txBody>
      </p:sp>
      <p:sp>
        <p:nvSpPr>
          <p:cNvPr id="27" name="TextBox 26"/>
          <p:cNvSpPr txBox="1"/>
          <p:nvPr/>
        </p:nvSpPr>
        <p:spPr>
          <a:xfrm>
            <a:off x="7359053" y="770747"/>
            <a:ext cx="1603368" cy="865735"/>
          </a:xfrm>
          <a:prstGeom prst="rect">
            <a:avLst/>
          </a:prstGeom>
          <a:noFill/>
        </p:spPr>
        <p:txBody>
          <a:bodyPr wrap="none" rtlCol="0">
            <a:spAutoFit/>
          </a:bodyPr>
          <a:lstStyle/>
          <a:p>
            <a:r>
              <a:rPr lang="en-US" sz="2000" dirty="0" smtClean="0">
                <a:solidFill>
                  <a:srgbClr val="FFFFFF"/>
                </a:solidFill>
              </a:rPr>
              <a:t>Storage </a:t>
            </a:r>
          </a:p>
          <a:p>
            <a:r>
              <a:rPr lang="en-US" sz="2000" dirty="0" smtClean="0">
                <a:solidFill>
                  <a:srgbClr val="FFFFFF"/>
                </a:solidFill>
              </a:rPr>
              <a:t>Overhead</a:t>
            </a:r>
          </a:p>
        </p:txBody>
      </p:sp>
      <p:sp>
        <p:nvSpPr>
          <p:cNvPr id="43" name="TextBox 42"/>
          <p:cNvSpPr txBox="1"/>
          <p:nvPr/>
        </p:nvSpPr>
        <p:spPr>
          <a:xfrm>
            <a:off x="7359053" y="3908471"/>
            <a:ext cx="2021495" cy="865735"/>
          </a:xfrm>
          <a:prstGeom prst="rect">
            <a:avLst/>
          </a:prstGeom>
          <a:noFill/>
        </p:spPr>
        <p:txBody>
          <a:bodyPr wrap="none" rtlCol="0">
            <a:spAutoFit/>
          </a:bodyPr>
          <a:lstStyle/>
          <a:p>
            <a:r>
              <a:rPr lang="en-US" sz="2000" dirty="0" smtClean="0">
                <a:solidFill>
                  <a:srgbClr val="FFFFFF"/>
                </a:solidFill>
              </a:rPr>
              <a:t>Performance</a:t>
            </a:r>
          </a:p>
          <a:p>
            <a:r>
              <a:rPr lang="en-US" sz="2000" dirty="0" smtClean="0">
                <a:solidFill>
                  <a:srgbClr val="FFFFFF"/>
                </a:solidFill>
              </a:rPr>
              <a:t>Degradation</a:t>
            </a:r>
          </a:p>
        </p:txBody>
      </p:sp>
      <p:sp>
        <p:nvSpPr>
          <p:cNvPr id="48" name="TextBox 47"/>
          <p:cNvSpPr txBox="1"/>
          <p:nvPr/>
        </p:nvSpPr>
        <p:spPr>
          <a:xfrm>
            <a:off x="2242442" y="3901528"/>
            <a:ext cx="1778521" cy="865735"/>
          </a:xfrm>
          <a:prstGeom prst="rect">
            <a:avLst/>
          </a:prstGeom>
          <a:noFill/>
        </p:spPr>
        <p:txBody>
          <a:bodyPr wrap="none" rtlCol="0">
            <a:spAutoFit/>
          </a:bodyPr>
          <a:lstStyle/>
          <a:p>
            <a:r>
              <a:rPr lang="en-US" sz="2000" dirty="0" smtClean="0">
                <a:solidFill>
                  <a:srgbClr val="FFFFFF"/>
                </a:solidFill>
              </a:rPr>
              <a:t>High </a:t>
            </a:r>
          </a:p>
          <a:p>
            <a:r>
              <a:rPr lang="en-US" sz="2000" dirty="0" smtClean="0">
                <a:solidFill>
                  <a:srgbClr val="FFFFFF"/>
                </a:solidFill>
              </a:rPr>
              <a:t>Complexity</a:t>
            </a:r>
          </a:p>
        </p:txBody>
      </p:sp>
      <p:sp>
        <p:nvSpPr>
          <p:cNvPr id="54" name="TextBox 53"/>
          <p:cNvSpPr txBox="1"/>
          <p:nvPr/>
        </p:nvSpPr>
        <p:spPr>
          <a:xfrm>
            <a:off x="2375733" y="713598"/>
            <a:ext cx="1376231" cy="865735"/>
          </a:xfrm>
          <a:prstGeom prst="rect">
            <a:avLst/>
          </a:prstGeom>
          <a:noFill/>
        </p:spPr>
        <p:txBody>
          <a:bodyPr wrap="none" rtlCol="0">
            <a:spAutoFit/>
          </a:bodyPr>
          <a:lstStyle/>
          <a:p>
            <a:r>
              <a:rPr lang="en-US" sz="2000" dirty="0">
                <a:solidFill>
                  <a:srgbClr val="FFFFFF"/>
                </a:solidFill>
              </a:rPr>
              <a:t>N</a:t>
            </a:r>
            <a:r>
              <a:rPr lang="en-US" sz="2000" dirty="0" smtClean="0">
                <a:solidFill>
                  <a:srgbClr val="FFFFFF"/>
                </a:solidFill>
              </a:rPr>
              <a:t>etwork </a:t>
            </a:r>
          </a:p>
          <a:p>
            <a:r>
              <a:rPr lang="en-US" sz="2000" dirty="0" smtClean="0">
                <a:solidFill>
                  <a:srgbClr val="FFFFFF"/>
                </a:solidFill>
              </a:rPr>
              <a:t>Traffic</a:t>
            </a:r>
          </a:p>
        </p:txBody>
      </p:sp>
      <p:cxnSp>
        <p:nvCxnSpPr>
          <p:cNvPr id="30" name="Straight Arrow Connector 29"/>
          <p:cNvCxnSpPr/>
          <p:nvPr/>
        </p:nvCxnSpPr>
        <p:spPr>
          <a:xfrm>
            <a:off x="5479680" y="2565400"/>
            <a:ext cx="1791739" cy="1791739"/>
          </a:xfrm>
          <a:prstGeom prst="straightConnector1">
            <a:avLst/>
          </a:prstGeom>
          <a:ln w="38100">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5302842" y="748006"/>
            <a:ext cx="1976150" cy="1982494"/>
          </a:xfrm>
          <a:prstGeom prst="straightConnector1">
            <a:avLst/>
          </a:prstGeom>
          <a:ln w="38100">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3681409" y="2607128"/>
            <a:ext cx="1744413" cy="1750011"/>
          </a:xfrm>
          <a:prstGeom prst="straightConnector1">
            <a:avLst/>
          </a:prstGeom>
          <a:ln w="38100">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flipV="1">
            <a:off x="3681409" y="770747"/>
            <a:ext cx="1798271" cy="1794222"/>
          </a:xfrm>
          <a:prstGeom prst="straightConnector1">
            <a:avLst/>
          </a:prstGeom>
          <a:ln w="38100">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060818" y="1149046"/>
            <a:ext cx="2847008" cy="2823747"/>
          </a:xfrm>
          <a:prstGeom prst="rect">
            <a:avLst/>
          </a:prstGeom>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19" name="Freeform 18"/>
          <p:cNvSpPr/>
          <p:nvPr/>
        </p:nvSpPr>
        <p:spPr>
          <a:xfrm>
            <a:off x="4060818" y="1149046"/>
            <a:ext cx="2847008" cy="2823747"/>
          </a:xfrm>
          <a:custGeom>
            <a:avLst/>
            <a:gdLst>
              <a:gd name="connsiteX0" fmla="*/ 0 w 1270000"/>
              <a:gd name="connsiteY0" fmla="*/ 0 h 1246909"/>
              <a:gd name="connsiteX1" fmla="*/ 369454 w 1270000"/>
              <a:gd name="connsiteY1" fmla="*/ 908243 h 1246909"/>
              <a:gd name="connsiteX2" fmla="*/ 1270000 w 1270000"/>
              <a:gd name="connsiteY2" fmla="*/ 1246909 h 1246909"/>
              <a:gd name="connsiteX3" fmla="*/ 746606 w 1270000"/>
              <a:gd name="connsiteY3" fmla="*/ 531091 h 1246909"/>
              <a:gd name="connsiteX4" fmla="*/ 0 w 1270000"/>
              <a:gd name="connsiteY4" fmla="*/ 0 h 1246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000" h="1246909">
                <a:moveTo>
                  <a:pt x="0" y="0"/>
                </a:moveTo>
                <a:lnTo>
                  <a:pt x="369454" y="908243"/>
                </a:lnTo>
                <a:lnTo>
                  <a:pt x="1270000" y="1246909"/>
                </a:lnTo>
                <a:lnTo>
                  <a:pt x="746606" y="531091"/>
                </a:lnTo>
                <a:lnTo>
                  <a:pt x="0" y="0"/>
                </a:lnTo>
                <a:close/>
              </a:path>
            </a:pathLst>
          </a:custGeom>
          <a:solidFill>
            <a:schemeClr val="accent2">
              <a:lumMod val="60000"/>
              <a:lumOff val="40000"/>
              <a:alpha val="48000"/>
            </a:schemeClr>
          </a:solidFill>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a:off x="4603940" y="1146466"/>
            <a:ext cx="2286692" cy="2353555"/>
          </a:xfrm>
          <a:custGeom>
            <a:avLst/>
            <a:gdLst>
              <a:gd name="connsiteX0" fmla="*/ 115455 w 1316182"/>
              <a:gd name="connsiteY0" fmla="*/ 431030 h 1354667"/>
              <a:gd name="connsiteX1" fmla="*/ 0 w 1316182"/>
              <a:gd name="connsiteY1" fmla="*/ 1331576 h 1354667"/>
              <a:gd name="connsiteX2" fmla="*/ 1023697 w 1316182"/>
              <a:gd name="connsiteY2" fmla="*/ 1354667 h 1354667"/>
              <a:gd name="connsiteX3" fmla="*/ 1316182 w 1316182"/>
              <a:gd name="connsiteY3" fmla="*/ 0 h 1354667"/>
              <a:gd name="connsiteX4" fmla="*/ 115455 w 1316182"/>
              <a:gd name="connsiteY4" fmla="*/ 431030 h 1354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182" h="1354667">
                <a:moveTo>
                  <a:pt x="115455" y="431030"/>
                </a:moveTo>
                <a:lnTo>
                  <a:pt x="0" y="1331576"/>
                </a:lnTo>
                <a:lnTo>
                  <a:pt x="1023697" y="1354667"/>
                </a:lnTo>
                <a:lnTo>
                  <a:pt x="1316182" y="0"/>
                </a:lnTo>
                <a:lnTo>
                  <a:pt x="115455" y="431030"/>
                </a:lnTo>
                <a:close/>
              </a:path>
            </a:pathLst>
          </a:custGeom>
          <a:solidFill>
            <a:schemeClr val="accent4">
              <a:lumMod val="60000"/>
              <a:lumOff val="40000"/>
              <a:alpha val="65000"/>
            </a:schemeClr>
          </a:solid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Freeform 7"/>
          <p:cNvSpPr/>
          <p:nvPr/>
        </p:nvSpPr>
        <p:spPr>
          <a:xfrm>
            <a:off x="4084085" y="1786671"/>
            <a:ext cx="2445491" cy="2169685"/>
          </a:xfrm>
          <a:custGeom>
            <a:avLst/>
            <a:gdLst>
              <a:gd name="connsiteX0" fmla="*/ 349250 w 1407584"/>
              <a:gd name="connsiteY0" fmla="*/ 0 h 1248834"/>
              <a:gd name="connsiteX1" fmla="*/ 0 w 1407584"/>
              <a:gd name="connsiteY1" fmla="*/ 1248834 h 1248834"/>
              <a:gd name="connsiteX2" fmla="*/ 1407584 w 1407584"/>
              <a:gd name="connsiteY2" fmla="*/ 1047750 h 1248834"/>
              <a:gd name="connsiteX3" fmla="*/ 1068917 w 1407584"/>
              <a:gd name="connsiteY3" fmla="*/ 169334 h 1248834"/>
              <a:gd name="connsiteX4" fmla="*/ 349250 w 1407584"/>
              <a:gd name="connsiteY4" fmla="*/ 0 h 1248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584" h="1248834">
                <a:moveTo>
                  <a:pt x="349250" y="0"/>
                </a:moveTo>
                <a:lnTo>
                  <a:pt x="0" y="1248834"/>
                </a:lnTo>
                <a:lnTo>
                  <a:pt x="1407584" y="1047750"/>
                </a:lnTo>
                <a:lnTo>
                  <a:pt x="1068917" y="169334"/>
                </a:lnTo>
                <a:lnTo>
                  <a:pt x="349250" y="0"/>
                </a:lnTo>
                <a:close/>
              </a:path>
            </a:pathLst>
          </a:custGeom>
          <a:solidFill>
            <a:schemeClr val="accent5">
              <a:lumMod val="60000"/>
              <a:lumOff val="40000"/>
              <a:alpha val="38000"/>
            </a:schemeClr>
          </a:solidFill>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Freeform 5"/>
          <p:cNvSpPr/>
          <p:nvPr/>
        </p:nvSpPr>
        <p:spPr>
          <a:xfrm>
            <a:off x="4824594" y="1968500"/>
            <a:ext cx="1430155" cy="1383068"/>
          </a:xfrm>
          <a:custGeom>
            <a:avLst/>
            <a:gdLst>
              <a:gd name="connsiteX0" fmla="*/ 42334 w 772584"/>
              <a:gd name="connsiteY0" fmla="*/ 0 h 719667"/>
              <a:gd name="connsiteX1" fmla="*/ 0 w 772584"/>
              <a:gd name="connsiteY1" fmla="*/ 656167 h 719667"/>
              <a:gd name="connsiteX2" fmla="*/ 772584 w 772584"/>
              <a:gd name="connsiteY2" fmla="*/ 719667 h 719667"/>
              <a:gd name="connsiteX3" fmla="*/ 497417 w 772584"/>
              <a:gd name="connsiteY3" fmla="*/ 158750 h 719667"/>
              <a:gd name="connsiteX4" fmla="*/ 42334 w 772584"/>
              <a:gd name="connsiteY4" fmla="*/ 0 h 719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584" h="719667">
                <a:moveTo>
                  <a:pt x="42334" y="0"/>
                </a:moveTo>
                <a:lnTo>
                  <a:pt x="0" y="656167"/>
                </a:lnTo>
                <a:lnTo>
                  <a:pt x="772584" y="719667"/>
                </a:lnTo>
                <a:lnTo>
                  <a:pt x="497417" y="158750"/>
                </a:lnTo>
                <a:lnTo>
                  <a:pt x="42334" y="0"/>
                </a:lnTo>
                <a:close/>
              </a:path>
            </a:pathLst>
          </a:custGeom>
          <a:solidFill>
            <a:srgbClr val="ADE04E">
              <a:alpha val="72000"/>
            </a:srgbClr>
          </a:solidFill>
          <a:ln>
            <a:solidFill>
              <a:srgbClr val="ADE04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340597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8"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solidFill>
                  <a:srgbClr val="FFFFFF"/>
                </a:solidFill>
                <a:latin typeface="Proxima nova"/>
                <a:cs typeface="Proxima nova"/>
              </a:rPr>
              <a:t>Concurrency</a:t>
            </a:r>
            <a:r>
              <a:rPr lang="en-US" dirty="0" smtClean="0">
                <a:solidFill>
                  <a:srgbClr val="FFFFFF"/>
                </a:solidFill>
              </a:rPr>
              <a:t> </a:t>
            </a:r>
            <a:r>
              <a:rPr lang="en-US" cap="small" dirty="0">
                <a:solidFill>
                  <a:srgbClr val="FFFFFF"/>
                </a:solidFill>
                <a:latin typeface="Proxima nova"/>
                <a:cs typeface="Proxima nova"/>
              </a:rPr>
              <a:t>Control</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35</a:t>
            </a:fld>
            <a:endParaRPr lang="en-US" dirty="0"/>
          </a:p>
        </p:txBody>
      </p:sp>
      <p:sp>
        <p:nvSpPr>
          <p:cNvPr id="5" name="Content Placeholder 2"/>
          <p:cNvSpPr txBox="1">
            <a:spLocks/>
          </p:cNvSpPr>
          <p:nvPr/>
        </p:nvSpPr>
        <p:spPr bwMode="auto">
          <a:xfrm>
            <a:off x="814171" y="3141555"/>
            <a:ext cx="4283364" cy="4831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dirty="0" err="1" smtClean="0">
                <a:solidFill>
                  <a:schemeClr val="bg1"/>
                </a:solidFill>
                <a:latin typeface="Proxima nova"/>
                <a:cs typeface="Proxima nova"/>
              </a:rPr>
              <a:t>Serializability</a:t>
            </a:r>
            <a:endParaRPr lang="en-US" dirty="0">
              <a:solidFill>
                <a:schemeClr val="bg1"/>
              </a:solidFill>
              <a:latin typeface="Proxima nova"/>
              <a:cs typeface="Proxima nova"/>
            </a:endParaRPr>
          </a:p>
        </p:txBody>
      </p:sp>
      <p:sp>
        <p:nvSpPr>
          <p:cNvPr id="7" name="Rectangle 6"/>
          <p:cNvSpPr/>
          <p:nvPr/>
        </p:nvSpPr>
        <p:spPr>
          <a:xfrm>
            <a:off x="2230997" y="1453438"/>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 name="Group 7"/>
          <p:cNvGrpSpPr/>
          <p:nvPr/>
        </p:nvGrpSpPr>
        <p:grpSpPr>
          <a:xfrm>
            <a:off x="2230511" y="1437144"/>
            <a:ext cx="230832" cy="550188"/>
            <a:chOff x="7412564" y="1181728"/>
            <a:chExt cx="230832" cy="550188"/>
          </a:xfrm>
        </p:grpSpPr>
        <p:sp>
          <p:nvSpPr>
            <p:cNvPr id="22" name="Rectangle 21"/>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23" name="TextBox 22"/>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9" name="Group 8"/>
          <p:cNvGrpSpPr/>
          <p:nvPr/>
        </p:nvGrpSpPr>
        <p:grpSpPr>
          <a:xfrm>
            <a:off x="2840112" y="1386081"/>
            <a:ext cx="230832" cy="652643"/>
            <a:chOff x="7412566" y="1130501"/>
            <a:chExt cx="230832" cy="652643"/>
          </a:xfrm>
        </p:grpSpPr>
        <p:sp>
          <p:nvSpPr>
            <p:cNvPr id="20" name="Rectangle 19"/>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21" name="TextBox 20"/>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10" name="Group 9"/>
          <p:cNvGrpSpPr/>
          <p:nvPr/>
        </p:nvGrpSpPr>
        <p:grpSpPr>
          <a:xfrm>
            <a:off x="2441572" y="1641484"/>
            <a:ext cx="418025" cy="177924"/>
            <a:chOff x="7274821" y="1962175"/>
            <a:chExt cx="1530069" cy="466189"/>
          </a:xfrm>
        </p:grpSpPr>
        <p:grpSp>
          <p:nvGrpSpPr>
            <p:cNvPr id="11" name="Group 10"/>
            <p:cNvGrpSpPr/>
            <p:nvPr/>
          </p:nvGrpSpPr>
          <p:grpSpPr>
            <a:xfrm>
              <a:off x="8293671" y="1962175"/>
              <a:ext cx="511219" cy="466189"/>
              <a:chOff x="8481582" y="1918813"/>
              <a:chExt cx="962520" cy="466189"/>
            </a:xfrm>
          </p:grpSpPr>
          <p:cxnSp>
            <p:nvCxnSpPr>
              <p:cNvPr id="18" name="Curved Connector 17"/>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Curved Connector 18"/>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7786040" y="1962175"/>
              <a:ext cx="511219" cy="466189"/>
              <a:chOff x="8481582" y="1918813"/>
              <a:chExt cx="962520" cy="466189"/>
            </a:xfrm>
          </p:grpSpPr>
          <p:cxnSp>
            <p:nvCxnSpPr>
              <p:cNvPr id="16" name="Curved Connector 1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7274821" y="1962175"/>
              <a:ext cx="511219" cy="466189"/>
              <a:chOff x="8481582" y="1918813"/>
              <a:chExt cx="962520" cy="466189"/>
            </a:xfrm>
          </p:grpSpPr>
          <p:cxnSp>
            <p:nvCxnSpPr>
              <p:cNvPr id="14" name="Curved Connector 1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24" name="Group 23"/>
          <p:cNvGrpSpPr/>
          <p:nvPr/>
        </p:nvGrpSpPr>
        <p:grpSpPr>
          <a:xfrm>
            <a:off x="3714541" y="2091584"/>
            <a:ext cx="842435" cy="652643"/>
            <a:chOff x="7412564" y="1130665"/>
            <a:chExt cx="842435" cy="652643"/>
          </a:xfrm>
        </p:grpSpPr>
        <p:sp>
          <p:nvSpPr>
            <p:cNvPr id="25" name="Rectangle 24"/>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6" name="Group 25"/>
            <p:cNvGrpSpPr/>
            <p:nvPr/>
          </p:nvGrpSpPr>
          <p:grpSpPr>
            <a:xfrm>
              <a:off x="7412564" y="1181728"/>
              <a:ext cx="230832" cy="550188"/>
              <a:chOff x="7412564" y="1181728"/>
              <a:chExt cx="230832" cy="550188"/>
            </a:xfrm>
          </p:grpSpPr>
          <p:sp>
            <p:nvSpPr>
              <p:cNvPr id="40" name="Rectangle 39"/>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1" name="TextBox 40"/>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27" name="Group 26"/>
            <p:cNvGrpSpPr/>
            <p:nvPr/>
          </p:nvGrpSpPr>
          <p:grpSpPr>
            <a:xfrm>
              <a:off x="8022165" y="1130665"/>
              <a:ext cx="230832" cy="652643"/>
              <a:chOff x="7412566" y="1130501"/>
              <a:chExt cx="230832" cy="652643"/>
            </a:xfrm>
          </p:grpSpPr>
          <p:sp>
            <p:nvSpPr>
              <p:cNvPr id="38" name="Rectangle 37"/>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39" name="TextBox 38"/>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28" name="Group 27"/>
            <p:cNvGrpSpPr/>
            <p:nvPr/>
          </p:nvGrpSpPr>
          <p:grpSpPr>
            <a:xfrm>
              <a:off x="7623625" y="1386068"/>
              <a:ext cx="418025" cy="177924"/>
              <a:chOff x="7274821" y="1962175"/>
              <a:chExt cx="1530069" cy="466189"/>
            </a:xfrm>
          </p:grpSpPr>
          <p:grpSp>
            <p:nvGrpSpPr>
              <p:cNvPr id="29" name="Group 28"/>
              <p:cNvGrpSpPr/>
              <p:nvPr/>
            </p:nvGrpSpPr>
            <p:grpSpPr>
              <a:xfrm>
                <a:off x="8293671" y="1962175"/>
                <a:ext cx="511219" cy="466189"/>
                <a:chOff x="8481582" y="1918813"/>
                <a:chExt cx="962520" cy="466189"/>
              </a:xfrm>
            </p:grpSpPr>
            <p:cxnSp>
              <p:nvCxnSpPr>
                <p:cNvPr id="36" name="Curved Connector 3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Curved Connector 3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7786040" y="1962175"/>
                <a:ext cx="511219" cy="466189"/>
                <a:chOff x="8481582" y="1918813"/>
                <a:chExt cx="962520" cy="466189"/>
              </a:xfrm>
            </p:grpSpPr>
            <p:cxnSp>
              <p:nvCxnSpPr>
                <p:cNvPr id="34" name="Curved Connector 3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 name="Curved Connector 3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7274821" y="1962175"/>
                <a:ext cx="511219" cy="466189"/>
                <a:chOff x="8481582" y="1918813"/>
                <a:chExt cx="962520" cy="466189"/>
              </a:xfrm>
            </p:grpSpPr>
            <p:cxnSp>
              <p:nvCxnSpPr>
                <p:cNvPr id="32" name="Curved Connector 3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Curved Connector 3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42" name="Group 41"/>
          <p:cNvGrpSpPr/>
          <p:nvPr/>
        </p:nvGrpSpPr>
        <p:grpSpPr>
          <a:xfrm>
            <a:off x="3195929" y="1386082"/>
            <a:ext cx="842435" cy="652643"/>
            <a:chOff x="7412564" y="1130665"/>
            <a:chExt cx="842435" cy="652643"/>
          </a:xfrm>
        </p:grpSpPr>
        <p:sp>
          <p:nvSpPr>
            <p:cNvPr id="43" name="Rectangle 42"/>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44" name="Group 43"/>
            <p:cNvGrpSpPr/>
            <p:nvPr/>
          </p:nvGrpSpPr>
          <p:grpSpPr>
            <a:xfrm>
              <a:off x="7412564" y="1181728"/>
              <a:ext cx="230832" cy="550188"/>
              <a:chOff x="7412564" y="1181728"/>
              <a:chExt cx="230832" cy="550188"/>
            </a:xfrm>
          </p:grpSpPr>
          <p:sp>
            <p:nvSpPr>
              <p:cNvPr id="58" name="Rectangle 57"/>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9" name="TextBox 58"/>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45" name="Group 44"/>
            <p:cNvGrpSpPr/>
            <p:nvPr/>
          </p:nvGrpSpPr>
          <p:grpSpPr>
            <a:xfrm>
              <a:off x="8022165" y="1130665"/>
              <a:ext cx="230832" cy="652643"/>
              <a:chOff x="7412566" y="1130501"/>
              <a:chExt cx="230832" cy="652643"/>
            </a:xfrm>
          </p:grpSpPr>
          <p:sp>
            <p:nvSpPr>
              <p:cNvPr id="56" name="Rectangle 55"/>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7" name="TextBox 56"/>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46" name="Group 45"/>
            <p:cNvGrpSpPr/>
            <p:nvPr/>
          </p:nvGrpSpPr>
          <p:grpSpPr>
            <a:xfrm>
              <a:off x="7623625" y="1386068"/>
              <a:ext cx="418025" cy="177924"/>
              <a:chOff x="7274821" y="1962175"/>
              <a:chExt cx="1530069" cy="466189"/>
            </a:xfrm>
          </p:grpSpPr>
          <p:grpSp>
            <p:nvGrpSpPr>
              <p:cNvPr id="47" name="Group 46"/>
              <p:cNvGrpSpPr/>
              <p:nvPr/>
            </p:nvGrpSpPr>
            <p:grpSpPr>
              <a:xfrm>
                <a:off x="8293671" y="1962175"/>
                <a:ext cx="511219" cy="466189"/>
                <a:chOff x="8481582" y="1918813"/>
                <a:chExt cx="962520" cy="466189"/>
              </a:xfrm>
            </p:grpSpPr>
            <p:cxnSp>
              <p:nvCxnSpPr>
                <p:cNvPr id="54" name="Curved Connector 5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Curved Connector 5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7786040" y="1962175"/>
                <a:ext cx="511219" cy="466189"/>
                <a:chOff x="8481582" y="1918813"/>
                <a:chExt cx="962520" cy="466189"/>
              </a:xfrm>
            </p:grpSpPr>
            <p:cxnSp>
              <p:nvCxnSpPr>
                <p:cNvPr id="52" name="Curved Connector 5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Curved Connector 5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7274821" y="1962175"/>
                <a:ext cx="511219" cy="466189"/>
                <a:chOff x="8481582" y="1918813"/>
                <a:chExt cx="962520" cy="466189"/>
              </a:xfrm>
            </p:grpSpPr>
            <p:cxnSp>
              <p:nvCxnSpPr>
                <p:cNvPr id="50" name="Curved Connector 4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Curved Connector 5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60" name="Group 59"/>
          <p:cNvGrpSpPr/>
          <p:nvPr/>
        </p:nvGrpSpPr>
        <p:grpSpPr>
          <a:xfrm>
            <a:off x="2516803" y="2091584"/>
            <a:ext cx="842435" cy="652643"/>
            <a:chOff x="7412564" y="1130665"/>
            <a:chExt cx="842435" cy="652643"/>
          </a:xfrm>
        </p:grpSpPr>
        <p:sp>
          <p:nvSpPr>
            <p:cNvPr id="61" name="Rectangle 60"/>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2" name="Group 61"/>
            <p:cNvGrpSpPr/>
            <p:nvPr/>
          </p:nvGrpSpPr>
          <p:grpSpPr>
            <a:xfrm>
              <a:off x="7412564" y="1181728"/>
              <a:ext cx="230832" cy="550188"/>
              <a:chOff x="7412564" y="1181728"/>
              <a:chExt cx="230832" cy="550188"/>
            </a:xfrm>
          </p:grpSpPr>
          <p:sp>
            <p:nvSpPr>
              <p:cNvPr id="76" name="Rectangle 75"/>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77" name="TextBox 76"/>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63" name="Group 62"/>
            <p:cNvGrpSpPr/>
            <p:nvPr/>
          </p:nvGrpSpPr>
          <p:grpSpPr>
            <a:xfrm>
              <a:off x="8022165" y="1130665"/>
              <a:ext cx="230832" cy="652643"/>
              <a:chOff x="7412566" y="1130501"/>
              <a:chExt cx="230832" cy="652643"/>
            </a:xfrm>
          </p:grpSpPr>
          <p:sp>
            <p:nvSpPr>
              <p:cNvPr id="74" name="Rectangle 73"/>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75" name="TextBox 74"/>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64" name="Group 63"/>
            <p:cNvGrpSpPr/>
            <p:nvPr/>
          </p:nvGrpSpPr>
          <p:grpSpPr>
            <a:xfrm>
              <a:off x="7623625" y="1386068"/>
              <a:ext cx="418025" cy="177924"/>
              <a:chOff x="7274821" y="1962175"/>
              <a:chExt cx="1530069" cy="466189"/>
            </a:xfrm>
          </p:grpSpPr>
          <p:grpSp>
            <p:nvGrpSpPr>
              <p:cNvPr id="65" name="Group 64"/>
              <p:cNvGrpSpPr/>
              <p:nvPr/>
            </p:nvGrpSpPr>
            <p:grpSpPr>
              <a:xfrm>
                <a:off x="8293671" y="1962175"/>
                <a:ext cx="511219" cy="466189"/>
                <a:chOff x="8481582" y="1918813"/>
                <a:chExt cx="962520" cy="466189"/>
              </a:xfrm>
            </p:grpSpPr>
            <p:cxnSp>
              <p:nvCxnSpPr>
                <p:cNvPr id="72" name="Curved Connector 7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3" name="Curved Connector 7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7786040" y="1962175"/>
                <a:ext cx="511219" cy="466189"/>
                <a:chOff x="8481582" y="1918813"/>
                <a:chExt cx="962520" cy="466189"/>
              </a:xfrm>
            </p:grpSpPr>
            <p:cxnSp>
              <p:nvCxnSpPr>
                <p:cNvPr id="70" name="Curved Connector 6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Curved Connector 7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a:off x="7274821" y="1962175"/>
                <a:ext cx="511219" cy="466189"/>
                <a:chOff x="8481582" y="1918813"/>
                <a:chExt cx="962520" cy="466189"/>
              </a:xfrm>
            </p:grpSpPr>
            <p:cxnSp>
              <p:nvCxnSpPr>
                <p:cNvPr id="68" name="Curved Connector 67"/>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9" name="Curved Connector 68"/>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78" name="Group 77"/>
          <p:cNvGrpSpPr/>
          <p:nvPr/>
        </p:nvGrpSpPr>
        <p:grpSpPr>
          <a:xfrm>
            <a:off x="1359712" y="3793582"/>
            <a:ext cx="842435" cy="652643"/>
            <a:chOff x="7412564" y="1130665"/>
            <a:chExt cx="842435" cy="652643"/>
          </a:xfrm>
        </p:grpSpPr>
        <p:sp>
          <p:nvSpPr>
            <p:cNvPr id="79" name="Rectangle 78"/>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0" name="Group 79"/>
            <p:cNvGrpSpPr/>
            <p:nvPr/>
          </p:nvGrpSpPr>
          <p:grpSpPr>
            <a:xfrm>
              <a:off x="7412564" y="1181728"/>
              <a:ext cx="230832" cy="550188"/>
              <a:chOff x="7412564" y="1181728"/>
              <a:chExt cx="230832" cy="550188"/>
            </a:xfrm>
          </p:grpSpPr>
          <p:sp>
            <p:nvSpPr>
              <p:cNvPr id="94" name="Rectangle 93"/>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95" name="TextBox 94"/>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81" name="Group 80"/>
            <p:cNvGrpSpPr/>
            <p:nvPr/>
          </p:nvGrpSpPr>
          <p:grpSpPr>
            <a:xfrm>
              <a:off x="8022165" y="1130665"/>
              <a:ext cx="230832" cy="652643"/>
              <a:chOff x="7412566" y="1130501"/>
              <a:chExt cx="230832" cy="652643"/>
            </a:xfrm>
          </p:grpSpPr>
          <p:sp>
            <p:nvSpPr>
              <p:cNvPr id="92" name="Rectangle 91"/>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93" name="TextBox 92"/>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82" name="Group 81"/>
            <p:cNvGrpSpPr/>
            <p:nvPr/>
          </p:nvGrpSpPr>
          <p:grpSpPr>
            <a:xfrm>
              <a:off x="7623625" y="1386068"/>
              <a:ext cx="418025" cy="177924"/>
              <a:chOff x="7274821" y="1962175"/>
              <a:chExt cx="1530069" cy="466189"/>
            </a:xfrm>
          </p:grpSpPr>
          <p:grpSp>
            <p:nvGrpSpPr>
              <p:cNvPr id="83" name="Group 82"/>
              <p:cNvGrpSpPr/>
              <p:nvPr/>
            </p:nvGrpSpPr>
            <p:grpSpPr>
              <a:xfrm>
                <a:off x="8293671" y="1962175"/>
                <a:ext cx="511219" cy="466189"/>
                <a:chOff x="8481582" y="1918813"/>
                <a:chExt cx="962520" cy="466189"/>
              </a:xfrm>
            </p:grpSpPr>
            <p:cxnSp>
              <p:nvCxnSpPr>
                <p:cNvPr id="90" name="Curved Connector 8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1" name="Curved Connector 9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84" name="Group 83"/>
              <p:cNvGrpSpPr/>
              <p:nvPr/>
            </p:nvGrpSpPr>
            <p:grpSpPr>
              <a:xfrm>
                <a:off x="7786040" y="1962175"/>
                <a:ext cx="511219" cy="466189"/>
                <a:chOff x="8481582" y="1918813"/>
                <a:chExt cx="962520" cy="466189"/>
              </a:xfrm>
            </p:grpSpPr>
            <p:cxnSp>
              <p:nvCxnSpPr>
                <p:cNvPr id="88" name="Curved Connector 87"/>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Curved Connector 88"/>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7274821" y="1962175"/>
                <a:ext cx="511219" cy="466189"/>
                <a:chOff x="8481582" y="1918813"/>
                <a:chExt cx="962520" cy="466189"/>
              </a:xfrm>
            </p:grpSpPr>
            <p:cxnSp>
              <p:nvCxnSpPr>
                <p:cNvPr id="86" name="Curved Connector 8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7" name="Curved Connector 8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96" name="Group 95"/>
          <p:cNvGrpSpPr/>
          <p:nvPr/>
        </p:nvGrpSpPr>
        <p:grpSpPr>
          <a:xfrm>
            <a:off x="2240647" y="3793582"/>
            <a:ext cx="842435" cy="652643"/>
            <a:chOff x="7412564" y="1130665"/>
            <a:chExt cx="842435" cy="652643"/>
          </a:xfrm>
        </p:grpSpPr>
        <p:sp>
          <p:nvSpPr>
            <p:cNvPr id="97" name="Rectangle 96"/>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98" name="Group 97"/>
            <p:cNvGrpSpPr/>
            <p:nvPr/>
          </p:nvGrpSpPr>
          <p:grpSpPr>
            <a:xfrm>
              <a:off x="7412564" y="1181728"/>
              <a:ext cx="230832" cy="550188"/>
              <a:chOff x="7412564" y="1181728"/>
              <a:chExt cx="230832" cy="550188"/>
            </a:xfrm>
          </p:grpSpPr>
          <p:sp>
            <p:nvSpPr>
              <p:cNvPr id="112" name="Rectangle 111"/>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13" name="TextBox 112"/>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99" name="Group 98"/>
            <p:cNvGrpSpPr/>
            <p:nvPr/>
          </p:nvGrpSpPr>
          <p:grpSpPr>
            <a:xfrm>
              <a:off x="8022165" y="1130665"/>
              <a:ext cx="230832" cy="652643"/>
              <a:chOff x="7412566" y="1130501"/>
              <a:chExt cx="230832" cy="652643"/>
            </a:xfrm>
          </p:grpSpPr>
          <p:sp>
            <p:nvSpPr>
              <p:cNvPr id="110" name="Rectangle 109"/>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11" name="TextBox 110"/>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100" name="Group 99"/>
            <p:cNvGrpSpPr/>
            <p:nvPr/>
          </p:nvGrpSpPr>
          <p:grpSpPr>
            <a:xfrm>
              <a:off x="7623625" y="1386068"/>
              <a:ext cx="418025" cy="177924"/>
              <a:chOff x="7274821" y="1962175"/>
              <a:chExt cx="1530069" cy="466189"/>
            </a:xfrm>
          </p:grpSpPr>
          <p:grpSp>
            <p:nvGrpSpPr>
              <p:cNvPr id="101" name="Group 100"/>
              <p:cNvGrpSpPr/>
              <p:nvPr/>
            </p:nvGrpSpPr>
            <p:grpSpPr>
              <a:xfrm>
                <a:off x="8293671" y="1962175"/>
                <a:ext cx="511219" cy="466189"/>
                <a:chOff x="8481582" y="1918813"/>
                <a:chExt cx="962520" cy="466189"/>
              </a:xfrm>
            </p:grpSpPr>
            <p:cxnSp>
              <p:nvCxnSpPr>
                <p:cNvPr id="108" name="Curved Connector 107"/>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9" name="Curved Connector 108"/>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7786040" y="1962175"/>
                <a:ext cx="511219" cy="466189"/>
                <a:chOff x="8481582" y="1918813"/>
                <a:chExt cx="962520" cy="466189"/>
              </a:xfrm>
            </p:grpSpPr>
            <p:cxnSp>
              <p:nvCxnSpPr>
                <p:cNvPr id="106" name="Curved Connector 10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7" name="Curved Connector 10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03" name="Group 102"/>
              <p:cNvGrpSpPr/>
              <p:nvPr/>
            </p:nvGrpSpPr>
            <p:grpSpPr>
              <a:xfrm>
                <a:off x="7274821" y="1962175"/>
                <a:ext cx="511219" cy="466189"/>
                <a:chOff x="8481582" y="1918813"/>
                <a:chExt cx="962520" cy="466189"/>
              </a:xfrm>
            </p:grpSpPr>
            <p:cxnSp>
              <p:nvCxnSpPr>
                <p:cNvPr id="104" name="Curved Connector 10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5" name="Curved Connector 10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114" name="Group 113"/>
          <p:cNvGrpSpPr/>
          <p:nvPr/>
        </p:nvGrpSpPr>
        <p:grpSpPr>
          <a:xfrm>
            <a:off x="3117689" y="3793582"/>
            <a:ext cx="842435" cy="652643"/>
            <a:chOff x="7412564" y="1130665"/>
            <a:chExt cx="842435" cy="652643"/>
          </a:xfrm>
        </p:grpSpPr>
        <p:sp>
          <p:nvSpPr>
            <p:cNvPr id="115" name="Rectangle 114"/>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16" name="Group 115"/>
            <p:cNvGrpSpPr/>
            <p:nvPr/>
          </p:nvGrpSpPr>
          <p:grpSpPr>
            <a:xfrm>
              <a:off x="7412564" y="1181728"/>
              <a:ext cx="230832" cy="550188"/>
              <a:chOff x="7412564" y="1181728"/>
              <a:chExt cx="230832" cy="550188"/>
            </a:xfrm>
          </p:grpSpPr>
          <p:sp>
            <p:nvSpPr>
              <p:cNvPr id="130" name="Rectangle 129"/>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31" name="TextBox 130"/>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117" name="Group 116"/>
            <p:cNvGrpSpPr/>
            <p:nvPr/>
          </p:nvGrpSpPr>
          <p:grpSpPr>
            <a:xfrm>
              <a:off x="8022165" y="1130665"/>
              <a:ext cx="230832" cy="652643"/>
              <a:chOff x="7412566" y="1130501"/>
              <a:chExt cx="230832" cy="652643"/>
            </a:xfrm>
          </p:grpSpPr>
          <p:sp>
            <p:nvSpPr>
              <p:cNvPr id="128" name="Rectangle 127"/>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29" name="TextBox 128"/>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118" name="Group 117"/>
            <p:cNvGrpSpPr/>
            <p:nvPr/>
          </p:nvGrpSpPr>
          <p:grpSpPr>
            <a:xfrm>
              <a:off x="7623625" y="1386068"/>
              <a:ext cx="418025" cy="177924"/>
              <a:chOff x="7274821" y="1962175"/>
              <a:chExt cx="1530069" cy="466189"/>
            </a:xfrm>
          </p:grpSpPr>
          <p:grpSp>
            <p:nvGrpSpPr>
              <p:cNvPr id="119" name="Group 118"/>
              <p:cNvGrpSpPr/>
              <p:nvPr/>
            </p:nvGrpSpPr>
            <p:grpSpPr>
              <a:xfrm>
                <a:off x="8293671" y="1962175"/>
                <a:ext cx="511219" cy="466189"/>
                <a:chOff x="8481582" y="1918813"/>
                <a:chExt cx="962520" cy="466189"/>
              </a:xfrm>
            </p:grpSpPr>
            <p:cxnSp>
              <p:nvCxnSpPr>
                <p:cNvPr id="126" name="Curved Connector 12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7" name="Curved Connector 12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20" name="Group 119"/>
              <p:cNvGrpSpPr/>
              <p:nvPr/>
            </p:nvGrpSpPr>
            <p:grpSpPr>
              <a:xfrm>
                <a:off x="7786040" y="1962175"/>
                <a:ext cx="511219" cy="466189"/>
                <a:chOff x="8481582" y="1918813"/>
                <a:chExt cx="962520" cy="466189"/>
              </a:xfrm>
            </p:grpSpPr>
            <p:cxnSp>
              <p:nvCxnSpPr>
                <p:cNvPr id="124" name="Curved Connector 12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5" name="Curved Connector 12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21" name="Group 120"/>
              <p:cNvGrpSpPr/>
              <p:nvPr/>
            </p:nvGrpSpPr>
            <p:grpSpPr>
              <a:xfrm>
                <a:off x="7274821" y="1962175"/>
                <a:ext cx="511219" cy="466189"/>
                <a:chOff x="8481582" y="1918813"/>
                <a:chExt cx="962520" cy="466189"/>
              </a:xfrm>
            </p:grpSpPr>
            <p:cxnSp>
              <p:nvCxnSpPr>
                <p:cNvPr id="122" name="Curved Connector 12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3" name="Curved Connector 12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132" name="Group 131"/>
          <p:cNvGrpSpPr/>
          <p:nvPr/>
        </p:nvGrpSpPr>
        <p:grpSpPr>
          <a:xfrm>
            <a:off x="3998624" y="3793582"/>
            <a:ext cx="842435" cy="652643"/>
            <a:chOff x="7412564" y="1130665"/>
            <a:chExt cx="842435" cy="652643"/>
          </a:xfrm>
        </p:grpSpPr>
        <p:sp>
          <p:nvSpPr>
            <p:cNvPr id="133" name="Rectangle 132"/>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34" name="Group 133"/>
            <p:cNvGrpSpPr/>
            <p:nvPr/>
          </p:nvGrpSpPr>
          <p:grpSpPr>
            <a:xfrm>
              <a:off x="7412564" y="1181728"/>
              <a:ext cx="230832" cy="550188"/>
              <a:chOff x="7412564" y="1181728"/>
              <a:chExt cx="230832" cy="550188"/>
            </a:xfrm>
          </p:grpSpPr>
          <p:sp>
            <p:nvSpPr>
              <p:cNvPr id="148" name="Rectangle 147"/>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49" name="TextBox 148"/>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135" name="Group 134"/>
            <p:cNvGrpSpPr/>
            <p:nvPr/>
          </p:nvGrpSpPr>
          <p:grpSpPr>
            <a:xfrm>
              <a:off x="8022165" y="1130665"/>
              <a:ext cx="230832" cy="652643"/>
              <a:chOff x="7412566" y="1130501"/>
              <a:chExt cx="230832" cy="652643"/>
            </a:xfrm>
          </p:grpSpPr>
          <p:sp>
            <p:nvSpPr>
              <p:cNvPr id="146" name="Rectangle 145"/>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47" name="TextBox 146"/>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136" name="Group 135"/>
            <p:cNvGrpSpPr/>
            <p:nvPr/>
          </p:nvGrpSpPr>
          <p:grpSpPr>
            <a:xfrm>
              <a:off x="7623625" y="1386068"/>
              <a:ext cx="418025" cy="177924"/>
              <a:chOff x="7274821" y="1962175"/>
              <a:chExt cx="1530069" cy="466189"/>
            </a:xfrm>
          </p:grpSpPr>
          <p:grpSp>
            <p:nvGrpSpPr>
              <p:cNvPr id="137" name="Group 136"/>
              <p:cNvGrpSpPr/>
              <p:nvPr/>
            </p:nvGrpSpPr>
            <p:grpSpPr>
              <a:xfrm>
                <a:off x="8293671" y="1962175"/>
                <a:ext cx="511219" cy="466189"/>
                <a:chOff x="8481582" y="1918813"/>
                <a:chExt cx="962520" cy="466189"/>
              </a:xfrm>
            </p:grpSpPr>
            <p:cxnSp>
              <p:nvCxnSpPr>
                <p:cNvPr id="144" name="Curved Connector 14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5" name="Curved Connector 14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38" name="Group 137"/>
              <p:cNvGrpSpPr/>
              <p:nvPr/>
            </p:nvGrpSpPr>
            <p:grpSpPr>
              <a:xfrm>
                <a:off x="7786040" y="1962175"/>
                <a:ext cx="511219" cy="466189"/>
                <a:chOff x="8481582" y="1918813"/>
                <a:chExt cx="962520" cy="466189"/>
              </a:xfrm>
            </p:grpSpPr>
            <p:cxnSp>
              <p:nvCxnSpPr>
                <p:cNvPr id="142" name="Curved Connector 14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3" name="Curved Connector 14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39" name="Group 138"/>
              <p:cNvGrpSpPr/>
              <p:nvPr/>
            </p:nvGrpSpPr>
            <p:grpSpPr>
              <a:xfrm>
                <a:off x="7274821" y="1962175"/>
                <a:ext cx="511219" cy="466189"/>
                <a:chOff x="8481582" y="1918813"/>
                <a:chExt cx="962520" cy="466189"/>
              </a:xfrm>
            </p:grpSpPr>
            <p:cxnSp>
              <p:nvCxnSpPr>
                <p:cNvPr id="140" name="Curved Connector 13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1" name="Curved Connector 14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pic>
        <p:nvPicPr>
          <p:cNvPr id="158" name="Picture 157"/>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424574" y="1453439"/>
            <a:ext cx="548423" cy="548423"/>
          </a:xfrm>
          <a:prstGeom prst="rect">
            <a:avLst/>
          </a:prstGeom>
        </p:spPr>
      </p:pic>
      <p:pic>
        <p:nvPicPr>
          <p:cNvPr id="171" name="Picture 170"/>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424574" y="2163152"/>
            <a:ext cx="548423" cy="548423"/>
          </a:xfrm>
          <a:prstGeom prst="rect">
            <a:avLst/>
          </a:prstGeom>
        </p:spPr>
      </p:pic>
      <p:sp>
        <p:nvSpPr>
          <p:cNvPr id="151" name="TextBox 150"/>
          <p:cNvSpPr txBox="1"/>
          <p:nvPr/>
        </p:nvSpPr>
        <p:spPr>
          <a:xfrm>
            <a:off x="5491664" y="2738222"/>
            <a:ext cx="3195136" cy="2246769"/>
          </a:xfrm>
          <a:prstGeom prst="rect">
            <a:avLst/>
          </a:prstGeom>
          <a:noFill/>
        </p:spPr>
        <p:txBody>
          <a:bodyPr wrap="square" rtlCol="0">
            <a:spAutoFit/>
          </a:bodyPr>
          <a:lstStyle/>
          <a:p>
            <a:r>
              <a:rPr lang="en-US" sz="2800" b="1" dirty="0" smtClean="0">
                <a:solidFill>
                  <a:schemeClr val="bg1"/>
                </a:solidFill>
              </a:rPr>
              <a:t>Results should correspond to </a:t>
            </a:r>
            <a:r>
              <a:rPr lang="en-US" sz="2800" b="1" dirty="0" smtClean="0">
                <a:solidFill>
                  <a:srgbClr val="CCFFCC"/>
                </a:solidFill>
              </a:rPr>
              <a:t>some</a:t>
            </a:r>
            <a:r>
              <a:rPr lang="en-US" sz="2800" b="1" dirty="0" smtClean="0">
                <a:solidFill>
                  <a:schemeClr val="bg1"/>
                </a:solidFill>
              </a:rPr>
              <a:t> serial order of </a:t>
            </a:r>
            <a:r>
              <a:rPr lang="en-US" sz="2800" b="1" dirty="0">
                <a:solidFill>
                  <a:srgbClr val="CCFFCC"/>
                </a:solidFill>
              </a:rPr>
              <a:t>atomic</a:t>
            </a:r>
            <a:r>
              <a:rPr lang="en-US" sz="2800" b="1" dirty="0" smtClean="0">
                <a:solidFill>
                  <a:schemeClr val="bg1"/>
                </a:solidFill>
              </a:rPr>
              <a:t> execution</a:t>
            </a:r>
          </a:p>
        </p:txBody>
      </p:sp>
    </p:spTree>
    <p:extLst>
      <p:ext uri="{BB962C8B-B14F-4D97-AF65-F5344CB8AC3E}">
        <p14:creationId xmlns:p14="http://schemas.microsoft.com/office/powerpoint/2010/main" val="206610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solidFill>
                  <a:srgbClr val="FFFFFF"/>
                </a:solidFill>
                <a:latin typeface="Proxima nova"/>
                <a:cs typeface="Proxima nova"/>
              </a:rPr>
              <a:t>Concurrency</a:t>
            </a:r>
            <a:r>
              <a:rPr lang="en-US" dirty="0" smtClean="0">
                <a:solidFill>
                  <a:srgbClr val="FFFFFF"/>
                </a:solidFill>
              </a:rPr>
              <a:t> </a:t>
            </a:r>
            <a:r>
              <a:rPr lang="en-US" cap="small" dirty="0">
                <a:solidFill>
                  <a:srgbClr val="FFFFFF"/>
                </a:solidFill>
                <a:latin typeface="Proxima nova"/>
                <a:cs typeface="Proxima nova"/>
              </a:rPr>
              <a:t>Control</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36</a:t>
            </a:fld>
            <a:endParaRPr lang="en-US" dirty="0"/>
          </a:p>
        </p:txBody>
      </p:sp>
      <p:sp>
        <p:nvSpPr>
          <p:cNvPr id="5" name="Content Placeholder 2"/>
          <p:cNvSpPr txBox="1">
            <a:spLocks/>
          </p:cNvSpPr>
          <p:nvPr/>
        </p:nvSpPr>
        <p:spPr bwMode="auto">
          <a:xfrm>
            <a:off x="814171" y="3141555"/>
            <a:ext cx="4283364" cy="4831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dirty="0" smtClean="0">
                <a:solidFill>
                  <a:srgbClr val="FF8000"/>
                </a:solidFill>
                <a:latin typeface="Proxima nova"/>
                <a:cs typeface="Proxima nova"/>
              </a:rPr>
              <a:t>Can’t Have This</a:t>
            </a:r>
            <a:endParaRPr lang="en-US" dirty="0">
              <a:solidFill>
                <a:srgbClr val="FF8000"/>
              </a:solidFill>
              <a:latin typeface="Proxima nova"/>
              <a:cs typeface="Proxima nova"/>
            </a:endParaRPr>
          </a:p>
        </p:txBody>
      </p:sp>
      <p:sp>
        <p:nvSpPr>
          <p:cNvPr id="7" name="Rectangle 6"/>
          <p:cNvSpPr/>
          <p:nvPr/>
        </p:nvSpPr>
        <p:spPr>
          <a:xfrm>
            <a:off x="2230997" y="1453438"/>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 name="Group 7"/>
          <p:cNvGrpSpPr/>
          <p:nvPr/>
        </p:nvGrpSpPr>
        <p:grpSpPr>
          <a:xfrm>
            <a:off x="2230511" y="1437144"/>
            <a:ext cx="230832" cy="550188"/>
            <a:chOff x="7412564" y="1181728"/>
            <a:chExt cx="230832" cy="550188"/>
          </a:xfrm>
        </p:grpSpPr>
        <p:sp>
          <p:nvSpPr>
            <p:cNvPr id="22" name="Rectangle 21"/>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23" name="TextBox 22"/>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9" name="Group 8"/>
          <p:cNvGrpSpPr/>
          <p:nvPr/>
        </p:nvGrpSpPr>
        <p:grpSpPr>
          <a:xfrm>
            <a:off x="2840112" y="1386081"/>
            <a:ext cx="230832" cy="652643"/>
            <a:chOff x="7412566" y="1130501"/>
            <a:chExt cx="230832" cy="652643"/>
          </a:xfrm>
        </p:grpSpPr>
        <p:sp>
          <p:nvSpPr>
            <p:cNvPr id="20" name="Rectangle 19"/>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21" name="TextBox 20"/>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10" name="Group 9"/>
          <p:cNvGrpSpPr/>
          <p:nvPr/>
        </p:nvGrpSpPr>
        <p:grpSpPr>
          <a:xfrm>
            <a:off x="2441572" y="1641484"/>
            <a:ext cx="418025" cy="177924"/>
            <a:chOff x="7274821" y="1962175"/>
            <a:chExt cx="1530069" cy="466189"/>
          </a:xfrm>
        </p:grpSpPr>
        <p:grpSp>
          <p:nvGrpSpPr>
            <p:cNvPr id="11" name="Group 10"/>
            <p:cNvGrpSpPr/>
            <p:nvPr/>
          </p:nvGrpSpPr>
          <p:grpSpPr>
            <a:xfrm>
              <a:off x="8293671" y="1962175"/>
              <a:ext cx="511219" cy="466189"/>
              <a:chOff x="8481582" y="1918813"/>
              <a:chExt cx="962520" cy="466189"/>
            </a:xfrm>
          </p:grpSpPr>
          <p:cxnSp>
            <p:nvCxnSpPr>
              <p:cNvPr id="18" name="Curved Connector 17"/>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Curved Connector 18"/>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7786040" y="1962175"/>
              <a:ext cx="511219" cy="466189"/>
              <a:chOff x="8481582" y="1918813"/>
              <a:chExt cx="962520" cy="466189"/>
            </a:xfrm>
          </p:grpSpPr>
          <p:cxnSp>
            <p:nvCxnSpPr>
              <p:cNvPr id="16" name="Curved Connector 1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7274821" y="1962175"/>
              <a:ext cx="511219" cy="466189"/>
              <a:chOff x="8481582" y="1918813"/>
              <a:chExt cx="962520" cy="466189"/>
            </a:xfrm>
          </p:grpSpPr>
          <p:cxnSp>
            <p:nvCxnSpPr>
              <p:cNvPr id="14" name="Curved Connector 1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24" name="Group 23"/>
          <p:cNvGrpSpPr/>
          <p:nvPr/>
        </p:nvGrpSpPr>
        <p:grpSpPr>
          <a:xfrm>
            <a:off x="3714541" y="2091584"/>
            <a:ext cx="842435" cy="652643"/>
            <a:chOff x="7412564" y="1130665"/>
            <a:chExt cx="842435" cy="652643"/>
          </a:xfrm>
        </p:grpSpPr>
        <p:sp>
          <p:nvSpPr>
            <p:cNvPr id="25" name="Rectangle 24"/>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6" name="Group 25"/>
            <p:cNvGrpSpPr/>
            <p:nvPr/>
          </p:nvGrpSpPr>
          <p:grpSpPr>
            <a:xfrm>
              <a:off x="7412564" y="1181728"/>
              <a:ext cx="230832" cy="550188"/>
              <a:chOff x="7412564" y="1181728"/>
              <a:chExt cx="230832" cy="550188"/>
            </a:xfrm>
          </p:grpSpPr>
          <p:sp>
            <p:nvSpPr>
              <p:cNvPr id="40" name="Rectangle 39"/>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1" name="TextBox 40"/>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27" name="Group 26"/>
            <p:cNvGrpSpPr/>
            <p:nvPr/>
          </p:nvGrpSpPr>
          <p:grpSpPr>
            <a:xfrm>
              <a:off x="8022165" y="1130665"/>
              <a:ext cx="230832" cy="652643"/>
              <a:chOff x="7412566" y="1130501"/>
              <a:chExt cx="230832" cy="652643"/>
            </a:xfrm>
          </p:grpSpPr>
          <p:sp>
            <p:nvSpPr>
              <p:cNvPr id="38" name="Rectangle 37"/>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39" name="TextBox 38"/>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28" name="Group 27"/>
            <p:cNvGrpSpPr/>
            <p:nvPr/>
          </p:nvGrpSpPr>
          <p:grpSpPr>
            <a:xfrm>
              <a:off x="7623625" y="1386068"/>
              <a:ext cx="418025" cy="177924"/>
              <a:chOff x="7274821" y="1962175"/>
              <a:chExt cx="1530069" cy="466189"/>
            </a:xfrm>
          </p:grpSpPr>
          <p:grpSp>
            <p:nvGrpSpPr>
              <p:cNvPr id="29" name="Group 28"/>
              <p:cNvGrpSpPr/>
              <p:nvPr/>
            </p:nvGrpSpPr>
            <p:grpSpPr>
              <a:xfrm>
                <a:off x="8293671" y="1962175"/>
                <a:ext cx="511219" cy="466189"/>
                <a:chOff x="8481582" y="1918813"/>
                <a:chExt cx="962520" cy="466189"/>
              </a:xfrm>
            </p:grpSpPr>
            <p:cxnSp>
              <p:nvCxnSpPr>
                <p:cNvPr id="36" name="Curved Connector 3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Curved Connector 3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7786040" y="1962175"/>
                <a:ext cx="511219" cy="466189"/>
                <a:chOff x="8481582" y="1918813"/>
                <a:chExt cx="962520" cy="466189"/>
              </a:xfrm>
            </p:grpSpPr>
            <p:cxnSp>
              <p:nvCxnSpPr>
                <p:cNvPr id="34" name="Curved Connector 3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 name="Curved Connector 3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7274821" y="1962175"/>
                <a:ext cx="511219" cy="466189"/>
                <a:chOff x="8481582" y="1918813"/>
                <a:chExt cx="962520" cy="466189"/>
              </a:xfrm>
            </p:grpSpPr>
            <p:cxnSp>
              <p:nvCxnSpPr>
                <p:cNvPr id="32" name="Curved Connector 3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Curved Connector 3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42" name="Group 41"/>
          <p:cNvGrpSpPr/>
          <p:nvPr/>
        </p:nvGrpSpPr>
        <p:grpSpPr>
          <a:xfrm>
            <a:off x="3195929" y="1386082"/>
            <a:ext cx="842435" cy="652643"/>
            <a:chOff x="7412564" y="1130665"/>
            <a:chExt cx="842435" cy="652643"/>
          </a:xfrm>
        </p:grpSpPr>
        <p:sp>
          <p:nvSpPr>
            <p:cNvPr id="43" name="Rectangle 42"/>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44" name="Group 43"/>
            <p:cNvGrpSpPr/>
            <p:nvPr/>
          </p:nvGrpSpPr>
          <p:grpSpPr>
            <a:xfrm>
              <a:off x="7412564" y="1181728"/>
              <a:ext cx="230832" cy="550188"/>
              <a:chOff x="7412564" y="1181728"/>
              <a:chExt cx="230832" cy="550188"/>
            </a:xfrm>
          </p:grpSpPr>
          <p:sp>
            <p:nvSpPr>
              <p:cNvPr id="58" name="Rectangle 57"/>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9" name="TextBox 58"/>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45" name="Group 44"/>
            <p:cNvGrpSpPr/>
            <p:nvPr/>
          </p:nvGrpSpPr>
          <p:grpSpPr>
            <a:xfrm>
              <a:off x="8022165" y="1130665"/>
              <a:ext cx="230832" cy="652643"/>
              <a:chOff x="7412566" y="1130501"/>
              <a:chExt cx="230832" cy="652643"/>
            </a:xfrm>
          </p:grpSpPr>
          <p:sp>
            <p:nvSpPr>
              <p:cNvPr id="56" name="Rectangle 55"/>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7" name="TextBox 56"/>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46" name="Group 45"/>
            <p:cNvGrpSpPr/>
            <p:nvPr/>
          </p:nvGrpSpPr>
          <p:grpSpPr>
            <a:xfrm>
              <a:off x="7623625" y="1386068"/>
              <a:ext cx="418025" cy="177924"/>
              <a:chOff x="7274821" y="1962175"/>
              <a:chExt cx="1530069" cy="466189"/>
            </a:xfrm>
          </p:grpSpPr>
          <p:grpSp>
            <p:nvGrpSpPr>
              <p:cNvPr id="47" name="Group 46"/>
              <p:cNvGrpSpPr/>
              <p:nvPr/>
            </p:nvGrpSpPr>
            <p:grpSpPr>
              <a:xfrm>
                <a:off x="8293671" y="1962175"/>
                <a:ext cx="511219" cy="466189"/>
                <a:chOff x="8481582" y="1918813"/>
                <a:chExt cx="962520" cy="466189"/>
              </a:xfrm>
            </p:grpSpPr>
            <p:cxnSp>
              <p:nvCxnSpPr>
                <p:cNvPr id="54" name="Curved Connector 5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Curved Connector 5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7786040" y="1962175"/>
                <a:ext cx="511219" cy="466189"/>
                <a:chOff x="8481582" y="1918813"/>
                <a:chExt cx="962520" cy="466189"/>
              </a:xfrm>
            </p:grpSpPr>
            <p:cxnSp>
              <p:nvCxnSpPr>
                <p:cNvPr id="52" name="Curved Connector 5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Curved Connector 5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7274821" y="1962175"/>
                <a:ext cx="511219" cy="466189"/>
                <a:chOff x="8481582" y="1918813"/>
                <a:chExt cx="962520" cy="466189"/>
              </a:xfrm>
            </p:grpSpPr>
            <p:cxnSp>
              <p:nvCxnSpPr>
                <p:cNvPr id="50" name="Curved Connector 4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Curved Connector 5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60" name="Group 59"/>
          <p:cNvGrpSpPr/>
          <p:nvPr/>
        </p:nvGrpSpPr>
        <p:grpSpPr>
          <a:xfrm>
            <a:off x="2516803" y="2091584"/>
            <a:ext cx="842435" cy="652643"/>
            <a:chOff x="7412564" y="1130665"/>
            <a:chExt cx="842435" cy="652643"/>
          </a:xfrm>
        </p:grpSpPr>
        <p:sp>
          <p:nvSpPr>
            <p:cNvPr id="61" name="Rectangle 60"/>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2" name="Group 61"/>
            <p:cNvGrpSpPr/>
            <p:nvPr/>
          </p:nvGrpSpPr>
          <p:grpSpPr>
            <a:xfrm>
              <a:off x="7412564" y="1181728"/>
              <a:ext cx="230832" cy="550188"/>
              <a:chOff x="7412564" y="1181728"/>
              <a:chExt cx="230832" cy="550188"/>
            </a:xfrm>
          </p:grpSpPr>
          <p:sp>
            <p:nvSpPr>
              <p:cNvPr id="76" name="Rectangle 75"/>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77" name="TextBox 76"/>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63" name="Group 62"/>
            <p:cNvGrpSpPr/>
            <p:nvPr/>
          </p:nvGrpSpPr>
          <p:grpSpPr>
            <a:xfrm>
              <a:off x="8022165" y="1130665"/>
              <a:ext cx="230832" cy="652643"/>
              <a:chOff x="7412566" y="1130501"/>
              <a:chExt cx="230832" cy="652643"/>
            </a:xfrm>
          </p:grpSpPr>
          <p:sp>
            <p:nvSpPr>
              <p:cNvPr id="74" name="Rectangle 73"/>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75" name="TextBox 74"/>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64" name="Group 63"/>
            <p:cNvGrpSpPr/>
            <p:nvPr/>
          </p:nvGrpSpPr>
          <p:grpSpPr>
            <a:xfrm>
              <a:off x="7623625" y="1386068"/>
              <a:ext cx="418025" cy="177924"/>
              <a:chOff x="7274821" y="1962175"/>
              <a:chExt cx="1530069" cy="466189"/>
            </a:xfrm>
          </p:grpSpPr>
          <p:grpSp>
            <p:nvGrpSpPr>
              <p:cNvPr id="65" name="Group 64"/>
              <p:cNvGrpSpPr/>
              <p:nvPr/>
            </p:nvGrpSpPr>
            <p:grpSpPr>
              <a:xfrm>
                <a:off x="8293671" y="1962175"/>
                <a:ext cx="511219" cy="466189"/>
                <a:chOff x="8481582" y="1918813"/>
                <a:chExt cx="962520" cy="466189"/>
              </a:xfrm>
            </p:grpSpPr>
            <p:cxnSp>
              <p:nvCxnSpPr>
                <p:cNvPr id="72" name="Curved Connector 7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3" name="Curved Connector 7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7786040" y="1962175"/>
                <a:ext cx="511219" cy="466189"/>
                <a:chOff x="8481582" y="1918813"/>
                <a:chExt cx="962520" cy="466189"/>
              </a:xfrm>
            </p:grpSpPr>
            <p:cxnSp>
              <p:nvCxnSpPr>
                <p:cNvPr id="70" name="Curved Connector 6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Curved Connector 7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a:off x="7274821" y="1962175"/>
                <a:ext cx="511219" cy="466189"/>
                <a:chOff x="8481582" y="1918813"/>
                <a:chExt cx="962520" cy="466189"/>
              </a:xfrm>
            </p:grpSpPr>
            <p:cxnSp>
              <p:nvCxnSpPr>
                <p:cNvPr id="68" name="Curved Connector 67"/>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9" name="Curved Connector 68"/>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78" name="Group 77"/>
          <p:cNvGrpSpPr/>
          <p:nvPr/>
        </p:nvGrpSpPr>
        <p:grpSpPr>
          <a:xfrm>
            <a:off x="1359712" y="3793582"/>
            <a:ext cx="842435" cy="652643"/>
            <a:chOff x="7412564" y="1130665"/>
            <a:chExt cx="842435" cy="652643"/>
          </a:xfrm>
        </p:grpSpPr>
        <p:sp>
          <p:nvSpPr>
            <p:cNvPr id="79" name="Rectangle 78"/>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0" name="Group 79"/>
            <p:cNvGrpSpPr/>
            <p:nvPr/>
          </p:nvGrpSpPr>
          <p:grpSpPr>
            <a:xfrm>
              <a:off x="7412564" y="1181728"/>
              <a:ext cx="230832" cy="550188"/>
              <a:chOff x="7412564" y="1181728"/>
              <a:chExt cx="230832" cy="550188"/>
            </a:xfrm>
          </p:grpSpPr>
          <p:sp>
            <p:nvSpPr>
              <p:cNvPr id="94" name="Rectangle 93"/>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95" name="TextBox 94"/>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81" name="Group 80"/>
            <p:cNvGrpSpPr/>
            <p:nvPr/>
          </p:nvGrpSpPr>
          <p:grpSpPr>
            <a:xfrm>
              <a:off x="8022165" y="1130665"/>
              <a:ext cx="230832" cy="652643"/>
              <a:chOff x="7412566" y="1130501"/>
              <a:chExt cx="230832" cy="652643"/>
            </a:xfrm>
          </p:grpSpPr>
          <p:sp>
            <p:nvSpPr>
              <p:cNvPr id="92" name="Rectangle 91"/>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93" name="TextBox 92"/>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82" name="Group 81"/>
            <p:cNvGrpSpPr/>
            <p:nvPr/>
          </p:nvGrpSpPr>
          <p:grpSpPr>
            <a:xfrm>
              <a:off x="7623625" y="1386068"/>
              <a:ext cx="418025" cy="177924"/>
              <a:chOff x="7274821" y="1962175"/>
              <a:chExt cx="1530069" cy="466189"/>
            </a:xfrm>
          </p:grpSpPr>
          <p:grpSp>
            <p:nvGrpSpPr>
              <p:cNvPr id="83" name="Group 82"/>
              <p:cNvGrpSpPr/>
              <p:nvPr/>
            </p:nvGrpSpPr>
            <p:grpSpPr>
              <a:xfrm>
                <a:off x="8293671" y="1962175"/>
                <a:ext cx="511219" cy="466189"/>
                <a:chOff x="8481582" y="1918813"/>
                <a:chExt cx="962520" cy="466189"/>
              </a:xfrm>
            </p:grpSpPr>
            <p:cxnSp>
              <p:nvCxnSpPr>
                <p:cNvPr id="90" name="Curved Connector 8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1" name="Curved Connector 9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84" name="Group 83"/>
              <p:cNvGrpSpPr/>
              <p:nvPr/>
            </p:nvGrpSpPr>
            <p:grpSpPr>
              <a:xfrm>
                <a:off x="7786040" y="1962175"/>
                <a:ext cx="511219" cy="466189"/>
                <a:chOff x="8481582" y="1918813"/>
                <a:chExt cx="962520" cy="466189"/>
              </a:xfrm>
            </p:grpSpPr>
            <p:cxnSp>
              <p:nvCxnSpPr>
                <p:cNvPr id="88" name="Curved Connector 87"/>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Curved Connector 88"/>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7274821" y="1962175"/>
                <a:ext cx="511219" cy="466189"/>
                <a:chOff x="8481582" y="1918813"/>
                <a:chExt cx="962520" cy="466189"/>
              </a:xfrm>
            </p:grpSpPr>
            <p:cxnSp>
              <p:nvCxnSpPr>
                <p:cNvPr id="86" name="Curved Connector 8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7" name="Curved Connector 8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96" name="Group 95"/>
          <p:cNvGrpSpPr/>
          <p:nvPr/>
        </p:nvGrpSpPr>
        <p:grpSpPr>
          <a:xfrm>
            <a:off x="1768639" y="3930184"/>
            <a:ext cx="842435" cy="652643"/>
            <a:chOff x="7412564" y="1130665"/>
            <a:chExt cx="842435" cy="652643"/>
          </a:xfrm>
        </p:grpSpPr>
        <p:sp>
          <p:nvSpPr>
            <p:cNvPr id="97" name="Rectangle 96"/>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98" name="Group 97"/>
            <p:cNvGrpSpPr/>
            <p:nvPr/>
          </p:nvGrpSpPr>
          <p:grpSpPr>
            <a:xfrm>
              <a:off x="7412564" y="1181728"/>
              <a:ext cx="230832" cy="550188"/>
              <a:chOff x="7412564" y="1181728"/>
              <a:chExt cx="230832" cy="550188"/>
            </a:xfrm>
          </p:grpSpPr>
          <p:sp>
            <p:nvSpPr>
              <p:cNvPr id="112" name="Rectangle 111"/>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13" name="TextBox 112"/>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99" name="Group 98"/>
            <p:cNvGrpSpPr/>
            <p:nvPr/>
          </p:nvGrpSpPr>
          <p:grpSpPr>
            <a:xfrm>
              <a:off x="8022165" y="1130665"/>
              <a:ext cx="230832" cy="652643"/>
              <a:chOff x="7412566" y="1130501"/>
              <a:chExt cx="230832" cy="652643"/>
            </a:xfrm>
          </p:grpSpPr>
          <p:sp>
            <p:nvSpPr>
              <p:cNvPr id="110" name="Rectangle 109"/>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11" name="TextBox 110"/>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100" name="Group 99"/>
            <p:cNvGrpSpPr/>
            <p:nvPr/>
          </p:nvGrpSpPr>
          <p:grpSpPr>
            <a:xfrm>
              <a:off x="7623625" y="1386068"/>
              <a:ext cx="418025" cy="177924"/>
              <a:chOff x="7274821" y="1962175"/>
              <a:chExt cx="1530069" cy="466189"/>
            </a:xfrm>
          </p:grpSpPr>
          <p:grpSp>
            <p:nvGrpSpPr>
              <p:cNvPr id="101" name="Group 100"/>
              <p:cNvGrpSpPr/>
              <p:nvPr/>
            </p:nvGrpSpPr>
            <p:grpSpPr>
              <a:xfrm>
                <a:off x="8293671" y="1962175"/>
                <a:ext cx="511219" cy="466189"/>
                <a:chOff x="8481582" y="1918813"/>
                <a:chExt cx="962520" cy="466189"/>
              </a:xfrm>
            </p:grpSpPr>
            <p:cxnSp>
              <p:nvCxnSpPr>
                <p:cNvPr id="108" name="Curved Connector 107"/>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9" name="Curved Connector 108"/>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7786040" y="1962175"/>
                <a:ext cx="511219" cy="466189"/>
                <a:chOff x="8481582" y="1918813"/>
                <a:chExt cx="962520" cy="466189"/>
              </a:xfrm>
            </p:grpSpPr>
            <p:cxnSp>
              <p:nvCxnSpPr>
                <p:cNvPr id="106" name="Curved Connector 10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7" name="Curved Connector 10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03" name="Group 102"/>
              <p:cNvGrpSpPr/>
              <p:nvPr/>
            </p:nvGrpSpPr>
            <p:grpSpPr>
              <a:xfrm>
                <a:off x="7274821" y="1962175"/>
                <a:ext cx="511219" cy="466189"/>
                <a:chOff x="8481582" y="1918813"/>
                <a:chExt cx="962520" cy="466189"/>
              </a:xfrm>
            </p:grpSpPr>
            <p:cxnSp>
              <p:nvCxnSpPr>
                <p:cNvPr id="104" name="Curved Connector 10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5" name="Curved Connector 10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114" name="Group 113"/>
          <p:cNvGrpSpPr/>
          <p:nvPr/>
        </p:nvGrpSpPr>
        <p:grpSpPr>
          <a:xfrm>
            <a:off x="2621794" y="3793582"/>
            <a:ext cx="842435" cy="652643"/>
            <a:chOff x="7412564" y="1130665"/>
            <a:chExt cx="842435" cy="652643"/>
          </a:xfrm>
        </p:grpSpPr>
        <p:sp>
          <p:nvSpPr>
            <p:cNvPr id="115" name="Rectangle 114"/>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16" name="Group 115"/>
            <p:cNvGrpSpPr/>
            <p:nvPr/>
          </p:nvGrpSpPr>
          <p:grpSpPr>
            <a:xfrm>
              <a:off x="7412564" y="1181728"/>
              <a:ext cx="230832" cy="550188"/>
              <a:chOff x="7412564" y="1181728"/>
              <a:chExt cx="230832" cy="550188"/>
            </a:xfrm>
          </p:grpSpPr>
          <p:sp>
            <p:nvSpPr>
              <p:cNvPr id="130" name="Rectangle 129"/>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31" name="TextBox 130"/>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117" name="Group 116"/>
            <p:cNvGrpSpPr/>
            <p:nvPr/>
          </p:nvGrpSpPr>
          <p:grpSpPr>
            <a:xfrm>
              <a:off x="8022165" y="1130665"/>
              <a:ext cx="230832" cy="652643"/>
              <a:chOff x="7412566" y="1130501"/>
              <a:chExt cx="230832" cy="652643"/>
            </a:xfrm>
          </p:grpSpPr>
          <p:sp>
            <p:nvSpPr>
              <p:cNvPr id="128" name="Rectangle 127"/>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29" name="TextBox 128"/>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118" name="Group 117"/>
            <p:cNvGrpSpPr/>
            <p:nvPr/>
          </p:nvGrpSpPr>
          <p:grpSpPr>
            <a:xfrm>
              <a:off x="7623625" y="1386068"/>
              <a:ext cx="418025" cy="177924"/>
              <a:chOff x="7274821" y="1962175"/>
              <a:chExt cx="1530069" cy="466189"/>
            </a:xfrm>
          </p:grpSpPr>
          <p:grpSp>
            <p:nvGrpSpPr>
              <p:cNvPr id="119" name="Group 118"/>
              <p:cNvGrpSpPr/>
              <p:nvPr/>
            </p:nvGrpSpPr>
            <p:grpSpPr>
              <a:xfrm>
                <a:off x="8293671" y="1962175"/>
                <a:ext cx="511219" cy="466189"/>
                <a:chOff x="8481582" y="1918813"/>
                <a:chExt cx="962520" cy="466189"/>
              </a:xfrm>
            </p:grpSpPr>
            <p:cxnSp>
              <p:nvCxnSpPr>
                <p:cNvPr id="126" name="Curved Connector 12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7" name="Curved Connector 12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20" name="Group 119"/>
              <p:cNvGrpSpPr/>
              <p:nvPr/>
            </p:nvGrpSpPr>
            <p:grpSpPr>
              <a:xfrm>
                <a:off x="7786040" y="1962175"/>
                <a:ext cx="511219" cy="466189"/>
                <a:chOff x="8481582" y="1918813"/>
                <a:chExt cx="962520" cy="466189"/>
              </a:xfrm>
            </p:grpSpPr>
            <p:cxnSp>
              <p:nvCxnSpPr>
                <p:cNvPr id="124" name="Curved Connector 12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5" name="Curved Connector 12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21" name="Group 120"/>
              <p:cNvGrpSpPr/>
              <p:nvPr/>
            </p:nvGrpSpPr>
            <p:grpSpPr>
              <a:xfrm>
                <a:off x="7274821" y="1962175"/>
                <a:ext cx="511219" cy="466189"/>
                <a:chOff x="8481582" y="1918813"/>
                <a:chExt cx="962520" cy="466189"/>
              </a:xfrm>
            </p:grpSpPr>
            <p:cxnSp>
              <p:nvCxnSpPr>
                <p:cNvPr id="122" name="Curved Connector 12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3" name="Curved Connector 12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grpSp>
        <p:nvGrpSpPr>
          <p:cNvPr id="132" name="Group 131"/>
          <p:cNvGrpSpPr/>
          <p:nvPr/>
        </p:nvGrpSpPr>
        <p:grpSpPr>
          <a:xfrm>
            <a:off x="3502729" y="3793582"/>
            <a:ext cx="842435" cy="652643"/>
            <a:chOff x="7412564" y="1130665"/>
            <a:chExt cx="842435" cy="652643"/>
          </a:xfrm>
        </p:grpSpPr>
        <p:sp>
          <p:nvSpPr>
            <p:cNvPr id="133" name="Rectangle 132"/>
            <p:cNvSpPr/>
            <p:nvPr/>
          </p:nvSpPr>
          <p:spPr>
            <a:xfrm>
              <a:off x="7413050" y="1198022"/>
              <a:ext cx="841949" cy="532517"/>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34" name="Group 133"/>
            <p:cNvGrpSpPr/>
            <p:nvPr/>
          </p:nvGrpSpPr>
          <p:grpSpPr>
            <a:xfrm>
              <a:off x="7412564" y="1181728"/>
              <a:ext cx="230832" cy="550188"/>
              <a:chOff x="7412564" y="1181728"/>
              <a:chExt cx="230832" cy="550188"/>
            </a:xfrm>
          </p:grpSpPr>
          <p:sp>
            <p:nvSpPr>
              <p:cNvPr id="148" name="Rectangle 147"/>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49" name="TextBox 148"/>
              <p:cNvSpPr txBox="1"/>
              <p:nvPr/>
            </p:nvSpPr>
            <p:spPr>
              <a:xfrm rot="16200000">
                <a:off x="7252886" y="1341406"/>
                <a:ext cx="550188" cy="230832"/>
              </a:xfrm>
              <a:prstGeom prst="rect">
                <a:avLst/>
              </a:prstGeom>
              <a:noFill/>
            </p:spPr>
            <p:txBody>
              <a:bodyPr wrap="none" rtlCol="0">
                <a:spAutoFit/>
              </a:bodyPr>
              <a:lstStyle/>
              <a:p>
                <a:r>
                  <a:rPr lang="en-US" sz="900" b="1" dirty="0" smtClean="0"/>
                  <a:t>BEGIN</a:t>
                </a:r>
              </a:p>
            </p:txBody>
          </p:sp>
        </p:grpSp>
        <p:grpSp>
          <p:nvGrpSpPr>
            <p:cNvPr id="135" name="Group 134"/>
            <p:cNvGrpSpPr/>
            <p:nvPr/>
          </p:nvGrpSpPr>
          <p:grpSpPr>
            <a:xfrm>
              <a:off x="8022165" y="1130665"/>
              <a:ext cx="230832" cy="652643"/>
              <a:chOff x="7412566" y="1130501"/>
              <a:chExt cx="230832" cy="652643"/>
            </a:xfrm>
          </p:grpSpPr>
          <p:sp>
            <p:nvSpPr>
              <p:cNvPr id="146" name="Rectangle 145"/>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147" name="TextBox 146"/>
              <p:cNvSpPr txBox="1"/>
              <p:nvPr/>
            </p:nvSpPr>
            <p:spPr>
              <a:xfrm rot="16200000">
                <a:off x="7201660" y="1341407"/>
                <a:ext cx="652643" cy="230832"/>
              </a:xfrm>
              <a:prstGeom prst="rect">
                <a:avLst/>
              </a:prstGeom>
              <a:noFill/>
            </p:spPr>
            <p:txBody>
              <a:bodyPr wrap="none" rtlCol="0">
                <a:spAutoFit/>
              </a:bodyPr>
              <a:lstStyle/>
              <a:p>
                <a:r>
                  <a:rPr lang="en-US" sz="900" b="1" dirty="0" smtClean="0"/>
                  <a:t>COMMIT</a:t>
                </a:r>
              </a:p>
            </p:txBody>
          </p:sp>
        </p:grpSp>
        <p:grpSp>
          <p:nvGrpSpPr>
            <p:cNvPr id="136" name="Group 135"/>
            <p:cNvGrpSpPr/>
            <p:nvPr/>
          </p:nvGrpSpPr>
          <p:grpSpPr>
            <a:xfrm>
              <a:off x="7623625" y="1386068"/>
              <a:ext cx="418025" cy="177924"/>
              <a:chOff x="7274821" y="1962175"/>
              <a:chExt cx="1530069" cy="466189"/>
            </a:xfrm>
          </p:grpSpPr>
          <p:grpSp>
            <p:nvGrpSpPr>
              <p:cNvPr id="137" name="Group 136"/>
              <p:cNvGrpSpPr/>
              <p:nvPr/>
            </p:nvGrpSpPr>
            <p:grpSpPr>
              <a:xfrm>
                <a:off x="8293671" y="1962175"/>
                <a:ext cx="511219" cy="466189"/>
                <a:chOff x="8481582" y="1918813"/>
                <a:chExt cx="962520" cy="466189"/>
              </a:xfrm>
            </p:grpSpPr>
            <p:cxnSp>
              <p:nvCxnSpPr>
                <p:cNvPr id="144" name="Curved Connector 14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5" name="Curved Connector 14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38" name="Group 137"/>
              <p:cNvGrpSpPr/>
              <p:nvPr/>
            </p:nvGrpSpPr>
            <p:grpSpPr>
              <a:xfrm>
                <a:off x="7786040" y="1962175"/>
                <a:ext cx="511219" cy="466189"/>
                <a:chOff x="8481582" y="1918813"/>
                <a:chExt cx="962520" cy="466189"/>
              </a:xfrm>
            </p:grpSpPr>
            <p:cxnSp>
              <p:nvCxnSpPr>
                <p:cNvPr id="142" name="Curved Connector 14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3" name="Curved Connector 14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39" name="Group 138"/>
              <p:cNvGrpSpPr/>
              <p:nvPr/>
            </p:nvGrpSpPr>
            <p:grpSpPr>
              <a:xfrm>
                <a:off x="7274821" y="1962175"/>
                <a:ext cx="511219" cy="466189"/>
                <a:chOff x="8481582" y="1918813"/>
                <a:chExt cx="962520" cy="466189"/>
              </a:xfrm>
            </p:grpSpPr>
            <p:cxnSp>
              <p:nvCxnSpPr>
                <p:cNvPr id="140" name="Curved Connector 13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1" name="Curved Connector 14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pic>
        <p:nvPicPr>
          <p:cNvPr id="158" name="Picture 157"/>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424574" y="1453439"/>
            <a:ext cx="548423" cy="548423"/>
          </a:xfrm>
          <a:prstGeom prst="rect">
            <a:avLst/>
          </a:prstGeom>
        </p:spPr>
      </p:pic>
      <p:pic>
        <p:nvPicPr>
          <p:cNvPr id="171" name="Picture 170"/>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424574" y="2163152"/>
            <a:ext cx="548423" cy="548423"/>
          </a:xfrm>
          <a:prstGeom prst="rect">
            <a:avLst/>
          </a:prstGeom>
        </p:spPr>
      </p:pic>
      <p:sp>
        <p:nvSpPr>
          <p:cNvPr id="3" name="TextBox 2"/>
          <p:cNvSpPr txBox="1"/>
          <p:nvPr/>
        </p:nvSpPr>
        <p:spPr>
          <a:xfrm>
            <a:off x="5491664" y="2738222"/>
            <a:ext cx="3195136" cy="2246769"/>
          </a:xfrm>
          <a:prstGeom prst="rect">
            <a:avLst/>
          </a:prstGeom>
          <a:noFill/>
        </p:spPr>
        <p:txBody>
          <a:bodyPr wrap="square" rtlCol="0">
            <a:spAutoFit/>
          </a:bodyPr>
          <a:lstStyle/>
          <a:p>
            <a:r>
              <a:rPr lang="en-US" sz="2800" b="1" dirty="0" smtClean="0">
                <a:solidFill>
                  <a:schemeClr val="bg1"/>
                </a:solidFill>
              </a:rPr>
              <a:t>Results should correspond to </a:t>
            </a:r>
            <a:r>
              <a:rPr lang="en-US" sz="2800" b="1" dirty="0" smtClean="0">
                <a:solidFill>
                  <a:srgbClr val="CCFFCC"/>
                </a:solidFill>
              </a:rPr>
              <a:t>some</a:t>
            </a:r>
            <a:r>
              <a:rPr lang="en-US" sz="2800" b="1" dirty="0" smtClean="0">
                <a:solidFill>
                  <a:schemeClr val="bg1"/>
                </a:solidFill>
              </a:rPr>
              <a:t> serial order of </a:t>
            </a:r>
            <a:r>
              <a:rPr lang="en-US" sz="2800" b="1" dirty="0">
                <a:solidFill>
                  <a:srgbClr val="CCFFCC"/>
                </a:solidFill>
              </a:rPr>
              <a:t>atomic</a:t>
            </a:r>
            <a:r>
              <a:rPr lang="en-US" sz="2800" b="1" dirty="0" smtClean="0">
                <a:solidFill>
                  <a:schemeClr val="bg1"/>
                </a:solidFill>
              </a:rPr>
              <a:t> execution</a:t>
            </a:r>
          </a:p>
        </p:txBody>
      </p:sp>
    </p:spTree>
    <p:extLst>
      <p:ext uri="{BB962C8B-B14F-4D97-AF65-F5344CB8AC3E}">
        <p14:creationId xmlns:p14="http://schemas.microsoft.com/office/powerpoint/2010/main" val="365439588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 y="205978"/>
            <a:ext cx="9052561" cy="65127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Bottleneck 1: Timestamp Allocation</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37</a:t>
            </a:fld>
            <a:endParaRPr lang="en-US"/>
          </a:p>
        </p:txBody>
      </p:sp>
      <p:sp>
        <p:nvSpPr>
          <p:cNvPr id="301" name="Content Placeholder 2"/>
          <p:cNvSpPr txBox="1">
            <a:spLocks/>
          </p:cNvSpPr>
          <p:nvPr/>
        </p:nvSpPr>
        <p:spPr bwMode="auto">
          <a:xfrm>
            <a:off x="233858" y="1281924"/>
            <a:ext cx="4277540" cy="33821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rgbClr val="FFFFFF"/>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rgbClr val="FFFFFF"/>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solidFill>
                  <a:schemeClr val="bg1"/>
                </a:solidFill>
              </a:rPr>
              <a:t>Centralized Allocator</a:t>
            </a:r>
          </a:p>
          <a:p>
            <a:pPr lvl="1"/>
            <a:r>
              <a:rPr lang="en-US" sz="2400" dirty="0" smtClean="0">
                <a:solidFill>
                  <a:schemeClr val="bg1"/>
                </a:solidFill>
              </a:rPr>
              <a:t>Timestamp allocation is a scalability bottleneck</a:t>
            </a:r>
          </a:p>
          <a:p>
            <a:pPr marL="0" indent="0">
              <a:buNone/>
            </a:pPr>
            <a:endParaRPr lang="en-US" sz="2800" dirty="0" smtClean="0">
              <a:solidFill>
                <a:schemeClr val="bg1"/>
              </a:solidFill>
            </a:endParaRPr>
          </a:p>
          <a:p>
            <a:r>
              <a:rPr lang="en-US" sz="2800" dirty="0" smtClean="0">
                <a:solidFill>
                  <a:schemeClr val="bg1"/>
                </a:solidFill>
              </a:rPr>
              <a:t>Synchronized Clock</a:t>
            </a:r>
          </a:p>
          <a:p>
            <a:pPr lvl="1"/>
            <a:r>
              <a:rPr lang="en-US" sz="2400" dirty="0" smtClean="0">
                <a:solidFill>
                  <a:schemeClr val="bg1"/>
                </a:solidFill>
              </a:rPr>
              <a:t>Clock skew causes unnecessary aborts</a:t>
            </a:r>
          </a:p>
        </p:txBody>
      </p:sp>
      <p:graphicFrame>
        <p:nvGraphicFramePr>
          <p:cNvPr id="175" name="Chart 174"/>
          <p:cNvGraphicFramePr>
            <a:graphicFrameLocks/>
          </p:cNvGraphicFramePr>
          <p:nvPr>
            <p:extLst>
              <p:ext uri="{D42A27DB-BD31-4B8C-83A1-F6EECF244321}">
                <p14:modId xmlns:p14="http://schemas.microsoft.com/office/powerpoint/2010/main" val="1343973307"/>
              </p:ext>
            </p:extLst>
          </p:nvPr>
        </p:nvGraphicFramePr>
        <p:xfrm>
          <a:off x="4919579" y="1030642"/>
          <a:ext cx="4224421" cy="29006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976066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5"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Bottleneck 2: Static Assignment</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38</a:t>
            </a:fld>
            <a:endParaRPr lang="en-US"/>
          </a:p>
        </p:txBody>
      </p:sp>
      <p:sp>
        <p:nvSpPr>
          <p:cNvPr id="5" name="TextBox 4"/>
          <p:cNvSpPr txBox="1"/>
          <p:nvPr/>
        </p:nvSpPr>
        <p:spPr>
          <a:xfrm>
            <a:off x="4710548" y="1543134"/>
            <a:ext cx="1236261" cy="400110"/>
          </a:xfrm>
          <a:prstGeom prst="rect">
            <a:avLst/>
          </a:prstGeom>
          <a:noFill/>
        </p:spPr>
        <p:txBody>
          <a:bodyPr wrap="none" rtlCol="0">
            <a:spAutoFit/>
          </a:bodyPr>
          <a:lstStyle/>
          <a:p>
            <a:r>
              <a:rPr lang="en-US" sz="2000" dirty="0" smtClean="0">
                <a:solidFill>
                  <a:srgbClr val="FFFFFF"/>
                </a:solidFill>
              </a:rPr>
              <a:t>T1@ts=1</a:t>
            </a:r>
          </a:p>
        </p:txBody>
      </p:sp>
      <p:sp>
        <p:nvSpPr>
          <p:cNvPr id="86" name="Content Placeholder 2"/>
          <p:cNvSpPr txBox="1">
            <a:spLocks/>
          </p:cNvSpPr>
          <p:nvPr/>
        </p:nvSpPr>
        <p:spPr bwMode="auto">
          <a:xfrm>
            <a:off x="193524" y="1760705"/>
            <a:ext cx="4342190" cy="30128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rgbClr val="FFFFFF"/>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rgbClr val="FFFFFF"/>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pPr>
            <a:r>
              <a:rPr lang="en-US" sz="2800" dirty="0" smtClean="0">
                <a:solidFill>
                  <a:schemeClr val="bg1"/>
                </a:solidFill>
              </a:rPr>
              <a:t>Timestamps assigned before a transaction starts</a:t>
            </a:r>
          </a:p>
          <a:p>
            <a:pPr>
              <a:lnSpc>
                <a:spcPct val="80000"/>
              </a:lnSpc>
              <a:spcBef>
                <a:spcPts val="2472"/>
              </a:spcBef>
            </a:pPr>
            <a:r>
              <a:rPr lang="en-US" sz="2800" dirty="0" smtClean="0">
                <a:solidFill>
                  <a:schemeClr val="bg1"/>
                </a:solidFill>
              </a:rPr>
              <a:t>Suboptimal assignment leads to unnecessary aborts.</a:t>
            </a:r>
          </a:p>
          <a:p>
            <a:endParaRPr lang="en-US" sz="2400" dirty="0" smtClean="0">
              <a:solidFill>
                <a:schemeClr val="bg1"/>
              </a:solidFill>
            </a:endParaRPr>
          </a:p>
        </p:txBody>
      </p:sp>
      <p:sp>
        <p:nvSpPr>
          <p:cNvPr id="87" name="TextBox 86"/>
          <p:cNvSpPr txBox="1"/>
          <p:nvPr/>
        </p:nvSpPr>
        <p:spPr>
          <a:xfrm>
            <a:off x="4710548" y="2273365"/>
            <a:ext cx="1236261" cy="400110"/>
          </a:xfrm>
          <a:prstGeom prst="rect">
            <a:avLst/>
          </a:prstGeom>
          <a:noFill/>
        </p:spPr>
        <p:txBody>
          <a:bodyPr wrap="none" rtlCol="0">
            <a:spAutoFit/>
          </a:bodyPr>
          <a:lstStyle/>
          <a:p>
            <a:r>
              <a:rPr lang="en-US" sz="2000" dirty="0" smtClean="0">
                <a:solidFill>
                  <a:srgbClr val="FFFFFF"/>
                </a:solidFill>
              </a:rPr>
              <a:t>T2@ts=2</a:t>
            </a:r>
          </a:p>
        </p:txBody>
      </p:sp>
      <p:grpSp>
        <p:nvGrpSpPr>
          <p:cNvPr id="7" name="Group 6"/>
          <p:cNvGrpSpPr/>
          <p:nvPr/>
        </p:nvGrpSpPr>
        <p:grpSpPr>
          <a:xfrm>
            <a:off x="6041591" y="1370995"/>
            <a:ext cx="2759065" cy="1459252"/>
            <a:chOff x="5957289" y="1712169"/>
            <a:chExt cx="3170276" cy="1676738"/>
          </a:xfrm>
        </p:grpSpPr>
        <p:sp>
          <p:nvSpPr>
            <p:cNvPr id="97" name="Rectangle 96"/>
            <p:cNvSpPr/>
            <p:nvPr/>
          </p:nvSpPr>
          <p:spPr>
            <a:xfrm>
              <a:off x="5957289" y="1799297"/>
              <a:ext cx="2676890" cy="684008"/>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grpSp>
          <p:nvGrpSpPr>
            <p:cNvPr id="98" name="Group 97"/>
            <p:cNvGrpSpPr/>
            <p:nvPr/>
          </p:nvGrpSpPr>
          <p:grpSpPr>
            <a:xfrm>
              <a:off x="5959654" y="1780629"/>
              <a:ext cx="291759" cy="702189"/>
              <a:chOff x="7414412" y="1183488"/>
              <a:chExt cx="227142" cy="546671"/>
            </a:xfrm>
          </p:grpSpPr>
          <p:sp>
            <p:nvSpPr>
              <p:cNvPr id="162" name="Rectangle 161"/>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3" name="TextBox 162"/>
              <p:cNvSpPr txBox="1"/>
              <p:nvPr/>
            </p:nvSpPr>
            <p:spPr>
              <a:xfrm rot="16200000">
                <a:off x="7254647" y="1343253"/>
                <a:ext cx="546671" cy="227142"/>
              </a:xfrm>
              <a:prstGeom prst="rect">
                <a:avLst/>
              </a:prstGeom>
              <a:noFill/>
            </p:spPr>
            <p:txBody>
              <a:bodyPr wrap="none" rtlCol="0">
                <a:spAutoFit/>
              </a:bodyPr>
              <a:lstStyle/>
              <a:p>
                <a:r>
                  <a:rPr lang="en-US" sz="1050" b="1" dirty="0" smtClean="0"/>
                  <a:t>BEGIN</a:t>
                </a:r>
              </a:p>
            </p:txBody>
          </p:sp>
        </p:grpSp>
        <p:grpSp>
          <p:nvGrpSpPr>
            <p:cNvPr id="99" name="Group 98"/>
            <p:cNvGrpSpPr/>
            <p:nvPr/>
          </p:nvGrpSpPr>
          <p:grpSpPr>
            <a:xfrm>
              <a:off x="8338845" y="1712169"/>
              <a:ext cx="291759" cy="839534"/>
              <a:chOff x="7422520" y="1130026"/>
              <a:chExt cx="227141" cy="653597"/>
            </a:xfrm>
          </p:grpSpPr>
          <p:sp>
            <p:nvSpPr>
              <p:cNvPr id="160" name="Rectangle 159"/>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1" name="TextBox 160"/>
              <p:cNvSpPr txBox="1"/>
              <p:nvPr/>
            </p:nvSpPr>
            <p:spPr>
              <a:xfrm rot="16200000">
                <a:off x="7209292" y="1343254"/>
                <a:ext cx="653597" cy="227141"/>
              </a:xfrm>
              <a:prstGeom prst="rect">
                <a:avLst/>
              </a:prstGeom>
              <a:noFill/>
            </p:spPr>
            <p:txBody>
              <a:bodyPr wrap="none" rtlCol="0">
                <a:spAutoFit/>
              </a:bodyPr>
              <a:lstStyle/>
              <a:p>
                <a:r>
                  <a:rPr lang="en-US" sz="1050" b="1" dirty="0" smtClean="0"/>
                  <a:t>COMMIT</a:t>
                </a:r>
              </a:p>
            </p:txBody>
          </p:sp>
        </p:grpSp>
        <p:grpSp>
          <p:nvGrpSpPr>
            <p:cNvPr id="100" name="Group 99"/>
            <p:cNvGrpSpPr/>
            <p:nvPr/>
          </p:nvGrpSpPr>
          <p:grpSpPr>
            <a:xfrm>
              <a:off x="6551345" y="1756973"/>
              <a:ext cx="772131" cy="702073"/>
              <a:chOff x="6055982" y="1923589"/>
              <a:chExt cx="601123" cy="546581"/>
            </a:xfrm>
          </p:grpSpPr>
          <p:sp>
            <p:nvSpPr>
              <p:cNvPr id="157" name="Rectangle 156"/>
              <p:cNvSpPr/>
              <p:nvPr/>
            </p:nvSpPr>
            <p:spPr>
              <a:xfrm>
                <a:off x="6086243" y="1971476"/>
                <a:ext cx="534618" cy="498694"/>
              </a:xfrm>
              <a:prstGeom prst="rect">
                <a:avLst/>
              </a:prstGeom>
              <a:solidFill>
                <a:srgbClr val="FF9897"/>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pic>
            <p:nvPicPr>
              <p:cNvPr id="158" name="Picture 157" descr="glasses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1159" y="1923589"/>
                <a:ext cx="464776" cy="464776"/>
              </a:xfrm>
              <a:prstGeom prst="rect">
                <a:avLst/>
              </a:prstGeom>
            </p:spPr>
          </p:pic>
          <p:sp>
            <p:nvSpPr>
              <p:cNvPr id="159" name="TextBox 158"/>
              <p:cNvSpPr txBox="1"/>
              <p:nvPr/>
            </p:nvSpPr>
            <p:spPr>
              <a:xfrm>
                <a:off x="6055982" y="2263435"/>
                <a:ext cx="601123" cy="206492"/>
              </a:xfrm>
              <a:prstGeom prst="rect">
                <a:avLst/>
              </a:prstGeom>
              <a:noFill/>
            </p:spPr>
            <p:txBody>
              <a:bodyPr wrap="none" rtlCol="0">
                <a:spAutoFit/>
              </a:bodyPr>
              <a:lstStyle/>
              <a:p>
                <a:r>
                  <a:rPr lang="en-US" sz="900" b="1" dirty="0" smtClean="0">
                    <a:latin typeface="Dejavu sans mono"/>
                    <a:cs typeface="Dejavu sans mono"/>
                  </a:rPr>
                  <a:t>READ(A)</a:t>
                </a:r>
              </a:p>
            </p:txBody>
          </p:sp>
        </p:grpSp>
        <p:grpSp>
          <p:nvGrpSpPr>
            <p:cNvPr id="101" name="Group 100"/>
            <p:cNvGrpSpPr/>
            <p:nvPr/>
          </p:nvGrpSpPr>
          <p:grpSpPr>
            <a:xfrm>
              <a:off x="7517926" y="2055259"/>
              <a:ext cx="833119" cy="228540"/>
              <a:chOff x="6764060" y="2332477"/>
              <a:chExt cx="630313" cy="177924"/>
            </a:xfrm>
          </p:grpSpPr>
          <p:cxnSp>
            <p:nvCxnSpPr>
              <p:cNvPr id="146" name="Curved Connector 145"/>
              <p:cNvCxnSpPr/>
              <p:nvPr/>
            </p:nvCxnSpPr>
            <p:spPr>
              <a:xfrm flipH="1" flipV="1">
                <a:off x="6764060" y="2332477"/>
                <a:ext cx="90230" cy="177924"/>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47" name="Group 146"/>
              <p:cNvGrpSpPr/>
              <p:nvPr/>
            </p:nvGrpSpPr>
            <p:grpSpPr>
              <a:xfrm>
                <a:off x="6854265" y="2332477"/>
                <a:ext cx="540108" cy="177924"/>
                <a:chOff x="7274821" y="1962175"/>
                <a:chExt cx="1530069" cy="466189"/>
              </a:xfrm>
            </p:grpSpPr>
            <p:grpSp>
              <p:nvGrpSpPr>
                <p:cNvPr id="148" name="Group 147"/>
                <p:cNvGrpSpPr/>
                <p:nvPr/>
              </p:nvGrpSpPr>
              <p:grpSpPr>
                <a:xfrm>
                  <a:off x="8293671" y="1962175"/>
                  <a:ext cx="511219" cy="466189"/>
                  <a:chOff x="8481582" y="1918813"/>
                  <a:chExt cx="962520" cy="466189"/>
                </a:xfrm>
              </p:grpSpPr>
              <p:cxnSp>
                <p:nvCxnSpPr>
                  <p:cNvPr id="155" name="Curved Connector 154"/>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6" name="Curved Connector 155"/>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49" name="Group 148"/>
                <p:cNvGrpSpPr/>
                <p:nvPr/>
              </p:nvGrpSpPr>
              <p:grpSpPr>
                <a:xfrm>
                  <a:off x="7786040" y="1962175"/>
                  <a:ext cx="511219" cy="466189"/>
                  <a:chOff x="8481582" y="1918813"/>
                  <a:chExt cx="962520" cy="466189"/>
                </a:xfrm>
              </p:grpSpPr>
              <p:cxnSp>
                <p:nvCxnSpPr>
                  <p:cNvPr id="153" name="Curved Connector 152"/>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4" name="Curved Connector 153"/>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50" name="Group 149"/>
                <p:cNvGrpSpPr/>
                <p:nvPr/>
              </p:nvGrpSpPr>
              <p:grpSpPr>
                <a:xfrm>
                  <a:off x="7274821" y="1962175"/>
                  <a:ext cx="511219" cy="466189"/>
                  <a:chOff x="8481582" y="1918813"/>
                  <a:chExt cx="962520" cy="466189"/>
                </a:xfrm>
              </p:grpSpPr>
              <p:cxnSp>
                <p:nvCxnSpPr>
                  <p:cNvPr id="151" name="Curved Connector 150"/>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2" name="Curved Connector 151"/>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sp>
          <p:nvSpPr>
            <p:cNvPr id="102" name="Rectangle 101"/>
            <p:cNvSpPr/>
            <p:nvPr/>
          </p:nvSpPr>
          <p:spPr>
            <a:xfrm>
              <a:off x="5957289" y="2636501"/>
              <a:ext cx="3170276" cy="684008"/>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grpSp>
          <p:nvGrpSpPr>
            <p:cNvPr id="103" name="Group 102"/>
            <p:cNvGrpSpPr/>
            <p:nvPr/>
          </p:nvGrpSpPr>
          <p:grpSpPr>
            <a:xfrm>
              <a:off x="5962878" y="2617834"/>
              <a:ext cx="291759" cy="702189"/>
              <a:chOff x="7028901" y="1183489"/>
              <a:chExt cx="227141" cy="546671"/>
            </a:xfrm>
          </p:grpSpPr>
          <p:sp>
            <p:nvSpPr>
              <p:cNvPr id="144" name="Rectangle 143"/>
              <p:cNvSpPr/>
              <p:nvPr/>
            </p:nvSpPr>
            <p:spPr>
              <a:xfrm>
                <a:off x="7047524"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5" name="TextBox 144"/>
              <p:cNvSpPr txBox="1"/>
              <p:nvPr/>
            </p:nvSpPr>
            <p:spPr>
              <a:xfrm rot="16200000">
                <a:off x="6869136" y="1343254"/>
                <a:ext cx="546671" cy="227141"/>
              </a:xfrm>
              <a:prstGeom prst="rect">
                <a:avLst/>
              </a:prstGeom>
              <a:noFill/>
            </p:spPr>
            <p:txBody>
              <a:bodyPr wrap="none" rtlCol="0">
                <a:spAutoFit/>
              </a:bodyPr>
              <a:lstStyle/>
              <a:p>
                <a:r>
                  <a:rPr lang="en-US" sz="1050" b="1" dirty="0" smtClean="0"/>
                  <a:t>BEGIN</a:t>
                </a:r>
              </a:p>
            </p:txBody>
          </p:sp>
        </p:grpSp>
        <p:grpSp>
          <p:nvGrpSpPr>
            <p:cNvPr id="104" name="Group 103"/>
            <p:cNvGrpSpPr/>
            <p:nvPr/>
          </p:nvGrpSpPr>
          <p:grpSpPr>
            <a:xfrm>
              <a:off x="8826756" y="2549373"/>
              <a:ext cx="291759" cy="839534"/>
              <a:chOff x="7414412" y="1130026"/>
              <a:chExt cx="227142" cy="653597"/>
            </a:xfrm>
          </p:grpSpPr>
          <p:sp>
            <p:nvSpPr>
              <p:cNvPr id="142" name="Rectangle 141"/>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3" name="TextBox 142"/>
              <p:cNvSpPr txBox="1"/>
              <p:nvPr/>
            </p:nvSpPr>
            <p:spPr>
              <a:xfrm rot="16200000">
                <a:off x="7201184" y="1343254"/>
                <a:ext cx="653597" cy="227142"/>
              </a:xfrm>
              <a:prstGeom prst="rect">
                <a:avLst/>
              </a:prstGeom>
              <a:noFill/>
            </p:spPr>
            <p:txBody>
              <a:bodyPr wrap="none" rtlCol="0">
                <a:spAutoFit/>
              </a:bodyPr>
              <a:lstStyle/>
              <a:p>
                <a:r>
                  <a:rPr lang="en-US" sz="1050" b="1" dirty="0" smtClean="0"/>
                  <a:t>COMMIT</a:t>
                </a:r>
              </a:p>
            </p:txBody>
          </p:sp>
        </p:grpSp>
        <p:grpSp>
          <p:nvGrpSpPr>
            <p:cNvPr id="105" name="Group 104"/>
            <p:cNvGrpSpPr/>
            <p:nvPr/>
          </p:nvGrpSpPr>
          <p:grpSpPr>
            <a:xfrm>
              <a:off x="6732432" y="2892464"/>
              <a:ext cx="833149" cy="228543"/>
              <a:chOff x="6314157" y="2332477"/>
              <a:chExt cx="630334" cy="177926"/>
            </a:xfrm>
          </p:grpSpPr>
          <p:grpSp>
            <p:nvGrpSpPr>
              <p:cNvPr id="131" name="Group 130"/>
              <p:cNvGrpSpPr/>
              <p:nvPr/>
            </p:nvGrpSpPr>
            <p:grpSpPr>
              <a:xfrm>
                <a:off x="6314157" y="2332478"/>
                <a:ext cx="540108" cy="177925"/>
                <a:chOff x="7274821" y="1962175"/>
                <a:chExt cx="1530069" cy="466191"/>
              </a:xfrm>
            </p:grpSpPr>
            <p:grpSp>
              <p:nvGrpSpPr>
                <p:cNvPr id="133" name="Group 132"/>
                <p:cNvGrpSpPr/>
                <p:nvPr/>
              </p:nvGrpSpPr>
              <p:grpSpPr>
                <a:xfrm>
                  <a:off x="8293671" y="1962175"/>
                  <a:ext cx="511219" cy="466189"/>
                  <a:chOff x="8481582" y="1918813"/>
                  <a:chExt cx="962520" cy="466189"/>
                </a:xfrm>
              </p:grpSpPr>
              <p:cxnSp>
                <p:nvCxnSpPr>
                  <p:cNvPr id="140" name="Curved Connector 13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1" name="Curved Connector 14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34" name="Group 133"/>
                <p:cNvGrpSpPr/>
                <p:nvPr/>
              </p:nvGrpSpPr>
              <p:grpSpPr>
                <a:xfrm>
                  <a:off x="7786029" y="1962175"/>
                  <a:ext cx="511226" cy="466191"/>
                  <a:chOff x="8481568" y="1918813"/>
                  <a:chExt cx="962534" cy="466191"/>
                </a:xfrm>
              </p:grpSpPr>
              <p:cxnSp>
                <p:nvCxnSpPr>
                  <p:cNvPr id="138" name="Curved Connector 137"/>
                  <p:cNvCxnSpPr/>
                  <p:nvPr/>
                </p:nvCxnSpPr>
                <p:spPr>
                  <a:xfrm flipV="1">
                    <a:off x="8481568" y="1918815"/>
                    <a:ext cx="481262"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9" name="Curved Connector 138"/>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35" name="Group 134"/>
                <p:cNvGrpSpPr/>
                <p:nvPr/>
              </p:nvGrpSpPr>
              <p:grpSpPr>
                <a:xfrm>
                  <a:off x="7274821" y="1962175"/>
                  <a:ext cx="511219" cy="466189"/>
                  <a:chOff x="8481582" y="1918813"/>
                  <a:chExt cx="962520" cy="466189"/>
                </a:xfrm>
              </p:grpSpPr>
              <p:cxnSp>
                <p:nvCxnSpPr>
                  <p:cNvPr id="136" name="Curved Connector 135"/>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7" name="Curved Connector 136"/>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cxnSp>
            <p:nvCxnSpPr>
              <p:cNvPr id="132" name="Curved Connector 131"/>
              <p:cNvCxnSpPr/>
              <p:nvPr/>
            </p:nvCxnSpPr>
            <p:spPr>
              <a:xfrm flipV="1">
                <a:off x="6854262" y="2332477"/>
                <a:ext cx="90229" cy="177924"/>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7498997" y="2655688"/>
              <a:ext cx="823539" cy="666994"/>
              <a:chOff x="4957591" y="2800785"/>
              <a:chExt cx="641146" cy="519271"/>
            </a:xfrm>
          </p:grpSpPr>
          <p:sp>
            <p:nvSpPr>
              <p:cNvPr id="128" name="Rectangle 127"/>
              <p:cNvSpPr/>
              <p:nvPr/>
            </p:nvSpPr>
            <p:spPr>
              <a:xfrm>
                <a:off x="5010102" y="2800785"/>
                <a:ext cx="534618" cy="498694"/>
              </a:xfrm>
              <a:prstGeom prst="rect">
                <a:avLst/>
              </a:prstGeom>
              <a:solidFill>
                <a:srgbClr val="AA4343"/>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sp>
            <p:nvSpPr>
              <p:cNvPr id="129" name="TextBox 128"/>
              <p:cNvSpPr txBox="1"/>
              <p:nvPr/>
            </p:nvSpPr>
            <p:spPr>
              <a:xfrm>
                <a:off x="4957591" y="3113564"/>
                <a:ext cx="641146" cy="206492"/>
              </a:xfrm>
              <a:prstGeom prst="rect">
                <a:avLst/>
              </a:prstGeom>
              <a:noFill/>
            </p:spPr>
            <p:txBody>
              <a:bodyPr wrap="none" rtlCol="0">
                <a:spAutoFit/>
              </a:bodyPr>
              <a:lstStyle/>
              <a:p>
                <a:r>
                  <a:rPr lang="en-US" sz="900" b="1" dirty="0" smtClean="0">
                    <a:latin typeface="Dejavu sans mono"/>
                    <a:cs typeface="Dejavu sans mono"/>
                  </a:rPr>
                  <a:t>WRITE(A)</a:t>
                </a:r>
              </a:p>
            </p:txBody>
          </p:sp>
          <p:pic>
            <p:nvPicPr>
              <p:cNvPr id="130" name="Picture 129" descr="pencil4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7840" y="2821681"/>
                <a:ext cx="316505" cy="316505"/>
              </a:xfrm>
              <a:prstGeom prst="rect">
                <a:avLst/>
              </a:prstGeom>
            </p:spPr>
          </p:pic>
        </p:grpSp>
        <p:cxnSp>
          <p:nvCxnSpPr>
            <p:cNvPr id="109" name="Curved Connector 108"/>
            <p:cNvCxnSpPr/>
            <p:nvPr/>
          </p:nvCxnSpPr>
          <p:spPr>
            <a:xfrm flipH="1" flipV="1">
              <a:off x="7279167" y="2055259"/>
              <a:ext cx="119261" cy="228540"/>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0" name="Curved Connector 109"/>
            <p:cNvCxnSpPr/>
            <p:nvPr/>
          </p:nvCxnSpPr>
          <p:spPr>
            <a:xfrm flipV="1">
              <a:off x="7398396" y="2055259"/>
              <a:ext cx="119261" cy="228540"/>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11" name="Group 110"/>
            <p:cNvGrpSpPr/>
            <p:nvPr/>
          </p:nvGrpSpPr>
          <p:grpSpPr>
            <a:xfrm>
              <a:off x="8253846" y="2892463"/>
              <a:ext cx="594636" cy="228541"/>
              <a:chOff x="7274821" y="1962175"/>
              <a:chExt cx="1274469" cy="466191"/>
            </a:xfrm>
          </p:grpSpPr>
          <p:cxnSp>
            <p:nvCxnSpPr>
              <p:cNvPr id="117" name="Curved Connector 116"/>
              <p:cNvCxnSpPr/>
              <p:nvPr/>
            </p:nvCxnSpPr>
            <p:spPr>
              <a:xfrm flipV="1">
                <a:off x="8293680" y="1962175"/>
                <a:ext cx="255610" cy="466188"/>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7786029" y="1962175"/>
                <a:ext cx="511226" cy="466191"/>
                <a:chOff x="8481568" y="1918813"/>
                <a:chExt cx="962534" cy="466191"/>
              </a:xfrm>
            </p:grpSpPr>
            <p:cxnSp>
              <p:nvCxnSpPr>
                <p:cNvPr id="122" name="Curved Connector 121"/>
                <p:cNvCxnSpPr/>
                <p:nvPr/>
              </p:nvCxnSpPr>
              <p:spPr>
                <a:xfrm flipV="1">
                  <a:off x="8481568" y="1918815"/>
                  <a:ext cx="481262"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3" name="Curved Connector 12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19" name="Group 118"/>
              <p:cNvGrpSpPr/>
              <p:nvPr/>
            </p:nvGrpSpPr>
            <p:grpSpPr>
              <a:xfrm>
                <a:off x="7274821" y="1962175"/>
                <a:ext cx="511219" cy="466189"/>
                <a:chOff x="8481582" y="1918813"/>
                <a:chExt cx="962520" cy="466189"/>
              </a:xfrm>
            </p:grpSpPr>
            <p:cxnSp>
              <p:nvCxnSpPr>
                <p:cNvPr id="120" name="Curved Connector 11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1" name="Curved Connector 12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112" name="Group 111"/>
            <p:cNvGrpSpPr/>
            <p:nvPr/>
          </p:nvGrpSpPr>
          <p:grpSpPr>
            <a:xfrm>
              <a:off x="6231893" y="2055258"/>
              <a:ext cx="357777" cy="228540"/>
              <a:chOff x="6065070" y="2155811"/>
              <a:chExt cx="278538" cy="177924"/>
            </a:xfrm>
          </p:grpSpPr>
          <p:cxnSp>
            <p:nvCxnSpPr>
              <p:cNvPr id="113" name="Curved Connector 112"/>
              <p:cNvCxnSpPr/>
              <p:nvPr/>
            </p:nvCxnSpPr>
            <p:spPr>
              <a:xfrm flipV="1">
                <a:off x="6250760" y="2155811"/>
                <a:ext cx="92848" cy="177924"/>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14" name="Group 113"/>
              <p:cNvGrpSpPr/>
              <p:nvPr/>
            </p:nvGrpSpPr>
            <p:grpSpPr>
              <a:xfrm>
                <a:off x="6065070" y="2155811"/>
                <a:ext cx="185695" cy="177924"/>
                <a:chOff x="8481582" y="1918813"/>
                <a:chExt cx="962520" cy="466189"/>
              </a:xfrm>
            </p:grpSpPr>
            <p:cxnSp>
              <p:nvCxnSpPr>
                <p:cNvPr id="115" name="Curved Connector 114"/>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6" name="Curved Connector 115"/>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cxnSp>
          <p:nvCxnSpPr>
            <p:cNvPr id="92" name="Curved Connector 91"/>
            <p:cNvCxnSpPr/>
            <p:nvPr/>
          </p:nvCxnSpPr>
          <p:spPr>
            <a:xfrm flipV="1">
              <a:off x="6490931" y="2892467"/>
              <a:ext cx="119261" cy="228541"/>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3" name="Curved Connector 92"/>
            <p:cNvCxnSpPr/>
            <p:nvPr/>
          </p:nvCxnSpPr>
          <p:spPr>
            <a:xfrm flipH="1" flipV="1">
              <a:off x="6610195" y="2892466"/>
              <a:ext cx="119261" cy="228541"/>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4" name="Curved Connector 93"/>
            <p:cNvCxnSpPr/>
            <p:nvPr/>
          </p:nvCxnSpPr>
          <p:spPr>
            <a:xfrm flipV="1">
              <a:off x="6249239" y="2892466"/>
              <a:ext cx="119261" cy="228541"/>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5" name="Curved Connector 94"/>
            <p:cNvCxnSpPr/>
            <p:nvPr/>
          </p:nvCxnSpPr>
          <p:spPr>
            <a:xfrm flipH="1" flipV="1">
              <a:off x="6368500" y="2892466"/>
              <a:ext cx="119261" cy="228541"/>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35" name="TextBox 234"/>
          <p:cNvSpPr txBox="1"/>
          <p:nvPr/>
        </p:nvSpPr>
        <p:spPr>
          <a:xfrm>
            <a:off x="4722532" y="3422425"/>
            <a:ext cx="1236261" cy="400110"/>
          </a:xfrm>
          <a:prstGeom prst="rect">
            <a:avLst/>
          </a:prstGeom>
          <a:noFill/>
        </p:spPr>
        <p:txBody>
          <a:bodyPr wrap="none" rtlCol="0">
            <a:spAutoFit/>
          </a:bodyPr>
          <a:lstStyle/>
          <a:p>
            <a:r>
              <a:rPr lang="en-US" sz="2000" dirty="0" smtClean="0">
                <a:solidFill>
                  <a:srgbClr val="FFFFFF"/>
                </a:solidFill>
              </a:rPr>
              <a:t>T1@ts=</a:t>
            </a:r>
            <a:r>
              <a:rPr lang="en-US" altLang="zh-CN" sz="2000" dirty="0" smtClean="0">
                <a:solidFill>
                  <a:srgbClr val="FFFFFF"/>
                </a:solidFill>
              </a:rPr>
              <a:t>2</a:t>
            </a:r>
            <a:endParaRPr lang="en-US" sz="2000" dirty="0" smtClean="0">
              <a:solidFill>
                <a:srgbClr val="FFFFFF"/>
              </a:solidFill>
            </a:endParaRPr>
          </a:p>
        </p:txBody>
      </p:sp>
      <p:sp>
        <p:nvSpPr>
          <p:cNvPr id="236" name="TextBox 235"/>
          <p:cNvSpPr txBox="1"/>
          <p:nvPr/>
        </p:nvSpPr>
        <p:spPr>
          <a:xfrm>
            <a:off x="4722532" y="4152656"/>
            <a:ext cx="1236261" cy="400110"/>
          </a:xfrm>
          <a:prstGeom prst="rect">
            <a:avLst/>
          </a:prstGeom>
          <a:noFill/>
        </p:spPr>
        <p:txBody>
          <a:bodyPr wrap="none" rtlCol="0">
            <a:spAutoFit/>
          </a:bodyPr>
          <a:lstStyle/>
          <a:p>
            <a:r>
              <a:rPr lang="en-US" sz="2000" dirty="0" smtClean="0">
                <a:solidFill>
                  <a:srgbClr val="FFFFFF"/>
                </a:solidFill>
              </a:rPr>
              <a:t>T2@ts=</a:t>
            </a:r>
            <a:r>
              <a:rPr lang="en-US" altLang="zh-CN" sz="2000" dirty="0" smtClean="0">
                <a:solidFill>
                  <a:srgbClr val="FFFFFF"/>
                </a:solidFill>
              </a:rPr>
              <a:t>1</a:t>
            </a:r>
            <a:endParaRPr lang="en-US" sz="2000" dirty="0" smtClean="0">
              <a:solidFill>
                <a:srgbClr val="FFFFFF"/>
              </a:solidFill>
            </a:endParaRPr>
          </a:p>
        </p:txBody>
      </p:sp>
      <p:grpSp>
        <p:nvGrpSpPr>
          <p:cNvPr id="237" name="Group 236"/>
          <p:cNvGrpSpPr/>
          <p:nvPr/>
        </p:nvGrpSpPr>
        <p:grpSpPr>
          <a:xfrm>
            <a:off x="6053575" y="3250286"/>
            <a:ext cx="2759065" cy="1429255"/>
            <a:chOff x="5957289" y="1712169"/>
            <a:chExt cx="3170276" cy="1642270"/>
          </a:xfrm>
        </p:grpSpPr>
        <p:sp>
          <p:nvSpPr>
            <p:cNvPr id="238" name="Rectangle 237"/>
            <p:cNvSpPr/>
            <p:nvPr/>
          </p:nvSpPr>
          <p:spPr>
            <a:xfrm>
              <a:off x="5957289" y="1799297"/>
              <a:ext cx="2676890" cy="684008"/>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grpSp>
          <p:nvGrpSpPr>
            <p:cNvPr id="239" name="Group 238"/>
            <p:cNvGrpSpPr/>
            <p:nvPr/>
          </p:nvGrpSpPr>
          <p:grpSpPr>
            <a:xfrm>
              <a:off x="5959654" y="1780629"/>
              <a:ext cx="291759" cy="702189"/>
              <a:chOff x="7414412" y="1183488"/>
              <a:chExt cx="227142" cy="546671"/>
            </a:xfrm>
          </p:grpSpPr>
          <p:sp>
            <p:nvSpPr>
              <p:cNvPr id="302" name="Rectangle 301"/>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3" name="TextBox 302"/>
              <p:cNvSpPr txBox="1"/>
              <p:nvPr/>
            </p:nvSpPr>
            <p:spPr>
              <a:xfrm rot="16200000">
                <a:off x="7254647" y="1343253"/>
                <a:ext cx="546671" cy="227142"/>
              </a:xfrm>
              <a:prstGeom prst="rect">
                <a:avLst/>
              </a:prstGeom>
              <a:noFill/>
            </p:spPr>
            <p:txBody>
              <a:bodyPr wrap="none" rtlCol="0">
                <a:spAutoFit/>
              </a:bodyPr>
              <a:lstStyle/>
              <a:p>
                <a:r>
                  <a:rPr lang="en-US" sz="1050" b="1" dirty="0" smtClean="0"/>
                  <a:t>BEGIN</a:t>
                </a:r>
              </a:p>
            </p:txBody>
          </p:sp>
        </p:grpSp>
        <p:grpSp>
          <p:nvGrpSpPr>
            <p:cNvPr id="240" name="Group 239"/>
            <p:cNvGrpSpPr/>
            <p:nvPr/>
          </p:nvGrpSpPr>
          <p:grpSpPr>
            <a:xfrm>
              <a:off x="8338845" y="1712169"/>
              <a:ext cx="291759" cy="839534"/>
              <a:chOff x="7422520" y="1130026"/>
              <a:chExt cx="227141" cy="653597"/>
            </a:xfrm>
          </p:grpSpPr>
          <p:sp>
            <p:nvSpPr>
              <p:cNvPr id="299" name="Rectangle 298"/>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0" name="TextBox 299"/>
              <p:cNvSpPr txBox="1"/>
              <p:nvPr/>
            </p:nvSpPr>
            <p:spPr>
              <a:xfrm rot="16200000">
                <a:off x="7209292" y="1343254"/>
                <a:ext cx="653597" cy="227141"/>
              </a:xfrm>
              <a:prstGeom prst="rect">
                <a:avLst/>
              </a:prstGeom>
              <a:noFill/>
            </p:spPr>
            <p:txBody>
              <a:bodyPr wrap="none" rtlCol="0">
                <a:spAutoFit/>
              </a:bodyPr>
              <a:lstStyle/>
              <a:p>
                <a:r>
                  <a:rPr lang="en-US" sz="1050" b="1" dirty="0" smtClean="0"/>
                  <a:t>COMMIT</a:t>
                </a:r>
              </a:p>
            </p:txBody>
          </p:sp>
        </p:grpSp>
        <p:grpSp>
          <p:nvGrpSpPr>
            <p:cNvPr id="241" name="Group 240"/>
            <p:cNvGrpSpPr/>
            <p:nvPr/>
          </p:nvGrpSpPr>
          <p:grpSpPr>
            <a:xfrm>
              <a:off x="6551345" y="1756973"/>
              <a:ext cx="772131" cy="702073"/>
              <a:chOff x="6055982" y="1923589"/>
              <a:chExt cx="601123" cy="546581"/>
            </a:xfrm>
          </p:grpSpPr>
          <p:sp>
            <p:nvSpPr>
              <p:cNvPr id="296" name="Rectangle 295"/>
              <p:cNvSpPr/>
              <p:nvPr/>
            </p:nvSpPr>
            <p:spPr>
              <a:xfrm>
                <a:off x="6086243" y="1971476"/>
                <a:ext cx="534618" cy="498694"/>
              </a:xfrm>
              <a:prstGeom prst="rect">
                <a:avLst/>
              </a:prstGeom>
              <a:solidFill>
                <a:srgbClr val="FF9897"/>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pic>
            <p:nvPicPr>
              <p:cNvPr id="297" name="Picture 296" descr="glasses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1159" y="1923589"/>
                <a:ext cx="464776" cy="464776"/>
              </a:xfrm>
              <a:prstGeom prst="rect">
                <a:avLst/>
              </a:prstGeom>
            </p:spPr>
          </p:pic>
          <p:sp>
            <p:nvSpPr>
              <p:cNvPr id="298" name="TextBox 297"/>
              <p:cNvSpPr txBox="1"/>
              <p:nvPr/>
            </p:nvSpPr>
            <p:spPr>
              <a:xfrm>
                <a:off x="6055982" y="2263435"/>
                <a:ext cx="601123" cy="206492"/>
              </a:xfrm>
              <a:prstGeom prst="rect">
                <a:avLst/>
              </a:prstGeom>
              <a:noFill/>
            </p:spPr>
            <p:txBody>
              <a:bodyPr wrap="none" rtlCol="0">
                <a:spAutoFit/>
              </a:bodyPr>
              <a:lstStyle/>
              <a:p>
                <a:r>
                  <a:rPr lang="en-US" sz="900" b="1" dirty="0" smtClean="0">
                    <a:latin typeface="Dejavu sans mono"/>
                    <a:cs typeface="Dejavu sans mono"/>
                  </a:rPr>
                  <a:t>READ(A)</a:t>
                </a:r>
              </a:p>
            </p:txBody>
          </p:sp>
        </p:grpSp>
        <p:grpSp>
          <p:nvGrpSpPr>
            <p:cNvPr id="242" name="Group 241"/>
            <p:cNvGrpSpPr/>
            <p:nvPr/>
          </p:nvGrpSpPr>
          <p:grpSpPr>
            <a:xfrm>
              <a:off x="7517926" y="2055259"/>
              <a:ext cx="833119" cy="228540"/>
              <a:chOff x="6764060" y="2332477"/>
              <a:chExt cx="630313" cy="177924"/>
            </a:xfrm>
          </p:grpSpPr>
          <p:cxnSp>
            <p:nvCxnSpPr>
              <p:cNvPr id="285" name="Curved Connector 284"/>
              <p:cNvCxnSpPr/>
              <p:nvPr/>
            </p:nvCxnSpPr>
            <p:spPr>
              <a:xfrm flipH="1" flipV="1">
                <a:off x="6764060" y="2332477"/>
                <a:ext cx="90230" cy="177924"/>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86" name="Group 285"/>
              <p:cNvGrpSpPr/>
              <p:nvPr/>
            </p:nvGrpSpPr>
            <p:grpSpPr>
              <a:xfrm>
                <a:off x="6854265" y="2332477"/>
                <a:ext cx="540108" cy="177924"/>
                <a:chOff x="7274821" y="1962175"/>
                <a:chExt cx="1530069" cy="466189"/>
              </a:xfrm>
            </p:grpSpPr>
            <p:grpSp>
              <p:nvGrpSpPr>
                <p:cNvPr id="287" name="Group 286"/>
                <p:cNvGrpSpPr/>
                <p:nvPr/>
              </p:nvGrpSpPr>
              <p:grpSpPr>
                <a:xfrm>
                  <a:off x="8293671" y="1962175"/>
                  <a:ext cx="511219" cy="466189"/>
                  <a:chOff x="8481582" y="1918813"/>
                  <a:chExt cx="962520" cy="466189"/>
                </a:xfrm>
              </p:grpSpPr>
              <p:cxnSp>
                <p:nvCxnSpPr>
                  <p:cNvPr id="294" name="Curved Connector 293"/>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5" name="Curved Connector 294"/>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88" name="Group 287"/>
                <p:cNvGrpSpPr/>
                <p:nvPr/>
              </p:nvGrpSpPr>
              <p:grpSpPr>
                <a:xfrm>
                  <a:off x="7786040" y="1962175"/>
                  <a:ext cx="511219" cy="466189"/>
                  <a:chOff x="8481582" y="1918813"/>
                  <a:chExt cx="962520" cy="466189"/>
                </a:xfrm>
              </p:grpSpPr>
              <p:cxnSp>
                <p:nvCxnSpPr>
                  <p:cNvPr id="292" name="Curved Connector 291"/>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3" name="Curved Connector 292"/>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89" name="Group 288"/>
                <p:cNvGrpSpPr/>
                <p:nvPr/>
              </p:nvGrpSpPr>
              <p:grpSpPr>
                <a:xfrm>
                  <a:off x="7274821" y="1962175"/>
                  <a:ext cx="511219" cy="466189"/>
                  <a:chOff x="8481582" y="1918813"/>
                  <a:chExt cx="962520" cy="466189"/>
                </a:xfrm>
              </p:grpSpPr>
              <p:cxnSp>
                <p:nvCxnSpPr>
                  <p:cNvPr id="290" name="Curved Connector 289"/>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1" name="Curved Connector 290"/>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sp>
          <p:nvSpPr>
            <p:cNvPr id="243" name="Rectangle 242"/>
            <p:cNvSpPr/>
            <p:nvPr/>
          </p:nvSpPr>
          <p:spPr>
            <a:xfrm>
              <a:off x="5957289" y="2636501"/>
              <a:ext cx="3170276" cy="684008"/>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grpSp>
          <p:nvGrpSpPr>
            <p:cNvPr id="244" name="Group 243"/>
            <p:cNvGrpSpPr/>
            <p:nvPr/>
          </p:nvGrpSpPr>
          <p:grpSpPr>
            <a:xfrm>
              <a:off x="5962878" y="2617834"/>
              <a:ext cx="291759" cy="702189"/>
              <a:chOff x="7028901" y="1183489"/>
              <a:chExt cx="227141" cy="546671"/>
            </a:xfrm>
          </p:grpSpPr>
          <p:sp>
            <p:nvSpPr>
              <p:cNvPr id="283" name="Rectangle 282"/>
              <p:cNvSpPr/>
              <p:nvPr/>
            </p:nvSpPr>
            <p:spPr>
              <a:xfrm>
                <a:off x="7047524"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4" name="TextBox 283"/>
              <p:cNvSpPr txBox="1"/>
              <p:nvPr/>
            </p:nvSpPr>
            <p:spPr>
              <a:xfrm rot="16200000">
                <a:off x="6869136" y="1343254"/>
                <a:ext cx="546671" cy="227141"/>
              </a:xfrm>
              <a:prstGeom prst="rect">
                <a:avLst/>
              </a:prstGeom>
              <a:noFill/>
            </p:spPr>
            <p:txBody>
              <a:bodyPr wrap="none" rtlCol="0">
                <a:spAutoFit/>
              </a:bodyPr>
              <a:lstStyle/>
              <a:p>
                <a:r>
                  <a:rPr lang="en-US" sz="1050" b="1" dirty="0" smtClean="0"/>
                  <a:t>BEGIN</a:t>
                </a:r>
              </a:p>
            </p:txBody>
          </p:sp>
        </p:grpSp>
        <p:grpSp>
          <p:nvGrpSpPr>
            <p:cNvPr id="245" name="Group 244"/>
            <p:cNvGrpSpPr/>
            <p:nvPr/>
          </p:nvGrpSpPr>
          <p:grpSpPr>
            <a:xfrm>
              <a:off x="8826746" y="2577456"/>
              <a:ext cx="291760" cy="776983"/>
              <a:chOff x="7414412" y="1151889"/>
              <a:chExt cx="227143" cy="604899"/>
            </a:xfrm>
          </p:grpSpPr>
          <p:sp>
            <p:nvSpPr>
              <p:cNvPr id="281" name="Rectangle 280"/>
              <p:cNvSpPr/>
              <p:nvPr/>
            </p:nvSpPr>
            <p:spPr>
              <a:xfrm>
                <a:off x="7432051" y="1214145"/>
                <a:ext cx="194299" cy="497344"/>
              </a:xfrm>
              <a:prstGeom prst="rect">
                <a:avLst/>
              </a:prstGeom>
              <a:solidFill>
                <a:srgbClr val="FF9897"/>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2" name="TextBox 281"/>
              <p:cNvSpPr txBox="1"/>
              <p:nvPr/>
            </p:nvSpPr>
            <p:spPr>
              <a:xfrm rot="16200000">
                <a:off x="7225534" y="1340767"/>
                <a:ext cx="604899" cy="227143"/>
              </a:xfrm>
              <a:prstGeom prst="rect">
                <a:avLst/>
              </a:prstGeom>
              <a:noFill/>
            </p:spPr>
            <p:txBody>
              <a:bodyPr wrap="none" rtlCol="0">
                <a:spAutoFit/>
              </a:bodyPr>
              <a:lstStyle/>
              <a:p>
                <a:r>
                  <a:rPr lang="en-US" altLang="zh-CN" sz="1050" b="1" dirty="0" smtClean="0"/>
                  <a:t>ABORT</a:t>
                </a:r>
              </a:p>
            </p:txBody>
          </p:sp>
        </p:grpSp>
        <p:grpSp>
          <p:nvGrpSpPr>
            <p:cNvPr id="246" name="Group 245"/>
            <p:cNvGrpSpPr/>
            <p:nvPr/>
          </p:nvGrpSpPr>
          <p:grpSpPr>
            <a:xfrm>
              <a:off x="6732432" y="2892464"/>
              <a:ext cx="833149" cy="228543"/>
              <a:chOff x="6314157" y="2332477"/>
              <a:chExt cx="630334" cy="177926"/>
            </a:xfrm>
          </p:grpSpPr>
          <p:grpSp>
            <p:nvGrpSpPr>
              <p:cNvPr id="270" name="Group 269"/>
              <p:cNvGrpSpPr/>
              <p:nvPr/>
            </p:nvGrpSpPr>
            <p:grpSpPr>
              <a:xfrm>
                <a:off x="6314157" y="2332478"/>
                <a:ext cx="540108" cy="177925"/>
                <a:chOff x="7274821" y="1962175"/>
                <a:chExt cx="1530069" cy="466191"/>
              </a:xfrm>
            </p:grpSpPr>
            <p:grpSp>
              <p:nvGrpSpPr>
                <p:cNvPr id="272" name="Group 271"/>
                <p:cNvGrpSpPr/>
                <p:nvPr/>
              </p:nvGrpSpPr>
              <p:grpSpPr>
                <a:xfrm>
                  <a:off x="8293671" y="1962175"/>
                  <a:ext cx="511219" cy="466189"/>
                  <a:chOff x="8481582" y="1918813"/>
                  <a:chExt cx="962520" cy="466189"/>
                </a:xfrm>
              </p:grpSpPr>
              <p:cxnSp>
                <p:nvCxnSpPr>
                  <p:cNvPr id="279" name="Curved Connector 278"/>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0" name="Curved Connector 279"/>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73" name="Group 272"/>
                <p:cNvGrpSpPr/>
                <p:nvPr/>
              </p:nvGrpSpPr>
              <p:grpSpPr>
                <a:xfrm>
                  <a:off x="7786029" y="1962175"/>
                  <a:ext cx="511226" cy="466191"/>
                  <a:chOff x="8481568" y="1918813"/>
                  <a:chExt cx="962534" cy="466191"/>
                </a:xfrm>
              </p:grpSpPr>
              <p:cxnSp>
                <p:nvCxnSpPr>
                  <p:cNvPr id="277" name="Curved Connector 276"/>
                  <p:cNvCxnSpPr/>
                  <p:nvPr/>
                </p:nvCxnSpPr>
                <p:spPr>
                  <a:xfrm flipV="1">
                    <a:off x="8481568" y="1918815"/>
                    <a:ext cx="481262"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8" name="Curved Connector 277"/>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74" name="Group 273"/>
                <p:cNvGrpSpPr/>
                <p:nvPr/>
              </p:nvGrpSpPr>
              <p:grpSpPr>
                <a:xfrm>
                  <a:off x="7274821" y="1962175"/>
                  <a:ext cx="511219" cy="466189"/>
                  <a:chOff x="8481582" y="1918813"/>
                  <a:chExt cx="962520" cy="466189"/>
                </a:xfrm>
              </p:grpSpPr>
              <p:cxnSp>
                <p:nvCxnSpPr>
                  <p:cNvPr id="275" name="Curved Connector 274"/>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6" name="Curved Connector 275"/>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cxnSp>
            <p:nvCxnSpPr>
              <p:cNvPr id="271" name="Curved Connector 270"/>
              <p:cNvCxnSpPr/>
              <p:nvPr/>
            </p:nvCxnSpPr>
            <p:spPr>
              <a:xfrm flipV="1">
                <a:off x="6854262" y="2332477"/>
                <a:ext cx="90229" cy="177924"/>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47" name="Group 246"/>
            <p:cNvGrpSpPr/>
            <p:nvPr/>
          </p:nvGrpSpPr>
          <p:grpSpPr>
            <a:xfrm>
              <a:off x="7498997" y="2655688"/>
              <a:ext cx="823539" cy="666994"/>
              <a:chOff x="4957591" y="2800785"/>
              <a:chExt cx="641146" cy="519271"/>
            </a:xfrm>
          </p:grpSpPr>
          <p:sp>
            <p:nvSpPr>
              <p:cNvPr id="267" name="Rectangle 266"/>
              <p:cNvSpPr/>
              <p:nvPr/>
            </p:nvSpPr>
            <p:spPr>
              <a:xfrm>
                <a:off x="5010102" y="2800785"/>
                <a:ext cx="534618" cy="498694"/>
              </a:xfrm>
              <a:prstGeom prst="rect">
                <a:avLst/>
              </a:prstGeom>
              <a:solidFill>
                <a:srgbClr val="AA4343"/>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sp>
            <p:nvSpPr>
              <p:cNvPr id="268" name="TextBox 267"/>
              <p:cNvSpPr txBox="1"/>
              <p:nvPr/>
            </p:nvSpPr>
            <p:spPr>
              <a:xfrm>
                <a:off x="4957591" y="3113564"/>
                <a:ext cx="641146" cy="206492"/>
              </a:xfrm>
              <a:prstGeom prst="rect">
                <a:avLst/>
              </a:prstGeom>
              <a:noFill/>
            </p:spPr>
            <p:txBody>
              <a:bodyPr wrap="none" rtlCol="0">
                <a:spAutoFit/>
              </a:bodyPr>
              <a:lstStyle/>
              <a:p>
                <a:r>
                  <a:rPr lang="en-US" sz="900" b="1" dirty="0" smtClean="0">
                    <a:latin typeface="Dejavu sans mono"/>
                    <a:cs typeface="Dejavu sans mono"/>
                  </a:rPr>
                  <a:t>WRITE(A)</a:t>
                </a:r>
              </a:p>
            </p:txBody>
          </p:sp>
          <p:pic>
            <p:nvPicPr>
              <p:cNvPr id="269" name="Picture 268" descr="pencil4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7840" y="2821681"/>
                <a:ext cx="316505" cy="316505"/>
              </a:xfrm>
              <a:prstGeom prst="rect">
                <a:avLst/>
              </a:prstGeom>
            </p:spPr>
          </p:pic>
        </p:grpSp>
        <p:cxnSp>
          <p:nvCxnSpPr>
            <p:cNvPr id="248" name="Curved Connector 247"/>
            <p:cNvCxnSpPr/>
            <p:nvPr/>
          </p:nvCxnSpPr>
          <p:spPr>
            <a:xfrm flipH="1" flipV="1">
              <a:off x="7279167" y="2055259"/>
              <a:ext cx="119261" cy="228540"/>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9" name="Curved Connector 248"/>
            <p:cNvCxnSpPr/>
            <p:nvPr/>
          </p:nvCxnSpPr>
          <p:spPr>
            <a:xfrm flipV="1">
              <a:off x="7398396" y="2055259"/>
              <a:ext cx="119261" cy="228540"/>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50" name="Group 249"/>
            <p:cNvGrpSpPr/>
            <p:nvPr/>
          </p:nvGrpSpPr>
          <p:grpSpPr>
            <a:xfrm>
              <a:off x="8253846" y="2892463"/>
              <a:ext cx="594636" cy="228541"/>
              <a:chOff x="7274821" y="1962175"/>
              <a:chExt cx="1274469" cy="466191"/>
            </a:xfrm>
          </p:grpSpPr>
          <p:cxnSp>
            <p:nvCxnSpPr>
              <p:cNvPr id="260" name="Curved Connector 259"/>
              <p:cNvCxnSpPr/>
              <p:nvPr/>
            </p:nvCxnSpPr>
            <p:spPr>
              <a:xfrm flipV="1">
                <a:off x="8293680" y="1962175"/>
                <a:ext cx="255610" cy="466188"/>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61" name="Group 260"/>
              <p:cNvGrpSpPr/>
              <p:nvPr/>
            </p:nvGrpSpPr>
            <p:grpSpPr>
              <a:xfrm>
                <a:off x="7786029" y="1962175"/>
                <a:ext cx="511226" cy="466191"/>
                <a:chOff x="8481568" y="1918813"/>
                <a:chExt cx="962534" cy="466191"/>
              </a:xfrm>
            </p:grpSpPr>
            <p:cxnSp>
              <p:nvCxnSpPr>
                <p:cNvPr id="265" name="Curved Connector 264"/>
                <p:cNvCxnSpPr/>
                <p:nvPr/>
              </p:nvCxnSpPr>
              <p:spPr>
                <a:xfrm flipV="1">
                  <a:off x="8481568" y="1918815"/>
                  <a:ext cx="481262"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6" name="Curved Connector 265"/>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62" name="Group 261"/>
              <p:cNvGrpSpPr/>
              <p:nvPr/>
            </p:nvGrpSpPr>
            <p:grpSpPr>
              <a:xfrm>
                <a:off x="7274821" y="1962175"/>
                <a:ext cx="511219" cy="466189"/>
                <a:chOff x="8481582" y="1918813"/>
                <a:chExt cx="962520" cy="466189"/>
              </a:xfrm>
            </p:grpSpPr>
            <p:cxnSp>
              <p:nvCxnSpPr>
                <p:cNvPr id="263" name="Curved Connector 262"/>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4" name="Curved Connector 263"/>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251" name="Group 250"/>
            <p:cNvGrpSpPr/>
            <p:nvPr/>
          </p:nvGrpSpPr>
          <p:grpSpPr>
            <a:xfrm>
              <a:off x="6231893" y="2055258"/>
              <a:ext cx="357777" cy="228540"/>
              <a:chOff x="6065070" y="2155811"/>
              <a:chExt cx="278538" cy="177924"/>
            </a:xfrm>
          </p:grpSpPr>
          <p:cxnSp>
            <p:nvCxnSpPr>
              <p:cNvPr id="256" name="Curved Connector 255"/>
              <p:cNvCxnSpPr/>
              <p:nvPr/>
            </p:nvCxnSpPr>
            <p:spPr>
              <a:xfrm flipV="1">
                <a:off x="6250760" y="2155811"/>
                <a:ext cx="92848" cy="177924"/>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57" name="Group 256"/>
              <p:cNvGrpSpPr/>
              <p:nvPr/>
            </p:nvGrpSpPr>
            <p:grpSpPr>
              <a:xfrm>
                <a:off x="6065070" y="2155811"/>
                <a:ext cx="185695" cy="177924"/>
                <a:chOff x="8481582" y="1918813"/>
                <a:chExt cx="962520" cy="466189"/>
              </a:xfrm>
            </p:grpSpPr>
            <p:cxnSp>
              <p:nvCxnSpPr>
                <p:cNvPr id="258" name="Curved Connector 257"/>
                <p:cNvCxnSpPr/>
                <p:nvPr/>
              </p:nvCxnSpPr>
              <p:spPr>
                <a:xfrm flipV="1">
                  <a:off x="848158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9" name="Curved Connector 258"/>
                <p:cNvCxnSpPr/>
                <p:nvPr/>
              </p:nvCxnSpPr>
              <p:spPr>
                <a:xfrm flipH="1" flipV="1">
                  <a:off x="8962842" y="1918813"/>
                  <a:ext cx="481260" cy="466189"/>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grpSp>
        <p:cxnSp>
          <p:nvCxnSpPr>
            <p:cNvPr id="252" name="Curved Connector 251"/>
            <p:cNvCxnSpPr/>
            <p:nvPr/>
          </p:nvCxnSpPr>
          <p:spPr>
            <a:xfrm flipV="1">
              <a:off x="6490931" y="2892467"/>
              <a:ext cx="119261" cy="228541"/>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3" name="Curved Connector 252"/>
            <p:cNvCxnSpPr/>
            <p:nvPr/>
          </p:nvCxnSpPr>
          <p:spPr>
            <a:xfrm flipH="1" flipV="1">
              <a:off x="6610195" y="2892466"/>
              <a:ext cx="119261" cy="228541"/>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4" name="Curved Connector 253"/>
            <p:cNvCxnSpPr/>
            <p:nvPr/>
          </p:nvCxnSpPr>
          <p:spPr>
            <a:xfrm flipV="1">
              <a:off x="6249239" y="2892466"/>
              <a:ext cx="119261" cy="228541"/>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5" name="Curved Connector 254"/>
            <p:cNvCxnSpPr/>
            <p:nvPr/>
          </p:nvCxnSpPr>
          <p:spPr>
            <a:xfrm flipH="1" flipV="1">
              <a:off x="6368500" y="2892466"/>
              <a:ext cx="119261" cy="228541"/>
            </a:xfrm>
            <a:prstGeom prst="curvedConnector3">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04" name="Down Arrow 303"/>
          <p:cNvSpPr/>
          <p:nvPr/>
        </p:nvSpPr>
        <p:spPr>
          <a:xfrm>
            <a:off x="6641320" y="2874820"/>
            <a:ext cx="800708" cy="329286"/>
          </a:xfrm>
          <a:prstGeom prst="downArrow">
            <a:avLst/>
          </a:prstGeom>
          <a:ln w="38100" cmpd="sng">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6" name="Rounded Rectangle 305"/>
          <p:cNvSpPr/>
          <p:nvPr/>
        </p:nvSpPr>
        <p:spPr>
          <a:xfrm>
            <a:off x="4722532" y="3342811"/>
            <a:ext cx="1236262" cy="1286091"/>
          </a:xfrm>
          <a:prstGeom prst="roundRect">
            <a:avLst/>
          </a:prstGeom>
          <a:ln w="38100">
            <a:solidFill>
              <a:srgbClr val="FF6666"/>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7" name="Rounded Rectangle 306"/>
          <p:cNvSpPr/>
          <p:nvPr/>
        </p:nvSpPr>
        <p:spPr>
          <a:xfrm>
            <a:off x="8518592" y="4025903"/>
            <a:ext cx="356466" cy="664153"/>
          </a:xfrm>
          <a:prstGeom prst="roundRect">
            <a:avLst/>
          </a:prstGeom>
          <a:ln w="38100">
            <a:solidFill>
              <a:srgbClr val="FF6666"/>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4" name="Straight Arrow Connector 163"/>
          <p:cNvCxnSpPr/>
          <p:nvPr/>
        </p:nvCxnSpPr>
        <p:spPr>
          <a:xfrm>
            <a:off x="6738257" y="1249200"/>
            <a:ext cx="1670774" cy="0"/>
          </a:xfrm>
          <a:prstGeom prst="straightConnector1">
            <a:avLst/>
          </a:prstGeom>
          <a:ln w="3810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8409031" y="1031430"/>
            <a:ext cx="745091" cy="400110"/>
          </a:xfrm>
          <a:prstGeom prst="rect">
            <a:avLst/>
          </a:prstGeom>
          <a:noFill/>
        </p:spPr>
        <p:txBody>
          <a:bodyPr wrap="none" rtlCol="0">
            <a:spAutoFit/>
          </a:bodyPr>
          <a:lstStyle/>
          <a:p>
            <a:r>
              <a:rPr lang="en-US" sz="2000" dirty="0" smtClean="0">
                <a:solidFill>
                  <a:srgbClr val="FFFFFF"/>
                </a:solidFill>
              </a:rPr>
              <a:t>Time</a:t>
            </a:r>
          </a:p>
        </p:txBody>
      </p:sp>
    </p:spTree>
    <p:extLst>
      <p:ext uri="{BB962C8B-B14F-4D97-AF65-F5344CB8AC3E}">
        <p14:creationId xmlns:p14="http://schemas.microsoft.com/office/powerpoint/2010/main" val="7903665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7" grpId="0"/>
      <p:bldP spid="235" grpId="0"/>
      <p:bldP spid="236" grpId="0"/>
      <p:bldP spid="304" grpId="0" animBg="1"/>
      <p:bldP spid="306" grpId="0" animBg="1"/>
      <p:bldP spid="307" grpId="0" animBg="1"/>
      <p:bldP spid="16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0603"/>
            <a:ext cx="8229600" cy="65127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Key Idea: Data Driven Timestamp Management</a:t>
            </a:r>
          </a:p>
        </p:txBody>
      </p:sp>
      <p:sp>
        <p:nvSpPr>
          <p:cNvPr id="3" name="Content Placeholder 2"/>
          <p:cNvSpPr>
            <a:spLocks noGrp="1"/>
          </p:cNvSpPr>
          <p:nvPr>
            <p:ph idx="1"/>
          </p:nvPr>
        </p:nvSpPr>
        <p:spPr>
          <a:xfrm>
            <a:off x="698501" y="1597586"/>
            <a:ext cx="3016250" cy="650874"/>
          </a:xfrm>
        </p:spPr>
        <p:txBody>
          <a:bodyPr/>
          <a:lstStyle/>
          <a:p>
            <a:pPr marL="0" indent="0">
              <a:buNone/>
            </a:pPr>
            <a:r>
              <a:rPr lang="en-US" dirty="0" smtClean="0">
                <a:solidFill>
                  <a:schemeClr val="bg1"/>
                </a:solidFill>
              </a:rPr>
              <a:t>Traditional T/O</a:t>
            </a:r>
          </a:p>
          <a:p>
            <a:pPr marL="0" indent="0">
              <a:buNone/>
            </a:pPr>
            <a:endParaRPr lang="en-US" dirty="0">
              <a:solidFill>
                <a:schemeClr val="bg1"/>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39</a:t>
            </a:fld>
            <a:endParaRPr lang="en-US"/>
          </a:p>
        </p:txBody>
      </p:sp>
      <p:sp>
        <p:nvSpPr>
          <p:cNvPr id="5" name="TextBox 4"/>
          <p:cNvSpPr txBox="1"/>
          <p:nvPr/>
        </p:nvSpPr>
        <p:spPr>
          <a:xfrm>
            <a:off x="266699" y="2335175"/>
            <a:ext cx="4083051" cy="1015663"/>
          </a:xfrm>
          <a:prstGeom prst="rect">
            <a:avLst/>
          </a:prstGeom>
          <a:noFill/>
        </p:spPr>
        <p:txBody>
          <a:bodyPr wrap="square" rtlCol="0">
            <a:spAutoFit/>
          </a:bodyPr>
          <a:lstStyle/>
          <a:p>
            <a:pPr marL="457200" indent="-457200">
              <a:buFont typeface="+mj-lt"/>
              <a:buAutoNum type="arabicPeriod"/>
            </a:pPr>
            <a:r>
              <a:rPr lang="en-US" sz="2000" dirty="0" smtClean="0">
                <a:solidFill>
                  <a:srgbClr val="FFFFFF"/>
                </a:solidFill>
              </a:rPr>
              <a:t>Acquire timestamp (TS)</a:t>
            </a:r>
          </a:p>
          <a:p>
            <a:pPr marL="457200" indent="-457200">
              <a:buFont typeface="+mj-lt"/>
              <a:buAutoNum type="arabicPeriod"/>
            </a:pPr>
            <a:r>
              <a:rPr lang="en-US" sz="2000" dirty="0" smtClean="0">
                <a:solidFill>
                  <a:srgbClr val="FFFFFF"/>
                </a:solidFill>
              </a:rPr>
              <a:t>Determine </a:t>
            </a:r>
            <a:r>
              <a:rPr lang="en-US" altLang="zh-CN" sz="2000" dirty="0" smtClean="0">
                <a:solidFill>
                  <a:srgbClr val="FFFFFF"/>
                </a:solidFill>
              </a:rPr>
              <a:t>tuple</a:t>
            </a:r>
            <a:r>
              <a:rPr lang="en-US" sz="2000" dirty="0" smtClean="0">
                <a:solidFill>
                  <a:srgbClr val="FFFFFF"/>
                </a:solidFill>
              </a:rPr>
              <a:t> visibility using TS</a:t>
            </a:r>
          </a:p>
        </p:txBody>
      </p:sp>
      <p:sp>
        <p:nvSpPr>
          <p:cNvPr id="6" name="TextBox 5"/>
          <p:cNvSpPr txBox="1"/>
          <p:nvPr/>
        </p:nvSpPr>
        <p:spPr>
          <a:xfrm>
            <a:off x="5842000" y="1581711"/>
            <a:ext cx="1355059" cy="584776"/>
          </a:xfrm>
          <a:prstGeom prst="rect">
            <a:avLst/>
          </a:prstGeom>
          <a:noFill/>
        </p:spPr>
        <p:txBody>
          <a:bodyPr wrap="none" rtlCol="0">
            <a:spAutoFit/>
          </a:bodyPr>
          <a:lstStyle/>
          <a:p>
            <a:r>
              <a:rPr lang="en-US" sz="3200" dirty="0" err="1" smtClean="0">
                <a:solidFill>
                  <a:srgbClr val="FFFFFF"/>
                </a:solidFill>
              </a:rPr>
              <a:t>TicToc</a:t>
            </a:r>
            <a:endParaRPr lang="en-US" sz="3200" dirty="0" smtClean="0">
              <a:solidFill>
                <a:srgbClr val="FFFFFF"/>
              </a:solidFill>
            </a:endParaRPr>
          </a:p>
        </p:txBody>
      </p:sp>
      <p:sp>
        <p:nvSpPr>
          <p:cNvPr id="8" name="TextBox 7"/>
          <p:cNvSpPr txBox="1"/>
          <p:nvPr/>
        </p:nvSpPr>
        <p:spPr>
          <a:xfrm>
            <a:off x="4794250" y="2335175"/>
            <a:ext cx="4127501" cy="1323439"/>
          </a:xfrm>
          <a:prstGeom prst="rect">
            <a:avLst/>
          </a:prstGeom>
          <a:noFill/>
        </p:spPr>
        <p:txBody>
          <a:bodyPr wrap="square" rtlCol="0">
            <a:spAutoFit/>
          </a:bodyPr>
          <a:lstStyle/>
          <a:p>
            <a:pPr marL="457200" indent="-457200">
              <a:buFont typeface="+mj-lt"/>
              <a:buAutoNum type="arabicPeriod"/>
            </a:pPr>
            <a:r>
              <a:rPr lang="en-US" altLang="zh-CN" sz="2000" dirty="0" smtClean="0">
                <a:solidFill>
                  <a:srgbClr val="FFFFFF"/>
                </a:solidFill>
              </a:rPr>
              <a:t>Access tuples</a:t>
            </a:r>
            <a:r>
              <a:rPr lang="en-US" altLang="zh-CN" sz="2000" dirty="0">
                <a:solidFill>
                  <a:srgbClr val="FFFFFF"/>
                </a:solidFill>
              </a:rPr>
              <a:t> </a:t>
            </a:r>
            <a:r>
              <a:rPr lang="en-US" altLang="zh-CN" sz="2000" dirty="0" smtClean="0">
                <a:solidFill>
                  <a:srgbClr val="FFFFFF"/>
                </a:solidFill>
              </a:rPr>
              <a:t>and remember their timestamp info.</a:t>
            </a:r>
          </a:p>
          <a:p>
            <a:pPr marL="457200" indent="-457200">
              <a:buFont typeface="+mj-lt"/>
              <a:buAutoNum type="arabicPeriod"/>
            </a:pPr>
            <a:r>
              <a:rPr lang="en-US" sz="2000" dirty="0" smtClean="0">
                <a:solidFill>
                  <a:srgbClr val="FFFFFF"/>
                </a:solidFill>
              </a:rPr>
              <a:t>Compute commit timestamp (</a:t>
            </a:r>
            <a:r>
              <a:rPr lang="en-US" altLang="zh-CN" sz="2000" dirty="0" err="1" smtClean="0">
                <a:solidFill>
                  <a:srgbClr val="FFFFFF"/>
                </a:solidFill>
              </a:rPr>
              <a:t>CommitTS</a:t>
            </a:r>
            <a:r>
              <a:rPr lang="en-US" altLang="zh-CN" sz="2000" dirty="0">
                <a:solidFill>
                  <a:srgbClr val="FFFFFF"/>
                </a:solidFill>
              </a:rPr>
              <a:t>)</a:t>
            </a:r>
            <a:endParaRPr lang="en-US" sz="2000" dirty="0" smtClean="0">
              <a:solidFill>
                <a:srgbClr val="FFFFFF"/>
              </a:solidFill>
            </a:endParaRPr>
          </a:p>
        </p:txBody>
      </p:sp>
      <p:sp>
        <p:nvSpPr>
          <p:cNvPr id="24" name="Content Placeholder 2"/>
          <p:cNvSpPr txBox="1">
            <a:spLocks/>
          </p:cNvSpPr>
          <p:nvPr/>
        </p:nvSpPr>
        <p:spPr bwMode="auto">
          <a:xfrm>
            <a:off x="4918367" y="3689713"/>
            <a:ext cx="3158592" cy="4521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rgbClr val="FFFFFF"/>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rgbClr val="FFFFFF"/>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sz="2000" dirty="0" smtClean="0">
                <a:solidFill>
                  <a:schemeClr val="bg1"/>
                </a:solidFill>
              </a:rPr>
              <a:t>No Timestamp Allocation</a:t>
            </a:r>
          </a:p>
        </p:txBody>
      </p:sp>
      <p:sp>
        <p:nvSpPr>
          <p:cNvPr id="25" name="Content Placeholder 2"/>
          <p:cNvSpPr txBox="1">
            <a:spLocks/>
          </p:cNvSpPr>
          <p:nvPr/>
        </p:nvSpPr>
        <p:spPr bwMode="auto">
          <a:xfrm>
            <a:off x="4794250" y="4093305"/>
            <a:ext cx="4314357" cy="4556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rgbClr val="FFFFFF"/>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rgbClr val="FFFFFF"/>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sz="2000" dirty="0" smtClean="0">
                <a:solidFill>
                  <a:schemeClr val="bg1"/>
                </a:solidFill>
              </a:rPr>
              <a:t>Dynamic Timestamp Assignment</a:t>
            </a:r>
          </a:p>
          <a:p>
            <a:pPr marL="0" indent="0" algn="ctr">
              <a:lnSpc>
                <a:spcPct val="50000"/>
              </a:lnSpc>
              <a:buFont typeface="Arial" charset="0"/>
              <a:buNone/>
            </a:pPr>
            <a:endParaRPr lang="en-US" sz="2000" dirty="0" smtClean="0">
              <a:solidFill>
                <a:schemeClr val="bg1"/>
              </a:solidFill>
            </a:endParaRPr>
          </a:p>
          <a:p>
            <a:pPr marL="0" indent="0" algn="ctr">
              <a:lnSpc>
                <a:spcPct val="50000"/>
              </a:lnSpc>
              <a:buFont typeface="Arial" charset="0"/>
              <a:buNone/>
            </a:pPr>
            <a:endParaRPr lang="en-US" sz="2000" dirty="0" smtClean="0">
              <a:solidFill>
                <a:schemeClr val="bg1"/>
              </a:solidFill>
            </a:endParaRPr>
          </a:p>
        </p:txBody>
      </p:sp>
      <p:pic>
        <p:nvPicPr>
          <p:cNvPr id="26" name="Picture 25" descr="checked2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0237" y="3667661"/>
            <a:ext cx="428026" cy="428026"/>
          </a:xfrm>
          <a:prstGeom prst="rect">
            <a:avLst/>
          </a:prstGeom>
        </p:spPr>
      </p:pic>
      <p:pic>
        <p:nvPicPr>
          <p:cNvPr id="27" name="Picture 26" descr="checked2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0237" y="4120885"/>
            <a:ext cx="428026" cy="428026"/>
          </a:xfrm>
          <a:prstGeom prst="rect">
            <a:avLst/>
          </a:prstGeom>
        </p:spPr>
      </p:pic>
      <p:sp>
        <p:nvSpPr>
          <p:cNvPr id="28" name="Content Placeholder 2"/>
          <p:cNvSpPr txBox="1">
            <a:spLocks/>
          </p:cNvSpPr>
          <p:nvPr/>
        </p:nvSpPr>
        <p:spPr bwMode="auto">
          <a:xfrm>
            <a:off x="407745" y="3678169"/>
            <a:ext cx="3158592" cy="4521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rgbClr val="FFFFFF"/>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rgbClr val="FFFFFF"/>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sz="2000" dirty="0" smtClean="0">
                <a:solidFill>
                  <a:schemeClr val="bg1"/>
                </a:solidFill>
              </a:rPr>
              <a:t>Timestamp Allocation</a:t>
            </a:r>
          </a:p>
        </p:txBody>
      </p:sp>
      <p:sp>
        <p:nvSpPr>
          <p:cNvPr id="29" name="Content Placeholder 2"/>
          <p:cNvSpPr txBox="1">
            <a:spLocks/>
          </p:cNvSpPr>
          <p:nvPr/>
        </p:nvSpPr>
        <p:spPr bwMode="auto">
          <a:xfrm>
            <a:off x="491438" y="4081761"/>
            <a:ext cx="3869857" cy="4556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rgbClr val="FFFFFF"/>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rgbClr val="FFFFFF"/>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rgbClr val="FFFFFF"/>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sz="2000" dirty="0" smtClean="0">
                <a:solidFill>
                  <a:schemeClr val="bg1"/>
                </a:solidFill>
              </a:rPr>
              <a:t>Static Timestamp Assignment</a:t>
            </a:r>
          </a:p>
          <a:p>
            <a:pPr marL="0" indent="0" algn="ctr">
              <a:lnSpc>
                <a:spcPct val="50000"/>
              </a:lnSpc>
              <a:buFont typeface="Arial" charset="0"/>
              <a:buNone/>
            </a:pPr>
            <a:endParaRPr lang="en-US" sz="2000" dirty="0" smtClean="0">
              <a:solidFill>
                <a:schemeClr val="bg1"/>
              </a:solidFill>
            </a:endParaRPr>
          </a:p>
          <a:p>
            <a:pPr marL="0" indent="0" algn="ctr">
              <a:lnSpc>
                <a:spcPct val="50000"/>
              </a:lnSpc>
              <a:buFont typeface="Arial" charset="0"/>
              <a:buNone/>
            </a:pPr>
            <a:endParaRPr lang="en-US" sz="2000" dirty="0" smtClean="0">
              <a:solidFill>
                <a:schemeClr val="bg1"/>
              </a:solidFill>
            </a:endParaRPr>
          </a:p>
        </p:txBody>
      </p:sp>
      <p:pic>
        <p:nvPicPr>
          <p:cNvPr id="30" name="Picture 29" descr="cross4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425" y="3665280"/>
            <a:ext cx="428026" cy="428026"/>
          </a:xfrm>
          <a:prstGeom prst="rect">
            <a:avLst/>
          </a:prstGeom>
        </p:spPr>
      </p:pic>
      <p:pic>
        <p:nvPicPr>
          <p:cNvPr id="31" name="Picture 30" descr="cross4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425" y="4116395"/>
            <a:ext cx="428026" cy="428026"/>
          </a:xfrm>
          <a:prstGeom prst="rect">
            <a:avLst/>
          </a:prstGeom>
        </p:spPr>
      </p:pic>
    </p:spTree>
    <p:extLst>
      <p:ext uri="{BB962C8B-B14F-4D97-AF65-F5344CB8AC3E}">
        <p14:creationId xmlns:p14="http://schemas.microsoft.com/office/powerpoint/2010/main" val="4916605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24" grpId="0"/>
      <p:bldP spid="25" grpId="0"/>
      <p:bldP spid="28" grpId="0"/>
      <p:bldP spid="2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Group 105"/>
          <p:cNvGrpSpPr/>
          <p:nvPr/>
        </p:nvGrpSpPr>
        <p:grpSpPr>
          <a:xfrm>
            <a:off x="2866087" y="4262751"/>
            <a:ext cx="5624691" cy="576403"/>
            <a:chOff x="2974021" y="1142427"/>
            <a:chExt cx="5624691" cy="576403"/>
          </a:xfrm>
        </p:grpSpPr>
        <p:sp>
          <p:nvSpPr>
            <p:cNvPr id="95" name="Rounded Rectangle 94"/>
            <p:cNvSpPr/>
            <p:nvPr/>
          </p:nvSpPr>
          <p:spPr>
            <a:xfrm>
              <a:off x="2974021" y="1142428"/>
              <a:ext cx="1176265" cy="576402"/>
            </a:xfrm>
            <a:prstGeom prst="roundRect">
              <a:avLst>
                <a:gd name="adj" fmla="val 9297"/>
              </a:avLst>
            </a:prstGeom>
            <a:solidFill>
              <a:schemeClr val="bg1"/>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a:solidFill>
                  <a:schemeClr val="tx2">
                    <a:lumMod val="60000"/>
                    <a:lumOff val="40000"/>
                  </a:schemeClr>
                </a:solidFill>
              </a:endParaRPr>
            </a:p>
          </p:txBody>
        </p:sp>
        <p:sp>
          <p:nvSpPr>
            <p:cNvPr id="97" name="Rounded Rectangle 96"/>
            <p:cNvSpPr/>
            <p:nvPr/>
          </p:nvSpPr>
          <p:spPr>
            <a:xfrm>
              <a:off x="2994682" y="1144399"/>
              <a:ext cx="962502" cy="566863"/>
            </a:xfrm>
            <a:prstGeom prst="roundRect">
              <a:avLst>
                <a:gd name="adj" fmla="val 11378"/>
              </a:avLst>
            </a:prstGeom>
            <a:solidFill>
              <a:srgbClr val="FF9897"/>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dirty="0">
                <a:latin typeface="Proxima Nova"/>
                <a:cs typeface="Proxima Nova"/>
              </a:endParaRPr>
            </a:p>
          </p:txBody>
        </p:sp>
        <p:sp>
          <p:nvSpPr>
            <p:cNvPr id="98" name="TextBox 97"/>
            <p:cNvSpPr txBox="1"/>
            <p:nvPr/>
          </p:nvSpPr>
          <p:spPr>
            <a:xfrm>
              <a:off x="3131976" y="1227294"/>
              <a:ext cx="740582" cy="400110"/>
            </a:xfrm>
            <a:prstGeom prst="rect">
              <a:avLst/>
            </a:prstGeom>
            <a:noFill/>
            <a:ln>
              <a:noFill/>
            </a:ln>
          </p:spPr>
          <p:txBody>
            <a:bodyPr wrap="none" rtlCol="0">
              <a:spAutoFit/>
            </a:bodyPr>
            <a:lstStyle/>
            <a:p>
              <a:r>
                <a:rPr lang="en-US" sz="2000" b="1" dirty="0" smtClean="0">
                  <a:latin typeface="Proxima Nova"/>
                  <a:cs typeface="Proxima Nova"/>
                </a:rPr>
                <a:t>Data</a:t>
              </a:r>
            </a:p>
          </p:txBody>
        </p:sp>
        <p:grpSp>
          <p:nvGrpSpPr>
            <p:cNvPr id="99" name="Group 98"/>
            <p:cNvGrpSpPr/>
            <p:nvPr/>
          </p:nvGrpSpPr>
          <p:grpSpPr>
            <a:xfrm>
              <a:off x="3979476" y="1142427"/>
              <a:ext cx="4619236" cy="576403"/>
              <a:chOff x="981532" y="2426339"/>
              <a:chExt cx="4216824" cy="497591"/>
            </a:xfrm>
          </p:grpSpPr>
          <p:sp>
            <p:nvSpPr>
              <p:cNvPr id="100" name="Rounded Rectangle 99"/>
              <p:cNvSpPr/>
              <p:nvPr/>
            </p:nvSpPr>
            <p:spPr>
              <a:xfrm>
                <a:off x="981532" y="2426339"/>
                <a:ext cx="4216824" cy="497591"/>
              </a:xfrm>
              <a:prstGeom prst="roundRect">
                <a:avLst>
                  <a:gd name="adj" fmla="val 9297"/>
                </a:avLst>
              </a:prstGeom>
              <a:solidFill>
                <a:schemeClr val="bg1"/>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a:solidFill>
                    <a:schemeClr val="tx2">
                      <a:lumMod val="60000"/>
                      <a:lumOff val="40000"/>
                    </a:schemeClr>
                  </a:solidFill>
                </a:endParaRPr>
              </a:p>
            </p:txBody>
          </p:sp>
          <p:sp>
            <p:nvSpPr>
              <p:cNvPr id="101" name="Rounded Rectangle 100"/>
              <p:cNvSpPr/>
              <p:nvPr/>
            </p:nvSpPr>
            <p:spPr>
              <a:xfrm>
                <a:off x="1006629" y="2437334"/>
                <a:ext cx="2091164" cy="480246"/>
              </a:xfrm>
              <a:prstGeom prst="roundRect">
                <a:avLst>
                  <a:gd name="adj" fmla="val 11378"/>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80000"/>
                  </a:lnSpc>
                </a:pPr>
                <a:r>
                  <a:rPr lang="en-US" sz="2000" b="1" dirty="0" err="1" smtClean="0">
                    <a:latin typeface="Proxima Nova"/>
                    <a:cs typeface="Proxima Nova"/>
                  </a:rPr>
                  <a:t>wts</a:t>
                </a:r>
                <a:endParaRPr lang="en-US" sz="2000" b="1" dirty="0" smtClean="0">
                  <a:latin typeface="Proxima Nova"/>
                  <a:cs typeface="Proxima Nova"/>
                </a:endParaRPr>
              </a:p>
              <a:p>
                <a:pPr algn="ctr"/>
                <a:r>
                  <a:rPr lang="en-US" sz="1400" b="1" dirty="0" smtClean="0">
                    <a:latin typeface="Proxima Nova"/>
                    <a:cs typeface="Proxima Nova"/>
                  </a:rPr>
                  <a:t>(Write </a:t>
                </a:r>
                <a:r>
                  <a:rPr lang="en-US" sz="1400" b="1" dirty="0">
                    <a:latin typeface="Proxima Nova"/>
                    <a:cs typeface="Proxima Nova"/>
                  </a:rPr>
                  <a:t>T</a:t>
                </a:r>
                <a:r>
                  <a:rPr lang="en-US" sz="1400" b="1" dirty="0" smtClean="0">
                    <a:latin typeface="Proxima Nova"/>
                    <a:cs typeface="Proxima Nova"/>
                  </a:rPr>
                  <a:t>imestamp)</a:t>
                </a:r>
                <a:endParaRPr lang="en-US" sz="1400" b="1" dirty="0">
                  <a:latin typeface="Proxima Nova"/>
                  <a:cs typeface="Proxima Nova"/>
                </a:endParaRPr>
              </a:p>
            </p:txBody>
          </p:sp>
          <p:sp>
            <p:nvSpPr>
              <p:cNvPr id="102" name="Rounded Rectangle 101"/>
              <p:cNvSpPr/>
              <p:nvPr/>
            </p:nvSpPr>
            <p:spPr>
              <a:xfrm>
                <a:off x="3132096" y="2437334"/>
                <a:ext cx="2029605" cy="480246"/>
              </a:xfrm>
              <a:prstGeom prst="roundRect">
                <a:avLst>
                  <a:gd name="adj" fmla="val 11378"/>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80000"/>
                  </a:lnSpc>
                </a:pPr>
                <a:r>
                  <a:rPr lang="en-US" sz="2000" b="1" dirty="0" err="1" smtClean="0">
                    <a:latin typeface="Proxima Nova"/>
                    <a:cs typeface="Proxima Nova"/>
                  </a:rPr>
                  <a:t>rts</a:t>
                </a:r>
                <a:endParaRPr lang="en-US" sz="2000" b="1" dirty="0" smtClean="0">
                  <a:latin typeface="Proxima Nova"/>
                  <a:cs typeface="Proxima Nova"/>
                </a:endParaRPr>
              </a:p>
              <a:p>
                <a:pPr algn="ctr"/>
                <a:r>
                  <a:rPr lang="en-US" sz="1400" b="1" dirty="0" smtClean="0">
                    <a:latin typeface="Proxima Nova"/>
                    <a:cs typeface="Proxima Nova"/>
                  </a:rPr>
                  <a:t>(Read </a:t>
                </a:r>
                <a:r>
                  <a:rPr lang="en-US" sz="1400" b="1" dirty="0">
                    <a:latin typeface="Proxima Nova"/>
                    <a:cs typeface="Proxima Nova"/>
                  </a:rPr>
                  <a:t>T</a:t>
                </a:r>
                <a:r>
                  <a:rPr lang="en-US" sz="1400" b="1" dirty="0" smtClean="0">
                    <a:latin typeface="Proxima Nova"/>
                    <a:cs typeface="Proxima Nova"/>
                  </a:rPr>
                  <a:t>imestamp)</a:t>
                </a:r>
                <a:endParaRPr lang="en-US" sz="1400" b="1" dirty="0">
                  <a:latin typeface="Proxima Nova"/>
                  <a:cs typeface="Proxima Nova"/>
                </a:endParaRPr>
              </a:p>
            </p:txBody>
          </p:sp>
        </p:grpSp>
      </p:grpSp>
      <p:sp>
        <p:nvSpPr>
          <p:cNvPr id="105" name="TextBox 104"/>
          <p:cNvSpPr txBox="1"/>
          <p:nvPr/>
        </p:nvSpPr>
        <p:spPr>
          <a:xfrm>
            <a:off x="337721" y="4240274"/>
            <a:ext cx="2306491" cy="523220"/>
          </a:xfrm>
          <a:prstGeom prst="rect">
            <a:avLst/>
          </a:prstGeom>
          <a:noFill/>
        </p:spPr>
        <p:txBody>
          <a:bodyPr wrap="none" rtlCol="0">
            <a:spAutoFit/>
          </a:bodyPr>
          <a:lstStyle/>
          <a:p>
            <a:r>
              <a:rPr lang="en-US" sz="2800" dirty="0" smtClean="0">
                <a:solidFill>
                  <a:srgbClr val="FFFFFF"/>
                </a:solidFill>
              </a:rPr>
              <a:t>Tuple Format</a:t>
            </a:r>
          </a:p>
        </p:txBody>
      </p:sp>
      <p:sp>
        <p:nvSpPr>
          <p:cNvPr id="145" name="Slide Number Placeholder 3"/>
          <p:cNvSpPr>
            <a:spLocks noGrp="1"/>
          </p:cNvSpPr>
          <p:nvPr>
            <p:ph type="sldNum" sz="quarter" idx="12"/>
          </p:nvPr>
        </p:nvSpPr>
        <p:spPr>
          <a:xfrm>
            <a:off x="6899583" y="4767263"/>
            <a:ext cx="2133600" cy="273844"/>
          </a:xfrm>
        </p:spPr>
        <p:txBody>
          <a:bodyPr/>
          <a:lstStyle/>
          <a:p>
            <a:pPr>
              <a:defRPr/>
            </a:pPr>
            <a:fld id="{EA640BD2-233A-2744-989D-7A0C4E1058AC}" type="slidenum">
              <a:rPr lang="en-US" smtClean="0"/>
              <a:pPr>
                <a:defRPr/>
              </a:pPr>
              <a:t>40</a:t>
            </a:fld>
            <a:endParaRPr lang="en-US"/>
          </a:p>
        </p:txBody>
      </p:sp>
      <p:grpSp>
        <p:nvGrpSpPr>
          <p:cNvPr id="53" name="Group 52"/>
          <p:cNvGrpSpPr/>
          <p:nvPr/>
        </p:nvGrpSpPr>
        <p:grpSpPr>
          <a:xfrm>
            <a:off x="2021873" y="1153036"/>
            <a:ext cx="5005465" cy="808634"/>
            <a:chOff x="2005998" y="2074968"/>
            <a:chExt cx="5005465" cy="859542"/>
          </a:xfrm>
        </p:grpSpPr>
        <p:sp>
          <p:nvSpPr>
            <p:cNvPr id="54" name="Rectangle 53"/>
            <p:cNvSpPr/>
            <p:nvPr/>
          </p:nvSpPr>
          <p:spPr>
            <a:xfrm>
              <a:off x="2005998" y="2126120"/>
              <a:ext cx="5005465" cy="759596"/>
            </a:xfrm>
            <a:prstGeom prst="rect">
              <a:avLst/>
            </a:prstGeom>
            <a:solidFill>
              <a:schemeClr val="tx2">
                <a:lumMod val="40000"/>
                <a:lumOff val="6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00" dirty="0"/>
            </a:p>
          </p:txBody>
        </p:sp>
        <p:grpSp>
          <p:nvGrpSpPr>
            <p:cNvPr id="57" name="Group 56"/>
            <p:cNvGrpSpPr/>
            <p:nvPr/>
          </p:nvGrpSpPr>
          <p:grpSpPr>
            <a:xfrm>
              <a:off x="2031429" y="2138115"/>
              <a:ext cx="278816" cy="720428"/>
              <a:chOff x="7430885" y="1206431"/>
              <a:chExt cx="195465" cy="505058"/>
            </a:xfrm>
          </p:grpSpPr>
          <p:sp>
            <p:nvSpPr>
              <p:cNvPr id="81" name="Rectangle 80"/>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82" name="TextBox 81"/>
              <p:cNvSpPr txBox="1"/>
              <p:nvPr/>
            </p:nvSpPr>
            <p:spPr>
              <a:xfrm rot="16200000">
                <a:off x="7277587" y="1359729"/>
                <a:ext cx="500788" cy="194191"/>
              </a:xfrm>
              <a:prstGeom prst="rect">
                <a:avLst/>
              </a:prstGeom>
              <a:noFill/>
            </p:spPr>
            <p:txBody>
              <a:bodyPr wrap="none" rtlCol="0">
                <a:spAutoFit/>
              </a:bodyPr>
              <a:lstStyle/>
              <a:p>
                <a:r>
                  <a:rPr lang="en-US" sz="1200" b="1" dirty="0" smtClean="0"/>
                  <a:t>BEGIN</a:t>
                </a:r>
              </a:p>
            </p:txBody>
          </p:sp>
        </p:grpSp>
        <p:grpSp>
          <p:nvGrpSpPr>
            <p:cNvPr id="58" name="Group 57"/>
            <p:cNvGrpSpPr/>
            <p:nvPr/>
          </p:nvGrpSpPr>
          <p:grpSpPr>
            <a:xfrm>
              <a:off x="6698264" y="2074968"/>
              <a:ext cx="278812" cy="859542"/>
              <a:chOff x="7430888" y="1159773"/>
              <a:chExt cx="195462" cy="602585"/>
            </a:xfrm>
          </p:grpSpPr>
          <p:sp>
            <p:nvSpPr>
              <p:cNvPr id="79" name="Rectangle 78"/>
              <p:cNvSpPr/>
              <p:nvPr/>
            </p:nvSpPr>
            <p:spPr>
              <a:xfrm>
                <a:off x="7432051" y="1214145"/>
                <a:ext cx="194299" cy="497344"/>
              </a:xfrm>
              <a:prstGeom prst="rect">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p>
            </p:txBody>
          </p:sp>
          <p:sp>
            <p:nvSpPr>
              <p:cNvPr id="80" name="TextBox 79"/>
              <p:cNvSpPr txBox="1"/>
              <p:nvPr/>
            </p:nvSpPr>
            <p:spPr>
              <a:xfrm rot="16200000">
                <a:off x="7226691" y="1363970"/>
                <a:ext cx="602585" cy="194191"/>
              </a:xfrm>
              <a:prstGeom prst="rect">
                <a:avLst/>
              </a:prstGeom>
              <a:noFill/>
            </p:spPr>
            <p:txBody>
              <a:bodyPr wrap="none" rtlCol="0">
                <a:spAutoFit/>
              </a:bodyPr>
              <a:lstStyle/>
              <a:p>
                <a:r>
                  <a:rPr lang="en-US" sz="1200" b="1" dirty="0" smtClean="0"/>
                  <a:t>COMMIT</a:t>
                </a:r>
              </a:p>
            </p:txBody>
          </p:sp>
        </p:grpSp>
        <p:grpSp>
          <p:nvGrpSpPr>
            <p:cNvPr id="59" name="Group 58"/>
            <p:cNvGrpSpPr/>
            <p:nvPr/>
          </p:nvGrpSpPr>
          <p:grpSpPr>
            <a:xfrm>
              <a:off x="2378770" y="2147427"/>
              <a:ext cx="1271413" cy="711350"/>
              <a:chOff x="1845379" y="2373856"/>
              <a:chExt cx="1271413" cy="711350"/>
            </a:xfrm>
          </p:grpSpPr>
          <p:sp>
            <p:nvSpPr>
              <p:cNvPr id="77" name="Rectangle 76"/>
              <p:cNvSpPr/>
              <p:nvPr/>
            </p:nvSpPr>
            <p:spPr>
              <a:xfrm>
                <a:off x="1845379" y="2373856"/>
                <a:ext cx="1271413" cy="711350"/>
              </a:xfrm>
              <a:prstGeom prst="rect">
                <a:avLst/>
              </a:prstGeom>
              <a:solidFill>
                <a:srgbClr val="FF9897"/>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00"/>
              </a:p>
            </p:txBody>
          </p:sp>
          <p:sp>
            <p:nvSpPr>
              <p:cNvPr id="78" name="TextBox 77"/>
              <p:cNvSpPr txBox="1"/>
              <p:nvPr/>
            </p:nvSpPr>
            <p:spPr>
              <a:xfrm>
                <a:off x="2011396" y="2431717"/>
                <a:ext cx="891590" cy="584776"/>
              </a:xfrm>
              <a:prstGeom prst="rect">
                <a:avLst/>
              </a:prstGeom>
              <a:noFill/>
            </p:spPr>
            <p:txBody>
              <a:bodyPr wrap="none" rtlCol="0">
                <a:spAutoFit/>
              </a:bodyPr>
              <a:lstStyle/>
              <a:p>
                <a:pPr algn="ctr"/>
                <a:r>
                  <a:rPr lang="en-US" sz="1600" b="1" dirty="0" smtClean="0">
                    <a:latin typeface="Dejavu sans mono"/>
                    <a:cs typeface="Dejavu sans mono"/>
                  </a:rPr>
                  <a:t>READ </a:t>
                </a:r>
              </a:p>
              <a:p>
                <a:pPr algn="ctr"/>
                <a:r>
                  <a:rPr lang="en-US" sz="1600" b="1" dirty="0" smtClean="0">
                    <a:latin typeface="Dejavu sans mono"/>
                    <a:cs typeface="Dejavu sans mono"/>
                  </a:rPr>
                  <a:t>PHASE</a:t>
                </a:r>
              </a:p>
            </p:txBody>
          </p:sp>
        </p:grpSp>
        <p:grpSp>
          <p:nvGrpSpPr>
            <p:cNvPr id="60" name="Group 59"/>
            <p:cNvGrpSpPr/>
            <p:nvPr/>
          </p:nvGrpSpPr>
          <p:grpSpPr>
            <a:xfrm>
              <a:off x="3500151" y="2151936"/>
              <a:ext cx="1808438" cy="710016"/>
              <a:chOff x="2941359" y="2378365"/>
              <a:chExt cx="1808438" cy="710016"/>
            </a:xfrm>
          </p:grpSpPr>
          <p:sp>
            <p:nvSpPr>
              <p:cNvPr id="75" name="Rounded Rectangle 74"/>
              <p:cNvSpPr/>
              <p:nvPr/>
            </p:nvSpPr>
            <p:spPr>
              <a:xfrm>
                <a:off x="3166533" y="2378365"/>
                <a:ext cx="1363134" cy="710016"/>
              </a:xfrm>
              <a:prstGeom prst="roundRect">
                <a:avLst>
                  <a:gd name="adj" fmla="val 0"/>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b="1" dirty="0">
                  <a:latin typeface="Proxima Nova"/>
                  <a:cs typeface="Proxima Nova"/>
                </a:endParaRPr>
              </a:p>
            </p:txBody>
          </p:sp>
          <p:sp>
            <p:nvSpPr>
              <p:cNvPr id="76" name="Rectangle 75"/>
              <p:cNvSpPr/>
              <p:nvPr/>
            </p:nvSpPr>
            <p:spPr>
              <a:xfrm>
                <a:off x="2941359" y="2431717"/>
                <a:ext cx="1808438" cy="584776"/>
              </a:xfrm>
              <a:prstGeom prst="rect">
                <a:avLst/>
              </a:prstGeom>
              <a:ln>
                <a:noFill/>
              </a:ln>
            </p:spPr>
            <p:txBody>
              <a:bodyPr wrap="none">
                <a:spAutoFit/>
              </a:bodyPr>
              <a:lstStyle/>
              <a:p>
                <a:pPr algn="ctr"/>
                <a:r>
                  <a:rPr lang="en-US" sz="1600" b="1" dirty="0" smtClean="0">
                    <a:latin typeface="Proxima Nova"/>
                    <a:cs typeface="Proxima Nova"/>
                  </a:rPr>
                  <a:t>VALIDATION</a:t>
                </a:r>
              </a:p>
              <a:p>
                <a:pPr algn="ctr"/>
                <a:r>
                  <a:rPr lang="en-US" sz="1600" b="1" dirty="0" smtClean="0">
                    <a:latin typeface="Proxima Nova"/>
                    <a:cs typeface="Proxima Nova"/>
                  </a:rPr>
                  <a:t>PHASE</a:t>
                </a:r>
                <a:endParaRPr lang="en-US" sz="1600" b="1" dirty="0">
                  <a:latin typeface="Proxima Nova"/>
                  <a:cs typeface="Proxima Nova"/>
                </a:endParaRPr>
              </a:p>
            </p:txBody>
          </p:sp>
        </p:grpSp>
        <p:grpSp>
          <p:nvGrpSpPr>
            <p:cNvPr id="61" name="Group 60"/>
            <p:cNvGrpSpPr/>
            <p:nvPr/>
          </p:nvGrpSpPr>
          <p:grpSpPr>
            <a:xfrm>
              <a:off x="5156192" y="2149353"/>
              <a:ext cx="1479375" cy="711349"/>
              <a:chOff x="4631268" y="2375782"/>
              <a:chExt cx="1479375" cy="711349"/>
            </a:xfrm>
          </p:grpSpPr>
          <p:sp>
            <p:nvSpPr>
              <p:cNvPr id="62" name="Rectangle 61"/>
              <p:cNvSpPr/>
              <p:nvPr/>
            </p:nvSpPr>
            <p:spPr>
              <a:xfrm>
                <a:off x="4631268" y="2375782"/>
                <a:ext cx="1479375" cy="711349"/>
              </a:xfrm>
              <a:prstGeom prst="rect">
                <a:avLst/>
              </a:prstGeom>
              <a:solidFill>
                <a:srgbClr val="AA4343"/>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00"/>
              </a:p>
            </p:txBody>
          </p:sp>
          <p:sp>
            <p:nvSpPr>
              <p:cNvPr id="63" name="Rectangle 62"/>
              <p:cNvSpPr/>
              <p:nvPr/>
            </p:nvSpPr>
            <p:spPr>
              <a:xfrm>
                <a:off x="4957646" y="2431717"/>
                <a:ext cx="891590" cy="584776"/>
              </a:xfrm>
              <a:prstGeom prst="rect">
                <a:avLst/>
              </a:prstGeom>
              <a:ln>
                <a:noFill/>
              </a:ln>
            </p:spPr>
            <p:txBody>
              <a:bodyPr wrap="none">
                <a:spAutoFit/>
              </a:bodyPr>
              <a:lstStyle/>
              <a:p>
                <a:pPr algn="ctr"/>
                <a:r>
                  <a:rPr lang="en-US" sz="1600" b="1" dirty="0" smtClean="0">
                    <a:latin typeface="Proxima Nova"/>
                    <a:cs typeface="Proxima Nova"/>
                  </a:rPr>
                  <a:t>WRITE</a:t>
                </a:r>
              </a:p>
              <a:p>
                <a:pPr algn="ctr"/>
                <a:r>
                  <a:rPr lang="en-US" sz="1600" b="1" dirty="0" smtClean="0">
                    <a:latin typeface="Proxima Nova"/>
                    <a:cs typeface="Proxima Nova"/>
                  </a:rPr>
                  <a:t>PHASE</a:t>
                </a:r>
                <a:endParaRPr lang="en-US" sz="1600" b="1" dirty="0">
                  <a:latin typeface="Proxima Nova"/>
                  <a:cs typeface="Proxima Nova"/>
                </a:endParaRPr>
              </a:p>
            </p:txBody>
          </p:sp>
        </p:grpSp>
      </p:grpSp>
      <p:sp>
        <p:nvSpPr>
          <p:cNvPr id="86" name="Oval 85"/>
          <p:cNvSpPr/>
          <p:nvPr/>
        </p:nvSpPr>
        <p:spPr>
          <a:xfrm>
            <a:off x="270183" y="2621539"/>
            <a:ext cx="73743" cy="75127"/>
          </a:xfrm>
          <a:prstGeom prst="ellipse">
            <a:avLst/>
          </a:prstGeom>
          <a:solidFill>
            <a:schemeClr val="tx1"/>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87" name="Oval 86"/>
          <p:cNvSpPr/>
          <p:nvPr/>
        </p:nvSpPr>
        <p:spPr>
          <a:xfrm>
            <a:off x="270183" y="2924793"/>
            <a:ext cx="73743" cy="75127"/>
          </a:xfrm>
          <a:prstGeom prst="ellipse">
            <a:avLst/>
          </a:prstGeom>
          <a:solidFill>
            <a:schemeClr val="tx1"/>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nvGrpSpPr>
          <p:cNvPr id="2" name="Group 1"/>
          <p:cNvGrpSpPr/>
          <p:nvPr/>
        </p:nvGrpSpPr>
        <p:grpSpPr>
          <a:xfrm>
            <a:off x="186265" y="1994591"/>
            <a:ext cx="2910449" cy="1468171"/>
            <a:chOff x="186265" y="1994591"/>
            <a:chExt cx="2910449" cy="1468171"/>
          </a:xfrm>
        </p:grpSpPr>
        <p:sp>
          <p:nvSpPr>
            <p:cNvPr id="84" name="Rectangle 83"/>
            <p:cNvSpPr/>
            <p:nvPr/>
          </p:nvSpPr>
          <p:spPr>
            <a:xfrm>
              <a:off x="186265" y="2426770"/>
              <a:ext cx="2910449" cy="795284"/>
            </a:xfrm>
            <a:prstGeom prst="rect">
              <a:avLst/>
            </a:prstGeom>
            <a:solidFill>
              <a:srgbClr val="FF9897"/>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00"/>
            </a:p>
          </p:txBody>
        </p:sp>
        <p:sp>
          <p:nvSpPr>
            <p:cNvPr id="85" name="Rectangle 84"/>
            <p:cNvSpPr/>
            <p:nvPr/>
          </p:nvSpPr>
          <p:spPr>
            <a:xfrm>
              <a:off x="337232" y="2447099"/>
              <a:ext cx="2657883" cy="1015663"/>
            </a:xfrm>
            <a:prstGeom prst="rect">
              <a:avLst/>
            </a:prstGeom>
          </p:spPr>
          <p:txBody>
            <a:bodyPr wrap="square">
              <a:spAutoFit/>
            </a:bodyPr>
            <a:lstStyle/>
            <a:p>
              <a:r>
                <a:rPr lang="en-US" sz="2000" dirty="0" smtClean="0">
                  <a:latin typeface="Proxima Nova"/>
                  <a:cs typeface="Proxima Nova"/>
                </a:rPr>
                <a:t>Read &amp; Write Tuples</a:t>
              </a:r>
            </a:p>
            <a:p>
              <a:r>
                <a:rPr lang="en-US" sz="2000" dirty="0" smtClean="0">
                  <a:latin typeface="Proxima Nova"/>
                  <a:cs typeface="Proxima Nova"/>
                </a:rPr>
                <a:t>Execute Transaction</a:t>
              </a:r>
            </a:p>
            <a:p>
              <a:endParaRPr lang="en-US" sz="2000" dirty="0">
                <a:latin typeface="Proxima Nova"/>
                <a:cs typeface="Proxima Nova"/>
              </a:endParaRPr>
            </a:p>
          </p:txBody>
        </p:sp>
        <p:sp>
          <p:nvSpPr>
            <p:cNvPr id="116" name="Left Arrow 115"/>
            <p:cNvSpPr/>
            <p:nvPr/>
          </p:nvSpPr>
          <p:spPr>
            <a:xfrm rot="18993241">
              <a:off x="1917017" y="1994591"/>
              <a:ext cx="868227" cy="424011"/>
            </a:xfrm>
            <a:prstGeom prst="leftArrow">
              <a:avLst/>
            </a:prstGeom>
            <a:solidFill>
              <a:srgbClr val="FF9897"/>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6" name="Group 5"/>
          <p:cNvGrpSpPr/>
          <p:nvPr/>
        </p:nvGrpSpPr>
        <p:grpSpPr>
          <a:xfrm>
            <a:off x="3168991" y="1868273"/>
            <a:ext cx="3016510" cy="1353781"/>
            <a:chOff x="3168991" y="1868273"/>
            <a:chExt cx="3016510" cy="1353781"/>
          </a:xfrm>
        </p:grpSpPr>
        <p:grpSp>
          <p:nvGrpSpPr>
            <p:cNvPr id="88" name="Group 87"/>
            <p:cNvGrpSpPr/>
            <p:nvPr/>
          </p:nvGrpSpPr>
          <p:grpSpPr>
            <a:xfrm>
              <a:off x="3168991" y="2426769"/>
              <a:ext cx="3016510" cy="795285"/>
              <a:chOff x="3168991" y="3487099"/>
              <a:chExt cx="3016510" cy="1107524"/>
            </a:xfrm>
          </p:grpSpPr>
          <p:grpSp>
            <p:nvGrpSpPr>
              <p:cNvPr id="89" name="Group 88"/>
              <p:cNvGrpSpPr/>
              <p:nvPr/>
            </p:nvGrpSpPr>
            <p:grpSpPr>
              <a:xfrm>
                <a:off x="3168991" y="3487099"/>
                <a:ext cx="3016510" cy="1107524"/>
                <a:chOff x="3168991" y="3487099"/>
                <a:chExt cx="3016510" cy="1107524"/>
              </a:xfrm>
            </p:grpSpPr>
            <p:sp>
              <p:nvSpPr>
                <p:cNvPr id="96" name="Rounded Rectangle 95"/>
                <p:cNvSpPr/>
                <p:nvPr/>
              </p:nvSpPr>
              <p:spPr>
                <a:xfrm>
                  <a:off x="3168991" y="3487099"/>
                  <a:ext cx="3016509" cy="1107524"/>
                </a:xfrm>
                <a:prstGeom prst="roundRect">
                  <a:avLst>
                    <a:gd name="adj" fmla="val 0"/>
                  </a:avLst>
                </a:prstGeom>
                <a:solidFill>
                  <a:schemeClr val="accent3">
                    <a:lumMod val="60000"/>
                    <a:lumOff val="40000"/>
                  </a:schemeClr>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b="1" dirty="0">
                    <a:latin typeface="Proxima Nova"/>
                    <a:cs typeface="Proxima Nova"/>
                  </a:endParaRPr>
                </a:p>
              </p:txBody>
            </p:sp>
            <p:sp>
              <p:nvSpPr>
                <p:cNvPr id="103" name="Rectangle 102"/>
                <p:cNvSpPr/>
                <p:nvPr/>
              </p:nvSpPr>
              <p:spPr>
                <a:xfrm>
                  <a:off x="3404414" y="3515409"/>
                  <a:ext cx="2781087" cy="707886"/>
                </a:xfrm>
                <a:prstGeom prst="rect">
                  <a:avLst/>
                </a:prstGeom>
              </p:spPr>
              <p:txBody>
                <a:bodyPr wrap="square">
                  <a:spAutoFit/>
                </a:bodyPr>
                <a:lstStyle/>
                <a:p>
                  <a:r>
                    <a:rPr lang="en-US" sz="2000" dirty="0" smtClean="0">
                      <a:solidFill>
                        <a:srgbClr val="000000"/>
                      </a:solidFill>
                      <a:latin typeface="Proxima Nova"/>
                      <a:cs typeface="Proxima Nova"/>
                    </a:rPr>
                    <a:t>Compute </a:t>
                  </a:r>
                  <a:r>
                    <a:rPr lang="en-US" sz="2000" dirty="0" err="1" smtClean="0">
                      <a:solidFill>
                        <a:srgbClr val="000000"/>
                      </a:solidFill>
                      <a:latin typeface="Proxima Nova"/>
                      <a:cs typeface="Proxima Nova"/>
                    </a:rPr>
                    <a:t>CommitTS</a:t>
                  </a:r>
                  <a:endParaRPr lang="en-US" sz="2000" dirty="0" smtClean="0">
                    <a:solidFill>
                      <a:srgbClr val="000000"/>
                    </a:solidFill>
                    <a:latin typeface="Proxima Nova"/>
                    <a:cs typeface="Proxima Nova"/>
                  </a:endParaRPr>
                </a:p>
                <a:p>
                  <a:r>
                    <a:rPr lang="en-US" sz="2000" dirty="0" smtClean="0">
                      <a:solidFill>
                        <a:srgbClr val="000000"/>
                      </a:solidFill>
                      <a:latin typeface="Proxima Nova"/>
                      <a:cs typeface="Proxima Nova"/>
                    </a:rPr>
                    <a:t>Decide Commit/Abort</a:t>
                  </a:r>
                  <a:endParaRPr lang="en-US" sz="2000" dirty="0">
                    <a:solidFill>
                      <a:srgbClr val="000000"/>
                    </a:solidFill>
                    <a:latin typeface="Proxima Nova"/>
                    <a:cs typeface="Proxima Nova"/>
                  </a:endParaRPr>
                </a:p>
              </p:txBody>
            </p:sp>
          </p:grpSp>
          <p:sp>
            <p:nvSpPr>
              <p:cNvPr id="92" name="Oval 91"/>
              <p:cNvSpPr/>
              <p:nvPr/>
            </p:nvSpPr>
            <p:spPr>
              <a:xfrm>
                <a:off x="3312286" y="3758338"/>
                <a:ext cx="73743" cy="106265"/>
              </a:xfrm>
              <a:prstGeom prst="ellipse">
                <a:avLst/>
              </a:prstGeom>
              <a:solidFill>
                <a:srgbClr val="000000"/>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94" name="Oval 93"/>
              <p:cNvSpPr/>
              <p:nvPr/>
            </p:nvSpPr>
            <p:spPr>
              <a:xfrm>
                <a:off x="3312286" y="4179012"/>
                <a:ext cx="73743" cy="106265"/>
              </a:xfrm>
              <a:prstGeom prst="ellipse">
                <a:avLst/>
              </a:prstGeom>
              <a:solidFill>
                <a:srgbClr val="000000"/>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grpSp>
        <p:sp>
          <p:nvSpPr>
            <p:cNvPr id="122" name="Left Arrow 121"/>
            <p:cNvSpPr/>
            <p:nvPr/>
          </p:nvSpPr>
          <p:spPr>
            <a:xfrm rot="16200000">
              <a:off x="4099773" y="1985587"/>
              <a:ext cx="679803" cy="445176"/>
            </a:xfrm>
            <a:prstGeom prst="leftArrow">
              <a:avLst/>
            </a:prstGeom>
            <a:solidFill>
              <a:schemeClr val="accent3">
                <a:lumMod val="60000"/>
                <a:lumOff val="40000"/>
              </a:schemeClr>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7" name="Group 6"/>
          <p:cNvGrpSpPr/>
          <p:nvPr/>
        </p:nvGrpSpPr>
        <p:grpSpPr>
          <a:xfrm>
            <a:off x="6257334" y="1800258"/>
            <a:ext cx="2713549" cy="1421796"/>
            <a:chOff x="6257334" y="1800258"/>
            <a:chExt cx="2713549" cy="1421796"/>
          </a:xfrm>
        </p:grpSpPr>
        <p:grpSp>
          <p:nvGrpSpPr>
            <p:cNvPr id="104" name="Group 103"/>
            <p:cNvGrpSpPr/>
            <p:nvPr/>
          </p:nvGrpSpPr>
          <p:grpSpPr>
            <a:xfrm>
              <a:off x="6257334" y="2426769"/>
              <a:ext cx="2713549" cy="795285"/>
              <a:chOff x="6257334" y="3487099"/>
              <a:chExt cx="2713549" cy="1107524"/>
            </a:xfrm>
          </p:grpSpPr>
          <p:grpSp>
            <p:nvGrpSpPr>
              <p:cNvPr id="107" name="Group 106"/>
              <p:cNvGrpSpPr/>
              <p:nvPr/>
            </p:nvGrpSpPr>
            <p:grpSpPr>
              <a:xfrm>
                <a:off x="6257334" y="3487099"/>
                <a:ext cx="2713549" cy="1107524"/>
                <a:chOff x="6257334" y="3487099"/>
                <a:chExt cx="2713549" cy="1107524"/>
              </a:xfrm>
            </p:grpSpPr>
            <p:sp>
              <p:nvSpPr>
                <p:cNvPr id="110" name="Rectangle 109"/>
                <p:cNvSpPr/>
                <p:nvPr/>
              </p:nvSpPr>
              <p:spPr>
                <a:xfrm>
                  <a:off x="6257334" y="3487099"/>
                  <a:ext cx="2713549" cy="1107524"/>
                </a:xfrm>
                <a:prstGeom prst="rect">
                  <a:avLst/>
                </a:prstGeom>
                <a:solidFill>
                  <a:srgbClr val="AA4343"/>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00"/>
                </a:p>
              </p:txBody>
            </p:sp>
            <p:sp>
              <p:nvSpPr>
                <p:cNvPr id="113" name="Rectangle 112"/>
                <p:cNvSpPr/>
                <p:nvPr/>
              </p:nvSpPr>
              <p:spPr>
                <a:xfrm>
                  <a:off x="6423184" y="3490564"/>
                  <a:ext cx="2263616" cy="400110"/>
                </a:xfrm>
                <a:prstGeom prst="rect">
                  <a:avLst/>
                </a:prstGeom>
              </p:spPr>
              <p:txBody>
                <a:bodyPr wrap="square">
                  <a:spAutoFit/>
                </a:bodyPr>
                <a:lstStyle/>
                <a:p>
                  <a:r>
                    <a:rPr lang="en-US" sz="2000" dirty="0" smtClean="0">
                      <a:solidFill>
                        <a:srgbClr val="000000"/>
                      </a:solidFill>
                      <a:latin typeface="Proxima Nova"/>
                      <a:cs typeface="Proxima Nova"/>
                    </a:rPr>
                    <a:t>Update Database</a:t>
                  </a:r>
                  <a:endParaRPr lang="en-US" sz="2000" dirty="0">
                    <a:solidFill>
                      <a:srgbClr val="000000"/>
                    </a:solidFill>
                    <a:latin typeface="Proxima Nova"/>
                    <a:cs typeface="Proxima Nova"/>
                  </a:endParaRPr>
                </a:p>
              </p:txBody>
            </p:sp>
          </p:grpSp>
          <p:sp>
            <p:nvSpPr>
              <p:cNvPr id="109" name="Oval 108"/>
              <p:cNvSpPr/>
              <p:nvPr/>
            </p:nvSpPr>
            <p:spPr>
              <a:xfrm>
                <a:off x="6321046" y="3741117"/>
                <a:ext cx="68989" cy="87792"/>
              </a:xfrm>
              <a:prstGeom prst="ellipse">
                <a:avLst/>
              </a:prstGeom>
              <a:solidFill>
                <a:srgbClr val="000000"/>
              </a:solidFill>
              <a:ln w="38100">
                <a:no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endParaRPr>
              </a:p>
            </p:txBody>
          </p:sp>
        </p:grpSp>
        <p:sp>
          <p:nvSpPr>
            <p:cNvPr id="123" name="Left Arrow 122"/>
            <p:cNvSpPr/>
            <p:nvPr/>
          </p:nvSpPr>
          <p:spPr>
            <a:xfrm rot="13500000">
              <a:off x="6152508" y="1977787"/>
              <a:ext cx="800234" cy="445176"/>
            </a:xfrm>
            <a:prstGeom prst="leftArrow">
              <a:avLst/>
            </a:prstGeom>
            <a:solidFill>
              <a:srgbClr val="AA4343"/>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49" name="Title 1"/>
          <p:cNvSpPr txBox="1">
            <a:spLocks/>
          </p:cNvSpPr>
          <p:nvPr/>
        </p:nvSpPr>
        <p:spPr bwMode="auto">
          <a:xfrm>
            <a:off x="457200" y="205978"/>
            <a:ext cx="8229600" cy="6512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0" hangingPunct="0">
              <a:defRPr sz="4400" cap="small">
                <a:solidFill>
                  <a:srgbClr val="FFFFFF"/>
                </a:solidFill>
                <a:latin typeface="Proxima Nova"/>
                <a:cs typeface="Proxima Nova"/>
              </a:defRPr>
            </a:lvl1pPr>
            <a:lvl2pPr algn="ctr" eaLnBrk="0" hangingPunct="0">
              <a:defRPr sz="4400">
                <a:latin typeface="Calibri" charset="0"/>
              </a:defRPr>
            </a:lvl2pPr>
            <a:lvl3pPr algn="ctr" eaLnBrk="0" hangingPunct="0">
              <a:defRPr sz="4400">
                <a:latin typeface="Calibri" charset="0"/>
              </a:defRPr>
            </a:lvl3pPr>
            <a:lvl4pPr algn="ctr" eaLnBrk="0" hangingPunct="0">
              <a:defRPr sz="4400">
                <a:latin typeface="Calibri" charset="0"/>
              </a:defRPr>
            </a:lvl4pPr>
            <a:lvl5pPr algn="ctr" eaLnBrk="0" hangingPunct="0">
              <a:defRPr sz="4400">
                <a:latin typeface="Calibri" charset="0"/>
              </a:defRPr>
            </a:lvl5pPr>
            <a:lvl6pPr marL="457200" algn="ctr" fontAlgn="base">
              <a:spcBef>
                <a:spcPct val="0"/>
              </a:spcBef>
              <a:spcAft>
                <a:spcPct val="0"/>
              </a:spcAft>
              <a:defRPr sz="4400">
                <a:latin typeface="Calibri" charset="0"/>
              </a:defRPr>
            </a:lvl6pPr>
            <a:lvl7pPr marL="914400" algn="ctr" fontAlgn="base">
              <a:spcBef>
                <a:spcPct val="0"/>
              </a:spcBef>
              <a:spcAft>
                <a:spcPct val="0"/>
              </a:spcAft>
              <a:defRPr sz="4400">
                <a:latin typeface="Calibri" charset="0"/>
              </a:defRPr>
            </a:lvl7pPr>
            <a:lvl8pPr marL="1371600" algn="ctr" fontAlgn="base">
              <a:spcBef>
                <a:spcPct val="0"/>
              </a:spcBef>
              <a:spcAft>
                <a:spcPct val="0"/>
              </a:spcAft>
              <a:defRPr sz="4400">
                <a:latin typeface="Calibri" charset="0"/>
              </a:defRPr>
            </a:lvl8pPr>
            <a:lvl9pPr marL="1828800" algn="ctr" fontAlgn="base">
              <a:spcBef>
                <a:spcPct val="0"/>
              </a:spcBef>
              <a:spcAft>
                <a:spcPct val="0"/>
              </a:spcAft>
              <a:defRPr sz="4400">
                <a:latin typeface="Calibri" charset="0"/>
              </a:defRPr>
            </a:lvl9pPr>
          </a:lstStyle>
          <a:p>
            <a:pPr>
              <a:lnSpc>
                <a:spcPts val="3980"/>
              </a:lnSpc>
            </a:pPr>
            <a:r>
              <a:rPr lang="en-US" altLang="zh-CN" dirty="0" err="1"/>
              <a:t>TicToc</a:t>
            </a:r>
            <a:r>
              <a:rPr lang="en-US" altLang="zh-CN" dirty="0"/>
              <a:t> </a:t>
            </a:r>
            <a:r>
              <a:rPr lang="en-US" dirty="0"/>
              <a:t>Transaction Execution</a:t>
            </a:r>
          </a:p>
        </p:txBody>
      </p:sp>
      <p:sp>
        <p:nvSpPr>
          <p:cNvPr id="3" name="TextBox 2"/>
          <p:cNvSpPr txBox="1"/>
          <p:nvPr/>
        </p:nvSpPr>
        <p:spPr>
          <a:xfrm>
            <a:off x="1002200" y="3373646"/>
            <a:ext cx="3490759" cy="707886"/>
          </a:xfrm>
          <a:prstGeom prst="rect">
            <a:avLst/>
          </a:prstGeom>
          <a:noFill/>
        </p:spPr>
        <p:txBody>
          <a:bodyPr wrap="none" rtlCol="0">
            <a:spAutoFit/>
          </a:bodyPr>
          <a:lstStyle/>
          <a:p>
            <a:r>
              <a:rPr lang="en-US" sz="2000" dirty="0" err="1" smtClean="0">
                <a:solidFill>
                  <a:srgbClr val="FFFFFF"/>
                </a:solidFill>
              </a:rPr>
              <a:t>wts</a:t>
            </a:r>
            <a:r>
              <a:rPr lang="en-US" sz="2000" dirty="0" smtClean="0">
                <a:solidFill>
                  <a:srgbClr val="FFFFFF"/>
                </a:solidFill>
              </a:rPr>
              <a:t> : 	last data write @ </a:t>
            </a:r>
            <a:r>
              <a:rPr lang="en-US" sz="2000" dirty="0" err="1" smtClean="0">
                <a:solidFill>
                  <a:srgbClr val="FFFFFF"/>
                </a:solidFill>
              </a:rPr>
              <a:t>wts</a:t>
            </a:r>
            <a:endParaRPr lang="en-US" sz="2000" dirty="0" smtClean="0">
              <a:solidFill>
                <a:srgbClr val="FFFFFF"/>
              </a:solidFill>
            </a:endParaRPr>
          </a:p>
          <a:p>
            <a:r>
              <a:rPr lang="en-US" sz="2000" dirty="0" err="1" smtClean="0">
                <a:solidFill>
                  <a:srgbClr val="FFFFFF"/>
                </a:solidFill>
              </a:rPr>
              <a:t>rts</a:t>
            </a:r>
            <a:r>
              <a:rPr lang="en-US" sz="2000" dirty="0" smtClean="0">
                <a:solidFill>
                  <a:srgbClr val="FFFFFF"/>
                </a:solidFill>
              </a:rPr>
              <a:t> : 	last data read </a:t>
            </a:r>
            <a:r>
              <a:rPr lang="en-US" sz="2000" dirty="0">
                <a:solidFill>
                  <a:srgbClr val="FFFFFF"/>
                </a:solidFill>
              </a:rPr>
              <a:t>@</a:t>
            </a:r>
            <a:r>
              <a:rPr lang="en-US" sz="2000" dirty="0" smtClean="0">
                <a:solidFill>
                  <a:srgbClr val="FFFFFF"/>
                </a:solidFill>
              </a:rPr>
              <a:t> </a:t>
            </a:r>
            <a:r>
              <a:rPr lang="en-US" sz="2000" dirty="0" err="1" smtClean="0">
                <a:solidFill>
                  <a:srgbClr val="FFFFFF"/>
                </a:solidFill>
              </a:rPr>
              <a:t>rts</a:t>
            </a:r>
            <a:endParaRPr lang="en-US" sz="2000" dirty="0" smtClean="0">
              <a:solidFill>
                <a:srgbClr val="FFFFFF"/>
              </a:solidFill>
            </a:endParaRPr>
          </a:p>
        </p:txBody>
      </p:sp>
      <p:sp>
        <p:nvSpPr>
          <p:cNvPr id="4" name="TextBox 3"/>
          <p:cNvSpPr txBox="1"/>
          <p:nvPr/>
        </p:nvSpPr>
        <p:spPr>
          <a:xfrm>
            <a:off x="4815746" y="3546757"/>
            <a:ext cx="3634879" cy="400110"/>
          </a:xfrm>
          <a:prstGeom prst="rect">
            <a:avLst/>
          </a:prstGeom>
          <a:noFill/>
        </p:spPr>
        <p:txBody>
          <a:bodyPr wrap="none" rtlCol="0">
            <a:spAutoFit/>
          </a:bodyPr>
          <a:lstStyle/>
          <a:p>
            <a:r>
              <a:rPr lang="en-US" sz="2000" dirty="0">
                <a:solidFill>
                  <a:srgbClr val="FFFFFF"/>
                </a:solidFill>
              </a:rPr>
              <a:t>d</a:t>
            </a:r>
            <a:r>
              <a:rPr lang="en-US" sz="2000" dirty="0" smtClean="0">
                <a:solidFill>
                  <a:srgbClr val="FFFFFF"/>
                </a:solidFill>
              </a:rPr>
              <a:t>ata valid between </a:t>
            </a:r>
            <a:r>
              <a:rPr lang="en-US" sz="2000" dirty="0" err="1" smtClean="0">
                <a:solidFill>
                  <a:srgbClr val="FFFFFF"/>
                </a:solidFill>
              </a:rPr>
              <a:t>wts</a:t>
            </a:r>
            <a:r>
              <a:rPr lang="en-US" sz="2000" dirty="0" smtClean="0">
                <a:solidFill>
                  <a:srgbClr val="FFFFFF"/>
                </a:solidFill>
              </a:rPr>
              <a:t> and </a:t>
            </a:r>
            <a:r>
              <a:rPr lang="en-US" sz="2000" dirty="0" err="1" smtClean="0">
                <a:solidFill>
                  <a:srgbClr val="FFFFFF"/>
                </a:solidFill>
              </a:rPr>
              <a:t>rts</a:t>
            </a:r>
            <a:endParaRPr lang="en-US" sz="2000" dirty="0" smtClean="0">
              <a:solidFill>
                <a:srgbClr val="FFFFFF"/>
              </a:solidFill>
            </a:endParaRPr>
          </a:p>
        </p:txBody>
      </p:sp>
      <p:sp>
        <p:nvSpPr>
          <p:cNvPr id="5" name="Right Brace 4"/>
          <p:cNvSpPr/>
          <p:nvPr/>
        </p:nvSpPr>
        <p:spPr>
          <a:xfrm>
            <a:off x="4543541" y="3573493"/>
            <a:ext cx="134410" cy="423333"/>
          </a:xfrm>
          <a:prstGeom prst="rightBrace">
            <a:avLst>
              <a:gd name="adj1" fmla="val 54849"/>
              <a:gd name="adj2" fmla="val 50000"/>
            </a:avLst>
          </a:prstGeom>
          <a:ln w="381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424754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3" grpId="0"/>
      <p:bldP spid="4" grpId="0"/>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1183804" y="1563211"/>
            <a:ext cx="3793159" cy="3204052"/>
            <a:chOff x="1410052" y="1603851"/>
            <a:chExt cx="3793159" cy="1963781"/>
          </a:xfrm>
        </p:grpSpPr>
        <p:grpSp>
          <p:nvGrpSpPr>
            <p:cNvPr id="97" name="Group 96"/>
            <p:cNvGrpSpPr/>
            <p:nvPr/>
          </p:nvGrpSpPr>
          <p:grpSpPr>
            <a:xfrm>
              <a:off x="1410052" y="1614846"/>
              <a:ext cx="2276060" cy="1952786"/>
              <a:chOff x="1906668" y="2022928"/>
              <a:chExt cx="2276060" cy="1934054"/>
            </a:xfrm>
          </p:grpSpPr>
          <p:cxnSp>
            <p:nvCxnSpPr>
              <p:cNvPr id="100" name="Straight Connector 99"/>
              <p:cNvCxnSpPr/>
              <p:nvPr/>
            </p:nvCxnSpPr>
            <p:spPr>
              <a:xfrm flipV="1">
                <a:off x="1906668" y="2051123"/>
                <a:ext cx="0" cy="1905859"/>
              </a:xfrm>
              <a:prstGeom prst="line">
                <a:avLst/>
              </a:prstGeom>
              <a:ln w="19050" cmpd="sng">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653641" y="2022928"/>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3422542"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182728"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98" name="Straight Connector 97"/>
            <p:cNvCxnSpPr/>
            <p:nvPr/>
          </p:nvCxnSpPr>
          <p:spPr>
            <a:xfrm flipV="1">
              <a:off x="4443025"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203211"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ln>
            <a:noFill/>
          </a:ln>
        </p:spPr>
        <p:txBody>
          <a:bodyPr/>
          <a:lstStyle/>
          <a:p>
            <a:r>
              <a:rPr lang="en-US" dirty="0" smtClean="0"/>
              <a:t> </a:t>
            </a:r>
            <a:endParaRPr lang="en-US" dirty="0"/>
          </a:p>
        </p:txBody>
      </p:sp>
      <p:sp>
        <p:nvSpPr>
          <p:cNvPr id="3" name="Slide Number Placeholder 2"/>
          <p:cNvSpPr>
            <a:spLocks noGrp="1"/>
          </p:cNvSpPr>
          <p:nvPr>
            <p:ph type="sldNum" sz="quarter" idx="12"/>
          </p:nvPr>
        </p:nvSpPr>
        <p:spPr/>
        <p:txBody>
          <a:bodyPr/>
          <a:lstStyle/>
          <a:p>
            <a:pPr>
              <a:defRPr/>
            </a:pPr>
            <a:fld id="{A25DB2B2-97FA-EB4F-954C-0F23F9AC9A05}" type="slidenum">
              <a:rPr lang="en-US" smtClean="0"/>
              <a:pPr>
                <a:defRPr/>
              </a:pPr>
              <a:t>41</a:t>
            </a:fld>
            <a:endParaRPr lang="en-US"/>
          </a:p>
        </p:txBody>
      </p:sp>
      <p:cxnSp>
        <p:nvCxnSpPr>
          <p:cNvPr id="14" name="Straight Arrow Connector 13"/>
          <p:cNvCxnSpPr/>
          <p:nvPr/>
        </p:nvCxnSpPr>
        <p:spPr>
          <a:xfrm>
            <a:off x="1174688" y="1592830"/>
            <a:ext cx="4417958" cy="0"/>
          </a:xfrm>
          <a:prstGeom prst="straightConnector1">
            <a:avLst/>
          </a:prstGeom>
          <a:ln w="19050" cmpd="sng">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60551" y="1158846"/>
            <a:ext cx="1624488" cy="400110"/>
          </a:xfrm>
          <a:prstGeom prst="rect">
            <a:avLst/>
          </a:prstGeom>
          <a:noFill/>
          <a:ln>
            <a:noFill/>
          </a:ln>
        </p:spPr>
        <p:txBody>
          <a:bodyPr wrap="none" rtlCol="0">
            <a:spAutoFit/>
          </a:bodyPr>
          <a:lstStyle/>
          <a:p>
            <a:r>
              <a:rPr lang="en-US" sz="2000" dirty="0" smtClean="0">
                <a:solidFill>
                  <a:srgbClr val="FFFFFF"/>
                </a:solidFill>
              </a:rPr>
              <a:t>Logical Time</a:t>
            </a:r>
          </a:p>
        </p:txBody>
      </p:sp>
      <p:sp>
        <p:nvSpPr>
          <p:cNvPr id="16" name="TextBox 15"/>
          <p:cNvSpPr txBox="1"/>
          <p:nvPr/>
        </p:nvSpPr>
        <p:spPr>
          <a:xfrm>
            <a:off x="5762953" y="1793585"/>
            <a:ext cx="1541688" cy="1265988"/>
          </a:xfrm>
          <a:prstGeom prst="rect">
            <a:avLst/>
          </a:prstGeom>
          <a:noFill/>
          <a:ln>
            <a:noFill/>
          </a:ln>
        </p:spPr>
        <p:txBody>
          <a:bodyPr wrap="square" rtlCol="0">
            <a:spAutoFit/>
          </a:bodyPr>
          <a:lstStyle/>
          <a:p>
            <a:pPr>
              <a:lnSpc>
                <a:spcPct val="120000"/>
              </a:lnSpc>
            </a:pPr>
            <a:r>
              <a:rPr lang="en-US" sz="1600" b="1" u="sng" dirty="0" smtClean="0">
                <a:solidFill>
                  <a:srgbClr val="FFFFFF"/>
                </a:solidFill>
              </a:rPr>
              <a:t>Transaction 1</a:t>
            </a:r>
          </a:p>
          <a:p>
            <a:pPr>
              <a:lnSpc>
                <a:spcPct val="120000"/>
              </a:lnSpc>
            </a:pPr>
            <a:r>
              <a:rPr lang="en-US" sz="1600" dirty="0" smtClean="0">
                <a:solidFill>
                  <a:srgbClr val="FFFFFF"/>
                </a:solidFill>
              </a:rPr>
              <a:t>     load A</a:t>
            </a:r>
          </a:p>
          <a:p>
            <a:pPr>
              <a:lnSpc>
                <a:spcPct val="120000"/>
              </a:lnSpc>
            </a:pPr>
            <a:r>
              <a:rPr lang="en-US" sz="1600" dirty="0">
                <a:solidFill>
                  <a:srgbClr val="FFFFFF"/>
                </a:solidFill>
              </a:rPr>
              <a:t> </a:t>
            </a:r>
            <a:r>
              <a:rPr lang="en-US" sz="1600" dirty="0" smtClean="0">
                <a:solidFill>
                  <a:srgbClr val="FFFFFF"/>
                </a:solidFill>
              </a:rPr>
              <a:t>    store B</a:t>
            </a:r>
          </a:p>
          <a:p>
            <a:pPr>
              <a:lnSpc>
                <a:spcPct val="120000"/>
              </a:lnSpc>
            </a:pPr>
            <a:r>
              <a:rPr lang="en-US" sz="1600" dirty="0">
                <a:solidFill>
                  <a:srgbClr val="FFFFFF"/>
                </a:solidFill>
              </a:rPr>
              <a:t> </a:t>
            </a:r>
            <a:r>
              <a:rPr lang="en-US" sz="1600" dirty="0" smtClean="0">
                <a:solidFill>
                  <a:srgbClr val="FFFFFF"/>
                </a:solidFill>
              </a:rPr>
              <a:t>    commit?</a:t>
            </a:r>
          </a:p>
        </p:txBody>
      </p:sp>
      <p:sp>
        <p:nvSpPr>
          <p:cNvPr id="17" name="TextBox 16"/>
          <p:cNvSpPr txBox="1"/>
          <p:nvPr/>
        </p:nvSpPr>
        <p:spPr>
          <a:xfrm>
            <a:off x="7314171" y="1793585"/>
            <a:ext cx="1759116" cy="1265988"/>
          </a:xfrm>
          <a:prstGeom prst="rect">
            <a:avLst/>
          </a:prstGeom>
          <a:noFill/>
          <a:ln>
            <a:noFill/>
          </a:ln>
        </p:spPr>
        <p:txBody>
          <a:bodyPr wrap="square" rtlCol="0">
            <a:spAutoFit/>
          </a:bodyPr>
          <a:lstStyle/>
          <a:p>
            <a:pPr>
              <a:lnSpc>
                <a:spcPct val="120000"/>
              </a:lnSpc>
            </a:pPr>
            <a:r>
              <a:rPr lang="en-US" sz="1600" b="1" u="sng" dirty="0">
                <a:solidFill>
                  <a:srgbClr val="FFFFFF"/>
                </a:solidFill>
              </a:rPr>
              <a:t>Transaction </a:t>
            </a:r>
            <a:r>
              <a:rPr lang="en-US" sz="1600" b="1" u="sng" dirty="0" smtClean="0">
                <a:solidFill>
                  <a:srgbClr val="FFFFFF"/>
                </a:solidFill>
              </a:rPr>
              <a:t>2</a:t>
            </a:r>
          </a:p>
          <a:p>
            <a:pPr>
              <a:lnSpc>
                <a:spcPct val="120000"/>
              </a:lnSpc>
            </a:pPr>
            <a:r>
              <a:rPr lang="en-US" sz="1600" dirty="0">
                <a:solidFill>
                  <a:srgbClr val="FFFFFF"/>
                </a:solidFill>
              </a:rPr>
              <a:t> </a:t>
            </a:r>
            <a:r>
              <a:rPr lang="en-US" sz="1600" dirty="0" smtClean="0">
                <a:solidFill>
                  <a:srgbClr val="FFFFFF"/>
                </a:solidFill>
              </a:rPr>
              <a:t>      load A</a:t>
            </a:r>
          </a:p>
          <a:p>
            <a:pPr>
              <a:lnSpc>
                <a:spcPct val="120000"/>
              </a:lnSpc>
            </a:pPr>
            <a:r>
              <a:rPr lang="en-US" sz="1600" dirty="0">
                <a:solidFill>
                  <a:srgbClr val="FFFFFF"/>
                </a:solidFill>
              </a:rPr>
              <a:t> </a:t>
            </a:r>
            <a:r>
              <a:rPr lang="en-US" sz="1600" dirty="0" smtClean="0">
                <a:solidFill>
                  <a:srgbClr val="FFFFFF"/>
                </a:solidFill>
              </a:rPr>
              <a:t>      load </a:t>
            </a:r>
            <a:r>
              <a:rPr lang="en-US" sz="1600" dirty="0">
                <a:solidFill>
                  <a:srgbClr val="FFFFFF"/>
                </a:solidFill>
              </a:rPr>
              <a:t>B</a:t>
            </a:r>
            <a:endParaRPr lang="en-US" sz="1600" dirty="0" smtClean="0">
              <a:solidFill>
                <a:srgbClr val="FFFFFF"/>
              </a:solidFill>
            </a:endParaRPr>
          </a:p>
          <a:p>
            <a:pPr>
              <a:lnSpc>
                <a:spcPct val="120000"/>
              </a:lnSpc>
            </a:pPr>
            <a:r>
              <a:rPr lang="en-US" sz="1600" dirty="0" smtClean="0">
                <a:solidFill>
                  <a:srgbClr val="FFFFFF"/>
                </a:solidFill>
              </a:rPr>
              <a:t>       commit?</a:t>
            </a:r>
            <a:endParaRPr lang="en-US" sz="1600" dirty="0">
              <a:solidFill>
                <a:srgbClr val="FFFFFF"/>
              </a:solidFill>
            </a:endParaRPr>
          </a:p>
        </p:txBody>
      </p:sp>
      <p:grpSp>
        <p:nvGrpSpPr>
          <p:cNvPr id="18" name="Group 17"/>
          <p:cNvGrpSpPr/>
          <p:nvPr/>
        </p:nvGrpSpPr>
        <p:grpSpPr>
          <a:xfrm>
            <a:off x="5776321" y="2168358"/>
            <a:ext cx="245548" cy="276998"/>
            <a:chOff x="5289914" y="1374016"/>
            <a:chExt cx="337037" cy="380208"/>
          </a:xfrm>
        </p:grpSpPr>
        <p:sp>
          <p:nvSpPr>
            <p:cNvPr id="19" name="Oval 18"/>
            <p:cNvSpPr/>
            <p:nvPr/>
          </p:nvSpPr>
          <p:spPr bwMode="auto">
            <a:xfrm>
              <a:off x="5330315" y="1423593"/>
              <a:ext cx="296636" cy="294095"/>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0" name="TextBox 19"/>
            <p:cNvSpPr txBox="1"/>
            <p:nvPr/>
          </p:nvSpPr>
          <p:spPr>
            <a:xfrm>
              <a:off x="5289914" y="1374016"/>
              <a:ext cx="299634" cy="380208"/>
            </a:xfrm>
            <a:prstGeom prst="rect">
              <a:avLst/>
            </a:prstGeom>
            <a:noFill/>
            <a:ln>
              <a:noFill/>
            </a:ln>
          </p:spPr>
          <p:txBody>
            <a:bodyPr wrap="square" rtlCol="0">
              <a:spAutoFit/>
            </a:bodyPr>
            <a:lstStyle/>
            <a:p>
              <a:r>
                <a:rPr lang="en-US" sz="1200" b="1" dirty="0" smtClean="0">
                  <a:solidFill>
                    <a:srgbClr val="000000"/>
                  </a:solidFill>
                </a:rPr>
                <a:t>1</a:t>
              </a:r>
            </a:p>
          </p:txBody>
        </p:sp>
      </p:grpSp>
      <p:grpSp>
        <p:nvGrpSpPr>
          <p:cNvPr id="21" name="Group 20"/>
          <p:cNvGrpSpPr/>
          <p:nvPr/>
        </p:nvGrpSpPr>
        <p:grpSpPr>
          <a:xfrm>
            <a:off x="5782222" y="2478101"/>
            <a:ext cx="239641" cy="276999"/>
            <a:chOff x="5298022" y="1374003"/>
            <a:chExt cx="328929" cy="380205"/>
          </a:xfrm>
        </p:grpSpPr>
        <p:sp>
          <p:nvSpPr>
            <p:cNvPr id="22" name="Oval 21"/>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3" name="TextBox 22"/>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3</a:t>
              </a:r>
              <a:endParaRPr lang="en-US" sz="1200" b="1" dirty="0" smtClean="0">
                <a:solidFill>
                  <a:srgbClr val="000000"/>
                </a:solidFill>
              </a:endParaRPr>
            </a:p>
          </p:txBody>
        </p:sp>
      </p:grpSp>
      <p:grpSp>
        <p:nvGrpSpPr>
          <p:cNvPr id="24" name="Group 23"/>
          <p:cNvGrpSpPr/>
          <p:nvPr/>
        </p:nvGrpSpPr>
        <p:grpSpPr>
          <a:xfrm>
            <a:off x="5786389" y="2772323"/>
            <a:ext cx="239641" cy="276999"/>
            <a:chOff x="5298022" y="1374016"/>
            <a:chExt cx="328929" cy="380208"/>
          </a:xfrm>
        </p:grpSpPr>
        <p:sp>
          <p:nvSpPr>
            <p:cNvPr id="25" name="Oval 24"/>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6" name="TextBox 25"/>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5</a:t>
              </a:r>
              <a:endParaRPr lang="en-US" sz="1200" b="1" dirty="0" smtClean="0">
                <a:solidFill>
                  <a:srgbClr val="000000"/>
                </a:solidFill>
              </a:endParaRPr>
            </a:p>
          </p:txBody>
        </p:sp>
      </p:grpSp>
      <p:grpSp>
        <p:nvGrpSpPr>
          <p:cNvPr id="27" name="Group 26"/>
          <p:cNvGrpSpPr/>
          <p:nvPr/>
        </p:nvGrpSpPr>
        <p:grpSpPr>
          <a:xfrm>
            <a:off x="7405730" y="2168358"/>
            <a:ext cx="239641" cy="276999"/>
            <a:chOff x="5298022" y="1374003"/>
            <a:chExt cx="328929" cy="380205"/>
          </a:xfrm>
        </p:grpSpPr>
        <p:sp>
          <p:nvSpPr>
            <p:cNvPr id="28" name="Oval 27"/>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9" name="TextBox 28"/>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2</a:t>
              </a:r>
              <a:endParaRPr lang="en-US" sz="1200" b="1" dirty="0" smtClean="0">
                <a:solidFill>
                  <a:srgbClr val="000000"/>
                </a:solidFill>
              </a:endParaRPr>
            </a:p>
          </p:txBody>
        </p:sp>
      </p:grpSp>
      <p:grpSp>
        <p:nvGrpSpPr>
          <p:cNvPr id="30" name="Group 29"/>
          <p:cNvGrpSpPr/>
          <p:nvPr/>
        </p:nvGrpSpPr>
        <p:grpSpPr>
          <a:xfrm>
            <a:off x="7405730" y="2465142"/>
            <a:ext cx="239641" cy="276999"/>
            <a:chOff x="5298022" y="1374003"/>
            <a:chExt cx="328929" cy="380205"/>
          </a:xfrm>
        </p:grpSpPr>
        <p:sp>
          <p:nvSpPr>
            <p:cNvPr id="31" name="Oval 30"/>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2" name="TextBox 31"/>
            <p:cNvSpPr txBox="1"/>
            <p:nvPr/>
          </p:nvSpPr>
          <p:spPr>
            <a:xfrm>
              <a:off x="5298022" y="1374003"/>
              <a:ext cx="299634" cy="380205"/>
            </a:xfrm>
            <a:prstGeom prst="rect">
              <a:avLst/>
            </a:prstGeom>
            <a:noFill/>
            <a:ln>
              <a:noFill/>
            </a:ln>
          </p:spPr>
          <p:txBody>
            <a:bodyPr wrap="square" rtlCol="0">
              <a:spAutoFit/>
            </a:bodyPr>
            <a:lstStyle/>
            <a:p>
              <a:r>
                <a:rPr lang="en-US" sz="1200" b="1" dirty="0" smtClean="0">
                  <a:solidFill>
                    <a:srgbClr val="000000"/>
                  </a:solidFill>
                </a:rPr>
                <a:t>4</a:t>
              </a:r>
            </a:p>
          </p:txBody>
        </p:sp>
      </p:grpSp>
      <p:grpSp>
        <p:nvGrpSpPr>
          <p:cNvPr id="33" name="Group 32"/>
          <p:cNvGrpSpPr/>
          <p:nvPr/>
        </p:nvGrpSpPr>
        <p:grpSpPr>
          <a:xfrm>
            <a:off x="7408662" y="2755539"/>
            <a:ext cx="239641" cy="276999"/>
            <a:chOff x="5298022" y="1374016"/>
            <a:chExt cx="328929" cy="380208"/>
          </a:xfrm>
        </p:grpSpPr>
        <p:sp>
          <p:nvSpPr>
            <p:cNvPr id="34" name="Oval 33"/>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5" name="TextBox 34"/>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6</a:t>
              </a:r>
              <a:endParaRPr lang="en-US" sz="1200" b="1" dirty="0" smtClean="0">
                <a:solidFill>
                  <a:srgbClr val="000000"/>
                </a:solidFill>
              </a:endParaRPr>
            </a:p>
          </p:txBody>
        </p:sp>
      </p:grpSp>
      <p:grpSp>
        <p:nvGrpSpPr>
          <p:cNvPr id="67" name="Group 66"/>
          <p:cNvGrpSpPr/>
          <p:nvPr/>
        </p:nvGrpSpPr>
        <p:grpSpPr>
          <a:xfrm>
            <a:off x="1358073" y="1113105"/>
            <a:ext cx="3405788" cy="400110"/>
            <a:chOff x="1584321" y="1170830"/>
            <a:chExt cx="3405788" cy="400110"/>
          </a:xfrm>
        </p:grpSpPr>
        <p:sp>
          <p:nvSpPr>
            <p:cNvPr id="68" name="TextBox 67"/>
            <p:cNvSpPr txBox="1"/>
            <p:nvPr/>
          </p:nvSpPr>
          <p:spPr>
            <a:xfrm>
              <a:off x="1584321" y="1170830"/>
              <a:ext cx="327308" cy="400110"/>
            </a:xfrm>
            <a:prstGeom prst="rect">
              <a:avLst/>
            </a:prstGeom>
            <a:noFill/>
            <a:ln>
              <a:noFill/>
            </a:ln>
          </p:spPr>
          <p:txBody>
            <a:bodyPr wrap="none" rtlCol="0">
              <a:spAutoFit/>
            </a:bodyPr>
            <a:lstStyle/>
            <a:p>
              <a:r>
                <a:rPr lang="en-US" sz="2000" dirty="0">
                  <a:solidFill>
                    <a:srgbClr val="FFFFFF"/>
                  </a:solidFill>
                </a:rPr>
                <a:t>0</a:t>
              </a:r>
              <a:endParaRPr lang="en-US" sz="2000" dirty="0" smtClean="0">
                <a:solidFill>
                  <a:srgbClr val="FFFFFF"/>
                </a:solidFill>
              </a:endParaRPr>
            </a:p>
          </p:txBody>
        </p:sp>
        <p:sp>
          <p:nvSpPr>
            <p:cNvPr id="69" name="TextBox 68"/>
            <p:cNvSpPr txBox="1"/>
            <p:nvPr/>
          </p:nvSpPr>
          <p:spPr>
            <a:xfrm>
              <a:off x="2328333" y="1170830"/>
              <a:ext cx="327308" cy="400110"/>
            </a:xfrm>
            <a:prstGeom prst="rect">
              <a:avLst/>
            </a:prstGeom>
            <a:noFill/>
            <a:ln>
              <a:noFill/>
            </a:ln>
          </p:spPr>
          <p:txBody>
            <a:bodyPr wrap="none" rtlCol="0">
              <a:spAutoFit/>
            </a:bodyPr>
            <a:lstStyle/>
            <a:p>
              <a:r>
                <a:rPr lang="en-US" sz="2000" dirty="0">
                  <a:solidFill>
                    <a:srgbClr val="FFFFFF"/>
                  </a:solidFill>
                </a:rPr>
                <a:t>1</a:t>
              </a:r>
              <a:endParaRPr lang="en-US" sz="2000" dirty="0" smtClean="0">
                <a:solidFill>
                  <a:srgbClr val="FFFFFF"/>
                </a:solidFill>
              </a:endParaRPr>
            </a:p>
          </p:txBody>
        </p:sp>
        <p:sp>
          <p:nvSpPr>
            <p:cNvPr id="70" name="TextBox 69"/>
            <p:cNvSpPr txBox="1"/>
            <p:nvPr/>
          </p:nvSpPr>
          <p:spPr>
            <a:xfrm>
              <a:off x="3110653" y="1170830"/>
              <a:ext cx="327308" cy="400110"/>
            </a:xfrm>
            <a:prstGeom prst="rect">
              <a:avLst/>
            </a:prstGeom>
            <a:noFill/>
            <a:ln>
              <a:noFill/>
            </a:ln>
          </p:spPr>
          <p:txBody>
            <a:bodyPr wrap="none" rtlCol="0">
              <a:spAutoFit/>
            </a:bodyPr>
            <a:lstStyle/>
            <a:p>
              <a:r>
                <a:rPr lang="en-US" sz="2000" dirty="0">
                  <a:solidFill>
                    <a:srgbClr val="FFFFFF"/>
                  </a:solidFill>
                </a:rPr>
                <a:t>2</a:t>
              </a:r>
              <a:endParaRPr lang="en-US" sz="2000" dirty="0" smtClean="0">
                <a:solidFill>
                  <a:srgbClr val="FFFFFF"/>
                </a:solidFill>
              </a:endParaRPr>
            </a:p>
          </p:txBody>
        </p:sp>
        <p:sp>
          <p:nvSpPr>
            <p:cNvPr id="71" name="TextBox 70"/>
            <p:cNvSpPr txBox="1"/>
            <p:nvPr/>
          </p:nvSpPr>
          <p:spPr>
            <a:xfrm>
              <a:off x="3880481" y="1170830"/>
              <a:ext cx="327308" cy="400110"/>
            </a:xfrm>
            <a:prstGeom prst="rect">
              <a:avLst/>
            </a:prstGeom>
            <a:noFill/>
            <a:ln>
              <a:noFill/>
            </a:ln>
          </p:spPr>
          <p:txBody>
            <a:bodyPr wrap="none" rtlCol="0">
              <a:spAutoFit/>
            </a:bodyPr>
            <a:lstStyle/>
            <a:p>
              <a:r>
                <a:rPr lang="en-US" sz="2000" dirty="0">
                  <a:solidFill>
                    <a:srgbClr val="FFFFFF"/>
                  </a:solidFill>
                </a:rPr>
                <a:t>3</a:t>
              </a:r>
              <a:endParaRPr lang="en-US" sz="2000" dirty="0" smtClean="0">
                <a:solidFill>
                  <a:srgbClr val="FFFFFF"/>
                </a:solidFill>
              </a:endParaRPr>
            </a:p>
          </p:txBody>
        </p:sp>
        <p:sp>
          <p:nvSpPr>
            <p:cNvPr id="72" name="TextBox 71"/>
            <p:cNvSpPr txBox="1"/>
            <p:nvPr/>
          </p:nvSpPr>
          <p:spPr>
            <a:xfrm>
              <a:off x="4662801" y="1170830"/>
              <a:ext cx="327308" cy="400110"/>
            </a:xfrm>
            <a:prstGeom prst="rect">
              <a:avLst/>
            </a:prstGeom>
            <a:noFill/>
            <a:ln>
              <a:noFill/>
            </a:ln>
          </p:spPr>
          <p:txBody>
            <a:bodyPr wrap="none" rtlCol="0">
              <a:spAutoFit/>
            </a:bodyPr>
            <a:lstStyle/>
            <a:p>
              <a:r>
                <a:rPr lang="en-US" sz="2000" dirty="0">
                  <a:solidFill>
                    <a:srgbClr val="FFFFFF"/>
                  </a:solidFill>
                </a:rPr>
                <a:t>4</a:t>
              </a:r>
              <a:endParaRPr lang="en-US" sz="2000" dirty="0" smtClean="0">
                <a:solidFill>
                  <a:srgbClr val="FFFFFF"/>
                </a:solidFill>
              </a:endParaRPr>
            </a:p>
          </p:txBody>
        </p:sp>
      </p:grpSp>
      <p:sp>
        <p:nvSpPr>
          <p:cNvPr id="86" name="Title 1"/>
          <p:cNvSpPr txBox="1">
            <a:spLocks/>
          </p:cNvSpPr>
          <p:nvPr/>
        </p:nvSpPr>
        <p:spPr bwMode="auto">
          <a:xfrm>
            <a:off x="76200" y="34852"/>
            <a:ext cx="8991600" cy="9335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cap="small" dirty="0" err="1" smtClean="0">
                <a:solidFill>
                  <a:srgbClr val="FFFFFF"/>
                </a:solidFill>
                <a:latin typeface="Proxima nova"/>
                <a:cs typeface="Proxima nova"/>
              </a:rPr>
              <a:t>TicToc</a:t>
            </a:r>
            <a:r>
              <a:rPr lang="en-US" cap="small" dirty="0" smtClean="0">
                <a:solidFill>
                  <a:srgbClr val="FFFFFF"/>
                </a:solidFill>
                <a:latin typeface="Proxima nova"/>
                <a:cs typeface="Proxima nova"/>
              </a:rPr>
              <a:t> Example</a:t>
            </a:r>
            <a:endParaRPr lang="en-US" cap="small" dirty="0">
              <a:solidFill>
                <a:srgbClr val="FFFFFF"/>
              </a:solidFill>
              <a:latin typeface="Proxima nova"/>
              <a:cs typeface="Proxima nova"/>
            </a:endParaRPr>
          </a:p>
        </p:txBody>
      </p:sp>
      <p:sp>
        <p:nvSpPr>
          <p:cNvPr id="94" name="TextBox 93"/>
          <p:cNvSpPr txBox="1"/>
          <p:nvPr/>
        </p:nvSpPr>
        <p:spPr>
          <a:xfrm>
            <a:off x="602431" y="3424255"/>
            <a:ext cx="483977" cy="400110"/>
          </a:xfrm>
          <a:prstGeom prst="rect">
            <a:avLst/>
          </a:prstGeom>
          <a:noFill/>
          <a:ln>
            <a:noFill/>
          </a:ln>
        </p:spPr>
        <p:txBody>
          <a:bodyPr wrap="none" rtlCol="0">
            <a:spAutoFit/>
          </a:bodyPr>
          <a:lstStyle/>
          <a:p>
            <a:r>
              <a:rPr lang="en-US" sz="2000" dirty="0" smtClean="0">
                <a:solidFill>
                  <a:srgbClr val="FFFFFF"/>
                </a:solidFill>
              </a:rPr>
              <a:t>T1</a:t>
            </a:r>
          </a:p>
        </p:txBody>
      </p:sp>
      <p:sp>
        <p:nvSpPr>
          <p:cNvPr id="95" name="TextBox 94"/>
          <p:cNvSpPr txBox="1"/>
          <p:nvPr/>
        </p:nvSpPr>
        <p:spPr>
          <a:xfrm>
            <a:off x="602431" y="4250355"/>
            <a:ext cx="483977" cy="400110"/>
          </a:xfrm>
          <a:prstGeom prst="rect">
            <a:avLst/>
          </a:prstGeom>
          <a:noFill/>
          <a:ln>
            <a:noFill/>
          </a:ln>
        </p:spPr>
        <p:txBody>
          <a:bodyPr wrap="none" rtlCol="0">
            <a:spAutoFit/>
          </a:bodyPr>
          <a:lstStyle/>
          <a:p>
            <a:r>
              <a:rPr lang="en-US" sz="2000" dirty="0" smtClean="0">
                <a:solidFill>
                  <a:srgbClr val="FFFFFF"/>
                </a:solidFill>
              </a:rPr>
              <a:t>T2</a:t>
            </a:r>
          </a:p>
        </p:txBody>
      </p:sp>
      <p:sp>
        <p:nvSpPr>
          <p:cNvPr id="104" name="TextBox 103"/>
          <p:cNvSpPr txBox="1"/>
          <p:nvPr/>
        </p:nvSpPr>
        <p:spPr>
          <a:xfrm>
            <a:off x="1176369" y="1810191"/>
            <a:ext cx="1532687" cy="338555"/>
          </a:xfrm>
          <a:prstGeom prst="rect">
            <a:avLst/>
          </a:prstGeom>
          <a:solidFill>
            <a:srgbClr val="D99694"/>
          </a:solidFill>
          <a:ln w="57150" cmpd="sng">
            <a:solidFill>
              <a:srgbClr val="FFFFFF"/>
            </a:solidFill>
          </a:ln>
        </p:spPr>
        <p:txBody>
          <a:bodyPr wrap="square" rtlCol="0" anchor="ctr">
            <a:spAutoFit/>
          </a:bodyPr>
          <a:lstStyle/>
          <a:p>
            <a:pPr algn="ctr"/>
            <a:r>
              <a:rPr lang="en-US" sz="1600" b="1" dirty="0" smtClean="0"/>
              <a:t>v1</a:t>
            </a:r>
          </a:p>
        </p:txBody>
      </p:sp>
      <p:sp>
        <p:nvSpPr>
          <p:cNvPr id="105" name="TextBox 104"/>
          <p:cNvSpPr txBox="1"/>
          <p:nvPr/>
        </p:nvSpPr>
        <p:spPr>
          <a:xfrm>
            <a:off x="1177133" y="2310859"/>
            <a:ext cx="153268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v1</a:t>
            </a:r>
          </a:p>
        </p:txBody>
      </p:sp>
      <p:cxnSp>
        <p:nvCxnSpPr>
          <p:cNvPr id="106" name="Straight Connector 105"/>
          <p:cNvCxnSpPr/>
          <p:nvPr/>
        </p:nvCxnSpPr>
        <p:spPr>
          <a:xfrm>
            <a:off x="1174688" y="3241408"/>
            <a:ext cx="4417958" cy="0"/>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2760719" y="2732828"/>
            <a:ext cx="2166253" cy="400110"/>
          </a:xfrm>
          <a:prstGeom prst="rect">
            <a:avLst/>
          </a:prstGeom>
          <a:solidFill>
            <a:schemeClr val="bg1">
              <a:lumMod val="85000"/>
            </a:schemeClr>
          </a:solidFill>
        </p:spPr>
        <p:txBody>
          <a:bodyPr wrap="none" rtlCol="0">
            <a:spAutoFit/>
          </a:bodyPr>
          <a:lstStyle/>
          <a:p>
            <a:r>
              <a:rPr lang="en-US" sz="2000" b="1" dirty="0" smtClean="0"/>
              <a:t>Database States</a:t>
            </a:r>
          </a:p>
        </p:txBody>
      </p:sp>
      <p:sp>
        <p:nvSpPr>
          <p:cNvPr id="107" name="TextBox 106"/>
          <p:cNvSpPr txBox="1"/>
          <p:nvPr/>
        </p:nvSpPr>
        <p:spPr>
          <a:xfrm>
            <a:off x="2296742" y="3361434"/>
            <a:ext cx="3206452" cy="400110"/>
          </a:xfrm>
          <a:prstGeom prst="rect">
            <a:avLst/>
          </a:prstGeom>
          <a:solidFill>
            <a:schemeClr val="bg1">
              <a:lumMod val="85000"/>
            </a:schemeClr>
          </a:solidFill>
        </p:spPr>
        <p:txBody>
          <a:bodyPr wrap="none" rtlCol="0">
            <a:spAutoFit/>
          </a:bodyPr>
          <a:lstStyle/>
          <a:p>
            <a:r>
              <a:rPr lang="en-US" sz="2000" b="1" dirty="0" smtClean="0"/>
              <a:t>Transaction Local States</a:t>
            </a:r>
          </a:p>
        </p:txBody>
      </p:sp>
      <p:sp>
        <p:nvSpPr>
          <p:cNvPr id="89" name="TextBox 88"/>
          <p:cNvSpPr txBox="1"/>
          <p:nvPr/>
        </p:nvSpPr>
        <p:spPr>
          <a:xfrm>
            <a:off x="79375" y="1778000"/>
            <a:ext cx="1056700" cy="400110"/>
          </a:xfrm>
          <a:prstGeom prst="rect">
            <a:avLst/>
          </a:prstGeom>
          <a:noFill/>
        </p:spPr>
        <p:txBody>
          <a:bodyPr wrap="none" rtlCol="0">
            <a:spAutoFit/>
          </a:bodyPr>
          <a:lstStyle/>
          <a:p>
            <a:r>
              <a:rPr lang="en-US" sz="2000" dirty="0" smtClean="0">
                <a:solidFill>
                  <a:schemeClr val="bg1"/>
                </a:solidFill>
              </a:rPr>
              <a:t>Tuple A</a:t>
            </a:r>
          </a:p>
        </p:txBody>
      </p:sp>
      <p:sp>
        <p:nvSpPr>
          <p:cNvPr id="108" name="TextBox 107"/>
          <p:cNvSpPr txBox="1"/>
          <p:nvPr/>
        </p:nvSpPr>
        <p:spPr>
          <a:xfrm>
            <a:off x="74081" y="2279109"/>
            <a:ext cx="1059054" cy="400110"/>
          </a:xfrm>
          <a:prstGeom prst="rect">
            <a:avLst/>
          </a:prstGeom>
          <a:noFill/>
        </p:spPr>
        <p:txBody>
          <a:bodyPr wrap="none" rtlCol="0">
            <a:spAutoFit/>
          </a:bodyPr>
          <a:lstStyle/>
          <a:p>
            <a:r>
              <a:rPr lang="en-US" sz="2000" dirty="0" smtClean="0">
                <a:solidFill>
                  <a:schemeClr val="bg1"/>
                </a:solidFill>
              </a:rPr>
              <a:t>Tuple B</a:t>
            </a:r>
          </a:p>
        </p:txBody>
      </p:sp>
    </p:spTree>
    <p:extLst>
      <p:ext uri="{BB962C8B-B14F-4D97-AF65-F5344CB8AC3E}">
        <p14:creationId xmlns:p14="http://schemas.microsoft.com/office/powerpoint/2010/main" val="381242814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1183804" y="1563211"/>
            <a:ext cx="3793159" cy="3204052"/>
            <a:chOff x="1410052" y="1603851"/>
            <a:chExt cx="3793159" cy="1963781"/>
          </a:xfrm>
        </p:grpSpPr>
        <p:grpSp>
          <p:nvGrpSpPr>
            <p:cNvPr id="97" name="Group 96"/>
            <p:cNvGrpSpPr/>
            <p:nvPr/>
          </p:nvGrpSpPr>
          <p:grpSpPr>
            <a:xfrm>
              <a:off x="1410052" y="1614846"/>
              <a:ext cx="2276060" cy="1952786"/>
              <a:chOff x="1906668" y="2022928"/>
              <a:chExt cx="2276060" cy="1934054"/>
            </a:xfrm>
          </p:grpSpPr>
          <p:cxnSp>
            <p:nvCxnSpPr>
              <p:cNvPr id="100" name="Straight Connector 99"/>
              <p:cNvCxnSpPr/>
              <p:nvPr/>
            </p:nvCxnSpPr>
            <p:spPr>
              <a:xfrm flipV="1">
                <a:off x="1906668" y="2051123"/>
                <a:ext cx="0" cy="1905859"/>
              </a:xfrm>
              <a:prstGeom prst="line">
                <a:avLst/>
              </a:prstGeom>
              <a:ln w="19050" cmpd="sng">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653641" y="2022928"/>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3422542"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182728"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98" name="Straight Connector 97"/>
            <p:cNvCxnSpPr/>
            <p:nvPr/>
          </p:nvCxnSpPr>
          <p:spPr>
            <a:xfrm flipV="1">
              <a:off x="4443025"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203211"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ln>
            <a:noFill/>
          </a:ln>
        </p:spPr>
        <p:txBody>
          <a:bodyPr/>
          <a:lstStyle/>
          <a:p>
            <a:r>
              <a:rPr lang="en-US" dirty="0" smtClean="0"/>
              <a:t> </a:t>
            </a:r>
            <a:endParaRPr lang="en-US" dirty="0"/>
          </a:p>
        </p:txBody>
      </p:sp>
      <p:sp>
        <p:nvSpPr>
          <p:cNvPr id="3" name="Slide Number Placeholder 2"/>
          <p:cNvSpPr>
            <a:spLocks noGrp="1"/>
          </p:cNvSpPr>
          <p:nvPr>
            <p:ph type="sldNum" sz="quarter" idx="12"/>
          </p:nvPr>
        </p:nvSpPr>
        <p:spPr/>
        <p:txBody>
          <a:bodyPr/>
          <a:lstStyle/>
          <a:p>
            <a:pPr>
              <a:defRPr/>
            </a:pPr>
            <a:fld id="{A25DB2B2-97FA-EB4F-954C-0F23F9AC9A05}" type="slidenum">
              <a:rPr lang="en-US" smtClean="0"/>
              <a:pPr>
                <a:defRPr/>
              </a:pPr>
              <a:t>42</a:t>
            </a:fld>
            <a:endParaRPr lang="en-US"/>
          </a:p>
        </p:txBody>
      </p:sp>
      <p:cxnSp>
        <p:nvCxnSpPr>
          <p:cNvPr id="14" name="Straight Arrow Connector 13"/>
          <p:cNvCxnSpPr/>
          <p:nvPr/>
        </p:nvCxnSpPr>
        <p:spPr>
          <a:xfrm>
            <a:off x="1174688" y="1592830"/>
            <a:ext cx="4417958" cy="0"/>
          </a:xfrm>
          <a:prstGeom prst="straightConnector1">
            <a:avLst/>
          </a:prstGeom>
          <a:ln w="19050" cmpd="sng">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60551" y="1158846"/>
            <a:ext cx="1624488" cy="400110"/>
          </a:xfrm>
          <a:prstGeom prst="rect">
            <a:avLst/>
          </a:prstGeom>
          <a:noFill/>
          <a:ln>
            <a:noFill/>
          </a:ln>
        </p:spPr>
        <p:txBody>
          <a:bodyPr wrap="none" rtlCol="0">
            <a:spAutoFit/>
          </a:bodyPr>
          <a:lstStyle/>
          <a:p>
            <a:r>
              <a:rPr lang="en-US" sz="2000" dirty="0" smtClean="0">
                <a:solidFill>
                  <a:srgbClr val="FFFFFF"/>
                </a:solidFill>
              </a:rPr>
              <a:t>Logical Time</a:t>
            </a:r>
          </a:p>
        </p:txBody>
      </p:sp>
      <p:sp>
        <p:nvSpPr>
          <p:cNvPr id="16" name="TextBox 15"/>
          <p:cNvSpPr txBox="1"/>
          <p:nvPr/>
        </p:nvSpPr>
        <p:spPr>
          <a:xfrm>
            <a:off x="5762953" y="1793585"/>
            <a:ext cx="1541688" cy="1265988"/>
          </a:xfrm>
          <a:prstGeom prst="rect">
            <a:avLst/>
          </a:prstGeom>
          <a:noFill/>
          <a:ln>
            <a:noFill/>
          </a:ln>
        </p:spPr>
        <p:txBody>
          <a:bodyPr wrap="square" rtlCol="0">
            <a:spAutoFit/>
          </a:bodyPr>
          <a:lstStyle/>
          <a:p>
            <a:pPr>
              <a:lnSpc>
                <a:spcPct val="120000"/>
              </a:lnSpc>
            </a:pPr>
            <a:r>
              <a:rPr lang="en-US" sz="1600" b="1" u="sng" dirty="0" smtClean="0">
                <a:solidFill>
                  <a:srgbClr val="FFFFFF"/>
                </a:solidFill>
              </a:rPr>
              <a:t>Transaction 1</a:t>
            </a:r>
          </a:p>
          <a:p>
            <a:pPr>
              <a:lnSpc>
                <a:spcPct val="120000"/>
              </a:lnSpc>
            </a:pPr>
            <a:r>
              <a:rPr lang="en-US" sz="1600" dirty="0" smtClean="0">
                <a:solidFill>
                  <a:srgbClr val="FFFFFF"/>
                </a:solidFill>
              </a:rPr>
              <a:t>     </a:t>
            </a:r>
            <a:r>
              <a:rPr lang="en-US" sz="1600" b="1" dirty="0" smtClean="0">
                <a:solidFill>
                  <a:srgbClr val="FF6666"/>
                </a:solidFill>
              </a:rPr>
              <a:t>load A</a:t>
            </a:r>
          </a:p>
          <a:p>
            <a:pPr>
              <a:lnSpc>
                <a:spcPct val="120000"/>
              </a:lnSpc>
            </a:pPr>
            <a:r>
              <a:rPr lang="en-US" sz="1600" dirty="0">
                <a:solidFill>
                  <a:srgbClr val="FFFFFF"/>
                </a:solidFill>
              </a:rPr>
              <a:t> </a:t>
            </a:r>
            <a:r>
              <a:rPr lang="en-US" sz="1600" dirty="0" smtClean="0">
                <a:solidFill>
                  <a:srgbClr val="FFFFFF"/>
                </a:solidFill>
              </a:rPr>
              <a:t>    store B</a:t>
            </a:r>
          </a:p>
          <a:p>
            <a:pPr>
              <a:lnSpc>
                <a:spcPct val="120000"/>
              </a:lnSpc>
            </a:pPr>
            <a:r>
              <a:rPr lang="en-US" sz="1600" dirty="0">
                <a:solidFill>
                  <a:srgbClr val="FFFFFF"/>
                </a:solidFill>
              </a:rPr>
              <a:t> </a:t>
            </a:r>
            <a:r>
              <a:rPr lang="en-US" sz="1600" dirty="0" smtClean="0">
                <a:solidFill>
                  <a:srgbClr val="FFFFFF"/>
                </a:solidFill>
              </a:rPr>
              <a:t>    commit?</a:t>
            </a:r>
          </a:p>
        </p:txBody>
      </p:sp>
      <p:sp>
        <p:nvSpPr>
          <p:cNvPr id="17" name="TextBox 16"/>
          <p:cNvSpPr txBox="1"/>
          <p:nvPr/>
        </p:nvSpPr>
        <p:spPr>
          <a:xfrm>
            <a:off x="7314171" y="1793585"/>
            <a:ext cx="1759116" cy="1265988"/>
          </a:xfrm>
          <a:prstGeom prst="rect">
            <a:avLst/>
          </a:prstGeom>
          <a:noFill/>
          <a:ln>
            <a:noFill/>
          </a:ln>
        </p:spPr>
        <p:txBody>
          <a:bodyPr wrap="square" rtlCol="0">
            <a:spAutoFit/>
          </a:bodyPr>
          <a:lstStyle/>
          <a:p>
            <a:pPr>
              <a:lnSpc>
                <a:spcPct val="120000"/>
              </a:lnSpc>
            </a:pPr>
            <a:r>
              <a:rPr lang="en-US" sz="1600" b="1" u="sng" dirty="0">
                <a:solidFill>
                  <a:srgbClr val="FFFFFF"/>
                </a:solidFill>
              </a:rPr>
              <a:t>Transaction </a:t>
            </a:r>
            <a:r>
              <a:rPr lang="en-US" sz="1600" b="1" u="sng" dirty="0" smtClean="0">
                <a:solidFill>
                  <a:srgbClr val="FFFFFF"/>
                </a:solidFill>
              </a:rPr>
              <a:t>2</a:t>
            </a:r>
          </a:p>
          <a:p>
            <a:pPr>
              <a:lnSpc>
                <a:spcPct val="120000"/>
              </a:lnSpc>
            </a:pPr>
            <a:r>
              <a:rPr lang="en-US" sz="1600" dirty="0">
                <a:solidFill>
                  <a:srgbClr val="FFFFFF"/>
                </a:solidFill>
              </a:rPr>
              <a:t> </a:t>
            </a:r>
            <a:r>
              <a:rPr lang="en-US" sz="1600" dirty="0" smtClean="0">
                <a:solidFill>
                  <a:srgbClr val="FFFFFF"/>
                </a:solidFill>
              </a:rPr>
              <a:t>      load A</a:t>
            </a:r>
          </a:p>
          <a:p>
            <a:pPr>
              <a:lnSpc>
                <a:spcPct val="120000"/>
              </a:lnSpc>
            </a:pPr>
            <a:r>
              <a:rPr lang="en-US" sz="1600" dirty="0">
                <a:solidFill>
                  <a:srgbClr val="FFFFFF"/>
                </a:solidFill>
              </a:rPr>
              <a:t> </a:t>
            </a:r>
            <a:r>
              <a:rPr lang="en-US" sz="1600" dirty="0" smtClean="0">
                <a:solidFill>
                  <a:srgbClr val="FFFFFF"/>
                </a:solidFill>
              </a:rPr>
              <a:t>      load </a:t>
            </a:r>
            <a:r>
              <a:rPr lang="en-US" sz="1600" dirty="0">
                <a:solidFill>
                  <a:srgbClr val="FFFFFF"/>
                </a:solidFill>
              </a:rPr>
              <a:t>B</a:t>
            </a:r>
            <a:endParaRPr lang="en-US" sz="1600" dirty="0" smtClean="0">
              <a:solidFill>
                <a:srgbClr val="FFFFFF"/>
              </a:solidFill>
            </a:endParaRPr>
          </a:p>
          <a:p>
            <a:pPr>
              <a:lnSpc>
                <a:spcPct val="120000"/>
              </a:lnSpc>
            </a:pPr>
            <a:r>
              <a:rPr lang="en-US" sz="1600" dirty="0" smtClean="0">
                <a:solidFill>
                  <a:srgbClr val="FFFFFF"/>
                </a:solidFill>
              </a:rPr>
              <a:t>       commit?</a:t>
            </a:r>
            <a:endParaRPr lang="en-US" sz="1600" dirty="0">
              <a:solidFill>
                <a:srgbClr val="FFFFFF"/>
              </a:solidFill>
            </a:endParaRPr>
          </a:p>
        </p:txBody>
      </p:sp>
      <p:grpSp>
        <p:nvGrpSpPr>
          <p:cNvPr id="18" name="Group 17"/>
          <p:cNvGrpSpPr/>
          <p:nvPr/>
        </p:nvGrpSpPr>
        <p:grpSpPr>
          <a:xfrm>
            <a:off x="5776321" y="2168358"/>
            <a:ext cx="245548" cy="276998"/>
            <a:chOff x="5289914" y="1374016"/>
            <a:chExt cx="337037" cy="380208"/>
          </a:xfrm>
        </p:grpSpPr>
        <p:sp>
          <p:nvSpPr>
            <p:cNvPr id="19" name="Oval 18"/>
            <p:cNvSpPr/>
            <p:nvPr/>
          </p:nvSpPr>
          <p:spPr bwMode="auto">
            <a:xfrm>
              <a:off x="5330315" y="1423593"/>
              <a:ext cx="296636" cy="294095"/>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0" name="TextBox 19"/>
            <p:cNvSpPr txBox="1"/>
            <p:nvPr/>
          </p:nvSpPr>
          <p:spPr>
            <a:xfrm>
              <a:off x="5289914" y="1374016"/>
              <a:ext cx="299634" cy="380208"/>
            </a:xfrm>
            <a:prstGeom prst="rect">
              <a:avLst/>
            </a:prstGeom>
            <a:noFill/>
            <a:ln>
              <a:noFill/>
            </a:ln>
          </p:spPr>
          <p:txBody>
            <a:bodyPr wrap="square" rtlCol="0">
              <a:spAutoFit/>
            </a:bodyPr>
            <a:lstStyle/>
            <a:p>
              <a:r>
                <a:rPr lang="en-US" sz="1200" b="1" dirty="0" smtClean="0">
                  <a:solidFill>
                    <a:srgbClr val="000000"/>
                  </a:solidFill>
                </a:rPr>
                <a:t>1</a:t>
              </a:r>
            </a:p>
          </p:txBody>
        </p:sp>
      </p:grpSp>
      <p:grpSp>
        <p:nvGrpSpPr>
          <p:cNvPr id="21" name="Group 20"/>
          <p:cNvGrpSpPr/>
          <p:nvPr/>
        </p:nvGrpSpPr>
        <p:grpSpPr>
          <a:xfrm>
            <a:off x="5782222" y="2478101"/>
            <a:ext cx="239641" cy="276999"/>
            <a:chOff x="5298022" y="1374003"/>
            <a:chExt cx="328929" cy="380205"/>
          </a:xfrm>
        </p:grpSpPr>
        <p:sp>
          <p:nvSpPr>
            <p:cNvPr id="22" name="Oval 21"/>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3" name="TextBox 22"/>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3</a:t>
              </a:r>
              <a:endParaRPr lang="en-US" sz="1200" b="1" dirty="0" smtClean="0">
                <a:solidFill>
                  <a:srgbClr val="000000"/>
                </a:solidFill>
              </a:endParaRPr>
            </a:p>
          </p:txBody>
        </p:sp>
      </p:grpSp>
      <p:grpSp>
        <p:nvGrpSpPr>
          <p:cNvPr id="24" name="Group 23"/>
          <p:cNvGrpSpPr/>
          <p:nvPr/>
        </p:nvGrpSpPr>
        <p:grpSpPr>
          <a:xfrm>
            <a:off x="5786389" y="2772323"/>
            <a:ext cx="239641" cy="276999"/>
            <a:chOff x="5298022" y="1374016"/>
            <a:chExt cx="328929" cy="380208"/>
          </a:xfrm>
        </p:grpSpPr>
        <p:sp>
          <p:nvSpPr>
            <p:cNvPr id="25" name="Oval 24"/>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6" name="TextBox 25"/>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5</a:t>
              </a:r>
              <a:endParaRPr lang="en-US" sz="1200" b="1" dirty="0" smtClean="0">
                <a:solidFill>
                  <a:srgbClr val="000000"/>
                </a:solidFill>
              </a:endParaRPr>
            </a:p>
          </p:txBody>
        </p:sp>
      </p:grpSp>
      <p:grpSp>
        <p:nvGrpSpPr>
          <p:cNvPr id="27" name="Group 26"/>
          <p:cNvGrpSpPr/>
          <p:nvPr/>
        </p:nvGrpSpPr>
        <p:grpSpPr>
          <a:xfrm>
            <a:off x="7405730" y="2168358"/>
            <a:ext cx="239641" cy="276999"/>
            <a:chOff x="5298022" y="1374003"/>
            <a:chExt cx="328929" cy="380205"/>
          </a:xfrm>
        </p:grpSpPr>
        <p:sp>
          <p:nvSpPr>
            <p:cNvPr id="28" name="Oval 27"/>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9" name="TextBox 28"/>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2</a:t>
              </a:r>
              <a:endParaRPr lang="en-US" sz="1200" b="1" dirty="0" smtClean="0">
                <a:solidFill>
                  <a:srgbClr val="000000"/>
                </a:solidFill>
              </a:endParaRPr>
            </a:p>
          </p:txBody>
        </p:sp>
      </p:grpSp>
      <p:grpSp>
        <p:nvGrpSpPr>
          <p:cNvPr id="30" name="Group 29"/>
          <p:cNvGrpSpPr/>
          <p:nvPr/>
        </p:nvGrpSpPr>
        <p:grpSpPr>
          <a:xfrm>
            <a:off x="7405730" y="2465142"/>
            <a:ext cx="239641" cy="276999"/>
            <a:chOff x="5298022" y="1374003"/>
            <a:chExt cx="328929" cy="380205"/>
          </a:xfrm>
        </p:grpSpPr>
        <p:sp>
          <p:nvSpPr>
            <p:cNvPr id="31" name="Oval 30"/>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2" name="TextBox 31"/>
            <p:cNvSpPr txBox="1"/>
            <p:nvPr/>
          </p:nvSpPr>
          <p:spPr>
            <a:xfrm>
              <a:off x="5298022" y="1374003"/>
              <a:ext cx="299634" cy="380205"/>
            </a:xfrm>
            <a:prstGeom prst="rect">
              <a:avLst/>
            </a:prstGeom>
            <a:noFill/>
            <a:ln>
              <a:noFill/>
            </a:ln>
          </p:spPr>
          <p:txBody>
            <a:bodyPr wrap="square" rtlCol="0">
              <a:spAutoFit/>
            </a:bodyPr>
            <a:lstStyle/>
            <a:p>
              <a:r>
                <a:rPr lang="en-US" sz="1200" b="1" dirty="0" smtClean="0">
                  <a:solidFill>
                    <a:srgbClr val="000000"/>
                  </a:solidFill>
                </a:rPr>
                <a:t>4</a:t>
              </a:r>
            </a:p>
          </p:txBody>
        </p:sp>
      </p:grpSp>
      <p:grpSp>
        <p:nvGrpSpPr>
          <p:cNvPr id="33" name="Group 32"/>
          <p:cNvGrpSpPr/>
          <p:nvPr/>
        </p:nvGrpSpPr>
        <p:grpSpPr>
          <a:xfrm>
            <a:off x="7408662" y="2755539"/>
            <a:ext cx="239641" cy="276999"/>
            <a:chOff x="5298022" y="1374016"/>
            <a:chExt cx="328929" cy="380208"/>
          </a:xfrm>
        </p:grpSpPr>
        <p:sp>
          <p:nvSpPr>
            <p:cNvPr id="34" name="Oval 33"/>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5" name="TextBox 34"/>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6</a:t>
              </a:r>
              <a:endParaRPr lang="en-US" sz="1200" b="1" dirty="0" smtClean="0">
                <a:solidFill>
                  <a:srgbClr val="000000"/>
                </a:solidFill>
              </a:endParaRPr>
            </a:p>
          </p:txBody>
        </p:sp>
      </p:grpSp>
      <p:grpSp>
        <p:nvGrpSpPr>
          <p:cNvPr id="67" name="Group 66"/>
          <p:cNvGrpSpPr/>
          <p:nvPr/>
        </p:nvGrpSpPr>
        <p:grpSpPr>
          <a:xfrm>
            <a:off x="1358073" y="1113105"/>
            <a:ext cx="3405788" cy="400110"/>
            <a:chOff x="1584321" y="1170830"/>
            <a:chExt cx="3405788" cy="400110"/>
          </a:xfrm>
        </p:grpSpPr>
        <p:sp>
          <p:nvSpPr>
            <p:cNvPr id="68" name="TextBox 67"/>
            <p:cNvSpPr txBox="1"/>
            <p:nvPr/>
          </p:nvSpPr>
          <p:spPr>
            <a:xfrm>
              <a:off x="1584321" y="1170830"/>
              <a:ext cx="327308" cy="400110"/>
            </a:xfrm>
            <a:prstGeom prst="rect">
              <a:avLst/>
            </a:prstGeom>
            <a:noFill/>
            <a:ln>
              <a:noFill/>
            </a:ln>
          </p:spPr>
          <p:txBody>
            <a:bodyPr wrap="none" rtlCol="0">
              <a:spAutoFit/>
            </a:bodyPr>
            <a:lstStyle/>
            <a:p>
              <a:r>
                <a:rPr lang="en-US" sz="2000" dirty="0">
                  <a:solidFill>
                    <a:srgbClr val="FFFFFF"/>
                  </a:solidFill>
                </a:rPr>
                <a:t>0</a:t>
              </a:r>
              <a:endParaRPr lang="en-US" sz="2000" dirty="0" smtClean="0">
                <a:solidFill>
                  <a:srgbClr val="FFFFFF"/>
                </a:solidFill>
              </a:endParaRPr>
            </a:p>
          </p:txBody>
        </p:sp>
        <p:sp>
          <p:nvSpPr>
            <p:cNvPr id="69" name="TextBox 68"/>
            <p:cNvSpPr txBox="1"/>
            <p:nvPr/>
          </p:nvSpPr>
          <p:spPr>
            <a:xfrm>
              <a:off x="2328333" y="1170830"/>
              <a:ext cx="327308" cy="400110"/>
            </a:xfrm>
            <a:prstGeom prst="rect">
              <a:avLst/>
            </a:prstGeom>
            <a:noFill/>
            <a:ln>
              <a:noFill/>
            </a:ln>
          </p:spPr>
          <p:txBody>
            <a:bodyPr wrap="none" rtlCol="0">
              <a:spAutoFit/>
            </a:bodyPr>
            <a:lstStyle/>
            <a:p>
              <a:r>
                <a:rPr lang="en-US" sz="2000" dirty="0">
                  <a:solidFill>
                    <a:srgbClr val="FFFFFF"/>
                  </a:solidFill>
                </a:rPr>
                <a:t>1</a:t>
              </a:r>
              <a:endParaRPr lang="en-US" sz="2000" dirty="0" smtClean="0">
                <a:solidFill>
                  <a:srgbClr val="FFFFFF"/>
                </a:solidFill>
              </a:endParaRPr>
            </a:p>
          </p:txBody>
        </p:sp>
        <p:sp>
          <p:nvSpPr>
            <p:cNvPr id="70" name="TextBox 69"/>
            <p:cNvSpPr txBox="1"/>
            <p:nvPr/>
          </p:nvSpPr>
          <p:spPr>
            <a:xfrm>
              <a:off x="3110653" y="1170830"/>
              <a:ext cx="327308" cy="400110"/>
            </a:xfrm>
            <a:prstGeom prst="rect">
              <a:avLst/>
            </a:prstGeom>
            <a:noFill/>
            <a:ln>
              <a:noFill/>
            </a:ln>
          </p:spPr>
          <p:txBody>
            <a:bodyPr wrap="none" rtlCol="0">
              <a:spAutoFit/>
            </a:bodyPr>
            <a:lstStyle/>
            <a:p>
              <a:r>
                <a:rPr lang="en-US" sz="2000" dirty="0">
                  <a:solidFill>
                    <a:srgbClr val="FFFFFF"/>
                  </a:solidFill>
                </a:rPr>
                <a:t>2</a:t>
              </a:r>
              <a:endParaRPr lang="en-US" sz="2000" dirty="0" smtClean="0">
                <a:solidFill>
                  <a:srgbClr val="FFFFFF"/>
                </a:solidFill>
              </a:endParaRPr>
            </a:p>
          </p:txBody>
        </p:sp>
        <p:sp>
          <p:nvSpPr>
            <p:cNvPr id="71" name="TextBox 70"/>
            <p:cNvSpPr txBox="1"/>
            <p:nvPr/>
          </p:nvSpPr>
          <p:spPr>
            <a:xfrm>
              <a:off x="3880481" y="1170830"/>
              <a:ext cx="327308" cy="400110"/>
            </a:xfrm>
            <a:prstGeom prst="rect">
              <a:avLst/>
            </a:prstGeom>
            <a:noFill/>
            <a:ln>
              <a:noFill/>
            </a:ln>
          </p:spPr>
          <p:txBody>
            <a:bodyPr wrap="none" rtlCol="0">
              <a:spAutoFit/>
            </a:bodyPr>
            <a:lstStyle/>
            <a:p>
              <a:r>
                <a:rPr lang="en-US" sz="2000" dirty="0">
                  <a:solidFill>
                    <a:srgbClr val="FFFFFF"/>
                  </a:solidFill>
                </a:rPr>
                <a:t>3</a:t>
              </a:r>
              <a:endParaRPr lang="en-US" sz="2000" dirty="0" smtClean="0">
                <a:solidFill>
                  <a:srgbClr val="FFFFFF"/>
                </a:solidFill>
              </a:endParaRPr>
            </a:p>
          </p:txBody>
        </p:sp>
        <p:sp>
          <p:nvSpPr>
            <p:cNvPr id="72" name="TextBox 71"/>
            <p:cNvSpPr txBox="1"/>
            <p:nvPr/>
          </p:nvSpPr>
          <p:spPr>
            <a:xfrm>
              <a:off x="4662801" y="1170830"/>
              <a:ext cx="327308" cy="400110"/>
            </a:xfrm>
            <a:prstGeom prst="rect">
              <a:avLst/>
            </a:prstGeom>
            <a:noFill/>
            <a:ln>
              <a:noFill/>
            </a:ln>
          </p:spPr>
          <p:txBody>
            <a:bodyPr wrap="none" rtlCol="0">
              <a:spAutoFit/>
            </a:bodyPr>
            <a:lstStyle/>
            <a:p>
              <a:r>
                <a:rPr lang="en-US" sz="2000" dirty="0">
                  <a:solidFill>
                    <a:srgbClr val="FFFFFF"/>
                  </a:solidFill>
                </a:rPr>
                <a:t>4</a:t>
              </a:r>
              <a:endParaRPr lang="en-US" sz="2000" dirty="0" smtClean="0">
                <a:solidFill>
                  <a:srgbClr val="FFFFFF"/>
                </a:solidFill>
              </a:endParaRPr>
            </a:p>
          </p:txBody>
        </p:sp>
      </p:grpSp>
      <p:sp>
        <p:nvSpPr>
          <p:cNvPr id="86" name="Title 1"/>
          <p:cNvSpPr txBox="1">
            <a:spLocks/>
          </p:cNvSpPr>
          <p:nvPr/>
        </p:nvSpPr>
        <p:spPr bwMode="auto">
          <a:xfrm>
            <a:off x="76200" y="34852"/>
            <a:ext cx="8991600" cy="9335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cap="small" dirty="0" smtClean="0">
                <a:solidFill>
                  <a:srgbClr val="FFFFFF"/>
                </a:solidFill>
                <a:latin typeface="Proxima nova"/>
                <a:cs typeface="Proxima nova"/>
              </a:rPr>
              <a:t>Load A from T1</a:t>
            </a:r>
            <a:endParaRPr lang="en-US" cap="small" dirty="0">
              <a:solidFill>
                <a:srgbClr val="FFFFFF"/>
              </a:solidFill>
              <a:latin typeface="Proxima nova"/>
              <a:cs typeface="Proxima nova"/>
            </a:endParaRPr>
          </a:p>
        </p:txBody>
      </p:sp>
      <p:sp>
        <p:nvSpPr>
          <p:cNvPr id="94" name="TextBox 93"/>
          <p:cNvSpPr txBox="1"/>
          <p:nvPr/>
        </p:nvSpPr>
        <p:spPr>
          <a:xfrm>
            <a:off x="602431" y="3424255"/>
            <a:ext cx="483977" cy="400110"/>
          </a:xfrm>
          <a:prstGeom prst="rect">
            <a:avLst/>
          </a:prstGeom>
          <a:noFill/>
          <a:ln>
            <a:noFill/>
          </a:ln>
        </p:spPr>
        <p:txBody>
          <a:bodyPr wrap="none" rtlCol="0">
            <a:spAutoFit/>
          </a:bodyPr>
          <a:lstStyle/>
          <a:p>
            <a:r>
              <a:rPr lang="en-US" sz="2000" dirty="0" smtClean="0">
                <a:solidFill>
                  <a:srgbClr val="FFFFFF"/>
                </a:solidFill>
              </a:rPr>
              <a:t>T1</a:t>
            </a:r>
          </a:p>
        </p:txBody>
      </p:sp>
      <p:sp>
        <p:nvSpPr>
          <p:cNvPr id="95" name="TextBox 94"/>
          <p:cNvSpPr txBox="1"/>
          <p:nvPr/>
        </p:nvSpPr>
        <p:spPr>
          <a:xfrm>
            <a:off x="602431" y="4250355"/>
            <a:ext cx="483977" cy="400110"/>
          </a:xfrm>
          <a:prstGeom prst="rect">
            <a:avLst/>
          </a:prstGeom>
          <a:noFill/>
          <a:ln>
            <a:noFill/>
          </a:ln>
        </p:spPr>
        <p:txBody>
          <a:bodyPr wrap="none" rtlCol="0">
            <a:spAutoFit/>
          </a:bodyPr>
          <a:lstStyle/>
          <a:p>
            <a:r>
              <a:rPr lang="en-US" sz="2000" dirty="0" smtClean="0">
                <a:solidFill>
                  <a:srgbClr val="FFFFFF"/>
                </a:solidFill>
              </a:rPr>
              <a:t>T2</a:t>
            </a:r>
          </a:p>
        </p:txBody>
      </p:sp>
      <p:sp>
        <p:nvSpPr>
          <p:cNvPr id="104" name="TextBox 103"/>
          <p:cNvSpPr txBox="1"/>
          <p:nvPr/>
        </p:nvSpPr>
        <p:spPr>
          <a:xfrm>
            <a:off x="1176369" y="1810191"/>
            <a:ext cx="1532687" cy="338555"/>
          </a:xfrm>
          <a:prstGeom prst="rect">
            <a:avLst/>
          </a:prstGeom>
          <a:solidFill>
            <a:srgbClr val="D99694"/>
          </a:solidFill>
          <a:ln w="57150" cmpd="sng">
            <a:solidFill>
              <a:srgbClr val="FFFFFF"/>
            </a:solidFill>
          </a:ln>
        </p:spPr>
        <p:txBody>
          <a:bodyPr wrap="square" rtlCol="0" anchor="ctr">
            <a:spAutoFit/>
          </a:bodyPr>
          <a:lstStyle/>
          <a:p>
            <a:pPr algn="ctr"/>
            <a:r>
              <a:rPr lang="en-US" sz="1600" b="1" dirty="0" smtClean="0"/>
              <a:t>v1</a:t>
            </a:r>
          </a:p>
        </p:txBody>
      </p:sp>
      <p:sp>
        <p:nvSpPr>
          <p:cNvPr id="105" name="TextBox 104"/>
          <p:cNvSpPr txBox="1"/>
          <p:nvPr/>
        </p:nvSpPr>
        <p:spPr>
          <a:xfrm>
            <a:off x="1177133" y="2310859"/>
            <a:ext cx="153268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v1</a:t>
            </a:r>
          </a:p>
        </p:txBody>
      </p:sp>
      <p:cxnSp>
        <p:nvCxnSpPr>
          <p:cNvPr id="106" name="Straight Connector 105"/>
          <p:cNvCxnSpPr/>
          <p:nvPr/>
        </p:nvCxnSpPr>
        <p:spPr>
          <a:xfrm>
            <a:off x="1174688" y="3241408"/>
            <a:ext cx="4417958" cy="0"/>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9375" y="1778000"/>
            <a:ext cx="1056700" cy="400110"/>
          </a:xfrm>
          <a:prstGeom prst="rect">
            <a:avLst/>
          </a:prstGeom>
          <a:noFill/>
        </p:spPr>
        <p:txBody>
          <a:bodyPr wrap="none" rtlCol="0">
            <a:spAutoFit/>
          </a:bodyPr>
          <a:lstStyle/>
          <a:p>
            <a:r>
              <a:rPr lang="en-US" sz="2000" dirty="0" smtClean="0">
                <a:solidFill>
                  <a:schemeClr val="bg1"/>
                </a:solidFill>
              </a:rPr>
              <a:t>Tuple A</a:t>
            </a:r>
          </a:p>
        </p:txBody>
      </p:sp>
      <p:sp>
        <p:nvSpPr>
          <p:cNvPr id="108" name="TextBox 107"/>
          <p:cNvSpPr txBox="1"/>
          <p:nvPr/>
        </p:nvSpPr>
        <p:spPr>
          <a:xfrm>
            <a:off x="74081" y="2279109"/>
            <a:ext cx="1059054" cy="400110"/>
          </a:xfrm>
          <a:prstGeom prst="rect">
            <a:avLst/>
          </a:prstGeom>
          <a:noFill/>
        </p:spPr>
        <p:txBody>
          <a:bodyPr wrap="none" rtlCol="0">
            <a:spAutoFit/>
          </a:bodyPr>
          <a:lstStyle/>
          <a:p>
            <a:r>
              <a:rPr lang="en-US" sz="2000" dirty="0" smtClean="0">
                <a:solidFill>
                  <a:schemeClr val="bg1"/>
                </a:solidFill>
              </a:rPr>
              <a:t>Tuple B</a:t>
            </a:r>
          </a:p>
        </p:txBody>
      </p:sp>
      <p:grpSp>
        <p:nvGrpSpPr>
          <p:cNvPr id="50" name="Group 49"/>
          <p:cNvGrpSpPr/>
          <p:nvPr/>
        </p:nvGrpSpPr>
        <p:grpSpPr>
          <a:xfrm>
            <a:off x="1183805" y="3461104"/>
            <a:ext cx="1515873" cy="142145"/>
            <a:chOff x="1893455" y="2966764"/>
            <a:chExt cx="759113" cy="171996"/>
          </a:xfrm>
        </p:grpSpPr>
        <p:cxnSp>
          <p:nvCxnSpPr>
            <p:cNvPr id="51" name="Straight Connector 50"/>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54" name="TextBox 53"/>
          <p:cNvSpPr txBox="1"/>
          <p:nvPr/>
        </p:nvSpPr>
        <p:spPr>
          <a:xfrm>
            <a:off x="5312239" y="3431088"/>
            <a:ext cx="3826689" cy="830997"/>
          </a:xfrm>
          <a:prstGeom prst="rect">
            <a:avLst/>
          </a:prstGeom>
          <a:noFill/>
          <a:ln>
            <a:noFill/>
          </a:ln>
        </p:spPr>
        <p:txBody>
          <a:bodyPr wrap="none" rtlCol="0">
            <a:spAutoFit/>
          </a:bodyPr>
          <a:lstStyle/>
          <a:p>
            <a:r>
              <a:rPr lang="en-US" dirty="0" smtClean="0">
                <a:solidFill>
                  <a:srgbClr val="FFFFFF"/>
                </a:solidFill>
              </a:rPr>
              <a:t>Load a snapshot of tuple A</a:t>
            </a:r>
          </a:p>
          <a:p>
            <a:pPr marL="800100" lvl="1" indent="-342900">
              <a:buFont typeface="Lucida Grande"/>
              <a:buChar char="-"/>
            </a:pPr>
            <a:r>
              <a:rPr lang="en-US" dirty="0" smtClean="0">
                <a:solidFill>
                  <a:srgbClr val="FFFFFF"/>
                </a:solidFill>
              </a:rPr>
              <a:t>Data, </a:t>
            </a:r>
            <a:r>
              <a:rPr lang="en-US" dirty="0" err="1" smtClean="0">
                <a:solidFill>
                  <a:srgbClr val="FFFFFF"/>
                </a:solidFill>
              </a:rPr>
              <a:t>wts</a:t>
            </a:r>
            <a:r>
              <a:rPr lang="en-US" dirty="0">
                <a:solidFill>
                  <a:srgbClr val="FFFFFF"/>
                </a:solidFill>
              </a:rPr>
              <a:t> </a:t>
            </a:r>
            <a:r>
              <a:rPr lang="en-US" dirty="0" smtClean="0">
                <a:solidFill>
                  <a:srgbClr val="FFFFFF"/>
                </a:solidFill>
              </a:rPr>
              <a:t>and </a:t>
            </a:r>
            <a:r>
              <a:rPr lang="en-US" dirty="0" err="1" smtClean="0">
                <a:solidFill>
                  <a:srgbClr val="FFFFFF"/>
                </a:solidFill>
              </a:rPr>
              <a:t>rts</a:t>
            </a:r>
            <a:endParaRPr lang="en-US" dirty="0" smtClean="0">
              <a:solidFill>
                <a:srgbClr val="FFFFFF"/>
              </a:solidFill>
            </a:endParaRPr>
          </a:p>
        </p:txBody>
      </p:sp>
    </p:spTree>
    <p:extLst>
      <p:ext uri="{BB962C8B-B14F-4D97-AF65-F5344CB8AC3E}">
        <p14:creationId xmlns:p14="http://schemas.microsoft.com/office/powerpoint/2010/main" val="411963266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1183804" y="1563211"/>
            <a:ext cx="3793159" cy="3204052"/>
            <a:chOff x="1410052" y="1603851"/>
            <a:chExt cx="3793159" cy="1963781"/>
          </a:xfrm>
        </p:grpSpPr>
        <p:grpSp>
          <p:nvGrpSpPr>
            <p:cNvPr id="97" name="Group 96"/>
            <p:cNvGrpSpPr/>
            <p:nvPr/>
          </p:nvGrpSpPr>
          <p:grpSpPr>
            <a:xfrm>
              <a:off x="1410052" y="1614846"/>
              <a:ext cx="2276060" cy="1952786"/>
              <a:chOff x="1906668" y="2022928"/>
              <a:chExt cx="2276060" cy="1934054"/>
            </a:xfrm>
          </p:grpSpPr>
          <p:cxnSp>
            <p:nvCxnSpPr>
              <p:cNvPr id="100" name="Straight Connector 99"/>
              <p:cNvCxnSpPr/>
              <p:nvPr/>
            </p:nvCxnSpPr>
            <p:spPr>
              <a:xfrm flipV="1">
                <a:off x="1906668" y="2051123"/>
                <a:ext cx="0" cy="1905859"/>
              </a:xfrm>
              <a:prstGeom prst="line">
                <a:avLst/>
              </a:prstGeom>
              <a:ln w="19050" cmpd="sng">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653641" y="2022928"/>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3422542"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182728"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98" name="Straight Connector 97"/>
            <p:cNvCxnSpPr/>
            <p:nvPr/>
          </p:nvCxnSpPr>
          <p:spPr>
            <a:xfrm flipV="1">
              <a:off x="4443025"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203211"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ln>
            <a:noFill/>
          </a:ln>
        </p:spPr>
        <p:txBody>
          <a:bodyPr/>
          <a:lstStyle/>
          <a:p>
            <a:r>
              <a:rPr lang="en-US" dirty="0" smtClean="0"/>
              <a:t> </a:t>
            </a:r>
            <a:endParaRPr lang="en-US" dirty="0"/>
          </a:p>
        </p:txBody>
      </p:sp>
      <p:sp>
        <p:nvSpPr>
          <p:cNvPr id="3" name="Slide Number Placeholder 2"/>
          <p:cNvSpPr>
            <a:spLocks noGrp="1"/>
          </p:cNvSpPr>
          <p:nvPr>
            <p:ph type="sldNum" sz="quarter" idx="12"/>
          </p:nvPr>
        </p:nvSpPr>
        <p:spPr/>
        <p:txBody>
          <a:bodyPr/>
          <a:lstStyle/>
          <a:p>
            <a:pPr>
              <a:defRPr/>
            </a:pPr>
            <a:fld id="{A25DB2B2-97FA-EB4F-954C-0F23F9AC9A05}" type="slidenum">
              <a:rPr lang="en-US" smtClean="0"/>
              <a:pPr>
                <a:defRPr/>
              </a:pPr>
              <a:t>43</a:t>
            </a:fld>
            <a:endParaRPr lang="en-US"/>
          </a:p>
        </p:txBody>
      </p:sp>
      <p:cxnSp>
        <p:nvCxnSpPr>
          <p:cNvPr id="14" name="Straight Arrow Connector 13"/>
          <p:cNvCxnSpPr/>
          <p:nvPr/>
        </p:nvCxnSpPr>
        <p:spPr>
          <a:xfrm>
            <a:off x="1174688" y="1592830"/>
            <a:ext cx="4417958" cy="0"/>
          </a:xfrm>
          <a:prstGeom prst="straightConnector1">
            <a:avLst/>
          </a:prstGeom>
          <a:ln w="19050" cmpd="sng">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60551" y="1158846"/>
            <a:ext cx="1624488" cy="400110"/>
          </a:xfrm>
          <a:prstGeom prst="rect">
            <a:avLst/>
          </a:prstGeom>
          <a:noFill/>
          <a:ln>
            <a:noFill/>
          </a:ln>
        </p:spPr>
        <p:txBody>
          <a:bodyPr wrap="none" rtlCol="0">
            <a:spAutoFit/>
          </a:bodyPr>
          <a:lstStyle/>
          <a:p>
            <a:r>
              <a:rPr lang="en-US" sz="2000" dirty="0" smtClean="0">
                <a:solidFill>
                  <a:srgbClr val="FFFFFF"/>
                </a:solidFill>
              </a:rPr>
              <a:t>Logical Time</a:t>
            </a:r>
          </a:p>
        </p:txBody>
      </p:sp>
      <p:sp>
        <p:nvSpPr>
          <p:cNvPr id="16" name="TextBox 15"/>
          <p:cNvSpPr txBox="1"/>
          <p:nvPr/>
        </p:nvSpPr>
        <p:spPr>
          <a:xfrm>
            <a:off x="5762953" y="1793585"/>
            <a:ext cx="1541688" cy="1265988"/>
          </a:xfrm>
          <a:prstGeom prst="rect">
            <a:avLst/>
          </a:prstGeom>
          <a:noFill/>
          <a:ln>
            <a:noFill/>
          </a:ln>
        </p:spPr>
        <p:txBody>
          <a:bodyPr wrap="square" rtlCol="0">
            <a:spAutoFit/>
          </a:bodyPr>
          <a:lstStyle/>
          <a:p>
            <a:pPr>
              <a:lnSpc>
                <a:spcPct val="120000"/>
              </a:lnSpc>
            </a:pPr>
            <a:r>
              <a:rPr lang="en-US" sz="1600" b="1" u="sng" dirty="0" smtClean="0">
                <a:solidFill>
                  <a:srgbClr val="FFFFFF"/>
                </a:solidFill>
              </a:rPr>
              <a:t>Transaction 1</a:t>
            </a:r>
          </a:p>
          <a:p>
            <a:pPr>
              <a:lnSpc>
                <a:spcPct val="120000"/>
              </a:lnSpc>
            </a:pPr>
            <a:r>
              <a:rPr lang="en-US" sz="1600" dirty="0" smtClean="0">
                <a:solidFill>
                  <a:schemeClr val="bg1"/>
                </a:solidFill>
              </a:rPr>
              <a:t>     load A</a:t>
            </a:r>
          </a:p>
          <a:p>
            <a:pPr>
              <a:lnSpc>
                <a:spcPct val="120000"/>
              </a:lnSpc>
            </a:pPr>
            <a:r>
              <a:rPr lang="en-US" sz="1600" dirty="0">
                <a:solidFill>
                  <a:srgbClr val="FFFFFF"/>
                </a:solidFill>
              </a:rPr>
              <a:t> </a:t>
            </a:r>
            <a:r>
              <a:rPr lang="en-US" sz="1600" dirty="0" smtClean="0">
                <a:solidFill>
                  <a:srgbClr val="FFFFFF"/>
                </a:solidFill>
              </a:rPr>
              <a:t>    store B</a:t>
            </a:r>
          </a:p>
          <a:p>
            <a:pPr>
              <a:lnSpc>
                <a:spcPct val="120000"/>
              </a:lnSpc>
            </a:pPr>
            <a:r>
              <a:rPr lang="en-US" sz="1600" dirty="0">
                <a:solidFill>
                  <a:srgbClr val="FFFFFF"/>
                </a:solidFill>
              </a:rPr>
              <a:t> </a:t>
            </a:r>
            <a:r>
              <a:rPr lang="en-US" sz="1600" dirty="0" smtClean="0">
                <a:solidFill>
                  <a:srgbClr val="FFFFFF"/>
                </a:solidFill>
              </a:rPr>
              <a:t>    commit?</a:t>
            </a:r>
          </a:p>
        </p:txBody>
      </p:sp>
      <p:sp>
        <p:nvSpPr>
          <p:cNvPr id="17" name="TextBox 16"/>
          <p:cNvSpPr txBox="1"/>
          <p:nvPr/>
        </p:nvSpPr>
        <p:spPr>
          <a:xfrm>
            <a:off x="7314171" y="1793585"/>
            <a:ext cx="1759116" cy="1265988"/>
          </a:xfrm>
          <a:prstGeom prst="rect">
            <a:avLst/>
          </a:prstGeom>
          <a:noFill/>
          <a:ln>
            <a:noFill/>
          </a:ln>
        </p:spPr>
        <p:txBody>
          <a:bodyPr wrap="square" rtlCol="0">
            <a:spAutoFit/>
          </a:bodyPr>
          <a:lstStyle/>
          <a:p>
            <a:pPr>
              <a:lnSpc>
                <a:spcPct val="120000"/>
              </a:lnSpc>
            </a:pPr>
            <a:r>
              <a:rPr lang="en-US" sz="1600" b="1" u="sng" dirty="0">
                <a:solidFill>
                  <a:srgbClr val="FFFFFF"/>
                </a:solidFill>
              </a:rPr>
              <a:t>Transaction </a:t>
            </a:r>
            <a:r>
              <a:rPr lang="en-US" sz="1600" b="1" u="sng" dirty="0" smtClean="0">
                <a:solidFill>
                  <a:srgbClr val="FFFFFF"/>
                </a:solidFill>
              </a:rPr>
              <a:t>2</a:t>
            </a:r>
          </a:p>
          <a:p>
            <a:pPr>
              <a:lnSpc>
                <a:spcPct val="120000"/>
              </a:lnSpc>
            </a:pPr>
            <a:r>
              <a:rPr lang="en-US" sz="1600" dirty="0">
                <a:solidFill>
                  <a:srgbClr val="FFFFFF"/>
                </a:solidFill>
              </a:rPr>
              <a:t> </a:t>
            </a:r>
            <a:r>
              <a:rPr lang="en-US" sz="1600" dirty="0" smtClean="0">
                <a:solidFill>
                  <a:srgbClr val="FFFFFF"/>
                </a:solidFill>
              </a:rPr>
              <a:t>      </a:t>
            </a:r>
            <a:r>
              <a:rPr lang="en-US" sz="1600" b="1" dirty="0" smtClean="0">
                <a:solidFill>
                  <a:srgbClr val="FF6666"/>
                </a:solidFill>
              </a:rPr>
              <a:t>load A</a:t>
            </a:r>
          </a:p>
          <a:p>
            <a:pPr>
              <a:lnSpc>
                <a:spcPct val="120000"/>
              </a:lnSpc>
            </a:pPr>
            <a:r>
              <a:rPr lang="en-US" sz="1600" dirty="0">
                <a:solidFill>
                  <a:srgbClr val="FFFFFF"/>
                </a:solidFill>
              </a:rPr>
              <a:t> </a:t>
            </a:r>
            <a:r>
              <a:rPr lang="en-US" sz="1600" dirty="0" smtClean="0">
                <a:solidFill>
                  <a:srgbClr val="FFFFFF"/>
                </a:solidFill>
              </a:rPr>
              <a:t>      load </a:t>
            </a:r>
            <a:r>
              <a:rPr lang="en-US" sz="1600" dirty="0">
                <a:solidFill>
                  <a:srgbClr val="FFFFFF"/>
                </a:solidFill>
              </a:rPr>
              <a:t>B</a:t>
            </a:r>
            <a:endParaRPr lang="en-US" sz="1600" dirty="0" smtClean="0">
              <a:solidFill>
                <a:srgbClr val="FFFFFF"/>
              </a:solidFill>
            </a:endParaRPr>
          </a:p>
          <a:p>
            <a:pPr>
              <a:lnSpc>
                <a:spcPct val="120000"/>
              </a:lnSpc>
            </a:pPr>
            <a:r>
              <a:rPr lang="en-US" sz="1600" dirty="0" smtClean="0">
                <a:solidFill>
                  <a:srgbClr val="FFFFFF"/>
                </a:solidFill>
              </a:rPr>
              <a:t>       commit?</a:t>
            </a:r>
            <a:endParaRPr lang="en-US" sz="1600" dirty="0">
              <a:solidFill>
                <a:srgbClr val="FFFFFF"/>
              </a:solidFill>
            </a:endParaRPr>
          </a:p>
        </p:txBody>
      </p:sp>
      <p:grpSp>
        <p:nvGrpSpPr>
          <p:cNvPr id="18" name="Group 17"/>
          <p:cNvGrpSpPr/>
          <p:nvPr/>
        </p:nvGrpSpPr>
        <p:grpSpPr>
          <a:xfrm>
            <a:off x="5776321" y="2168358"/>
            <a:ext cx="245548" cy="276998"/>
            <a:chOff x="5289914" y="1374016"/>
            <a:chExt cx="337037" cy="380208"/>
          </a:xfrm>
        </p:grpSpPr>
        <p:sp>
          <p:nvSpPr>
            <p:cNvPr id="19" name="Oval 18"/>
            <p:cNvSpPr/>
            <p:nvPr/>
          </p:nvSpPr>
          <p:spPr bwMode="auto">
            <a:xfrm>
              <a:off x="5330315" y="1423593"/>
              <a:ext cx="296636" cy="294095"/>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0" name="TextBox 19"/>
            <p:cNvSpPr txBox="1"/>
            <p:nvPr/>
          </p:nvSpPr>
          <p:spPr>
            <a:xfrm>
              <a:off x="5289914" y="1374016"/>
              <a:ext cx="299634" cy="380208"/>
            </a:xfrm>
            <a:prstGeom prst="rect">
              <a:avLst/>
            </a:prstGeom>
            <a:noFill/>
            <a:ln>
              <a:noFill/>
            </a:ln>
          </p:spPr>
          <p:txBody>
            <a:bodyPr wrap="square" rtlCol="0">
              <a:spAutoFit/>
            </a:bodyPr>
            <a:lstStyle/>
            <a:p>
              <a:r>
                <a:rPr lang="en-US" sz="1200" b="1" dirty="0" smtClean="0">
                  <a:solidFill>
                    <a:srgbClr val="000000"/>
                  </a:solidFill>
                </a:rPr>
                <a:t>1</a:t>
              </a:r>
            </a:p>
          </p:txBody>
        </p:sp>
      </p:grpSp>
      <p:grpSp>
        <p:nvGrpSpPr>
          <p:cNvPr id="21" name="Group 20"/>
          <p:cNvGrpSpPr/>
          <p:nvPr/>
        </p:nvGrpSpPr>
        <p:grpSpPr>
          <a:xfrm>
            <a:off x="5782222" y="2478101"/>
            <a:ext cx="239641" cy="276999"/>
            <a:chOff x="5298022" y="1374003"/>
            <a:chExt cx="328929" cy="380205"/>
          </a:xfrm>
        </p:grpSpPr>
        <p:sp>
          <p:nvSpPr>
            <p:cNvPr id="22" name="Oval 21"/>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3" name="TextBox 22"/>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3</a:t>
              </a:r>
              <a:endParaRPr lang="en-US" sz="1200" b="1" dirty="0" smtClean="0">
                <a:solidFill>
                  <a:srgbClr val="000000"/>
                </a:solidFill>
              </a:endParaRPr>
            </a:p>
          </p:txBody>
        </p:sp>
      </p:grpSp>
      <p:grpSp>
        <p:nvGrpSpPr>
          <p:cNvPr id="24" name="Group 23"/>
          <p:cNvGrpSpPr/>
          <p:nvPr/>
        </p:nvGrpSpPr>
        <p:grpSpPr>
          <a:xfrm>
            <a:off x="5786389" y="2772323"/>
            <a:ext cx="239641" cy="276999"/>
            <a:chOff x="5298022" y="1374016"/>
            <a:chExt cx="328929" cy="380208"/>
          </a:xfrm>
        </p:grpSpPr>
        <p:sp>
          <p:nvSpPr>
            <p:cNvPr id="25" name="Oval 24"/>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6" name="TextBox 25"/>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5</a:t>
              </a:r>
              <a:endParaRPr lang="en-US" sz="1200" b="1" dirty="0" smtClean="0">
                <a:solidFill>
                  <a:srgbClr val="000000"/>
                </a:solidFill>
              </a:endParaRPr>
            </a:p>
          </p:txBody>
        </p:sp>
      </p:grpSp>
      <p:grpSp>
        <p:nvGrpSpPr>
          <p:cNvPr id="27" name="Group 26"/>
          <p:cNvGrpSpPr/>
          <p:nvPr/>
        </p:nvGrpSpPr>
        <p:grpSpPr>
          <a:xfrm>
            <a:off x="7405730" y="2168358"/>
            <a:ext cx="239641" cy="276999"/>
            <a:chOff x="5298022" y="1374003"/>
            <a:chExt cx="328929" cy="380205"/>
          </a:xfrm>
        </p:grpSpPr>
        <p:sp>
          <p:nvSpPr>
            <p:cNvPr id="28" name="Oval 27"/>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9" name="TextBox 28"/>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2</a:t>
              </a:r>
              <a:endParaRPr lang="en-US" sz="1200" b="1" dirty="0" smtClean="0">
                <a:solidFill>
                  <a:srgbClr val="000000"/>
                </a:solidFill>
              </a:endParaRPr>
            </a:p>
          </p:txBody>
        </p:sp>
      </p:grpSp>
      <p:grpSp>
        <p:nvGrpSpPr>
          <p:cNvPr id="30" name="Group 29"/>
          <p:cNvGrpSpPr/>
          <p:nvPr/>
        </p:nvGrpSpPr>
        <p:grpSpPr>
          <a:xfrm>
            <a:off x="7405730" y="2465142"/>
            <a:ext cx="239641" cy="276999"/>
            <a:chOff x="5298022" y="1374003"/>
            <a:chExt cx="328929" cy="380205"/>
          </a:xfrm>
        </p:grpSpPr>
        <p:sp>
          <p:nvSpPr>
            <p:cNvPr id="31" name="Oval 30"/>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2" name="TextBox 31"/>
            <p:cNvSpPr txBox="1"/>
            <p:nvPr/>
          </p:nvSpPr>
          <p:spPr>
            <a:xfrm>
              <a:off x="5298022" y="1374003"/>
              <a:ext cx="299634" cy="380205"/>
            </a:xfrm>
            <a:prstGeom prst="rect">
              <a:avLst/>
            </a:prstGeom>
            <a:noFill/>
            <a:ln>
              <a:noFill/>
            </a:ln>
          </p:spPr>
          <p:txBody>
            <a:bodyPr wrap="square" rtlCol="0">
              <a:spAutoFit/>
            </a:bodyPr>
            <a:lstStyle/>
            <a:p>
              <a:r>
                <a:rPr lang="en-US" sz="1200" b="1" dirty="0" smtClean="0">
                  <a:solidFill>
                    <a:srgbClr val="000000"/>
                  </a:solidFill>
                </a:rPr>
                <a:t>4</a:t>
              </a:r>
            </a:p>
          </p:txBody>
        </p:sp>
      </p:grpSp>
      <p:grpSp>
        <p:nvGrpSpPr>
          <p:cNvPr id="33" name="Group 32"/>
          <p:cNvGrpSpPr/>
          <p:nvPr/>
        </p:nvGrpSpPr>
        <p:grpSpPr>
          <a:xfrm>
            <a:off x="7408662" y="2755539"/>
            <a:ext cx="239641" cy="276999"/>
            <a:chOff x="5298022" y="1374016"/>
            <a:chExt cx="328929" cy="380208"/>
          </a:xfrm>
        </p:grpSpPr>
        <p:sp>
          <p:nvSpPr>
            <p:cNvPr id="34" name="Oval 33"/>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5" name="TextBox 34"/>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6</a:t>
              </a:r>
              <a:endParaRPr lang="en-US" sz="1200" b="1" dirty="0" smtClean="0">
                <a:solidFill>
                  <a:srgbClr val="000000"/>
                </a:solidFill>
              </a:endParaRPr>
            </a:p>
          </p:txBody>
        </p:sp>
      </p:grpSp>
      <p:grpSp>
        <p:nvGrpSpPr>
          <p:cNvPr id="67" name="Group 66"/>
          <p:cNvGrpSpPr/>
          <p:nvPr/>
        </p:nvGrpSpPr>
        <p:grpSpPr>
          <a:xfrm>
            <a:off x="1358073" y="1113105"/>
            <a:ext cx="3405788" cy="400110"/>
            <a:chOff x="1584321" y="1170830"/>
            <a:chExt cx="3405788" cy="400110"/>
          </a:xfrm>
        </p:grpSpPr>
        <p:sp>
          <p:nvSpPr>
            <p:cNvPr id="68" name="TextBox 67"/>
            <p:cNvSpPr txBox="1"/>
            <p:nvPr/>
          </p:nvSpPr>
          <p:spPr>
            <a:xfrm>
              <a:off x="1584321" y="1170830"/>
              <a:ext cx="327308" cy="400110"/>
            </a:xfrm>
            <a:prstGeom prst="rect">
              <a:avLst/>
            </a:prstGeom>
            <a:noFill/>
            <a:ln>
              <a:noFill/>
            </a:ln>
          </p:spPr>
          <p:txBody>
            <a:bodyPr wrap="none" rtlCol="0">
              <a:spAutoFit/>
            </a:bodyPr>
            <a:lstStyle/>
            <a:p>
              <a:r>
                <a:rPr lang="en-US" sz="2000" dirty="0">
                  <a:solidFill>
                    <a:srgbClr val="FFFFFF"/>
                  </a:solidFill>
                </a:rPr>
                <a:t>0</a:t>
              </a:r>
              <a:endParaRPr lang="en-US" sz="2000" dirty="0" smtClean="0">
                <a:solidFill>
                  <a:srgbClr val="FFFFFF"/>
                </a:solidFill>
              </a:endParaRPr>
            </a:p>
          </p:txBody>
        </p:sp>
        <p:sp>
          <p:nvSpPr>
            <p:cNvPr id="69" name="TextBox 68"/>
            <p:cNvSpPr txBox="1"/>
            <p:nvPr/>
          </p:nvSpPr>
          <p:spPr>
            <a:xfrm>
              <a:off x="2328333" y="1170830"/>
              <a:ext cx="327308" cy="400110"/>
            </a:xfrm>
            <a:prstGeom prst="rect">
              <a:avLst/>
            </a:prstGeom>
            <a:noFill/>
            <a:ln>
              <a:noFill/>
            </a:ln>
          </p:spPr>
          <p:txBody>
            <a:bodyPr wrap="none" rtlCol="0">
              <a:spAutoFit/>
            </a:bodyPr>
            <a:lstStyle/>
            <a:p>
              <a:r>
                <a:rPr lang="en-US" sz="2000" dirty="0">
                  <a:solidFill>
                    <a:srgbClr val="FFFFFF"/>
                  </a:solidFill>
                </a:rPr>
                <a:t>1</a:t>
              </a:r>
              <a:endParaRPr lang="en-US" sz="2000" dirty="0" smtClean="0">
                <a:solidFill>
                  <a:srgbClr val="FFFFFF"/>
                </a:solidFill>
              </a:endParaRPr>
            </a:p>
          </p:txBody>
        </p:sp>
        <p:sp>
          <p:nvSpPr>
            <p:cNvPr id="70" name="TextBox 69"/>
            <p:cNvSpPr txBox="1"/>
            <p:nvPr/>
          </p:nvSpPr>
          <p:spPr>
            <a:xfrm>
              <a:off x="3110653" y="1170830"/>
              <a:ext cx="327308" cy="400110"/>
            </a:xfrm>
            <a:prstGeom prst="rect">
              <a:avLst/>
            </a:prstGeom>
            <a:noFill/>
            <a:ln>
              <a:noFill/>
            </a:ln>
          </p:spPr>
          <p:txBody>
            <a:bodyPr wrap="none" rtlCol="0">
              <a:spAutoFit/>
            </a:bodyPr>
            <a:lstStyle/>
            <a:p>
              <a:r>
                <a:rPr lang="en-US" sz="2000" dirty="0">
                  <a:solidFill>
                    <a:srgbClr val="FFFFFF"/>
                  </a:solidFill>
                </a:rPr>
                <a:t>2</a:t>
              </a:r>
              <a:endParaRPr lang="en-US" sz="2000" dirty="0" smtClean="0">
                <a:solidFill>
                  <a:srgbClr val="FFFFFF"/>
                </a:solidFill>
              </a:endParaRPr>
            </a:p>
          </p:txBody>
        </p:sp>
        <p:sp>
          <p:nvSpPr>
            <p:cNvPr id="71" name="TextBox 70"/>
            <p:cNvSpPr txBox="1"/>
            <p:nvPr/>
          </p:nvSpPr>
          <p:spPr>
            <a:xfrm>
              <a:off x="3880481" y="1170830"/>
              <a:ext cx="327308" cy="400110"/>
            </a:xfrm>
            <a:prstGeom prst="rect">
              <a:avLst/>
            </a:prstGeom>
            <a:noFill/>
            <a:ln>
              <a:noFill/>
            </a:ln>
          </p:spPr>
          <p:txBody>
            <a:bodyPr wrap="none" rtlCol="0">
              <a:spAutoFit/>
            </a:bodyPr>
            <a:lstStyle/>
            <a:p>
              <a:r>
                <a:rPr lang="en-US" sz="2000" dirty="0">
                  <a:solidFill>
                    <a:srgbClr val="FFFFFF"/>
                  </a:solidFill>
                </a:rPr>
                <a:t>3</a:t>
              </a:r>
              <a:endParaRPr lang="en-US" sz="2000" dirty="0" smtClean="0">
                <a:solidFill>
                  <a:srgbClr val="FFFFFF"/>
                </a:solidFill>
              </a:endParaRPr>
            </a:p>
          </p:txBody>
        </p:sp>
        <p:sp>
          <p:nvSpPr>
            <p:cNvPr id="72" name="TextBox 71"/>
            <p:cNvSpPr txBox="1"/>
            <p:nvPr/>
          </p:nvSpPr>
          <p:spPr>
            <a:xfrm>
              <a:off x="4662801" y="1170830"/>
              <a:ext cx="327308" cy="400110"/>
            </a:xfrm>
            <a:prstGeom prst="rect">
              <a:avLst/>
            </a:prstGeom>
            <a:noFill/>
            <a:ln>
              <a:noFill/>
            </a:ln>
          </p:spPr>
          <p:txBody>
            <a:bodyPr wrap="none" rtlCol="0">
              <a:spAutoFit/>
            </a:bodyPr>
            <a:lstStyle/>
            <a:p>
              <a:r>
                <a:rPr lang="en-US" sz="2000" dirty="0">
                  <a:solidFill>
                    <a:srgbClr val="FFFFFF"/>
                  </a:solidFill>
                </a:rPr>
                <a:t>4</a:t>
              </a:r>
              <a:endParaRPr lang="en-US" sz="2000" dirty="0" smtClean="0">
                <a:solidFill>
                  <a:srgbClr val="FFFFFF"/>
                </a:solidFill>
              </a:endParaRPr>
            </a:p>
          </p:txBody>
        </p:sp>
      </p:grpSp>
      <p:sp>
        <p:nvSpPr>
          <p:cNvPr id="86" name="Title 1"/>
          <p:cNvSpPr txBox="1">
            <a:spLocks/>
          </p:cNvSpPr>
          <p:nvPr/>
        </p:nvSpPr>
        <p:spPr bwMode="auto">
          <a:xfrm>
            <a:off x="76200" y="34852"/>
            <a:ext cx="8991600" cy="9335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cap="small" dirty="0" smtClean="0">
                <a:solidFill>
                  <a:srgbClr val="FFFFFF"/>
                </a:solidFill>
                <a:latin typeface="Proxima nova"/>
                <a:cs typeface="Proxima nova"/>
              </a:rPr>
              <a:t>Load A from T2</a:t>
            </a:r>
            <a:endParaRPr lang="en-US" cap="small" dirty="0">
              <a:solidFill>
                <a:srgbClr val="FFFFFF"/>
              </a:solidFill>
              <a:latin typeface="Proxima nova"/>
              <a:cs typeface="Proxima nova"/>
            </a:endParaRPr>
          </a:p>
        </p:txBody>
      </p:sp>
      <p:sp>
        <p:nvSpPr>
          <p:cNvPr id="94" name="TextBox 93"/>
          <p:cNvSpPr txBox="1"/>
          <p:nvPr/>
        </p:nvSpPr>
        <p:spPr>
          <a:xfrm>
            <a:off x="602431" y="3424255"/>
            <a:ext cx="483977" cy="400110"/>
          </a:xfrm>
          <a:prstGeom prst="rect">
            <a:avLst/>
          </a:prstGeom>
          <a:noFill/>
          <a:ln>
            <a:noFill/>
          </a:ln>
        </p:spPr>
        <p:txBody>
          <a:bodyPr wrap="none" rtlCol="0">
            <a:spAutoFit/>
          </a:bodyPr>
          <a:lstStyle/>
          <a:p>
            <a:r>
              <a:rPr lang="en-US" sz="2000" dirty="0" smtClean="0">
                <a:solidFill>
                  <a:srgbClr val="FFFFFF"/>
                </a:solidFill>
              </a:rPr>
              <a:t>T1</a:t>
            </a:r>
          </a:p>
        </p:txBody>
      </p:sp>
      <p:sp>
        <p:nvSpPr>
          <p:cNvPr id="95" name="TextBox 94"/>
          <p:cNvSpPr txBox="1"/>
          <p:nvPr/>
        </p:nvSpPr>
        <p:spPr>
          <a:xfrm>
            <a:off x="602431" y="4250355"/>
            <a:ext cx="483977" cy="400110"/>
          </a:xfrm>
          <a:prstGeom prst="rect">
            <a:avLst/>
          </a:prstGeom>
          <a:noFill/>
          <a:ln>
            <a:noFill/>
          </a:ln>
        </p:spPr>
        <p:txBody>
          <a:bodyPr wrap="none" rtlCol="0">
            <a:spAutoFit/>
          </a:bodyPr>
          <a:lstStyle/>
          <a:p>
            <a:r>
              <a:rPr lang="en-US" sz="2000" dirty="0" smtClean="0">
                <a:solidFill>
                  <a:srgbClr val="FFFFFF"/>
                </a:solidFill>
              </a:rPr>
              <a:t>T2</a:t>
            </a:r>
          </a:p>
        </p:txBody>
      </p:sp>
      <p:sp>
        <p:nvSpPr>
          <p:cNvPr id="104" name="TextBox 103"/>
          <p:cNvSpPr txBox="1"/>
          <p:nvPr/>
        </p:nvSpPr>
        <p:spPr>
          <a:xfrm>
            <a:off x="1176369" y="1810191"/>
            <a:ext cx="1532687" cy="338555"/>
          </a:xfrm>
          <a:prstGeom prst="rect">
            <a:avLst/>
          </a:prstGeom>
          <a:solidFill>
            <a:srgbClr val="D99694"/>
          </a:solidFill>
          <a:ln w="57150" cmpd="sng">
            <a:solidFill>
              <a:srgbClr val="FFFFFF"/>
            </a:solidFill>
          </a:ln>
        </p:spPr>
        <p:txBody>
          <a:bodyPr wrap="square" rtlCol="0" anchor="ctr">
            <a:spAutoFit/>
          </a:bodyPr>
          <a:lstStyle/>
          <a:p>
            <a:pPr algn="ctr"/>
            <a:r>
              <a:rPr lang="en-US" sz="1600" b="1" dirty="0" smtClean="0"/>
              <a:t>v1</a:t>
            </a:r>
          </a:p>
        </p:txBody>
      </p:sp>
      <p:sp>
        <p:nvSpPr>
          <p:cNvPr id="105" name="TextBox 104"/>
          <p:cNvSpPr txBox="1"/>
          <p:nvPr/>
        </p:nvSpPr>
        <p:spPr>
          <a:xfrm>
            <a:off x="1177133" y="2310859"/>
            <a:ext cx="153268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v1</a:t>
            </a:r>
          </a:p>
        </p:txBody>
      </p:sp>
      <p:cxnSp>
        <p:nvCxnSpPr>
          <p:cNvPr id="106" name="Straight Connector 105"/>
          <p:cNvCxnSpPr/>
          <p:nvPr/>
        </p:nvCxnSpPr>
        <p:spPr>
          <a:xfrm>
            <a:off x="1174688" y="3241408"/>
            <a:ext cx="4417958" cy="0"/>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9375" y="1778000"/>
            <a:ext cx="1056700" cy="400110"/>
          </a:xfrm>
          <a:prstGeom prst="rect">
            <a:avLst/>
          </a:prstGeom>
          <a:noFill/>
        </p:spPr>
        <p:txBody>
          <a:bodyPr wrap="none" rtlCol="0">
            <a:spAutoFit/>
          </a:bodyPr>
          <a:lstStyle/>
          <a:p>
            <a:r>
              <a:rPr lang="en-US" sz="2000" dirty="0" smtClean="0">
                <a:solidFill>
                  <a:schemeClr val="bg1"/>
                </a:solidFill>
              </a:rPr>
              <a:t>Tuple A</a:t>
            </a:r>
          </a:p>
        </p:txBody>
      </p:sp>
      <p:sp>
        <p:nvSpPr>
          <p:cNvPr id="108" name="TextBox 107"/>
          <p:cNvSpPr txBox="1"/>
          <p:nvPr/>
        </p:nvSpPr>
        <p:spPr>
          <a:xfrm>
            <a:off x="74081" y="2279109"/>
            <a:ext cx="1059054" cy="400110"/>
          </a:xfrm>
          <a:prstGeom prst="rect">
            <a:avLst/>
          </a:prstGeom>
          <a:noFill/>
        </p:spPr>
        <p:txBody>
          <a:bodyPr wrap="none" rtlCol="0">
            <a:spAutoFit/>
          </a:bodyPr>
          <a:lstStyle/>
          <a:p>
            <a:r>
              <a:rPr lang="en-US" sz="2000" dirty="0" smtClean="0">
                <a:solidFill>
                  <a:schemeClr val="bg1"/>
                </a:solidFill>
              </a:rPr>
              <a:t>Tuple B</a:t>
            </a:r>
          </a:p>
        </p:txBody>
      </p:sp>
      <p:grpSp>
        <p:nvGrpSpPr>
          <p:cNvPr id="50" name="Group 49"/>
          <p:cNvGrpSpPr/>
          <p:nvPr/>
        </p:nvGrpSpPr>
        <p:grpSpPr>
          <a:xfrm>
            <a:off x="1183805" y="3461104"/>
            <a:ext cx="1515873" cy="142145"/>
            <a:chOff x="1893455" y="2966764"/>
            <a:chExt cx="759113" cy="171996"/>
          </a:xfrm>
        </p:grpSpPr>
        <p:cxnSp>
          <p:nvCxnSpPr>
            <p:cNvPr id="51" name="Straight Connector 50"/>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54" name="TextBox 53"/>
          <p:cNvSpPr txBox="1"/>
          <p:nvPr/>
        </p:nvSpPr>
        <p:spPr>
          <a:xfrm>
            <a:off x="5312239" y="3431088"/>
            <a:ext cx="3826689" cy="830997"/>
          </a:xfrm>
          <a:prstGeom prst="rect">
            <a:avLst/>
          </a:prstGeom>
          <a:noFill/>
          <a:ln>
            <a:noFill/>
          </a:ln>
        </p:spPr>
        <p:txBody>
          <a:bodyPr wrap="none" rtlCol="0">
            <a:spAutoFit/>
          </a:bodyPr>
          <a:lstStyle/>
          <a:p>
            <a:r>
              <a:rPr lang="en-US" dirty="0" smtClean="0">
                <a:solidFill>
                  <a:srgbClr val="FFFFFF"/>
                </a:solidFill>
              </a:rPr>
              <a:t>Load a snapshot of tuple A</a:t>
            </a:r>
          </a:p>
          <a:p>
            <a:pPr marL="800100" lvl="1" indent="-342900">
              <a:buFont typeface="Lucida Grande"/>
              <a:buChar char="-"/>
            </a:pPr>
            <a:r>
              <a:rPr lang="en-US" dirty="0" smtClean="0">
                <a:solidFill>
                  <a:srgbClr val="FFFFFF"/>
                </a:solidFill>
              </a:rPr>
              <a:t>Data, </a:t>
            </a:r>
            <a:r>
              <a:rPr lang="en-US" dirty="0" err="1" smtClean="0">
                <a:solidFill>
                  <a:srgbClr val="FFFFFF"/>
                </a:solidFill>
              </a:rPr>
              <a:t>wts</a:t>
            </a:r>
            <a:r>
              <a:rPr lang="en-US" dirty="0">
                <a:solidFill>
                  <a:srgbClr val="FFFFFF"/>
                </a:solidFill>
              </a:rPr>
              <a:t> </a:t>
            </a:r>
            <a:r>
              <a:rPr lang="en-US" dirty="0" smtClean="0">
                <a:solidFill>
                  <a:srgbClr val="FFFFFF"/>
                </a:solidFill>
              </a:rPr>
              <a:t>and </a:t>
            </a:r>
            <a:r>
              <a:rPr lang="en-US" dirty="0" err="1" smtClean="0">
                <a:solidFill>
                  <a:srgbClr val="FFFFFF"/>
                </a:solidFill>
              </a:rPr>
              <a:t>rts</a:t>
            </a:r>
            <a:endParaRPr lang="en-US" dirty="0" smtClean="0">
              <a:solidFill>
                <a:srgbClr val="FFFFFF"/>
              </a:solidFill>
            </a:endParaRPr>
          </a:p>
        </p:txBody>
      </p:sp>
      <p:grpSp>
        <p:nvGrpSpPr>
          <p:cNvPr id="55" name="Group 54"/>
          <p:cNvGrpSpPr/>
          <p:nvPr/>
        </p:nvGrpSpPr>
        <p:grpSpPr>
          <a:xfrm>
            <a:off x="1177133" y="4262085"/>
            <a:ext cx="1515873" cy="142145"/>
            <a:chOff x="1893455" y="2966764"/>
            <a:chExt cx="759113" cy="171996"/>
          </a:xfrm>
        </p:grpSpPr>
        <p:cxnSp>
          <p:nvCxnSpPr>
            <p:cNvPr id="56" name="Straight Connector 55"/>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7159243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1183804" y="1563211"/>
            <a:ext cx="3793159" cy="3204052"/>
            <a:chOff x="1410052" y="1603851"/>
            <a:chExt cx="3793159" cy="1963781"/>
          </a:xfrm>
        </p:grpSpPr>
        <p:grpSp>
          <p:nvGrpSpPr>
            <p:cNvPr id="97" name="Group 96"/>
            <p:cNvGrpSpPr/>
            <p:nvPr/>
          </p:nvGrpSpPr>
          <p:grpSpPr>
            <a:xfrm>
              <a:off x="1410052" y="1614846"/>
              <a:ext cx="2276060" cy="1952786"/>
              <a:chOff x="1906668" y="2022928"/>
              <a:chExt cx="2276060" cy="1934054"/>
            </a:xfrm>
          </p:grpSpPr>
          <p:cxnSp>
            <p:nvCxnSpPr>
              <p:cNvPr id="100" name="Straight Connector 99"/>
              <p:cNvCxnSpPr/>
              <p:nvPr/>
            </p:nvCxnSpPr>
            <p:spPr>
              <a:xfrm flipV="1">
                <a:off x="1906668" y="2051123"/>
                <a:ext cx="0" cy="1905859"/>
              </a:xfrm>
              <a:prstGeom prst="line">
                <a:avLst/>
              </a:prstGeom>
              <a:ln w="19050" cmpd="sng">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653641" y="2022928"/>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3422542"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182728"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98" name="Straight Connector 97"/>
            <p:cNvCxnSpPr/>
            <p:nvPr/>
          </p:nvCxnSpPr>
          <p:spPr>
            <a:xfrm flipV="1">
              <a:off x="4443025"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203211"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ln>
            <a:noFill/>
          </a:ln>
        </p:spPr>
        <p:txBody>
          <a:bodyPr/>
          <a:lstStyle/>
          <a:p>
            <a:r>
              <a:rPr lang="en-US" dirty="0" smtClean="0"/>
              <a:t> </a:t>
            </a:r>
            <a:endParaRPr lang="en-US" dirty="0"/>
          </a:p>
        </p:txBody>
      </p:sp>
      <p:sp>
        <p:nvSpPr>
          <p:cNvPr id="3" name="Slide Number Placeholder 2"/>
          <p:cNvSpPr>
            <a:spLocks noGrp="1"/>
          </p:cNvSpPr>
          <p:nvPr>
            <p:ph type="sldNum" sz="quarter" idx="12"/>
          </p:nvPr>
        </p:nvSpPr>
        <p:spPr/>
        <p:txBody>
          <a:bodyPr/>
          <a:lstStyle/>
          <a:p>
            <a:pPr>
              <a:defRPr/>
            </a:pPr>
            <a:fld id="{A25DB2B2-97FA-EB4F-954C-0F23F9AC9A05}" type="slidenum">
              <a:rPr lang="en-US" smtClean="0"/>
              <a:pPr>
                <a:defRPr/>
              </a:pPr>
              <a:t>44</a:t>
            </a:fld>
            <a:endParaRPr lang="en-US"/>
          </a:p>
        </p:txBody>
      </p:sp>
      <p:cxnSp>
        <p:nvCxnSpPr>
          <p:cNvPr id="14" name="Straight Arrow Connector 13"/>
          <p:cNvCxnSpPr/>
          <p:nvPr/>
        </p:nvCxnSpPr>
        <p:spPr>
          <a:xfrm>
            <a:off x="1174688" y="1592830"/>
            <a:ext cx="4417958" cy="0"/>
          </a:xfrm>
          <a:prstGeom prst="straightConnector1">
            <a:avLst/>
          </a:prstGeom>
          <a:ln w="19050" cmpd="sng">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60551" y="1158846"/>
            <a:ext cx="1624488" cy="400110"/>
          </a:xfrm>
          <a:prstGeom prst="rect">
            <a:avLst/>
          </a:prstGeom>
          <a:noFill/>
          <a:ln>
            <a:noFill/>
          </a:ln>
        </p:spPr>
        <p:txBody>
          <a:bodyPr wrap="none" rtlCol="0">
            <a:spAutoFit/>
          </a:bodyPr>
          <a:lstStyle/>
          <a:p>
            <a:r>
              <a:rPr lang="en-US" sz="2000" dirty="0" smtClean="0">
                <a:solidFill>
                  <a:srgbClr val="FFFFFF"/>
                </a:solidFill>
              </a:rPr>
              <a:t>Logical Time</a:t>
            </a:r>
          </a:p>
        </p:txBody>
      </p:sp>
      <p:sp>
        <p:nvSpPr>
          <p:cNvPr id="16" name="TextBox 15"/>
          <p:cNvSpPr txBox="1"/>
          <p:nvPr/>
        </p:nvSpPr>
        <p:spPr>
          <a:xfrm>
            <a:off x="5762953" y="1793585"/>
            <a:ext cx="1541688" cy="1265988"/>
          </a:xfrm>
          <a:prstGeom prst="rect">
            <a:avLst/>
          </a:prstGeom>
          <a:noFill/>
          <a:ln>
            <a:noFill/>
          </a:ln>
        </p:spPr>
        <p:txBody>
          <a:bodyPr wrap="square" rtlCol="0">
            <a:spAutoFit/>
          </a:bodyPr>
          <a:lstStyle/>
          <a:p>
            <a:pPr>
              <a:lnSpc>
                <a:spcPct val="120000"/>
              </a:lnSpc>
            </a:pPr>
            <a:r>
              <a:rPr lang="en-US" sz="1600" b="1" u="sng" dirty="0" smtClean="0">
                <a:solidFill>
                  <a:srgbClr val="FFFFFF"/>
                </a:solidFill>
              </a:rPr>
              <a:t>Transaction 1</a:t>
            </a:r>
          </a:p>
          <a:p>
            <a:pPr>
              <a:lnSpc>
                <a:spcPct val="120000"/>
              </a:lnSpc>
            </a:pPr>
            <a:r>
              <a:rPr lang="en-US" sz="1600" dirty="0" smtClean="0">
                <a:solidFill>
                  <a:schemeClr val="bg1"/>
                </a:solidFill>
              </a:rPr>
              <a:t>     load A</a:t>
            </a:r>
          </a:p>
          <a:p>
            <a:pPr>
              <a:lnSpc>
                <a:spcPct val="120000"/>
              </a:lnSpc>
            </a:pPr>
            <a:r>
              <a:rPr lang="en-US" sz="1600" b="1" dirty="0">
                <a:solidFill>
                  <a:srgbClr val="FF6666"/>
                </a:solidFill>
              </a:rPr>
              <a:t> </a:t>
            </a:r>
            <a:r>
              <a:rPr lang="en-US" sz="1600" b="1" dirty="0" smtClean="0">
                <a:solidFill>
                  <a:srgbClr val="FF6666"/>
                </a:solidFill>
              </a:rPr>
              <a:t>    store B</a:t>
            </a:r>
          </a:p>
          <a:p>
            <a:pPr>
              <a:lnSpc>
                <a:spcPct val="120000"/>
              </a:lnSpc>
            </a:pPr>
            <a:r>
              <a:rPr lang="en-US" sz="1600" dirty="0">
                <a:solidFill>
                  <a:srgbClr val="FFFFFF"/>
                </a:solidFill>
              </a:rPr>
              <a:t> </a:t>
            </a:r>
            <a:r>
              <a:rPr lang="en-US" sz="1600" dirty="0" smtClean="0">
                <a:solidFill>
                  <a:srgbClr val="FFFFFF"/>
                </a:solidFill>
              </a:rPr>
              <a:t>    commit?</a:t>
            </a:r>
          </a:p>
        </p:txBody>
      </p:sp>
      <p:sp>
        <p:nvSpPr>
          <p:cNvPr id="17" name="TextBox 16"/>
          <p:cNvSpPr txBox="1"/>
          <p:nvPr/>
        </p:nvSpPr>
        <p:spPr>
          <a:xfrm>
            <a:off x="7314171" y="1793585"/>
            <a:ext cx="1759116" cy="1265988"/>
          </a:xfrm>
          <a:prstGeom prst="rect">
            <a:avLst/>
          </a:prstGeom>
          <a:noFill/>
          <a:ln>
            <a:noFill/>
          </a:ln>
        </p:spPr>
        <p:txBody>
          <a:bodyPr wrap="square" rtlCol="0">
            <a:spAutoFit/>
          </a:bodyPr>
          <a:lstStyle/>
          <a:p>
            <a:pPr>
              <a:lnSpc>
                <a:spcPct val="120000"/>
              </a:lnSpc>
            </a:pPr>
            <a:r>
              <a:rPr lang="en-US" sz="1600" b="1" u="sng" dirty="0">
                <a:solidFill>
                  <a:srgbClr val="FFFFFF"/>
                </a:solidFill>
              </a:rPr>
              <a:t>Transaction </a:t>
            </a:r>
            <a:r>
              <a:rPr lang="en-US" sz="1600" b="1" u="sng" dirty="0" smtClean="0">
                <a:solidFill>
                  <a:srgbClr val="FFFFFF"/>
                </a:solidFill>
              </a:rPr>
              <a:t>2</a:t>
            </a:r>
          </a:p>
          <a:p>
            <a:pPr>
              <a:lnSpc>
                <a:spcPct val="120000"/>
              </a:lnSpc>
            </a:pPr>
            <a:r>
              <a:rPr lang="en-US" sz="1600" dirty="0">
                <a:solidFill>
                  <a:srgbClr val="FFFFFF"/>
                </a:solidFill>
              </a:rPr>
              <a:t> </a:t>
            </a:r>
            <a:r>
              <a:rPr lang="en-US" sz="1600" dirty="0" smtClean="0">
                <a:solidFill>
                  <a:srgbClr val="FFFFFF"/>
                </a:solidFill>
              </a:rPr>
              <a:t>      load A</a:t>
            </a:r>
          </a:p>
          <a:p>
            <a:pPr>
              <a:lnSpc>
                <a:spcPct val="120000"/>
              </a:lnSpc>
            </a:pPr>
            <a:r>
              <a:rPr lang="en-US" sz="1600" dirty="0">
                <a:solidFill>
                  <a:srgbClr val="FFFFFF"/>
                </a:solidFill>
              </a:rPr>
              <a:t> </a:t>
            </a:r>
            <a:r>
              <a:rPr lang="en-US" sz="1600" dirty="0" smtClean="0">
                <a:solidFill>
                  <a:srgbClr val="FFFFFF"/>
                </a:solidFill>
              </a:rPr>
              <a:t>      load </a:t>
            </a:r>
            <a:r>
              <a:rPr lang="en-US" sz="1600" dirty="0">
                <a:solidFill>
                  <a:srgbClr val="FFFFFF"/>
                </a:solidFill>
              </a:rPr>
              <a:t>B</a:t>
            </a:r>
            <a:endParaRPr lang="en-US" sz="1600" dirty="0" smtClean="0">
              <a:solidFill>
                <a:srgbClr val="FFFFFF"/>
              </a:solidFill>
            </a:endParaRPr>
          </a:p>
          <a:p>
            <a:pPr>
              <a:lnSpc>
                <a:spcPct val="120000"/>
              </a:lnSpc>
            </a:pPr>
            <a:r>
              <a:rPr lang="en-US" sz="1600" dirty="0" smtClean="0">
                <a:solidFill>
                  <a:srgbClr val="FFFFFF"/>
                </a:solidFill>
              </a:rPr>
              <a:t>       commit?</a:t>
            </a:r>
            <a:endParaRPr lang="en-US" sz="1600" dirty="0">
              <a:solidFill>
                <a:srgbClr val="FFFFFF"/>
              </a:solidFill>
            </a:endParaRPr>
          </a:p>
        </p:txBody>
      </p:sp>
      <p:grpSp>
        <p:nvGrpSpPr>
          <p:cNvPr id="18" name="Group 17"/>
          <p:cNvGrpSpPr/>
          <p:nvPr/>
        </p:nvGrpSpPr>
        <p:grpSpPr>
          <a:xfrm>
            <a:off x="5776321" y="2168358"/>
            <a:ext cx="245548" cy="276998"/>
            <a:chOff x="5289914" y="1374016"/>
            <a:chExt cx="337037" cy="380208"/>
          </a:xfrm>
        </p:grpSpPr>
        <p:sp>
          <p:nvSpPr>
            <p:cNvPr id="19" name="Oval 18"/>
            <p:cNvSpPr/>
            <p:nvPr/>
          </p:nvSpPr>
          <p:spPr bwMode="auto">
            <a:xfrm>
              <a:off x="5330315" y="1423593"/>
              <a:ext cx="296636" cy="294095"/>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0" name="TextBox 19"/>
            <p:cNvSpPr txBox="1"/>
            <p:nvPr/>
          </p:nvSpPr>
          <p:spPr>
            <a:xfrm>
              <a:off x="5289914" y="1374016"/>
              <a:ext cx="299634" cy="380208"/>
            </a:xfrm>
            <a:prstGeom prst="rect">
              <a:avLst/>
            </a:prstGeom>
            <a:noFill/>
            <a:ln>
              <a:noFill/>
            </a:ln>
          </p:spPr>
          <p:txBody>
            <a:bodyPr wrap="square" rtlCol="0">
              <a:spAutoFit/>
            </a:bodyPr>
            <a:lstStyle/>
            <a:p>
              <a:r>
                <a:rPr lang="en-US" sz="1200" b="1" dirty="0" smtClean="0">
                  <a:solidFill>
                    <a:srgbClr val="000000"/>
                  </a:solidFill>
                </a:rPr>
                <a:t>1</a:t>
              </a:r>
            </a:p>
          </p:txBody>
        </p:sp>
      </p:grpSp>
      <p:grpSp>
        <p:nvGrpSpPr>
          <p:cNvPr id="21" name="Group 20"/>
          <p:cNvGrpSpPr/>
          <p:nvPr/>
        </p:nvGrpSpPr>
        <p:grpSpPr>
          <a:xfrm>
            <a:off x="5782222" y="2478101"/>
            <a:ext cx="239641" cy="276999"/>
            <a:chOff x="5298022" y="1374003"/>
            <a:chExt cx="328929" cy="380205"/>
          </a:xfrm>
        </p:grpSpPr>
        <p:sp>
          <p:nvSpPr>
            <p:cNvPr id="22" name="Oval 21"/>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3" name="TextBox 22"/>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3</a:t>
              </a:r>
              <a:endParaRPr lang="en-US" sz="1200" b="1" dirty="0" smtClean="0">
                <a:solidFill>
                  <a:srgbClr val="000000"/>
                </a:solidFill>
              </a:endParaRPr>
            </a:p>
          </p:txBody>
        </p:sp>
      </p:grpSp>
      <p:grpSp>
        <p:nvGrpSpPr>
          <p:cNvPr id="24" name="Group 23"/>
          <p:cNvGrpSpPr/>
          <p:nvPr/>
        </p:nvGrpSpPr>
        <p:grpSpPr>
          <a:xfrm>
            <a:off x="5786389" y="2772323"/>
            <a:ext cx="239641" cy="276999"/>
            <a:chOff x="5298022" y="1374016"/>
            <a:chExt cx="328929" cy="380208"/>
          </a:xfrm>
        </p:grpSpPr>
        <p:sp>
          <p:nvSpPr>
            <p:cNvPr id="25" name="Oval 24"/>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6" name="TextBox 25"/>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5</a:t>
              </a:r>
              <a:endParaRPr lang="en-US" sz="1200" b="1" dirty="0" smtClean="0">
                <a:solidFill>
                  <a:srgbClr val="000000"/>
                </a:solidFill>
              </a:endParaRPr>
            </a:p>
          </p:txBody>
        </p:sp>
      </p:grpSp>
      <p:grpSp>
        <p:nvGrpSpPr>
          <p:cNvPr id="27" name="Group 26"/>
          <p:cNvGrpSpPr/>
          <p:nvPr/>
        </p:nvGrpSpPr>
        <p:grpSpPr>
          <a:xfrm>
            <a:off x="7405730" y="2168358"/>
            <a:ext cx="239641" cy="276999"/>
            <a:chOff x="5298022" y="1374003"/>
            <a:chExt cx="328929" cy="380205"/>
          </a:xfrm>
        </p:grpSpPr>
        <p:sp>
          <p:nvSpPr>
            <p:cNvPr id="28" name="Oval 27"/>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9" name="TextBox 28"/>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2</a:t>
              </a:r>
              <a:endParaRPr lang="en-US" sz="1200" b="1" dirty="0" smtClean="0">
                <a:solidFill>
                  <a:srgbClr val="000000"/>
                </a:solidFill>
              </a:endParaRPr>
            </a:p>
          </p:txBody>
        </p:sp>
      </p:grpSp>
      <p:grpSp>
        <p:nvGrpSpPr>
          <p:cNvPr id="30" name="Group 29"/>
          <p:cNvGrpSpPr/>
          <p:nvPr/>
        </p:nvGrpSpPr>
        <p:grpSpPr>
          <a:xfrm>
            <a:off x="7405730" y="2465142"/>
            <a:ext cx="239641" cy="276999"/>
            <a:chOff x="5298022" y="1374003"/>
            <a:chExt cx="328929" cy="380205"/>
          </a:xfrm>
        </p:grpSpPr>
        <p:sp>
          <p:nvSpPr>
            <p:cNvPr id="31" name="Oval 30"/>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2" name="TextBox 31"/>
            <p:cNvSpPr txBox="1"/>
            <p:nvPr/>
          </p:nvSpPr>
          <p:spPr>
            <a:xfrm>
              <a:off x="5298022" y="1374003"/>
              <a:ext cx="299634" cy="380205"/>
            </a:xfrm>
            <a:prstGeom prst="rect">
              <a:avLst/>
            </a:prstGeom>
            <a:noFill/>
            <a:ln>
              <a:noFill/>
            </a:ln>
          </p:spPr>
          <p:txBody>
            <a:bodyPr wrap="square" rtlCol="0">
              <a:spAutoFit/>
            </a:bodyPr>
            <a:lstStyle/>
            <a:p>
              <a:r>
                <a:rPr lang="en-US" sz="1200" b="1" dirty="0" smtClean="0">
                  <a:solidFill>
                    <a:srgbClr val="000000"/>
                  </a:solidFill>
                </a:rPr>
                <a:t>4</a:t>
              </a:r>
            </a:p>
          </p:txBody>
        </p:sp>
      </p:grpSp>
      <p:grpSp>
        <p:nvGrpSpPr>
          <p:cNvPr id="33" name="Group 32"/>
          <p:cNvGrpSpPr/>
          <p:nvPr/>
        </p:nvGrpSpPr>
        <p:grpSpPr>
          <a:xfrm>
            <a:off x="7408662" y="2755539"/>
            <a:ext cx="239641" cy="276999"/>
            <a:chOff x="5298022" y="1374016"/>
            <a:chExt cx="328929" cy="380208"/>
          </a:xfrm>
        </p:grpSpPr>
        <p:sp>
          <p:nvSpPr>
            <p:cNvPr id="34" name="Oval 33"/>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5" name="TextBox 34"/>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6</a:t>
              </a:r>
              <a:endParaRPr lang="en-US" sz="1200" b="1" dirty="0" smtClean="0">
                <a:solidFill>
                  <a:srgbClr val="000000"/>
                </a:solidFill>
              </a:endParaRPr>
            </a:p>
          </p:txBody>
        </p:sp>
      </p:grpSp>
      <p:grpSp>
        <p:nvGrpSpPr>
          <p:cNvPr id="67" name="Group 66"/>
          <p:cNvGrpSpPr/>
          <p:nvPr/>
        </p:nvGrpSpPr>
        <p:grpSpPr>
          <a:xfrm>
            <a:off x="1358073" y="1113105"/>
            <a:ext cx="3405788" cy="400110"/>
            <a:chOff x="1584321" y="1170830"/>
            <a:chExt cx="3405788" cy="400110"/>
          </a:xfrm>
        </p:grpSpPr>
        <p:sp>
          <p:nvSpPr>
            <p:cNvPr id="68" name="TextBox 67"/>
            <p:cNvSpPr txBox="1"/>
            <p:nvPr/>
          </p:nvSpPr>
          <p:spPr>
            <a:xfrm>
              <a:off x="1584321" y="1170830"/>
              <a:ext cx="327308" cy="400110"/>
            </a:xfrm>
            <a:prstGeom prst="rect">
              <a:avLst/>
            </a:prstGeom>
            <a:noFill/>
            <a:ln>
              <a:noFill/>
            </a:ln>
          </p:spPr>
          <p:txBody>
            <a:bodyPr wrap="none" rtlCol="0">
              <a:spAutoFit/>
            </a:bodyPr>
            <a:lstStyle/>
            <a:p>
              <a:r>
                <a:rPr lang="en-US" sz="2000" dirty="0">
                  <a:solidFill>
                    <a:srgbClr val="FFFFFF"/>
                  </a:solidFill>
                </a:rPr>
                <a:t>0</a:t>
              </a:r>
              <a:endParaRPr lang="en-US" sz="2000" dirty="0" smtClean="0">
                <a:solidFill>
                  <a:srgbClr val="FFFFFF"/>
                </a:solidFill>
              </a:endParaRPr>
            </a:p>
          </p:txBody>
        </p:sp>
        <p:sp>
          <p:nvSpPr>
            <p:cNvPr id="69" name="TextBox 68"/>
            <p:cNvSpPr txBox="1"/>
            <p:nvPr/>
          </p:nvSpPr>
          <p:spPr>
            <a:xfrm>
              <a:off x="2328333" y="1170830"/>
              <a:ext cx="327308" cy="400110"/>
            </a:xfrm>
            <a:prstGeom prst="rect">
              <a:avLst/>
            </a:prstGeom>
            <a:noFill/>
            <a:ln>
              <a:noFill/>
            </a:ln>
          </p:spPr>
          <p:txBody>
            <a:bodyPr wrap="none" rtlCol="0">
              <a:spAutoFit/>
            </a:bodyPr>
            <a:lstStyle/>
            <a:p>
              <a:r>
                <a:rPr lang="en-US" sz="2000" dirty="0">
                  <a:solidFill>
                    <a:srgbClr val="FFFFFF"/>
                  </a:solidFill>
                </a:rPr>
                <a:t>1</a:t>
              </a:r>
              <a:endParaRPr lang="en-US" sz="2000" dirty="0" smtClean="0">
                <a:solidFill>
                  <a:srgbClr val="FFFFFF"/>
                </a:solidFill>
              </a:endParaRPr>
            </a:p>
          </p:txBody>
        </p:sp>
        <p:sp>
          <p:nvSpPr>
            <p:cNvPr id="70" name="TextBox 69"/>
            <p:cNvSpPr txBox="1"/>
            <p:nvPr/>
          </p:nvSpPr>
          <p:spPr>
            <a:xfrm>
              <a:off x="3110653" y="1170830"/>
              <a:ext cx="327308" cy="400110"/>
            </a:xfrm>
            <a:prstGeom prst="rect">
              <a:avLst/>
            </a:prstGeom>
            <a:noFill/>
            <a:ln>
              <a:noFill/>
            </a:ln>
          </p:spPr>
          <p:txBody>
            <a:bodyPr wrap="none" rtlCol="0">
              <a:spAutoFit/>
            </a:bodyPr>
            <a:lstStyle/>
            <a:p>
              <a:r>
                <a:rPr lang="en-US" sz="2000" dirty="0">
                  <a:solidFill>
                    <a:srgbClr val="FFFFFF"/>
                  </a:solidFill>
                </a:rPr>
                <a:t>2</a:t>
              </a:r>
              <a:endParaRPr lang="en-US" sz="2000" dirty="0" smtClean="0">
                <a:solidFill>
                  <a:srgbClr val="FFFFFF"/>
                </a:solidFill>
              </a:endParaRPr>
            </a:p>
          </p:txBody>
        </p:sp>
        <p:sp>
          <p:nvSpPr>
            <p:cNvPr id="71" name="TextBox 70"/>
            <p:cNvSpPr txBox="1"/>
            <p:nvPr/>
          </p:nvSpPr>
          <p:spPr>
            <a:xfrm>
              <a:off x="3880481" y="1170830"/>
              <a:ext cx="327308" cy="400110"/>
            </a:xfrm>
            <a:prstGeom prst="rect">
              <a:avLst/>
            </a:prstGeom>
            <a:noFill/>
            <a:ln>
              <a:noFill/>
            </a:ln>
          </p:spPr>
          <p:txBody>
            <a:bodyPr wrap="none" rtlCol="0">
              <a:spAutoFit/>
            </a:bodyPr>
            <a:lstStyle/>
            <a:p>
              <a:r>
                <a:rPr lang="en-US" sz="2000" dirty="0">
                  <a:solidFill>
                    <a:srgbClr val="FFFFFF"/>
                  </a:solidFill>
                </a:rPr>
                <a:t>3</a:t>
              </a:r>
              <a:endParaRPr lang="en-US" sz="2000" dirty="0" smtClean="0">
                <a:solidFill>
                  <a:srgbClr val="FFFFFF"/>
                </a:solidFill>
              </a:endParaRPr>
            </a:p>
          </p:txBody>
        </p:sp>
        <p:sp>
          <p:nvSpPr>
            <p:cNvPr id="72" name="TextBox 71"/>
            <p:cNvSpPr txBox="1"/>
            <p:nvPr/>
          </p:nvSpPr>
          <p:spPr>
            <a:xfrm>
              <a:off x="4662801" y="1170830"/>
              <a:ext cx="327308" cy="400110"/>
            </a:xfrm>
            <a:prstGeom prst="rect">
              <a:avLst/>
            </a:prstGeom>
            <a:noFill/>
            <a:ln>
              <a:noFill/>
            </a:ln>
          </p:spPr>
          <p:txBody>
            <a:bodyPr wrap="none" rtlCol="0">
              <a:spAutoFit/>
            </a:bodyPr>
            <a:lstStyle/>
            <a:p>
              <a:r>
                <a:rPr lang="en-US" sz="2000" dirty="0">
                  <a:solidFill>
                    <a:srgbClr val="FFFFFF"/>
                  </a:solidFill>
                </a:rPr>
                <a:t>4</a:t>
              </a:r>
              <a:endParaRPr lang="en-US" sz="2000" dirty="0" smtClean="0">
                <a:solidFill>
                  <a:srgbClr val="FFFFFF"/>
                </a:solidFill>
              </a:endParaRPr>
            </a:p>
          </p:txBody>
        </p:sp>
      </p:grpSp>
      <p:sp>
        <p:nvSpPr>
          <p:cNvPr id="86" name="Title 1"/>
          <p:cNvSpPr txBox="1">
            <a:spLocks/>
          </p:cNvSpPr>
          <p:nvPr/>
        </p:nvSpPr>
        <p:spPr bwMode="auto">
          <a:xfrm>
            <a:off x="76200" y="34852"/>
            <a:ext cx="8991600" cy="9335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cap="small" dirty="0" smtClean="0">
                <a:solidFill>
                  <a:srgbClr val="FFFFFF"/>
                </a:solidFill>
                <a:latin typeface="Proxima nova"/>
                <a:cs typeface="Proxima nova"/>
              </a:rPr>
              <a:t>Store B from T1</a:t>
            </a:r>
            <a:endParaRPr lang="en-US" cap="small" dirty="0">
              <a:solidFill>
                <a:srgbClr val="FFFFFF"/>
              </a:solidFill>
              <a:latin typeface="Proxima nova"/>
              <a:cs typeface="Proxima nova"/>
            </a:endParaRPr>
          </a:p>
        </p:txBody>
      </p:sp>
      <p:sp>
        <p:nvSpPr>
          <p:cNvPr id="94" name="TextBox 93"/>
          <p:cNvSpPr txBox="1"/>
          <p:nvPr/>
        </p:nvSpPr>
        <p:spPr>
          <a:xfrm>
            <a:off x="602431" y="3424255"/>
            <a:ext cx="483977" cy="400110"/>
          </a:xfrm>
          <a:prstGeom prst="rect">
            <a:avLst/>
          </a:prstGeom>
          <a:noFill/>
          <a:ln>
            <a:noFill/>
          </a:ln>
        </p:spPr>
        <p:txBody>
          <a:bodyPr wrap="none" rtlCol="0">
            <a:spAutoFit/>
          </a:bodyPr>
          <a:lstStyle/>
          <a:p>
            <a:r>
              <a:rPr lang="en-US" sz="2000" dirty="0" smtClean="0">
                <a:solidFill>
                  <a:srgbClr val="FFFFFF"/>
                </a:solidFill>
              </a:rPr>
              <a:t>T1</a:t>
            </a:r>
          </a:p>
        </p:txBody>
      </p:sp>
      <p:sp>
        <p:nvSpPr>
          <p:cNvPr id="95" name="TextBox 94"/>
          <p:cNvSpPr txBox="1"/>
          <p:nvPr/>
        </p:nvSpPr>
        <p:spPr>
          <a:xfrm>
            <a:off x="602431" y="4250355"/>
            <a:ext cx="483977" cy="400110"/>
          </a:xfrm>
          <a:prstGeom prst="rect">
            <a:avLst/>
          </a:prstGeom>
          <a:noFill/>
          <a:ln>
            <a:noFill/>
          </a:ln>
        </p:spPr>
        <p:txBody>
          <a:bodyPr wrap="none" rtlCol="0">
            <a:spAutoFit/>
          </a:bodyPr>
          <a:lstStyle/>
          <a:p>
            <a:r>
              <a:rPr lang="en-US" sz="2000" dirty="0" smtClean="0">
                <a:solidFill>
                  <a:srgbClr val="FFFFFF"/>
                </a:solidFill>
              </a:rPr>
              <a:t>T2</a:t>
            </a:r>
          </a:p>
        </p:txBody>
      </p:sp>
      <p:sp>
        <p:nvSpPr>
          <p:cNvPr id="104" name="TextBox 103"/>
          <p:cNvSpPr txBox="1"/>
          <p:nvPr/>
        </p:nvSpPr>
        <p:spPr>
          <a:xfrm>
            <a:off x="1176369" y="1810191"/>
            <a:ext cx="1532687" cy="338555"/>
          </a:xfrm>
          <a:prstGeom prst="rect">
            <a:avLst/>
          </a:prstGeom>
          <a:solidFill>
            <a:srgbClr val="D99694"/>
          </a:solidFill>
          <a:ln w="57150" cmpd="sng">
            <a:solidFill>
              <a:srgbClr val="FFFFFF"/>
            </a:solidFill>
          </a:ln>
        </p:spPr>
        <p:txBody>
          <a:bodyPr wrap="square" rtlCol="0" anchor="ctr">
            <a:spAutoFit/>
          </a:bodyPr>
          <a:lstStyle/>
          <a:p>
            <a:pPr algn="ctr"/>
            <a:r>
              <a:rPr lang="en-US" sz="1600" b="1" dirty="0" smtClean="0"/>
              <a:t>v1</a:t>
            </a:r>
          </a:p>
        </p:txBody>
      </p:sp>
      <p:sp>
        <p:nvSpPr>
          <p:cNvPr id="105" name="TextBox 104"/>
          <p:cNvSpPr txBox="1"/>
          <p:nvPr/>
        </p:nvSpPr>
        <p:spPr>
          <a:xfrm>
            <a:off x="1177133" y="2310859"/>
            <a:ext cx="153268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v1</a:t>
            </a:r>
          </a:p>
        </p:txBody>
      </p:sp>
      <p:cxnSp>
        <p:nvCxnSpPr>
          <p:cNvPr id="106" name="Straight Connector 105"/>
          <p:cNvCxnSpPr/>
          <p:nvPr/>
        </p:nvCxnSpPr>
        <p:spPr>
          <a:xfrm>
            <a:off x="1174688" y="3241408"/>
            <a:ext cx="4417958" cy="0"/>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9375" y="1778000"/>
            <a:ext cx="1056700" cy="400110"/>
          </a:xfrm>
          <a:prstGeom prst="rect">
            <a:avLst/>
          </a:prstGeom>
          <a:noFill/>
        </p:spPr>
        <p:txBody>
          <a:bodyPr wrap="none" rtlCol="0">
            <a:spAutoFit/>
          </a:bodyPr>
          <a:lstStyle/>
          <a:p>
            <a:r>
              <a:rPr lang="en-US" sz="2000" dirty="0" smtClean="0">
                <a:solidFill>
                  <a:schemeClr val="bg1"/>
                </a:solidFill>
              </a:rPr>
              <a:t>Tuple A</a:t>
            </a:r>
          </a:p>
        </p:txBody>
      </p:sp>
      <p:sp>
        <p:nvSpPr>
          <p:cNvPr id="108" name="TextBox 107"/>
          <p:cNvSpPr txBox="1"/>
          <p:nvPr/>
        </p:nvSpPr>
        <p:spPr>
          <a:xfrm>
            <a:off x="74081" y="2279109"/>
            <a:ext cx="1059054" cy="400110"/>
          </a:xfrm>
          <a:prstGeom prst="rect">
            <a:avLst/>
          </a:prstGeom>
          <a:noFill/>
        </p:spPr>
        <p:txBody>
          <a:bodyPr wrap="none" rtlCol="0">
            <a:spAutoFit/>
          </a:bodyPr>
          <a:lstStyle/>
          <a:p>
            <a:r>
              <a:rPr lang="en-US" sz="2000" dirty="0" smtClean="0">
                <a:solidFill>
                  <a:schemeClr val="bg1"/>
                </a:solidFill>
              </a:rPr>
              <a:t>Tuple B</a:t>
            </a:r>
          </a:p>
        </p:txBody>
      </p:sp>
      <p:grpSp>
        <p:nvGrpSpPr>
          <p:cNvPr id="50" name="Group 49"/>
          <p:cNvGrpSpPr/>
          <p:nvPr/>
        </p:nvGrpSpPr>
        <p:grpSpPr>
          <a:xfrm>
            <a:off x="1183805" y="3461104"/>
            <a:ext cx="1515873" cy="142145"/>
            <a:chOff x="1893455" y="2966764"/>
            <a:chExt cx="759113" cy="171996"/>
          </a:xfrm>
        </p:grpSpPr>
        <p:cxnSp>
          <p:nvCxnSpPr>
            <p:cNvPr id="51" name="Straight Connector 50"/>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54" name="TextBox 53"/>
          <p:cNvSpPr txBox="1"/>
          <p:nvPr/>
        </p:nvSpPr>
        <p:spPr>
          <a:xfrm>
            <a:off x="5312239" y="3431088"/>
            <a:ext cx="3506088" cy="461665"/>
          </a:xfrm>
          <a:prstGeom prst="rect">
            <a:avLst/>
          </a:prstGeom>
          <a:noFill/>
          <a:ln>
            <a:noFill/>
          </a:ln>
        </p:spPr>
        <p:txBody>
          <a:bodyPr wrap="none" rtlCol="0">
            <a:spAutoFit/>
          </a:bodyPr>
          <a:lstStyle/>
          <a:p>
            <a:r>
              <a:rPr lang="en-US" dirty="0" smtClean="0">
                <a:solidFill>
                  <a:srgbClr val="FFFFFF"/>
                </a:solidFill>
              </a:rPr>
              <a:t>Store B to local write set</a:t>
            </a:r>
          </a:p>
        </p:txBody>
      </p:sp>
      <p:grpSp>
        <p:nvGrpSpPr>
          <p:cNvPr id="55" name="Group 54"/>
          <p:cNvGrpSpPr/>
          <p:nvPr/>
        </p:nvGrpSpPr>
        <p:grpSpPr>
          <a:xfrm>
            <a:off x="1177133" y="4262085"/>
            <a:ext cx="1515873" cy="142145"/>
            <a:chOff x="1893455" y="2966764"/>
            <a:chExt cx="759113" cy="171996"/>
          </a:xfrm>
        </p:grpSpPr>
        <p:cxnSp>
          <p:nvCxnSpPr>
            <p:cNvPr id="56" name="Straight Connector 55"/>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2699678" y="3689362"/>
            <a:ext cx="760185" cy="142145"/>
            <a:chOff x="1893455" y="2966764"/>
            <a:chExt cx="759113" cy="171996"/>
          </a:xfrm>
        </p:grpSpPr>
        <p:cxnSp>
          <p:nvCxnSpPr>
            <p:cNvPr id="60" name="Straight Connector 59"/>
            <p:cNvCxnSpPr/>
            <p:nvPr/>
          </p:nvCxnSpPr>
          <p:spPr>
            <a:xfrm>
              <a:off x="1893455"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1183805" y="3689362"/>
            <a:ext cx="1515874" cy="142145"/>
            <a:chOff x="1893455" y="2966764"/>
            <a:chExt cx="759114" cy="171996"/>
          </a:xfrm>
        </p:grpSpPr>
        <p:cxnSp>
          <p:nvCxnSpPr>
            <p:cNvPr id="64" name="Straight Connector 63"/>
            <p:cNvCxnSpPr/>
            <p:nvPr/>
          </p:nvCxnSpPr>
          <p:spPr>
            <a:xfrm>
              <a:off x="1893456"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3739958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1183804" y="1563211"/>
            <a:ext cx="3793159" cy="3204052"/>
            <a:chOff x="1410052" y="1603851"/>
            <a:chExt cx="3793159" cy="1963781"/>
          </a:xfrm>
        </p:grpSpPr>
        <p:grpSp>
          <p:nvGrpSpPr>
            <p:cNvPr id="97" name="Group 96"/>
            <p:cNvGrpSpPr/>
            <p:nvPr/>
          </p:nvGrpSpPr>
          <p:grpSpPr>
            <a:xfrm>
              <a:off x="1410052" y="1614846"/>
              <a:ext cx="2276060" cy="1952786"/>
              <a:chOff x="1906668" y="2022928"/>
              <a:chExt cx="2276060" cy="1934054"/>
            </a:xfrm>
          </p:grpSpPr>
          <p:cxnSp>
            <p:nvCxnSpPr>
              <p:cNvPr id="100" name="Straight Connector 99"/>
              <p:cNvCxnSpPr/>
              <p:nvPr/>
            </p:nvCxnSpPr>
            <p:spPr>
              <a:xfrm flipV="1">
                <a:off x="1906668" y="2051123"/>
                <a:ext cx="0" cy="1905859"/>
              </a:xfrm>
              <a:prstGeom prst="line">
                <a:avLst/>
              </a:prstGeom>
              <a:ln w="19050" cmpd="sng">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653641" y="2022928"/>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3422542"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182728"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98" name="Straight Connector 97"/>
            <p:cNvCxnSpPr/>
            <p:nvPr/>
          </p:nvCxnSpPr>
          <p:spPr>
            <a:xfrm flipV="1">
              <a:off x="4443025"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203211"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ln>
            <a:noFill/>
          </a:ln>
        </p:spPr>
        <p:txBody>
          <a:bodyPr/>
          <a:lstStyle/>
          <a:p>
            <a:r>
              <a:rPr lang="en-US" dirty="0" smtClean="0"/>
              <a:t> </a:t>
            </a:r>
            <a:endParaRPr lang="en-US" dirty="0"/>
          </a:p>
        </p:txBody>
      </p:sp>
      <p:sp>
        <p:nvSpPr>
          <p:cNvPr id="3" name="Slide Number Placeholder 2"/>
          <p:cNvSpPr>
            <a:spLocks noGrp="1"/>
          </p:cNvSpPr>
          <p:nvPr>
            <p:ph type="sldNum" sz="quarter" idx="12"/>
          </p:nvPr>
        </p:nvSpPr>
        <p:spPr/>
        <p:txBody>
          <a:bodyPr/>
          <a:lstStyle/>
          <a:p>
            <a:pPr>
              <a:defRPr/>
            </a:pPr>
            <a:fld id="{A25DB2B2-97FA-EB4F-954C-0F23F9AC9A05}" type="slidenum">
              <a:rPr lang="en-US" smtClean="0"/>
              <a:pPr>
                <a:defRPr/>
              </a:pPr>
              <a:t>45</a:t>
            </a:fld>
            <a:endParaRPr lang="en-US"/>
          </a:p>
        </p:txBody>
      </p:sp>
      <p:cxnSp>
        <p:nvCxnSpPr>
          <p:cNvPr id="14" name="Straight Arrow Connector 13"/>
          <p:cNvCxnSpPr/>
          <p:nvPr/>
        </p:nvCxnSpPr>
        <p:spPr>
          <a:xfrm>
            <a:off x="1174688" y="1592830"/>
            <a:ext cx="4417958" cy="0"/>
          </a:xfrm>
          <a:prstGeom prst="straightConnector1">
            <a:avLst/>
          </a:prstGeom>
          <a:ln w="19050" cmpd="sng">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60551" y="1158846"/>
            <a:ext cx="1624488" cy="400110"/>
          </a:xfrm>
          <a:prstGeom prst="rect">
            <a:avLst/>
          </a:prstGeom>
          <a:noFill/>
          <a:ln>
            <a:noFill/>
          </a:ln>
        </p:spPr>
        <p:txBody>
          <a:bodyPr wrap="none" rtlCol="0">
            <a:spAutoFit/>
          </a:bodyPr>
          <a:lstStyle/>
          <a:p>
            <a:r>
              <a:rPr lang="en-US" sz="2000" dirty="0" smtClean="0">
                <a:solidFill>
                  <a:srgbClr val="FFFFFF"/>
                </a:solidFill>
              </a:rPr>
              <a:t>Logical Time</a:t>
            </a:r>
          </a:p>
        </p:txBody>
      </p:sp>
      <p:sp>
        <p:nvSpPr>
          <p:cNvPr id="16" name="TextBox 15"/>
          <p:cNvSpPr txBox="1"/>
          <p:nvPr/>
        </p:nvSpPr>
        <p:spPr>
          <a:xfrm>
            <a:off x="5762953" y="1793585"/>
            <a:ext cx="1541688" cy="1265988"/>
          </a:xfrm>
          <a:prstGeom prst="rect">
            <a:avLst/>
          </a:prstGeom>
          <a:noFill/>
          <a:ln>
            <a:noFill/>
          </a:ln>
        </p:spPr>
        <p:txBody>
          <a:bodyPr wrap="square" rtlCol="0">
            <a:spAutoFit/>
          </a:bodyPr>
          <a:lstStyle/>
          <a:p>
            <a:pPr>
              <a:lnSpc>
                <a:spcPct val="120000"/>
              </a:lnSpc>
            </a:pPr>
            <a:r>
              <a:rPr lang="en-US" sz="1600" b="1" u="sng" dirty="0" smtClean="0">
                <a:solidFill>
                  <a:srgbClr val="FFFFFF"/>
                </a:solidFill>
              </a:rPr>
              <a:t>Transaction 1</a:t>
            </a:r>
          </a:p>
          <a:p>
            <a:pPr>
              <a:lnSpc>
                <a:spcPct val="120000"/>
              </a:lnSpc>
            </a:pPr>
            <a:r>
              <a:rPr lang="en-US" sz="1600" dirty="0" smtClean="0">
                <a:solidFill>
                  <a:schemeClr val="bg1"/>
                </a:solidFill>
              </a:rPr>
              <a:t>     load A</a:t>
            </a:r>
          </a:p>
          <a:p>
            <a:pPr>
              <a:lnSpc>
                <a:spcPct val="120000"/>
              </a:lnSpc>
            </a:pPr>
            <a:r>
              <a:rPr lang="en-US" sz="1600" dirty="0">
                <a:solidFill>
                  <a:schemeClr val="bg1"/>
                </a:solidFill>
              </a:rPr>
              <a:t> </a:t>
            </a:r>
            <a:r>
              <a:rPr lang="en-US" sz="1600" dirty="0" smtClean="0">
                <a:solidFill>
                  <a:schemeClr val="bg1"/>
                </a:solidFill>
              </a:rPr>
              <a:t>    store B</a:t>
            </a:r>
          </a:p>
          <a:p>
            <a:pPr>
              <a:lnSpc>
                <a:spcPct val="120000"/>
              </a:lnSpc>
            </a:pPr>
            <a:r>
              <a:rPr lang="en-US" sz="1600" dirty="0">
                <a:solidFill>
                  <a:srgbClr val="FFFFFF"/>
                </a:solidFill>
              </a:rPr>
              <a:t> </a:t>
            </a:r>
            <a:r>
              <a:rPr lang="en-US" sz="1600" dirty="0" smtClean="0">
                <a:solidFill>
                  <a:srgbClr val="FFFFFF"/>
                </a:solidFill>
              </a:rPr>
              <a:t>    commit?</a:t>
            </a:r>
          </a:p>
        </p:txBody>
      </p:sp>
      <p:sp>
        <p:nvSpPr>
          <p:cNvPr id="17" name="TextBox 16"/>
          <p:cNvSpPr txBox="1"/>
          <p:nvPr/>
        </p:nvSpPr>
        <p:spPr>
          <a:xfrm>
            <a:off x="7314171" y="1793585"/>
            <a:ext cx="1759116" cy="1265988"/>
          </a:xfrm>
          <a:prstGeom prst="rect">
            <a:avLst/>
          </a:prstGeom>
          <a:noFill/>
          <a:ln>
            <a:noFill/>
          </a:ln>
        </p:spPr>
        <p:txBody>
          <a:bodyPr wrap="square" rtlCol="0">
            <a:spAutoFit/>
          </a:bodyPr>
          <a:lstStyle/>
          <a:p>
            <a:pPr>
              <a:lnSpc>
                <a:spcPct val="120000"/>
              </a:lnSpc>
            </a:pPr>
            <a:r>
              <a:rPr lang="en-US" sz="1600" b="1" u="sng" dirty="0">
                <a:solidFill>
                  <a:srgbClr val="FFFFFF"/>
                </a:solidFill>
              </a:rPr>
              <a:t>Transaction </a:t>
            </a:r>
            <a:r>
              <a:rPr lang="en-US" sz="1600" b="1" u="sng" dirty="0" smtClean="0">
                <a:solidFill>
                  <a:srgbClr val="FFFFFF"/>
                </a:solidFill>
              </a:rPr>
              <a:t>2</a:t>
            </a:r>
          </a:p>
          <a:p>
            <a:pPr>
              <a:lnSpc>
                <a:spcPct val="120000"/>
              </a:lnSpc>
            </a:pPr>
            <a:r>
              <a:rPr lang="en-US" sz="1600" dirty="0">
                <a:solidFill>
                  <a:srgbClr val="FFFFFF"/>
                </a:solidFill>
              </a:rPr>
              <a:t> </a:t>
            </a:r>
            <a:r>
              <a:rPr lang="en-US" sz="1600" dirty="0" smtClean="0">
                <a:solidFill>
                  <a:srgbClr val="FFFFFF"/>
                </a:solidFill>
              </a:rPr>
              <a:t>      load A</a:t>
            </a:r>
          </a:p>
          <a:p>
            <a:pPr>
              <a:lnSpc>
                <a:spcPct val="120000"/>
              </a:lnSpc>
            </a:pPr>
            <a:r>
              <a:rPr lang="en-US" sz="1600" dirty="0">
                <a:solidFill>
                  <a:srgbClr val="FFFFFF"/>
                </a:solidFill>
              </a:rPr>
              <a:t> </a:t>
            </a:r>
            <a:r>
              <a:rPr lang="en-US" sz="1600" dirty="0" smtClean="0">
                <a:solidFill>
                  <a:srgbClr val="FFFFFF"/>
                </a:solidFill>
              </a:rPr>
              <a:t>      </a:t>
            </a:r>
            <a:r>
              <a:rPr lang="en-US" sz="1600" b="1" dirty="0" smtClean="0">
                <a:solidFill>
                  <a:srgbClr val="FF6666"/>
                </a:solidFill>
              </a:rPr>
              <a:t>load </a:t>
            </a:r>
            <a:r>
              <a:rPr lang="en-US" sz="1600" b="1" dirty="0">
                <a:solidFill>
                  <a:srgbClr val="FF6666"/>
                </a:solidFill>
              </a:rPr>
              <a:t>B</a:t>
            </a:r>
            <a:endParaRPr lang="en-US" sz="1600" b="1" dirty="0" smtClean="0">
              <a:solidFill>
                <a:srgbClr val="FF6666"/>
              </a:solidFill>
            </a:endParaRPr>
          </a:p>
          <a:p>
            <a:pPr>
              <a:lnSpc>
                <a:spcPct val="120000"/>
              </a:lnSpc>
            </a:pPr>
            <a:r>
              <a:rPr lang="en-US" sz="1600" dirty="0" smtClean="0">
                <a:solidFill>
                  <a:srgbClr val="FFFFFF"/>
                </a:solidFill>
              </a:rPr>
              <a:t>       commit?</a:t>
            </a:r>
            <a:endParaRPr lang="en-US" sz="1600" dirty="0">
              <a:solidFill>
                <a:srgbClr val="FFFFFF"/>
              </a:solidFill>
            </a:endParaRPr>
          </a:p>
        </p:txBody>
      </p:sp>
      <p:grpSp>
        <p:nvGrpSpPr>
          <p:cNvPr id="18" name="Group 17"/>
          <p:cNvGrpSpPr/>
          <p:nvPr/>
        </p:nvGrpSpPr>
        <p:grpSpPr>
          <a:xfrm>
            <a:off x="5776321" y="2168358"/>
            <a:ext cx="245548" cy="276998"/>
            <a:chOff x="5289914" y="1374016"/>
            <a:chExt cx="337037" cy="380208"/>
          </a:xfrm>
        </p:grpSpPr>
        <p:sp>
          <p:nvSpPr>
            <p:cNvPr id="19" name="Oval 18"/>
            <p:cNvSpPr/>
            <p:nvPr/>
          </p:nvSpPr>
          <p:spPr bwMode="auto">
            <a:xfrm>
              <a:off x="5330315" y="1423593"/>
              <a:ext cx="296636" cy="294095"/>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0" name="TextBox 19"/>
            <p:cNvSpPr txBox="1"/>
            <p:nvPr/>
          </p:nvSpPr>
          <p:spPr>
            <a:xfrm>
              <a:off x="5289914" y="1374016"/>
              <a:ext cx="299634" cy="380208"/>
            </a:xfrm>
            <a:prstGeom prst="rect">
              <a:avLst/>
            </a:prstGeom>
            <a:noFill/>
            <a:ln>
              <a:noFill/>
            </a:ln>
          </p:spPr>
          <p:txBody>
            <a:bodyPr wrap="square" rtlCol="0">
              <a:spAutoFit/>
            </a:bodyPr>
            <a:lstStyle/>
            <a:p>
              <a:r>
                <a:rPr lang="en-US" sz="1200" b="1" dirty="0" smtClean="0">
                  <a:solidFill>
                    <a:srgbClr val="000000"/>
                  </a:solidFill>
                </a:rPr>
                <a:t>1</a:t>
              </a:r>
            </a:p>
          </p:txBody>
        </p:sp>
      </p:grpSp>
      <p:grpSp>
        <p:nvGrpSpPr>
          <p:cNvPr id="21" name="Group 20"/>
          <p:cNvGrpSpPr/>
          <p:nvPr/>
        </p:nvGrpSpPr>
        <p:grpSpPr>
          <a:xfrm>
            <a:off x="5782222" y="2478101"/>
            <a:ext cx="239641" cy="276999"/>
            <a:chOff x="5298022" y="1374003"/>
            <a:chExt cx="328929" cy="380205"/>
          </a:xfrm>
        </p:grpSpPr>
        <p:sp>
          <p:nvSpPr>
            <p:cNvPr id="22" name="Oval 21"/>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3" name="TextBox 22"/>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3</a:t>
              </a:r>
              <a:endParaRPr lang="en-US" sz="1200" b="1" dirty="0" smtClean="0">
                <a:solidFill>
                  <a:srgbClr val="000000"/>
                </a:solidFill>
              </a:endParaRPr>
            </a:p>
          </p:txBody>
        </p:sp>
      </p:grpSp>
      <p:grpSp>
        <p:nvGrpSpPr>
          <p:cNvPr id="24" name="Group 23"/>
          <p:cNvGrpSpPr/>
          <p:nvPr/>
        </p:nvGrpSpPr>
        <p:grpSpPr>
          <a:xfrm>
            <a:off x="5786389" y="2772323"/>
            <a:ext cx="239641" cy="276999"/>
            <a:chOff x="5298022" y="1374016"/>
            <a:chExt cx="328929" cy="380208"/>
          </a:xfrm>
        </p:grpSpPr>
        <p:sp>
          <p:nvSpPr>
            <p:cNvPr id="25" name="Oval 24"/>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6" name="TextBox 25"/>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5</a:t>
              </a:r>
              <a:endParaRPr lang="en-US" sz="1200" b="1" dirty="0" smtClean="0">
                <a:solidFill>
                  <a:srgbClr val="000000"/>
                </a:solidFill>
              </a:endParaRPr>
            </a:p>
          </p:txBody>
        </p:sp>
      </p:grpSp>
      <p:grpSp>
        <p:nvGrpSpPr>
          <p:cNvPr id="27" name="Group 26"/>
          <p:cNvGrpSpPr/>
          <p:nvPr/>
        </p:nvGrpSpPr>
        <p:grpSpPr>
          <a:xfrm>
            <a:off x="7405730" y="2168358"/>
            <a:ext cx="239641" cy="276999"/>
            <a:chOff x="5298022" y="1374003"/>
            <a:chExt cx="328929" cy="380205"/>
          </a:xfrm>
        </p:grpSpPr>
        <p:sp>
          <p:nvSpPr>
            <p:cNvPr id="28" name="Oval 27"/>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9" name="TextBox 28"/>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2</a:t>
              </a:r>
              <a:endParaRPr lang="en-US" sz="1200" b="1" dirty="0" smtClean="0">
                <a:solidFill>
                  <a:srgbClr val="000000"/>
                </a:solidFill>
              </a:endParaRPr>
            </a:p>
          </p:txBody>
        </p:sp>
      </p:grpSp>
      <p:grpSp>
        <p:nvGrpSpPr>
          <p:cNvPr id="30" name="Group 29"/>
          <p:cNvGrpSpPr/>
          <p:nvPr/>
        </p:nvGrpSpPr>
        <p:grpSpPr>
          <a:xfrm>
            <a:off x="7405730" y="2465142"/>
            <a:ext cx="239641" cy="276999"/>
            <a:chOff x="5298022" y="1374003"/>
            <a:chExt cx="328929" cy="380205"/>
          </a:xfrm>
        </p:grpSpPr>
        <p:sp>
          <p:nvSpPr>
            <p:cNvPr id="31" name="Oval 30"/>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2" name="TextBox 31"/>
            <p:cNvSpPr txBox="1"/>
            <p:nvPr/>
          </p:nvSpPr>
          <p:spPr>
            <a:xfrm>
              <a:off x="5298022" y="1374003"/>
              <a:ext cx="299634" cy="380205"/>
            </a:xfrm>
            <a:prstGeom prst="rect">
              <a:avLst/>
            </a:prstGeom>
            <a:noFill/>
            <a:ln>
              <a:noFill/>
            </a:ln>
          </p:spPr>
          <p:txBody>
            <a:bodyPr wrap="square" rtlCol="0">
              <a:spAutoFit/>
            </a:bodyPr>
            <a:lstStyle/>
            <a:p>
              <a:r>
                <a:rPr lang="en-US" sz="1200" b="1" dirty="0" smtClean="0">
                  <a:solidFill>
                    <a:srgbClr val="000000"/>
                  </a:solidFill>
                </a:rPr>
                <a:t>4</a:t>
              </a:r>
            </a:p>
          </p:txBody>
        </p:sp>
      </p:grpSp>
      <p:grpSp>
        <p:nvGrpSpPr>
          <p:cNvPr id="33" name="Group 32"/>
          <p:cNvGrpSpPr/>
          <p:nvPr/>
        </p:nvGrpSpPr>
        <p:grpSpPr>
          <a:xfrm>
            <a:off x="7408662" y="2755539"/>
            <a:ext cx="239641" cy="276999"/>
            <a:chOff x="5298022" y="1374016"/>
            <a:chExt cx="328929" cy="380208"/>
          </a:xfrm>
        </p:grpSpPr>
        <p:sp>
          <p:nvSpPr>
            <p:cNvPr id="34" name="Oval 33"/>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5" name="TextBox 34"/>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6</a:t>
              </a:r>
              <a:endParaRPr lang="en-US" sz="1200" b="1" dirty="0" smtClean="0">
                <a:solidFill>
                  <a:srgbClr val="000000"/>
                </a:solidFill>
              </a:endParaRPr>
            </a:p>
          </p:txBody>
        </p:sp>
      </p:grpSp>
      <p:grpSp>
        <p:nvGrpSpPr>
          <p:cNvPr id="67" name="Group 66"/>
          <p:cNvGrpSpPr/>
          <p:nvPr/>
        </p:nvGrpSpPr>
        <p:grpSpPr>
          <a:xfrm>
            <a:off x="1358073" y="1113105"/>
            <a:ext cx="3405788" cy="400110"/>
            <a:chOff x="1584321" y="1170830"/>
            <a:chExt cx="3405788" cy="400110"/>
          </a:xfrm>
        </p:grpSpPr>
        <p:sp>
          <p:nvSpPr>
            <p:cNvPr id="68" name="TextBox 67"/>
            <p:cNvSpPr txBox="1"/>
            <p:nvPr/>
          </p:nvSpPr>
          <p:spPr>
            <a:xfrm>
              <a:off x="1584321" y="1170830"/>
              <a:ext cx="327308" cy="400110"/>
            </a:xfrm>
            <a:prstGeom prst="rect">
              <a:avLst/>
            </a:prstGeom>
            <a:noFill/>
            <a:ln>
              <a:noFill/>
            </a:ln>
          </p:spPr>
          <p:txBody>
            <a:bodyPr wrap="none" rtlCol="0">
              <a:spAutoFit/>
            </a:bodyPr>
            <a:lstStyle/>
            <a:p>
              <a:r>
                <a:rPr lang="en-US" sz="2000" dirty="0">
                  <a:solidFill>
                    <a:srgbClr val="FFFFFF"/>
                  </a:solidFill>
                </a:rPr>
                <a:t>0</a:t>
              </a:r>
              <a:endParaRPr lang="en-US" sz="2000" dirty="0" smtClean="0">
                <a:solidFill>
                  <a:srgbClr val="FFFFFF"/>
                </a:solidFill>
              </a:endParaRPr>
            </a:p>
          </p:txBody>
        </p:sp>
        <p:sp>
          <p:nvSpPr>
            <p:cNvPr id="69" name="TextBox 68"/>
            <p:cNvSpPr txBox="1"/>
            <p:nvPr/>
          </p:nvSpPr>
          <p:spPr>
            <a:xfrm>
              <a:off x="2328333" y="1170830"/>
              <a:ext cx="327308" cy="400110"/>
            </a:xfrm>
            <a:prstGeom prst="rect">
              <a:avLst/>
            </a:prstGeom>
            <a:noFill/>
            <a:ln>
              <a:noFill/>
            </a:ln>
          </p:spPr>
          <p:txBody>
            <a:bodyPr wrap="none" rtlCol="0">
              <a:spAutoFit/>
            </a:bodyPr>
            <a:lstStyle/>
            <a:p>
              <a:r>
                <a:rPr lang="en-US" sz="2000" dirty="0">
                  <a:solidFill>
                    <a:srgbClr val="FFFFFF"/>
                  </a:solidFill>
                </a:rPr>
                <a:t>1</a:t>
              </a:r>
              <a:endParaRPr lang="en-US" sz="2000" dirty="0" smtClean="0">
                <a:solidFill>
                  <a:srgbClr val="FFFFFF"/>
                </a:solidFill>
              </a:endParaRPr>
            </a:p>
          </p:txBody>
        </p:sp>
        <p:sp>
          <p:nvSpPr>
            <p:cNvPr id="70" name="TextBox 69"/>
            <p:cNvSpPr txBox="1"/>
            <p:nvPr/>
          </p:nvSpPr>
          <p:spPr>
            <a:xfrm>
              <a:off x="3110653" y="1170830"/>
              <a:ext cx="327308" cy="400110"/>
            </a:xfrm>
            <a:prstGeom prst="rect">
              <a:avLst/>
            </a:prstGeom>
            <a:noFill/>
            <a:ln>
              <a:noFill/>
            </a:ln>
          </p:spPr>
          <p:txBody>
            <a:bodyPr wrap="none" rtlCol="0">
              <a:spAutoFit/>
            </a:bodyPr>
            <a:lstStyle/>
            <a:p>
              <a:r>
                <a:rPr lang="en-US" sz="2000" dirty="0">
                  <a:solidFill>
                    <a:srgbClr val="FFFFFF"/>
                  </a:solidFill>
                </a:rPr>
                <a:t>2</a:t>
              </a:r>
              <a:endParaRPr lang="en-US" sz="2000" dirty="0" smtClean="0">
                <a:solidFill>
                  <a:srgbClr val="FFFFFF"/>
                </a:solidFill>
              </a:endParaRPr>
            </a:p>
          </p:txBody>
        </p:sp>
        <p:sp>
          <p:nvSpPr>
            <p:cNvPr id="71" name="TextBox 70"/>
            <p:cNvSpPr txBox="1"/>
            <p:nvPr/>
          </p:nvSpPr>
          <p:spPr>
            <a:xfrm>
              <a:off x="3880481" y="1170830"/>
              <a:ext cx="327308" cy="400110"/>
            </a:xfrm>
            <a:prstGeom prst="rect">
              <a:avLst/>
            </a:prstGeom>
            <a:noFill/>
            <a:ln>
              <a:noFill/>
            </a:ln>
          </p:spPr>
          <p:txBody>
            <a:bodyPr wrap="none" rtlCol="0">
              <a:spAutoFit/>
            </a:bodyPr>
            <a:lstStyle/>
            <a:p>
              <a:r>
                <a:rPr lang="en-US" sz="2000" dirty="0">
                  <a:solidFill>
                    <a:srgbClr val="FFFFFF"/>
                  </a:solidFill>
                </a:rPr>
                <a:t>3</a:t>
              </a:r>
              <a:endParaRPr lang="en-US" sz="2000" dirty="0" smtClean="0">
                <a:solidFill>
                  <a:srgbClr val="FFFFFF"/>
                </a:solidFill>
              </a:endParaRPr>
            </a:p>
          </p:txBody>
        </p:sp>
        <p:sp>
          <p:nvSpPr>
            <p:cNvPr id="72" name="TextBox 71"/>
            <p:cNvSpPr txBox="1"/>
            <p:nvPr/>
          </p:nvSpPr>
          <p:spPr>
            <a:xfrm>
              <a:off x="4662801" y="1170830"/>
              <a:ext cx="327308" cy="400110"/>
            </a:xfrm>
            <a:prstGeom prst="rect">
              <a:avLst/>
            </a:prstGeom>
            <a:noFill/>
            <a:ln>
              <a:noFill/>
            </a:ln>
          </p:spPr>
          <p:txBody>
            <a:bodyPr wrap="none" rtlCol="0">
              <a:spAutoFit/>
            </a:bodyPr>
            <a:lstStyle/>
            <a:p>
              <a:r>
                <a:rPr lang="en-US" sz="2000" dirty="0">
                  <a:solidFill>
                    <a:srgbClr val="FFFFFF"/>
                  </a:solidFill>
                </a:rPr>
                <a:t>4</a:t>
              </a:r>
              <a:endParaRPr lang="en-US" sz="2000" dirty="0" smtClean="0">
                <a:solidFill>
                  <a:srgbClr val="FFFFFF"/>
                </a:solidFill>
              </a:endParaRPr>
            </a:p>
          </p:txBody>
        </p:sp>
      </p:grpSp>
      <p:sp>
        <p:nvSpPr>
          <p:cNvPr id="86" name="Title 1"/>
          <p:cNvSpPr txBox="1">
            <a:spLocks/>
          </p:cNvSpPr>
          <p:nvPr/>
        </p:nvSpPr>
        <p:spPr bwMode="auto">
          <a:xfrm>
            <a:off x="76200" y="34852"/>
            <a:ext cx="8991600" cy="9335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cap="small" dirty="0" smtClean="0">
                <a:solidFill>
                  <a:srgbClr val="FFFFFF"/>
                </a:solidFill>
                <a:latin typeface="Proxima nova"/>
                <a:cs typeface="Proxima nova"/>
              </a:rPr>
              <a:t>Load B from T2</a:t>
            </a:r>
            <a:endParaRPr lang="en-US" cap="small" dirty="0">
              <a:solidFill>
                <a:srgbClr val="FFFFFF"/>
              </a:solidFill>
              <a:latin typeface="Proxima nova"/>
              <a:cs typeface="Proxima nova"/>
            </a:endParaRPr>
          </a:p>
        </p:txBody>
      </p:sp>
      <p:sp>
        <p:nvSpPr>
          <p:cNvPr id="94" name="TextBox 93"/>
          <p:cNvSpPr txBox="1"/>
          <p:nvPr/>
        </p:nvSpPr>
        <p:spPr>
          <a:xfrm>
            <a:off x="602431" y="3424255"/>
            <a:ext cx="483977" cy="400110"/>
          </a:xfrm>
          <a:prstGeom prst="rect">
            <a:avLst/>
          </a:prstGeom>
          <a:noFill/>
          <a:ln>
            <a:noFill/>
          </a:ln>
        </p:spPr>
        <p:txBody>
          <a:bodyPr wrap="none" rtlCol="0">
            <a:spAutoFit/>
          </a:bodyPr>
          <a:lstStyle/>
          <a:p>
            <a:r>
              <a:rPr lang="en-US" sz="2000" dirty="0" smtClean="0">
                <a:solidFill>
                  <a:srgbClr val="FFFFFF"/>
                </a:solidFill>
              </a:rPr>
              <a:t>T1</a:t>
            </a:r>
          </a:p>
        </p:txBody>
      </p:sp>
      <p:sp>
        <p:nvSpPr>
          <p:cNvPr id="95" name="TextBox 94"/>
          <p:cNvSpPr txBox="1"/>
          <p:nvPr/>
        </p:nvSpPr>
        <p:spPr>
          <a:xfrm>
            <a:off x="602431" y="4250355"/>
            <a:ext cx="483977" cy="400110"/>
          </a:xfrm>
          <a:prstGeom prst="rect">
            <a:avLst/>
          </a:prstGeom>
          <a:noFill/>
          <a:ln>
            <a:noFill/>
          </a:ln>
        </p:spPr>
        <p:txBody>
          <a:bodyPr wrap="none" rtlCol="0">
            <a:spAutoFit/>
          </a:bodyPr>
          <a:lstStyle/>
          <a:p>
            <a:r>
              <a:rPr lang="en-US" sz="2000" dirty="0" smtClean="0">
                <a:solidFill>
                  <a:srgbClr val="FFFFFF"/>
                </a:solidFill>
              </a:rPr>
              <a:t>T2</a:t>
            </a:r>
          </a:p>
        </p:txBody>
      </p:sp>
      <p:sp>
        <p:nvSpPr>
          <p:cNvPr id="104" name="TextBox 103"/>
          <p:cNvSpPr txBox="1"/>
          <p:nvPr/>
        </p:nvSpPr>
        <p:spPr>
          <a:xfrm>
            <a:off x="1176369" y="1810191"/>
            <a:ext cx="1532687" cy="338555"/>
          </a:xfrm>
          <a:prstGeom prst="rect">
            <a:avLst/>
          </a:prstGeom>
          <a:solidFill>
            <a:srgbClr val="D99694"/>
          </a:solidFill>
          <a:ln w="57150" cmpd="sng">
            <a:solidFill>
              <a:srgbClr val="FFFFFF"/>
            </a:solidFill>
          </a:ln>
        </p:spPr>
        <p:txBody>
          <a:bodyPr wrap="square" rtlCol="0" anchor="ctr">
            <a:spAutoFit/>
          </a:bodyPr>
          <a:lstStyle/>
          <a:p>
            <a:pPr algn="ctr"/>
            <a:r>
              <a:rPr lang="en-US" sz="1600" b="1" dirty="0" smtClean="0"/>
              <a:t>v1</a:t>
            </a:r>
          </a:p>
        </p:txBody>
      </p:sp>
      <p:sp>
        <p:nvSpPr>
          <p:cNvPr id="105" name="TextBox 104"/>
          <p:cNvSpPr txBox="1"/>
          <p:nvPr/>
        </p:nvSpPr>
        <p:spPr>
          <a:xfrm>
            <a:off x="1177133" y="2310859"/>
            <a:ext cx="153268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v1</a:t>
            </a:r>
          </a:p>
        </p:txBody>
      </p:sp>
      <p:cxnSp>
        <p:nvCxnSpPr>
          <p:cNvPr id="106" name="Straight Connector 105"/>
          <p:cNvCxnSpPr/>
          <p:nvPr/>
        </p:nvCxnSpPr>
        <p:spPr>
          <a:xfrm>
            <a:off x="1174688" y="3241408"/>
            <a:ext cx="4417958" cy="0"/>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9375" y="1778000"/>
            <a:ext cx="1056700" cy="400110"/>
          </a:xfrm>
          <a:prstGeom prst="rect">
            <a:avLst/>
          </a:prstGeom>
          <a:noFill/>
        </p:spPr>
        <p:txBody>
          <a:bodyPr wrap="none" rtlCol="0">
            <a:spAutoFit/>
          </a:bodyPr>
          <a:lstStyle/>
          <a:p>
            <a:r>
              <a:rPr lang="en-US" sz="2000" dirty="0" smtClean="0">
                <a:solidFill>
                  <a:schemeClr val="bg1"/>
                </a:solidFill>
              </a:rPr>
              <a:t>Tuple A</a:t>
            </a:r>
          </a:p>
        </p:txBody>
      </p:sp>
      <p:sp>
        <p:nvSpPr>
          <p:cNvPr id="108" name="TextBox 107"/>
          <p:cNvSpPr txBox="1"/>
          <p:nvPr/>
        </p:nvSpPr>
        <p:spPr>
          <a:xfrm>
            <a:off x="74081" y="2279109"/>
            <a:ext cx="1059054" cy="400110"/>
          </a:xfrm>
          <a:prstGeom prst="rect">
            <a:avLst/>
          </a:prstGeom>
          <a:noFill/>
        </p:spPr>
        <p:txBody>
          <a:bodyPr wrap="none" rtlCol="0">
            <a:spAutoFit/>
          </a:bodyPr>
          <a:lstStyle/>
          <a:p>
            <a:r>
              <a:rPr lang="en-US" sz="2000" dirty="0" smtClean="0">
                <a:solidFill>
                  <a:schemeClr val="bg1"/>
                </a:solidFill>
              </a:rPr>
              <a:t>Tuple B</a:t>
            </a:r>
          </a:p>
        </p:txBody>
      </p:sp>
      <p:grpSp>
        <p:nvGrpSpPr>
          <p:cNvPr id="50" name="Group 49"/>
          <p:cNvGrpSpPr/>
          <p:nvPr/>
        </p:nvGrpSpPr>
        <p:grpSpPr>
          <a:xfrm>
            <a:off x="1183805" y="3461104"/>
            <a:ext cx="1515873" cy="142145"/>
            <a:chOff x="1893455" y="2966764"/>
            <a:chExt cx="759113" cy="171996"/>
          </a:xfrm>
        </p:grpSpPr>
        <p:cxnSp>
          <p:nvCxnSpPr>
            <p:cNvPr id="51" name="Straight Connector 50"/>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1177133" y="4262085"/>
            <a:ext cx="1515873" cy="142145"/>
            <a:chOff x="1893455" y="2966764"/>
            <a:chExt cx="759113" cy="171996"/>
          </a:xfrm>
        </p:grpSpPr>
        <p:cxnSp>
          <p:nvCxnSpPr>
            <p:cNvPr id="56" name="Straight Connector 55"/>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2699678" y="3689362"/>
            <a:ext cx="760185" cy="142145"/>
            <a:chOff x="1893455" y="2966764"/>
            <a:chExt cx="759113" cy="171996"/>
          </a:xfrm>
        </p:grpSpPr>
        <p:cxnSp>
          <p:nvCxnSpPr>
            <p:cNvPr id="60" name="Straight Connector 59"/>
            <p:cNvCxnSpPr/>
            <p:nvPr/>
          </p:nvCxnSpPr>
          <p:spPr>
            <a:xfrm>
              <a:off x="1893455"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1183805" y="3689362"/>
            <a:ext cx="1515874" cy="142145"/>
            <a:chOff x="1893455" y="2966764"/>
            <a:chExt cx="759114" cy="171996"/>
          </a:xfrm>
        </p:grpSpPr>
        <p:cxnSp>
          <p:nvCxnSpPr>
            <p:cNvPr id="64" name="Straight Connector 63"/>
            <p:cNvCxnSpPr/>
            <p:nvPr/>
          </p:nvCxnSpPr>
          <p:spPr>
            <a:xfrm>
              <a:off x="1893456"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73" name="Group 72"/>
          <p:cNvGrpSpPr/>
          <p:nvPr/>
        </p:nvGrpSpPr>
        <p:grpSpPr>
          <a:xfrm>
            <a:off x="1177133" y="4492445"/>
            <a:ext cx="1515874" cy="142145"/>
            <a:chOff x="1893455" y="2966764"/>
            <a:chExt cx="759114" cy="171996"/>
          </a:xfrm>
        </p:grpSpPr>
        <p:cxnSp>
          <p:nvCxnSpPr>
            <p:cNvPr id="74" name="Straight Connector 73"/>
            <p:cNvCxnSpPr/>
            <p:nvPr/>
          </p:nvCxnSpPr>
          <p:spPr>
            <a:xfrm>
              <a:off x="1893456"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77" name="TextBox 76"/>
          <p:cNvSpPr txBox="1"/>
          <p:nvPr/>
        </p:nvSpPr>
        <p:spPr>
          <a:xfrm>
            <a:off x="5312239" y="3431088"/>
            <a:ext cx="3826689" cy="830997"/>
          </a:xfrm>
          <a:prstGeom prst="rect">
            <a:avLst/>
          </a:prstGeom>
          <a:noFill/>
          <a:ln>
            <a:noFill/>
          </a:ln>
        </p:spPr>
        <p:txBody>
          <a:bodyPr wrap="none" rtlCol="0">
            <a:spAutoFit/>
          </a:bodyPr>
          <a:lstStyle/>
          <a:p>
            <a:r>
              <a:rPr lang="en-US" dirty="0" smtClean="0">
                <a:solidFill>
                  <a:srgbClr val="FFFFFF"/>
                </a:solidFill>
              </a:rPr>
              <a:t>Load a snapshot of tuple B</a:t>
            </a:r>
          </a:p>
          <a:p>
            <a:pPr marL="800100" lvl="1" indent="-342900">
              <a:buFont typeface="Lucida Grande"/>
              <a:buChar char="-"/>
            </a:pPr>
            <a:r>
              <a:rPr lang="en-US" dirty="0" smtClean="0">
                <a:solidFill>
                  <a:srgbClr val="FFFFFF"/>
                </a:solidFill>
              </a:rPr>
              <a:t>Data, </a:t>
            </a:r>
            <a:r>
              <a:rPr lang="en-US" dirty="0" err="1" smtClean="0">
                <a:solidFill>
                  <a:srgbClr val="FFFFFF"/>
                </a:solidFill>
              </a:rPr>
              <a:t>wts</a:t>
            </a:r>
            <a:r>
              <a:rPr lang="en-US" dirty="0">
                <a:solidFill>
                  <a:srgbClr val="FFFFFF"/>
                </a:solidFill>
              </a:rPr>
              <a:t> </a:t>
            </a:r>
            <a:r>
              <a:rPr lang="en-US" dirty="0" smtClean="0">
                <a:solidFill>
                  <a:srgbClr val="FFFFFF"/>
                </a:solidFill>
              </a:rPr>
              <a:t>and </a:t>
            </a:r>
            <a:r>
              <a:rPr lang="en-US" dirty="0" err="1" smtClean="0">
                <a:solidFill>
                  <a:srgbClr val="FFFFFF"/>
                </a:solidFill>
              </a:rPr>
              <a:t>rts</a:t>
            </a:r>
            <a:endParaRPr lang="en-US" dirty="0" smtClean="0">
              <a:solidFill>
                <a:srgbClr val="FFFFFF"/>
              </a:solidFill>
            </a:endParaRPr>
          </a:p>
        </p:txBody>
      </p:sp>
    </p:spTree>
    <p:extLst>
      <p:ext uri="{BB962C8B-B14F-4D97-AF65-F5344CB8AC3E}">
        <p14:creationId xmlns:p14="http://schemas.microsoft.com/office/powerpoint/2010/main" val="367945705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1183804" y="1563211"/>
            <a:ext cx="3793159" cy="3204052"/>
            <a:chOff x="1410052" y="1603851"/>
            <a:chExt cx="3793159" cy="1963781"/>
          </a:xfrm>
        </p:grpSpPr>
        <p:grpSp>
          <p:nvGrpSpPr>
            <p:cNvPr id="97" name="Group 96"/>
            <p:cNvGrpSpPr/>
            <p:nvPr/>
          </p:nvGrpSpPr>
          <p:grpSpPr>
            <a:xfrm>
              <a:off x="1410052" y="1614846"/>
              <a:ext cx="2276060" cy="1952786"/>
              <a:chOff x="1906668" y="2022928"/>
              <a:chExt cx="2276060" cy="1934054"/>
            </a:xfrm>
          </p:grpSpPr>
          <p:cxnSp>
            <p:nvCxnSpPr>
              <p:cNvPr id="100" name="Straight Connector 99"/>
              <p:cNvCxnSpPr/>
              <p:nvPr/>
            </p:nvCxnSpPr>
            <p:spPr>
              <a:xfrm flipV="1">
                <a:off x="1906668" y="2051123"/>
                <a:ext cx="0" cy="1905859"/>
              </a:xfrm>
              <a:prstGeom prst="line">
                <a:avLst/>
              </a:prstGeom>
              <a:ln w="19050" cmpd="sng">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653641" y="2022928"/>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3422542"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182728"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98" name="Straight Connector 97"/>
            <p:cNvCxnSpPr/>
            <p:nvPr/>
          </p:nvCxnSpPr>
          <p:spPr>
            <a:xfrm flipV="1">
              <a:off x="4443025"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203211"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ln>
            <a:noFill/>
          </a:ln>
        </p:spPr>
        <p:txBody>
          <a:bodyPr/>
          <a:lstStyle/>
          <a:p>
            <a:r>
              <a:rPr lang="en-US" dirty="0" smtClean="0"/>
              <a:t> </a:t>
            </a:r>
            <a:endParaRPr lang="en-US" dirty="0"/>
          </a:p>
        </p:txBody>
      </p:sp>
      <p:sp>
        <p:nvSpPr>
          <p:cNvPr id="3" name="Slide Number Placeholder 2"/>
          <p:cNvSpPr>
            <a:spLocks noGrp="1"/>
          </p:cNvSpPr>
          <p:nvPr>
            <p:ph type="sldNum" sz="quarter" idx="12"/>
          </p:nvPr>
        </p:nvSpPr>
        <p:spPr/>
        <p:txBody>
          <a:bodyPr/>
          <a:lstStyle/>
          <a:p>
            <a:pPr>
              <a:defRPr/>
            </a:pPr>
            <a:fld id="{A25DB2B2-97FA-EB4F-954C-0F23F9AC9A05}" type="slidenum">
              <a:rPr lang="en-US" smtClean="0"/>
              <a:pPr>
                <a:defRPr/>
              </a:pPr>
              <a:t>46</a:t>
            </a:fld>
            <a:endParaRPr lang="en-US"/>
          </a:p>
        </p:txBody>
      </p:sp>
      <p:cxnSp>
        <p:nvCxnSpPr>
          <p:cNvPr id="14" name="Straight Arrow Connector 13"/>
          <p:cNvCxnSpPr/>
          <p:nvPr/>
        </p:nvCxnSpPr>
        <p:spPr>
          <a:xfrm>
            <a:off x="1174688" y="1592830"/>
            <a:ext cx="4417958" cy="0"/>
          </a:xfrm>
          <a:prstGeom prst="straightConnector1">
            <a:avLst/>
          </a:prstGeom>
          <a:ln w="19050" cmpd="sng">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60551" y="1158846"/>
            <a:ext cx="1624488" cy="400110"/>
          </a:xfrm>
          <a:prstGeom prst="rect">
            <a:avLst/>
          </a:prstGeom>
          <a:noFill/>
          <a:ln>
            <a:noFill/>
          </a:ln>
        </p:spPr>
        <p:txBody>
          <a:bodyPr wrap="none" rtlCol="0">
            <a:spAutoFit/>
          </a:bodyPr>
          <a:lstStyle/>
          <a:p>
            <a:r>
              <a:rPr lang="en-US" sz="2000" dirty="0" smtClean="0">
                <a:solidFill>
                  <a:srgbClr val="FFFFFF"/>
                </a:solidFill>
              </a:rPr>
              <a:t>Logical Time</a:t>
            </a:r>
          </a:p>
        </p:txBody>
      </p:sp>
      <p:sp>
        <p:nvSpPr>
          <p:cNvPr id="16" name="TextBox 15"/>
          <p:cNvSpPr txBox="1"/>
          <p:nvPr/>
        </p:nvSpPr>
        <p:spPr>
          <a:xfrm>
            <a:off x="5762953" y="1793585"/>
            <a:ext cx="1541688" cy="1265988"/>
          </a:xfrm>
          <a:prstGeom prst="rect">
            <a:avLst/>
          </a:prstGeom>
          <a:noFill/>
          <a:ln>
            <a:noFill/>
          </a:ln>
        </p:spPr>
        <p:txBody>
          <a:bodyPr wrap="square" rtlCol="0">
            <a:spAutoFit/>
          </a:bodyPr>
          <a:lstStyle/>
          <a:p>
            <a:pPr>
              <a:lnSpc>
                <a:spcPct val="120000"/>
              </a:lnSpc>
            </a:pPr>
            <a:r>
              <a:rPr lang="en-US" sz="1600" b="1" u="sng" dirty="0" smtClean="0">
                <a:solidFill>
                  <a:srgbClr val="FFFFFF"/>
                </a:solidFill>
              </a:rPr>
              <a:t>Transaction 1</a:t>
            </a:r>
          </a:p>
          <a:p>
            <a:pPr>
              <a:lnSpc>
                <a:spcPct val="120000"/>
              </a:lnSpc>
            </a:pPr>
            <a:r>
              <a:rPr lang="en-US" sz="1600" dirty="0" smtClean="0">
                <a:solidFill>
                  <a:schemeClr val="bg1"/>
                </a:solidFill>
              </a:rPr>
              <a:t>     load A</a:t>
            </a:r>
          </a:p>
          <a:p>
            <a:pPr>
              <a:lnSpc>
                <a:spcPct val="120000"/>
              </a:lnSpc>
            </a:pPr>
            <a:r>
              <a:rPr lang="en-US" sz="1600" dirty="0">
                <a:solidFill>
                  <a:schemeClr val="bg1"/>
                </a:solidFill>
              </a:rPr>
              <a:t> </a:t>
            </a:r>
            <a:r>
              <a:rPr lang="en-US" sz="1600" dirty="0" smtClean="0">
                <a:solidFill>
                  <a:schemeClr val="bg1"/>
                </a:solidFill>
              </a:rPr>
              <a:t>    store B</a:t>
            </a:r>
          </a:p>
          <a:p>
            <a:pPr>
              <a:lnSpc>
                <a:spcPct val="120000"/>
              </a:lnSpc>
            </a:pPr>
            <a:r>
              <a:rPr lang="en-US" sz="1600" b="1" dirty="0">
                <a:solidFill>
                  <a:srgbClr val="FF6666"/>
                </a:solidFill>
              </a:rPr>
              <a:t> </a:t>
            </a:r>
            <a:r>
              <a:rPr lang="en-US" sz="1600" b="1" dirty="0" smtClean="0">
                <a:solidFill>
                  <a:srgbClr val="FF6666"/>
                </a:solidFill>
              </a:rPr>
              <a:t>    commit?</a:t>
            </a:r>
          </a:p>
        </p:txBody>
      </p:sp>
      <p:sp>
        <p:nvSpPr>
          <p:cNvPr id="17" name="TextBox 16"/>
          <p:cNvSpPr txBox="1"/>
          <p:nvPr/>
        </p:nvSpPr>
        <p:spPr>
          <a:xfrm>
            <a:off x="7314171" y="1793585"/>
            <a:ext cx="1759116" cy="1265988"/>
          </a:xfrm>
          <a:prstGeom prst="rect">
            <a:avLst/>
          </a:prstGeom>
          <a:noFill/>
          <a:ln>
            <a:noFill/>
          </a:ln>
        </p:spPr>
        <p:txBody>
          <a:bodyPr wrap="square" rtlCol="0">
            <a:spAutoFit/>
          </a:bodyPr>
          <a:lstStyle/>
          <a:p>
            <a:pPr>
              <a:lnSpc>
                <a:spcPct val="120000"/>
              </a:lnSpc>
            </a:pPr>
            <a:r>
              <a:rPr lang="en-US" sz="1600" b="1" u="sng" dirty="0">
                <a:solidFill>
                  <a:srgbClr val="FFFFFF"/>
                </a:solidFill>
              </a:rPr>
              <a:t>Transaction </a:t>
            </a:r>
            <a:r>
              <a:rPr lang="en-US" sz="1600" b="1" u="sng" dirty="0" smtClean="0">
                <a:solidFill>
                  <a:srgbClr val="FFFFFF"/>
                </a:solidFill>
              </a:rPr>
              <a:t>2</a:t>
            </a:r>
          </a:p>
          <a:p>
            <a:pPr>
              <a:lnSpc>
                <a:spcPct val="120000"/>
              </a:lnSpc>
            </a:pPr>
            <a:r>
              <a:rPr lang="en-US" sz="1600" dirty="0">
                <a:solidFill>
                  <a:srgbClr val="FFFFFF"/>
                </a:solidFill>
              </a:rPr>
              <a:t> </a:t>
            </a:r>
            <a:r>
              <a:rPr lang="en-US" sz="1600" dirty="0" smtClean="0">
                <a:solidFill>
                  <a:srgbClr val="FFFFFF"/>
                </a:solidFill>
              </a:rPr>
              <a:t>      load A</a:t>
            </a:r>
          </a:p>
          <a:p>
            <a:pPr>
              <a:lnSpc>
                <a:spcPct val="120000"/>
              </a:lnSpc>
            </a:pPr>
            <a:r>
              <a:rPr lang="en-US" sz="1600" dirty="0">
                <a:solidFill>
                  <a:schemeClr val="bg1"/>
                </a:solidFill>
              </a:rPr>
              <a:t> </a:t>
            </a:r>
            <a:r>
              <a:rPr lang="en-US" sz="1600" dirty="0" smtClean="0">
                <a:solidFill>
                  <a:schemeClr val="bg1"/>
                </a:solidFill>
              </a:rPr>
              <a:t>      load </a:t>
            </a:r>
            <a:r>
              <a:rPr lang="en-US" sz="1600" dirty="0">
                <a:solidFill>
                  <a:schemeClr val="bg1"/>
                </a:solidFill>
              </a:rPr>
              <a:t>B</a:t>
            </a:r>
            <a:endParaRPr lang="en-US" sz="1600" dirty="0" smtClean="0">
              <a:solidFill>
                <a:schemeClr val="bg1"/>
              </a:solidFill>
            </a:endParaRPr>
          </a:p>
          <a:p>
            <a:pPr>
              <a:lnSpc>
                <a:spcPct val="120000"/>
              </a:lnSpc>
            </a:pPr>
            <a:r>
              <a:rPr lang="en-US" sz="1600" dirty="0" smtClean="0">
                <a:solidFill>
                  <a:srgbClr val="FFFFFF"/>
                </a:solidFill>
              </a:rPr>
              <a:t>       commit?</a:t>
            </a:r>
            <a:endParaRPr lang="en-US" sz="1600" dirty="0">
              <a:solidFill>
                <a:srgbClr val="FFFFFF"/>
              </a:solidFill>
            </a:endParaRPr>
          </a:p>
        </p:txBody>
      </p:sp>
      <p:grpSp>
        <p:nvGrpSpPr>
          <p:cNvPr id="18" name="Group 17"/>
          <p:cNvGrpSpPr/>
          <p:nvPr/>
        </p:nvGrpSpPr>
        <p:grpSpPr>
          <a:xfrm>
            <a:off x="5776321" y="2168358"/>
            <a:ext cx="245548" cy="276998"/>
            <a:chOff x="5289914" y="1374016"/>
            <a:chExt cx="337037" cy="380208"/>
          </a:xfrm>
        </p:grpSpPr>
        <p:sp>
          <p:nvSpPr>
            <p:cNvPr id="19" name="Oval 18"/>
            <p:cNvSpPr/>
            <p:nvPr/>
          </p:nvSpPr>
          <p:spPr bwMode="auto">
            <a:xfrm>
              <a:off x="5330315" y="1423593"/>
              <a:ext cx="296636" cy="294095"/>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0" name="TextBox 19"/>
            <p:cNvSpPr txBox="1"/>
            <p:nvPr/>
          </p:nvSpPr>
          <p:spPr>
            <a:xfrm>
              <a:off x="5289914" y="1374016"/>
              <a:ext cx="299634" cy="380208"/>
            </a:xfrm>
            <a:prstGeom prst="rect">
              <a:avLst/>
            </a:prstGeom>
            <a:noFill/>
            <a:ln>
              <a:noFill/>
            </a:ln>
          </p:spPr>
          <p:txBody>
            <a:bodyPr wrap="square" rtlCol="0">
              <a:spAutoFit/>
            </a:bodyPr>
            <a:lstStyle/>
            <a:p>
              <a:r>
                <a:rPr lang="en-US" sz="1200" b="1" dirty="0" smtClean="0">
                  <a:solidFill>
                    <a:srgbClr val="000000"/>
                  </a:solidFill>
                </a:rPr>
                <a:t>1</a:t>
              </a:r>
            </a:p>
          </p:txBody>
        </p:sp>
      </p:grpSp>
      <p:grpSp>
        <p:nvGrpSpPr>
          <p:cNvPr id="21" name="Group 20"/>
          <p:cNvGrpSpPr/>
          <p:nvPr/>
        </p:nvGrpSpPr>
        <p:grpSpPr>
          <a:xfrm>
            <a:off x="5782222" y="2478101"/>
            <a:ext cx="239641" cy="276999"/>
            <a:chOff x="5298022" y="1374003"/>
            <a:chExt cx="328929" cy="380205"/>
          </a:xfrm>
        </p:grpSpPr>
        <p:sp>
          <p:nvSpPr>
            <p:cNvPr id="22" name="Oval 21"/>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3" name="TextBox 22"/>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3</a:t>
              </a:r>
              <a:endParaRPr lang="en-US" sz="1200" b="1" dirty="0" smtClean="0">
                <a:solidFill>
                  <a:srgbClr val="000000"/>
                </a:solidFill>
              </a:endParaRPr>
            </a:p>
          </p:txBody>
        </p:sp>
      </p:grpSp>
      <p:grpSp>
        <p:nvGrpSpPr>
          <p:cNvPr id="24" name="Group 23"/>
          <p:cNvGrpSpPr/>
          <p:nvPr/>
        </p:nvGrpSpPr>
        <p:grpSpPr>
          <a:xfrm>
            <a:off x="5786389" y="2772323"/>
            <a:ext cx="239641" cy="276999"/>
            <a:chOff x="5298022" y="1374016"/>
            <a:chExt cx="328929" cy="380208"/>
          </a:xfrm>
        </p:grpSpPr>
        <p:sp>
          <p:nvSpPr>
            <p:cNvPr id="25" name="Oval 24"/>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6" name="TextBox 25"/>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5</a:t>
              </a:r>
              <a:endParaRPr lang="en-US" sz="1200" b="1" dirty="0" smtClean="0">
                <a:solidFill>
                  <a:srgbClr val="000000"/>
                </a:solidFill>
              </a:endParaRPr>
            </a:p>
          </p:txBody>
        </p:sp>
      </p:grpSp>
      <p:grpSp>
        <p:nvGrpSpPr>
          <p:cNvPr id="27" name="Group 26"/>
          <p:cNvGrpSpPr/>
          <p:nvPr/>
        </p:nvGrpSpPr>
        <p:grpSpPr>
          <a:xfrm>
            <a:off x="7405730" y="2168358"/>
            <a:ext cx="239641" cy="276999"/>
            <a:chOff x="5298022" y="1374003"/>
            <a:chExt cx="328929" cy="380205"/>
          </a:xfrm>
        </p:grpSpPr>
        <p:sp>
          <p:nvSpPr>
            <p:cNvPr id="28" name="Oval 27"/>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9" name="TextBox 28"/>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2</a:t>
              </a:r>
              <a:endParaRPr lang="en-US" sz="1200" b="1" dirty="0" smtClean="0">
                <a:solidFill>
                  <a:srgbClr val="000000"/>
                </a:solidFill>
              </a:endParaRPr>
            </a:p>
          </p:txBody>
        </p:sp>
      </p:grpSp>
      <p:grpSp>
        <p:nvGrpSpPr>
          <p:cNvPr id="30" name="Group 29"/>
          <p:cNvGrpSpPr/>
          <p:nvPr/>
        </p:nvGrpSpPr>
        <p:grpSpPr>
          <a:xfrm>
            <a:off x="7405730" y="2465142"/>
            <a:ext cx="239641" cy="276999"/>
            <a:chOff x="5298022" y="1374003"/>
            <a:chExt cx="328929" cy="380205"/>
          </a:xfrm>
        </p:grpSpPr>
        <p:sp>
          <p:nvSpPr>
            <p:cNvPr id="31" name="Oval 30"/>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2" name="TextBox 31"/>
            <p:cNvSpPr txBox="1"/>
            <p:nvPr/>
          </p:nvSpPr>
          <p:spPr>
            <a:xfrm>
              <a:off x="5298022" y="1374003"/>
              <a:ext cx="299634" cy="380205"/>
            </a:xfrm>
            <a:prstGeom prst="rect">
              <a:avLst/>
            </a:prstGeom>
            <a:noFill/>
            <a:ln>
              <a:noFill/>
            </a:ln>
          </p:spPr>
          <p:txBody>
            <a:bodyPr wrap="square" rtlCol="0">
              <a:spAutoFit/>
            </a:bodyPr>
            <a:lstStyle/>
            <a:p>
              <a:r>
                <a:rPr lang="en-US" sz="1200" b="1" dirty="0" smtClean="0">
                  <a:solidFill>
                    <a:srgbClr val="000000"/>
                  </a:solidFill>
                </a:rPr>
                <a:t>4</a:t>
              </a:r>
            </a:p>
          </p:txBody>
        </p:sp>
      </p:grpSp>
      <p:grpSp>
        <p:nvGrpSpPr>
          <p:cNvPr id="33" name="Group 32"/>
          <p:cNvGrpSpPr/>
          <p:nvPr/>
        </p:nvGrpSpPr>
        <p:grpSpPr>
          <a:xfrm>
            <a:off x="7408662" y="2755539"/>
            <a:ext cx="239641" cy="276999"/>
            <a:chOff x="5298022" y="1374016"/>
            <a:chExt cx="328929" cy="380208"/>
          </a:xfrm>
        </p:grpSpPr>
        <p:sp>
          <p:nvSpPr>
            <p:cNvPr id="34" name="Oval 33"/>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5" name="TextBox 34"/>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6</a:t>
              </a:r>
              <a:endParaRPr lang="en-US" sz="1200" b="1" dirty="0" smtClean="0">
                <a:solidFill>
                  <a:srgbClr val="000000"/>
                </a:solidFill>
              </a:endParaRPr>
            </a:p>
          </p:txBody>
        </p:sp>
      </p:grpSp>
      <p:grpSp>
        <p:nvGrpSpPr>
          <p:cNvPr id="67" name="Group 66"/>
          <p:cNvGrpSpPr/>
          <p:nvPr/>
        </p:nvGrpSpPr>
        <p:grpSpPr>
          <a:xfrm>
            <a:off x="1358073" y="1113105"/>
            <a:ext cx="3405788" cy="400110"/>
            <a:chOff x="1584321" y="1170830"/>
            <a:chExt cx="3405788" cy="400110"/>
          </a:xfrm>
        </p:grpSpPr>
        <p:sp>
          <p:nvSpPr>
            <p:cNvPr id="68" name="TextBox 67"/>
            <p:cNvSpPr txBox="1"/>
            <p:nvPr/>
          </p:nvSpPr>
          <p:spPr>
            <a:xfrm>
              <a:off x="1584321" y="1170830"/>
              <a:ext cx="327308" cy="400110"/>
            </a:xfrm>
            <a:prstGeom prst="rect">
              <a:avLst/>
            </a:prstGeom>
            <a:noFill/>
            <a:ln>
              <a:noFill/>
            </a:ln>
          </p:spPr>
          <p:txBody>
            <a:bodyPr wrap="none" rtlCol="0">
              <a:spAutoFit/>
            </a:bodyPr>
            <a:lstStyle/>
            <a:p>
              <a:r>
                <a:rPr lang="en-US" sz="2000" dirty="0">
                  <a:solidFill>
                    <a:srgbClr val="FFFFFF"/>
                  </a:solidFill>
                </a:rPr>
                <a:t>0</a:t>
              </a:r>
              <a:endParaRPr lang="en-US" sz="2000" dirty="0" smtClean="0">
                <a:solidFill>
                  <a:srgbClr val="FFFFFF"/>
                </a:solidFill>
              </a:endParaRPr>
            </a:p>
          </p:txBody>
        </p:sp>
        <p:sp>
          <p:nvSpPr>
            <p:cNvPr id="69" name="TextBox 68"/>
            <p:cNvSpPr txBox="1"/>
            <p:nvPr/>
          </p:nvSpPr>
          <p:spPr>
            <a:xfrm>
              <a:off x="2328333" y="1170830"/>
              <a:ext cx="327308" cy="400110"/>
            </a:xfrm>
            <a:prstGeom prst="rect">
              <a:avLst/>
            </a:prstGeom>
            <a:noFill/>
            <a:ln>
              <a:noFill/>
            </a:ln>
          </p:spPr>
          <p:txBody>
            <a:bodyPr wrap="none" rtlCol="0">
              <a:spAutoFit/>
            </a:bodyPr>
            <a:lstStyle/>
            <a:p>
              <a:r>
                <a:rPr lang="en-US" sz="2000" dirty="0">
                  <a:solidFill>
                    <a:srgbClr val="FFFFFF"/>
                  </a:solidFill>
                </a:rPr>
                <a:t>1</a:t>
              </a:r>
              <a:endParaRPr lang="en-US" sz="2000" dirty="0" smtClean="0">
                <a:solidFill>
                  <a:srgbClr val="FFFFFF"/>
                </a:solidFill>
              </a:endParaRPr>
            </a:p>
          </p:txBody>
        </p:sp>
        <p:sp>
          <p:nvSpPr>
            <p:cNvPr id="70" name="TextBox 69"/>
            <p:cNvSpPr txBox="1"/>
            <p:nvPr/>
          </p:nvSpPr>
          <p:spPr>
            <a:xfrm>
              <a:off x="3110653" y="1170830"/>
              <a:ext cx="327308" cy="400110"/>
            </a:xfrm>
            <a:prstGeom prst="rect">
              <a:avLst/>
            </a:prstGeom>
            <a:noFill/>
            <a:ln>
              <a:noFill/>
            </a:ln>
          </p:spPr>
          <p:txBody>
            <a:bodyPr wrap="none" rtlCol="0">
              <a:spAutoFit/>
            </a:bodyPr>
            <a:lstStyle/>
            <a:p>
              <a:r>
                <a:rPr lang="en-US" sz="2000" dirty="0">
                  <a:solidFill>
                    <a:srgbClr val="FFFFFF"/>
                  </a:solidFill>
                </a:rPr>
                <a:t>2</a:t>
              </a:r>
              <a:endParaRPr lang="en-US" sz="2000" dirty="0" smtClean="0">
                <a:solidFill>
                  <a:srgbClr val="FFFFFF"/>
                </a:solidFill>
              </a:endParaRPr>
            </a:p>
          </p:txBody>
        </p:sp>
        <p:sp>
          <p:nvSpPr>
            <p:cNvPr id="71" name="TextBox 70"/>
            <p:cNvSpPr txBox="1"/>
            <p:nvPr/>
          </p:nvSpPr>
          <p:spPr>
            <a:xfrm>
              <a:off x="3880481" y="1170830"/>
              <a:ext cx="327308" cy="400110"/>
            </a:xfrm>
            <a:prstGeom prst="rect">
              <a:avLst/>
            </a:prstGeom>
            <a:noFill/>
            <a:ln>
              <a:noFill/>
            </a:ln>
          </p:spPr>
          <p:txBody>
            <a:bodyPr wrap="none" rtlCol="0">
              <a:spAutoFit/>
            </a:bodyPr>
            <a:lstStyle/>
            <a:p>
              <a:r>
                <a:rPr lang="en-US" sz="2000" dirty="0">
                  <a:solidFill>
                    <a:srgbClr val="FFFFFF"/>
                  </a:solidFill>
                </a:rPr>
                <a:t>3</a:t>
              </a:r>
              <a:endParaRPr lang="en-US" sz="2000" dirty="0" smtClean="0">
                <a:solidFill>
                  <a:srgbClr val="FFFFFF"/>
                </a:solidFill>
              </a:endParaRPr>
            </a:p>
          </p:txBody>
        </p:sp>
        <p:sp>
          <p:nvSpPr>
            <p:cNvPr id="72" name="TextBox 71"/>
            <p:cNvSpPr txBox="1"/>
            <p:nvPr/>
          </p:nvSpPr>
          <p:spPr>
            <a:xfrm>
              <a:off x="4662801" y="1170830"/>
              <a:ext cx="327308" cy="400110"/>
            </a:xfrm>
            <a:prstGeom prst="rect">
              <a:avLst/>
            </a:prstGeom>
            <a:noFill/>
            <a:ln>
              <a:noFill/>
            </a:ln>
          </p:spPr>
          <p:txBody>
            <a:bodyPr wrap="none" rtlCol="0">
              <a:spAutoFit/>
            </a:bodyPr>
            <a:lstStyle/>
            <a:p>
              <a:r>
                <a:rPr lang="en-US" sz="2000" dirty="0">
                  <a:solidFill>
                    <a:srgbClr val="FFFFFF"/>
                  </a:solidFill>
                </a:rPr>
                <a:t>4</a:t>
              </a:r>
              <a:endParaRPr lang="en-US" sz="2000" dirty="0" smtClean="0">
                <a:solidFill>
                  <a:srgbClr val="FFFFFF"/>
                </a:solidFill>
              </a:endParaRPr>
            </a:p>
          </p:txBody>
        </p:sp>
      </p:grpSp>
      <p:sp>
        <p:nvSpPr>
          <p:cNvPr id="86" name="Title 1"/>
          <p:cNvSpPr txBox="1">
            <a:spLocks/>
          </p:cNvSpPr>
          <p:nvPr/>
        </p:nvSpPr>
        <p:spPr bwMode="auto">
          <a:xfrm>
            <a:off x="76200" y="34852"/>
            <a:ext cx="8991600" cy="9335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cap="small" dirty="0" smtClean="0">
                <a:solidFill>
                  <a:srgbClr val="FFFFFF"/>
                </a:solidFill>
                <a:latin typeface="Proxima nova"/>
                <a:cs typeface="Proxima nova"/>
              </a:rPr>
              <a:t>Commit Phase of T1</a:t>
            </a:r>
            <a:endParaRPr lang="en-US" cap="small" dirty="0">
              <a:solidFill>
                <a:srgbClr val="FFFFFF"/>
              </a:solidFill>
              <a:latin typeface="Proxima nova"/>
              <a:cs typeface="Proxima nova"/>
            </a:endParaRPr>
          </a:p>
        </p:txBody>
      </p:sp>
      <p:sp>
        <p:nvSpPr>
          <p:cNvPr id="94" name="TextBox 93"/>
          <p:cNvSpPr txBox="1"/>
          <p:nvPr/>
        </p:nvSpPr>
        <p:spPr>
          <a:xfrm>
            <a:off x="602431" y="3424255"/>
            <a:ext cx="483977" cy="400110"/>
          </a:xfrm>
          <a:prstGeom prst="rect">
            <a:avLst/>
          </a:prstGeom>
          <a:noFill/>
          <a:ln>
            <a:noFill/>
          </a:ln>
        </p:spPr>
        <p:txBody>
          <a:bodyPr wrap="none" rtlCol="0">
            <a:spAutoFit/>
          </a:bodyPr>
          <a:lstStyle/>
          <a:p>
            <a:r>
              <a:rPr lang="en-US" sz="2000" dirty="0" smtClean="0">
                <a:solidFill>
                  <a:srgbClr val="FFFFFF"/>
                </a:solidFill>
              </a:rPr>
              <a:t>T1</a:t>
            </a:r>
          </a:p>
        </p:txBody>
      </p:sp>
      <p:sp>
        <p:nvSpPr>
          <p:cNvPr id="95" name="TextBox 94"/>
          <p:cNvSpPr txBox="1"/>
          <p:nvPr/>
        </p:nvSpPr>
        <p:spPr>
          <a:xfrm>
            <a:off x="602431" y="4250355"/>
            <a:ext cx="483977" cy="400110"/>
          </a:xfrm>
          <a:prstGeom prst="rect">
            <a:avLst/>
          </a:prstGeom>
          <a:noFill/>
          <a:ln>
            <a:noFill/>
          </a:ln>
        </p:spPr>
        <p:txBody>
          <a:bodyPr wrap="none" rtlCol="0">
            <a:spAutoFit/>
          </a:bodyPr>
          <a:lstStyle/>
          <a:p>
            <a:r>
              <a:rPr lang="en-US" sz="2000" dirty="0" smtClean="0">
                <a:solidFill>
                  <a:srgbClr val="FFFFFF"/>
                </a:solidFill>
              </a:rPr>
              <a:t>T2</a:t>
            </a:r>
          </a:p>
        </p:txBody>
      </p:sp>
      <p:sp>
        <p:nvSpPr>
          <p:cNvPr id="104" name="TextBox 103"/>
          <p:cNvSpPr txBox="1"/>
          <p:nvPr/>
        </p:nvSpPr>
        <p:spPr>
          <a:xfrm>
            <a:off x="1176369" y="1810191"/>
            <a:ext cx="1532687" cy="338555"/>
          </a:xfrm>
          <a:prstGeom prst="rect">
            <a:avLst/>
          </a:prstGeom>
          <a:solidFill>
            <a:srgbClr val="D99694"/>
          </a:solidFill>
          <a:ln w="57150" cmpd="sng">
            <a:solidFill>
              <a:srgbClr val="FFFFFF"/>
            </a:solidFill>
          </a:ln>
        </p:spPr>
        <p:txBody>
          <a:bodyPr wrap="square" rtlCol="0" anchor="ctr">
            <a:spAutoFit/>
          </a:bodyPr>
          <a:lstStyle/>
          <a:p>
            <a:pPr algn="ctr"/>
            <a:r>
              <a:rPr lang="en-US" sz="1600" b="1" dirty="0" smtClean="0"/>
              <a:t>v1</a:t>
            </a:r>
          </a:p>
        </p:txBody>
      </p:sp>
      <p:sp>
        <p:nvSpPr>
          <p:cNvPr id="105" name="TextBox 104"/>
          <p:cNvSpPr txBox="1"/>
          <p:nvPr/>
        </p:nvSpPr>
        <p:spPr>
          <a:xfrm>
            <a:off x="1177133" y="2310859"/>
            <a:ext cx="153268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v1</a:t>
            </a:r>
          </a:p>
        </p:txBody>
      </p:sp>
      <p:cxnSp>
        <p:nvCxnSpPr>
          <p:cNvPr id="106" name="Straight Connector 105"/>
          <p:cNvCxnSpPr/>
          <p:nvPr/>
        </p:nvCxnSpPr>
        <p:spPr>
          <a:xfrm>
            <a:off x="1174688" y="3241408"/>
            <a:ext cx="4417958" cy="0"/>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9375" y="1778000"/>
            <a:ext cx="1056700" cy="400110"/>
          </a:xfrm>
          <a:prstGeom prst="rect">
            <a:avLst/>
          </a:prstGeom>
          <a:noFill/>
        </p:spPr>
        <p:txBody>
          <a:bodyPr wrap="none" rtlCol="0">
            <a:spAutoFit/>
          </a:bodyPr>
          <a:lstStyle/>
          <a:p>
            <a:r>
              <a:rPr lang="en-US" sz="2000" dirty="0" smtClean="0">
                <a:solidFill>
                  <a:schemeClr val="bg1"/>
                </a:solidFill>
              </a:rPr>
              <a:t>Tuple A</a:t>
            </a:r>
          </a:p>
        </p:txBody>
      </p:sp>
      <p:sp>
        <p:nvSpPr>
          <p:cNvPr id="108" name="TextBox 107"/>
          <p:cNvSpPr txBox="1"/>
          <p:nvPr/>
        </p:nvSpPr>
        <p:spPr>
          <a:xfrm>
            <a:off x="74081" y="2279109"/>
            <a:ext cx="1059054" cy="400110"/>
          </a:xfrm>
          <a:prstGeom prst="rect">
            <a:avLst/>
          </a:prstGeom>
          <a:noFill/>
        </p:spPr>
        <p:txBody>
          <a:bodyPr wrap="none" rtlCol="0">
            <a:spAutoFit/>
          </a:bodyPr>
          <a:lstStyle/>
          <a:p>
            <a:r>
              <a:rPr lang="en-US" sz="2000" dirty="0" smtClean="0">
                <a:solidFill>
                  <a:schemeClr val="bg1"/>
                </a:solidFill>
              </a:rPr>
              <a:t>Tuple B</a:t>
            </a:r>
          </a:p>
        </p:txBody>
      </p:sp>
      <p:grpSp>
        <p:nvGrpSpPr>
          <p:cNvPr id="50" name="Group 49"/>
          <p:cNvGrpSpPr/>
          <p:nvPr/>
        </p:nvGrpSpPr>
        <p:grpSpPr>
          <a:xfrm>
            <a:off x="1183805" y="3461104"/>
            <a:ext cx="1515873" cy="142145"/>
            <a:chOff x="1893455" y="2966764"/>
            <a:chExt cx="759113" cy="171996"/>
          </a:xfrm>
        </p:grpSpPr>
        <p:cxnSp>
          <p:nvCxnSpPr>
            <p:cNvPr id="51" name="Straight Connector 50"/>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1177133" y="4262085"/>
            <a:ext cx="1515873" cy="142145"/>
            <a:chOff x="1893455" y="2966764"/>
            <a:chExt cx="759113" cy="171996"/>
          </a:xfrm>
        </p:grpSpPr>
        <p:cxnSp>
          <p:nvCxnSpPr>
            <p:cNvPr id="56" name="Straight Connector 55"/>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2699678" y="3689362"/>
            <a:ext cx="760185" cy="142145"/>
            <a:chOff x="1893455" y="2966764"/>
            <a:chExt cx="759113" cy="171996"/>
          </a:xfrm>
        </p:grpSpPr>
        <p:cxnSp>
          <p:nvCxnSpPr>
            <p:cNvPr id="60" name="Straight Connector 59"/>
            <p:cNvCxnSpPr/>
            <p:nvPr/>
          </p:nvCxnSpPr>
          <p:spPr>
            <a:xfrm>
              <a:off x="1893455"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1183805" y="3689362"/>
            <a:ext cx="1515874" cy="142145"/>
            <a:chOff x="1893455" y="2966764"/>
            <a:chExt cx="759114" cy="171996"/>
          </a:xfrm>
        </p:grpSpPr>
        <p:cxnSp>
          <p:nvCxnSpPr>
            <p:cNvPr id="64" name="Straight Connector 63"/>
            <p:cNvCxnSpPr/>
            <p:nvPr/>
          </p:nvCxnSpPr>
          <p:spPr>
            <a:xfrm>
              <a:off x="1893456"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73" name="Group 72"/>
          <p:cNvGrpSpPr/>
          <p:nvPr/>
        </p:nvGrpSpPr>
        <p:grpSpPr>
          <a:xfrm>
            <a:off x="1177133" y="4492445"/>
            <a:ext cx="1515874" cy="142145"/>
            <a:chOff x="1893455" y="2966764"/>
            <a:chExt cx="759114" cy="171996"/>
          </a:xfrm>
        </p:grpSpPr>
        <p:cxnSp>
          <p:nvCxnSpPr>
            <p:cNvPr id="74" name="Straight Connector 73"/>
            <p:cNvCxnSpPr/>
            <p:nvPr/>
          </p:nvCxnSpPr>
          <p:spPr>
            <a:xfrm>
              <a:off x="1893456"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77" name="Rounded Rectangle 76"/>
          <p:cNvSpPr/>
          <p:nvPr/>
        </p:nvSpPr>
        <p:spPr>
          <a:xfrm>
            <a:off x="2699677" y="1587494"/>
            <a:ext cx="756445" cy="2531961"/>
          </a:xfrm>
          <a:prstGeom prst="roundRect">
            <a:avLst>
              <a:gd name="adj" fmla="val 10633"/>
            </a:avLst>
          </a:prstGeom>
          <a:solidFill>
            <a:schemeClr val="accent5">
              <a:lumMod val="60000"/>
              <a:lumOff val="40000"/>
              <a:alpha val="32000"/>
            </a:schemeClr>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80" name="Right Arrow 79"/>
          <p:cNvSpPr/>
          <p:nvPr/>
        </p:nvSpPr>
        <p:spPr>
          <a:xfrm>
            <a:off x="1202857" y="3405194"/>
            <a:ext cx="267369" cy="249910"/>
          </a:xfrm>
          <a:prstGeom prst="rightArrow">
            <a:avLst/>
          </a:prstGeom>
          <a:solidFill>
            <a:schemeClr val="accent5">
              <a:lumMod val="60000"/>
              <a:lumOff val="40000"/>
            </a:schemeClr>
          </a:solidFill>
          <a:ln w="38100">
            <a:solidFill>
              <a:schemeClr val="accent5">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81" name="Right Arrow 80"/>
          <p:cNvSpPr/>
          <p:nvPr/>
        </p:nvSpPr>
        <p:spPr>
          <a:xfrm>
            <a:off x="2721781" y="3633452"/>
            <a:ext cx="267369" cy="249910"/>
          </a:xfrm>
          <a:prstGeom prst="rightArrow">
            <a:avLst/>
          </a:prstGeom>
          <a:solidFill>
            <a:schemeClr val="accent5">
              <a:lumMod val="60000"/>
              <a:lumOff val="40000"/>
            </a:schemeClr>
          </a:solidFill>
          <a:ln w="38100">
            <a:solidFill>
              <a:schemeClr val="accent5">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82" name="TextBox 81"/>
          <p:cNvSpPr txBox="1"/>
          <p:nvPr/>
        </p:nvSpPr>
        <p:spPr>
          <a:xfrm>
            <a:off x="5714412" y="3213058"/>
            <a:ext cx="2972388" cy="461665"/>
          </a:xfrm>
          <a:prstGeom prst="rect">
            <a:avLst/>
          </a:prstGeom>
          <a:noFill/>
          <a:ln>
            <a:noFill/>
          </a:ln>
        </p:spPr>
        <p:txBody>
          <a:bodyPr wrap="none" rtlCol="0">
            <a:spAutoFit/>
          </a:bodyPr>
          <a:lstStyle/>
          <a:p>
            <a:r>
              <a:rPr lang="en-US" dirty="0" smtClean="0">
                <a:solidFill>
                  <a:srgbClr val="FFFFFF"/>
                </a:solidFill>
              </a:rPr>
              <a:t>Compute </a:t>
            </a:r>
            <a:r>
              <a:rPr lang="en-US" dirty="0" err="1" smtClean="0">
                <a:solidFill>
                  <a:srgbClr val="FFFFFF"/>
                </a:solidFill>
              </a:rPr>
              <a:t>CommitTS</a:t>
            </a:r>
            <a:endParaRPr lang="en-US" dirty="0" smtClean="0">
              <a:solidFill>
                <a:srgbClr val="FFFFFF"/>
              </a:solidFill>
            </a:endParaRPr>
          </a:p>
        </p:txBody>
      </p:sp>
      <p:sp>
        <p:nvSpPr>
          <p:cNvPr id="83" name="TextBox 82"/>
          <p:cNvSpPr txBox="1"/>
          <p:nvPr/>
        </p:nvSpPr>
        <p:spPr>
          <a:xfrm>
            <a:off x="5213684" y="3666898"/>
            <a:ext cx="3819499" cy="1200329"/>
          </a:xfrm>
          <a:prstGeom prst="rect">
            <a:avLst/>
          </a:prstGeom>
          <a:noFill/>
        </p:spPr>
        <p:txBody>
          <a:bodyPr wrap="square" rtlCol="0">
            <a:spAutoFit/>
          </a:bodyPr>
          <a:lstStyle/>
          <a:p>
            <a:r>
              <a:rPr lang="en-US" sz="1800" dirty="0" smtClean="0">
                <a:solidFill>
                  <a:srgbClr val="FFFFFF"/>
                </a:solidFill>
              </a:rPr>
              <a:t>Write Set:  </a:t>
            </a:r>
          </a:p>
          <a:p>
            <a:r>
              <a:rPr lang="en-US" sz="1800" dirty="0">
                <a:solidFill>
                  <a:srgbClr val="FFFFFF"/>
                </a:solidFill>
              </a:rPr>
              <a:t> </a:t>
            </a:r>
            <a:r>
              <a:rPr lang="en-US" sz="1800" dirty="0" smtClean="0">
                <a:solidFill>
                  <a:srgbClr val="FFFFFF"/>
                </a:solidFill>
              </a:rPr>
              <a:t>   tuple.rts</a:t>
            </a:r>
            <a:r>
              <a:rPr lang="en-US" sz="1800" dirty="0">
                <a:solidFill>
                  <a:srgbClr val="FFFFFF"/>
                </a:solidFill>
              </a:rPr>
              <a:t>+</a:t>
            </a:r>
            <a:r>
              <a:rPr lang="en-US" sz="1800" dirty="0" smtClean="0">
                <a:solidFill>
                  <a:srgbClr val="FFFFFF"/>
                </a:solidFill>
              </a:rPr>
              <a:t>1 ≤ </a:t>
            </a:r>
            <a:r>
              <a:rPr lang="en-US" sz="1800" dirty="0" err="1" smtClean="0">
                <a:solidFill>
                  <a:srgbClr val="FFFFFF"/>
                </a:solidFill>
              </a:rPr>
              <a:t>CommitTs</a:t>
            </a:r>
            <a:endParaRPr lang="en-US" sz="1800" dirty="0" smtClean="0">
              <a:solidFill>
                <a:srgbClr val="FFFFFF"/>
              </a:solidFill>
            </a:endParaRPr>
          </a:p>
          <a:p>
            <a:r>
              <a:rPr lang="en-US" sz="1800" dirty="0" smtClean="0">
                <a:solidFill>
                  <a:srgbClr val="FFFFFF"/>
                </a:solidFill>
              </a:rPr>
              <a:t>Read Set: </a:t>
            </a:r>
          </a:p>
          <a:p>
            <a:r>
              <a:rPr lang="en-US" sz="1800" dirty="0" smtClean="0">
                <a:solidFill>
                  <a:srgbClr val="FFFFFF"/>
                </a:solidFill>
              </a:rPr>
              <a:t>    </a:t>
            </a:r>
            <a:r>
              <a:rPr lang="en-US" sz="1800" dirty="0" err="1" smtClean="0">
                <a:solidFill>
                  <a:srgbClr val="FFFFFF"/>
                </a:solidFill>
              </a:rPr>
              <a:t>tuple.wts</a:t>
            </a:r>
            <a:r>
              <a:rPr lang="en-US" sz="1800" dirty="0" smtClean="0">
                <a:solidFill>
                  <a:srgbClr val="FFFFFF"/>
                </a:solidFill>
              </a:rPr>
              <a:t> ≤ </a:t>
            </a:r>
            <a:r>
              <a:rPr lang="en-US" sz="1800" dirty="0" err="1" smtClean="0">
                <a:solidFill>
                  <a:srgbClr val="FFFFFF"/>
                </a:solidFill>
              </a:rPr>
              <a:t>CommitTs</a:t>
            </a:r>
            <a:r>
              <a:rPr lang="en-US" sz="1800" dirty="0" smtClean="0">
                <a:solidFill>
                  <a:srgbClr val="FFFFFF"/>
                </a:solidFill>
              </a:rPr>
              <a:t> ≤ </a:t>
            </a:r>
            <a:r>
              <a:rPr lang="en-US" sz="1800" dirty="0" err="1" smtClean="0">
                <a:solidFill>
                  <a:srgbClr val="FFFFFF"/>
                </a:solidFill>
              </a:rPr>
              <a:t>tuple.rts</a:t>
            </a:r>
            <a:endParaRPr lang="en-US" sz="1800" dirty="0">
              <a:solidFill>
                <a:srgbClr val="FFFFFF"/>
              </a:solidFill>
            </a:endParaRPr>
          </a:p>
        </p:txBody>
      </p:sp>
    </p:spTree>
    <p:extLst>
      <p:ext uri="{BB962C8B-B14F-4D97-AF65-F5344CB8AC3E}">
        <p14:creationId xmlns:p14="http://schemas.microsoft.com/office/powerpoint/2010/main" val="19608272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1183804" y="1563211"/>
            <a:ext cx="3793159" cy="3204052"/>
            <a:chOff x="1410052" y="1603851"/>
            <a:chExt cx="3793159" cy="1963781"/>
          </a:xfrm>
        </p:grpSpPr>
        <p:grpSp>
          <p:nvGrpSpPr>
            <p:cNvPr id="97" name="Group 96"/>
            <p:cNvGrpSpPr/>
            <p:nvPr/>
          </p:nvGrpSpPr>
          <p:grpSpPr>
            <a:xfrm>
              <a:off x="1410052" y="1614846"/>
              <a:ext cx="2276060" cy="1952786"/>
              <a:chOff x="1906668" y="2022928"/>
              <a:chExt cx="2276060" cy="1934054"/>
            </a:xfrm>
          </p:grpSpPr>
          <p:cxnSp>
            <p:nvCxnSpPr>
              <p:cNvPr id="100" name="Straight Connector 99"/>
              <p:cNvCxnSpPr/>
              <p:nvPr/>
            </p:nvCxnSpPr>
            <p:spPr>
              <a:xfrm flipV="1">
                <a:off x="1906668" y="2051123"/>
                <a:ext cx="0" cy="1905859"/>
              </a:xfrm>
              <a:prstGeom prst="line">
                <a:avLst/>
              </a:prstGeom>
              <a:ln w="19050" cmpd="sng">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653641" y="2022928"/>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3422542"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182728"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98" name="Straight Connector 97"/>
            <p:cNvCxnSpPr/>
            <p:nvPr/>
          </p:nvCxnSpPr>
          <p:spPr>
            <a:xfrm flipV="1">
              <a:off x="4443025"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203211"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ln>
            <a:noFill/>
          </a:ln>
        </p:spPr>
        <p:txBody>
          <a:bodyPr/>
          <a:lstStyle/>
          <a:p>
            <a:r>
              <a:rPr lang="en-US" dirty="0" smtClean="0"/>
              <a:t> </a:t>
            </a:r>
            <a:endParaRPr lang="en-US" dirty="0"/>
          </a:p>
        </p:txBody>
      </p:sp>
      <p:sp>
        <p:nvSpPr>
          <p:cNvPr id="3" name="Slide Number Placeholder 2"/>
          <p:cNvSpPr>
            <a:spLocks noGrp="1"/>
          </p:cNvSpPr>
          <p:nvPr>
            <p:ph type="sldNum" sz="quarter" idx="12"/>
          </p:nvPr>
        </p:nvSpPr>
        <p:spPr/>
        <p:txBody>
          <a:bodyPr/>
          <a:lstStyle/>
          <a:p>
            <a:pPr>
              <a:defRPr/>
            </a:pPr>
            <a:fld id="{A25DB2B2-97FA-EB4F-954C-0F23F9AC9A05}" type="slidenum">
              <a:rPr lang="en-US" smtClean="0"/>
              <a:pPr>
                <a:defRPr/>
              </a:pPr>
              <a:t>47</a:t>
            </a:fld>
            <a:endParaRPr lang="en-US"/>
          </a:p>
        </p:txBody>
      </p:sp>
      <p:cxnSp>
        <p:nvCxnSpPr>
          <p:cNvPr id="14" name="Straight Arrow Connector 13"/>
          <p:cNvCxnSpPr/>
          <p:nvPr/>
        </p:nvCxnSpPr>
        <p:spPr>
          <a:xfrm>
            <a:off x="1174688" y="1592830"/>
            <a:ext cx="4417958" cy="0"/>
          </a:xfrm>
          <a:prstGeom prst="straightConnector1">
            <a:avLst/>
          </a:prstGeom>
          <a:ln w="19050" cmpd="sng">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60551" y="1158846"/>
            <a:ext cx="1624488" cy="400110"/>
          </a:xfrm>
          <a:prstGeom prst="rect">
            <a:avLst/>
          </a:prstGeom>
          <a:noFill/>
          <a:ln>
            <a:noFill/>
          </a:ln>
        </p:spPr>
        <p:txBody>
          <a:bodyPr wrap="none" rtlCol="0">
            <a:spAutoFit/>
          </a:bodyPr>
          <a:lstStyle/>
          <a:p>
            <a:r>
              <a:rPr lang="en-US" sz="2000" dirty="0" smtClean="0">
                <a:solidFill>
                  <a:srgbClr val="FFFFFF"/>
                </a:solidFill>
              </a:rPr>
              <a:t>Logical Time</a:t>
            </a:r>
          </a:p>
        </p:txBody>
      </p:sp>
      <p:sp>
        <p:nvSpPr>
          <p:cNvPr id="16" name="TextBox 15"/>
          <p:cNvSpPr txBox="1"/>
          <p:nvPr/>
        </p:nvSpPr>
        <p:spPr>
          <a:xfrm>
            <a:off x="5762953" y="1793585"/>
            <a:ext cx="1541688" cy="1265988"/>
          </a:xfrm>
          <a:prstGeom prst="rect">
            <a:avLst/>
          </a:prstGeom>
          <a:noFill/>
          <a:ln>
            <a:noFill/>
          </a:ln>
        </p:spPr>
        <p:txBody>
          <a:bodyPr wrap="square" rtlCol="0">
            <a:spAutoFit/>
          </a:bodyPr>
          <a:lstStyle/>
          <a:p>
            <a:pPr>
              <a:lnSpc>
                <a:spcPct val="120000"/>
              </a:lnSpc>
            </a:pPr>
            <a:r>
              <a:rPr lang="en-US" sz="1600" b="1" u="sng" dirty="0" smtClean="0">
                <a:solidFill>
                  <a:srgbClr val="FFFFFF"/>
                </a:solidFill>
              </a:rPr>
              <a:t>Transaction 1</a:t>
            </a:r>
          </a:p>
          <a:p>
            <a:pPr>
              <a:lnSpc>
                <a:spcPct val="120000"/>
              </a:lnSpc>
            </a:pPr>
            <a:r>
              <a:rPr lang="en-US" sz="1600" dirty="0" smtClean="0">
                <a:solidFill>
                  <a:schemeClr val="bg1"/>
                </a:solidFill>
              </a:rPr>
              <a:t>     load A</a:t>
            </a:r>
          </a:p>
          <a:p>
            <a:pPr>
              <a:lnSpc>
                <a:spcPct val="120000"/>
              </a:lnSpc>
            </a:pPr>
            <a:r>
              <a:rPr lang="en-US" sz="1600" dirty="0">
                <a:solidFill>
                  <a:schemeClr val="bg1"/>
                </a:solidFill>
              </a:rPr>
              <a:t> </a:t>
            </a:r>
            <a:r>
              <a:rPr lang="en-US" sz="1600" dirty="0" smtClean="0">
                <a:solidFill>
                  <a:schemeClr val="bg1"/>
                </a:solidFill>
              </a:rPr>
              <a:t>    store B</a:t>
            </a:r>
          </a:p>
          <a:p>
            <a:pPr>
              <a:lnSpc>
                <a:spcPct val="120000"/>
              </a:lnSpc>
            </a:pPr>
            <a:r>
              <a:rPr lang="en-US" sz="1600" b="1" dirty="0">
                <a:solidFill>
                  <a:srgbClr val="FF6666"/>
                </a:solidFill>
              </a:rPr>
              <a:t> </a:t>
            </a:r>
            <a:r>
              <a:rPr lang="en-US" sz="1600" b="1" dirty="0" smtClean="0">
                <a:solidFill>
                  <a:srgbClr val="FF6666"/>
                </a:solidFill>
              </a:rPr>
              <a:t>    commit?</a:t>
            </a:r>
          </a:p>
        </p:txBody>
      </p:sp>
      <p:sp>
        <p:nvSpPr>
          <p:cNvPr id="17" name="TextBox 16"/>
          <p:cNvSpPr txBox="1"/>
          <p:nvPr/>
        </p:nvSpPr>
        <p:spPr>
          <a:xfrm>
            <a:off x="7314171" y="1793585"/>
            <a:ext cx="1759116" cy="1265988"/>
          </a:xfrm>
          <a:prstGeom prst="rect">
            <a:avLst/>
          </a:prstGeom>
          <a:noFill/>
          <a:ln>
            <a:noFill/>
          </a:ln>
        </p:spPr>
        <p:txBody>
          <a:bodyPr wrap="square" rtlCol="0">
            <a:spAutoFit/>
          </a:bodyPr>
          <a:lstStyle/>
          <a:p>
            <a:pPr>
              <a:lnSpc>
                <a:spcPct val="120000"/>
              </a:lnSpc>
            </a:pPr>
            <a:r>
              <a:rPr lang="en-US" sz="1600" b="1" u="sng" dirty="0">
                <a:solidFill>
                  <a:srgbClr val="FFFFFF"/>
                </a:solidFill>
              </a:rPr>
              <a:t>Transaction </a:t>
            </a:r>
            <a:r>
              <a:rPr lang="en-US" sz="1600" b="1" u="sng" dirty="0" smtClean="0">
                <a:solidFill>
                  <a:srgbClr val="FFFFFF"/>
                </a:solidFill>
              </a:rPr>
              <a:t>2</a:t>
            </a:r>
          </a:p>
          <a:p>
            <a:pPr>
              <a:lnSpc>
                <a:spcPct val="120000"/>
              </a:lnSpc>
            </a:pPr>
            <a:r>
              <a:rPr lang="en-US" sz="1600" dirty="0">
                <a:solidFill>
                  <a:srgbClr val="FFFFFF"/>
                </a:solidFill>
              </a:rPr>
              <a:t> </a:t>
            </a:r>
            <a:r>
              <a:rPr lang="en-US" sz="1600" dirty="0" smtClean="0">
                <a:solidFill>
                  <a:srgbClr val="FFFFFF"/>
                </a:solidFill>
              </a:rPr>
              <a:t>      load A</a:t>
            </a:r>
          </a:p>
          <a:p>
            <a:pPr>
              <a:lnSpc>
                <a:spcPct val="120000"/>
              </a:lnSpc>
            </a:pPr>
            <a:r>
              <a:rPr lang="en-US" sz="1600" dirty="0">
                <a:solidFill>
                  <a:schemeClr val="bg1"/>
                </a:solidFill>
              </a:rPr>
              <a:t> </a:t>
            </a:r>
            <a:r>
              <a:rPr lang="en-US" sz="1600" dirty="0" smtClean="0">
                <a:solidFill>
                  <a:schemeClr val="bg1"/>
                </a:solidFill>
              </a:rPr>
              <a:t>      load </a:t>
            </a:r>
            <a:r>
              <a:rPr lang="en-US" sz="1600" dirty="0">
                <a:solidFill>
                  <a:schemeClr val="bg1"/>
                </a:solidFill>
              </a:rPr>
              <a:t>B</a:t>
            </a:r>
            <a:endParaRPr lang="en-US" sz="1600" dirty="0" smtClean="0">
              <a:solidFill>
                <a:schemeClr val="bg1"/>
              </a:solidFill>
            </a:endParaRPr>
          </a:p>
          <a:p>
            <a:pPr>
              <a:lnSpc>
                <a:spcPct val="120000"/>
              </a:lnSpc>
            </a:pPr>
            <a:r>
              <a:rPr lang="en-US" sz="1600" dirty="0" smtClean="0">
                <a:solidFill>
                  <a:srgbClr val="FFFFFF"/>
                </a:solidFill>
              </a:rPr>
              <a:t>       commit?</a:t>
            </a:r>
            <a:endParaRPr lang="en-US" sz="1600" dirty="0">
              <a:solidFill>
                <a:srgbClr val="FFFFFF"/>
              </a:solidFill>
            </a:endParaRPr>
          </a:p>
        </p:txBody>
      </p:sp>
      <p:grpSp>
        <p:nvGrpSpPr>
          <p:cNvPr id="18" name="Group 17"/>
          <p:cNvGrpSpPr/>
          <p:nvPr/>
        </p:nvGrpSpPr>
        <p:grpSpPr>
          <a:xfrm>
            <a:off x="5776321" y="2168358"/>
            <a:ext cx="245548" cy="276998"/>
            <a:chOff x="5289914" y="1374016"/>
            <a:chExt cx="337037" cy="380208"/>
          </a:xfrm>
        </p:grpSpPr>
        <p:sp>
          <p:nvSpPr>
            <p:cNvPr id="19" name="Oval 18"/>
            <p:cNvSpPr/>
            <p:nvPr/>
          </p:nvSpPr>
          <p:spPr bwMode="auto">
            <a:xfrm>
              <a:off x="5330315" y="1423593"/>
              <a:ext cx="296636" cy="294095"/>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0" name="TextBox 19"/>
            <p:cNvSpPr txBox="1"/>
            <p:nvPr/>
          </p:nvSpPr>
          <p:spPr>
            <a:xfrm>
              <a:off x="5289914" y="1374016"/>
              <a:ext cx="299634" cy="380208"/>
            </a:xfrm>
            <a:prstGeom prst="rect">
              <a:avLst/>
            </a:prstGeom>
            <a:noFill/>
            <a:ln>
              <a:noFill/>
            </a:ln>
          </p:spPr>
          <p:txBody>
            <a:bodyPr wrap="square" rtlCol="0">
              <a:spAutoFit/>
            </a:bodyPr>
            <a:lstStyle/>
            <a:p>
              <a:r>
                <a:rPr lang="en-US" sz="1200" b="1" dirty="0" smtClean="0">
                  <a:solidFill>
                    <a:srgbClr val="000000"/>
                  </a:solidFill>
                </a:rPr>
                <a:t>1</a:t>
              </a:r>
            </a:p>
          </p:txBody>
        </p:sp>
      </p:grpSp>
      <p:grpSp>
        <p:nvGrpSpPr>
          <p:cNvPr id="21" name="Group 20"/>
          <p:cNvGrpSpPr/>
          <p:nvPr/>
        </p:nvGrpSpPr>
        <p:grpSpPr>
          <a:xfrm>
            <a:off x="5782222" y="2478101"/>
            <a:ext cx="239641" cy="276999"/>
            <a:chOff x="5298022" y="1374003"/>
            <a:chExt cx="328929" cy="380205"/>
          </a:xfrm>
        </p:grpSpPr>
        <p:sp>
          <p:nvSpPr>
            <p:cNvPr id="22" name="Oval 21"/>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3" name="TextBox 22"/>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3</a:t>
              </a:r>
              <a:endParaRPr lang="en-US" sz="1200" b="1" dirty="0" smtClean="0">
                <a:solidFill>
                  <a:srgbClr val="000000"/>
                </a:solidFill>
              </a:endParaRPr>
            </a:p>
          </p:txBody>
        </p:sp>
      </p:grpSp>
      <p:grpSp>
        <p:nvGrpSpPr>
          <p:cNvPr id="24" name="Group 23"/>
          <p:cNvGrpSpPr/>
          <p:nvPr/>
        </p:nvGrpSpPr>
        <p:grpSpPr>
          <a:xfrm>
            <a:off x="5786389" y="2772323"/>
            <a:ext cx="239641" cy="276999"/>
            <a:chOff x="5298022" y="1374016"/>
            <a:chExt cx="328929" cy="380208"/>
          </a:xfrm>
        </p:grpSpPr>
        <p:sp>
          <p:nvSpPr>
            <p:cNvPr id="25" name="Oval 24"/>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6" name="TextBox 25"/>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5</a:t>
              </a:r>
              <a:endParaRPr lang="en-US" sz="1200" b="1" dirty="0" smtClean="0">
                <a:solidFill>
                  <a:srgbClr val="000000"/>
                </a:solidFill>
              </a:endParaRPr>
            </a:p>
          </p:txBody>
        </p:sp>
      </p:grpSp>
      <p:grpSp>
        <p:nvGrpSpPr>
          <p:cNvPr id="27" name="Group 26"/>
          <p:cNvGrpSpPr/>
          <p:nvPr/>
        </p:nvGrpSpPr>
        <p:grpSpPr>
          <a:xfrm>
            <a:off x="7405730" y="2168358"/>
            <a:ext cx="239641" cy="276999"/>
            <a:chOff x="5298022" y="1374003"/>
            <a:chExt cx="328929" cy="380205"/>
          </a:xfrm>
        </p:grpSpPr>
        <p:sp>
          <p:nvSpPr>
            <p:cNvPr id="28" name="Oval 27"/>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9" name="TextBox 28"/>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2</a:t>
              </a:r>
              <a:endParaRPr lang="en-US" sz="1200" b="1" dirty="0" smtClean="0">
                <a:solidFill>
                  <a:srgbClr val="000000"/>
                </a:solidFill>
              </a:endParaRPr>
            </a:p>
          </p:txBody>
        </p:sp>
      </p:grpSp>
      <p:grpSp>
        <p:nvGrpSpPr>
          <p:cNvPr id="30" name="Group 29"/>
          <p:cNvGrpSpPr/>
          <p:nvPr/>
        </p:nvGrpSpPr>
        <p:grpSpPr>
          <a:xfrm>
            <a:off x="7405730" y="2465142"/>
            <a:ext cx="239641" cy="276999"/>
            <a:chOff x="5298022" y="1374003"/>
            <a:chExt cx="328929" cy="380205"/>
          </a:xfrm>
        </p:grpSpPr>
        <p:sp>
          <p:nvSpPr>
            <p:cNvPr id="31" name="Oval 30"/>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2" name="TextBox 31"/>
            <p:cNvSpPr txBox="1"/>
            <p:nvPr/>
          </p:nvSpPr>
          <p:spPr>
            <a:xfrm>
              <a:off x="5298022" y="1374003"/>
              <a:ext cx="299634" cy="380205"/>
            </a:xfrm>
            <a:prstGeom prst="rect">
              <a:avLst/>
            </a:prstGeom>
            <a:noFill/>
            <a:ln>
              <a:noFill/>
            </a:ln>
          </p:spPr>
          <p:txBody>
            <a:bodyPr wrap="square" rtlCol="0">
              <a:spAutoFit/>
            </a:bodyPr>
            <a:lstStyle/>
            <a:p>
              <a:r>
                <a:rPr lang="en-US" sz="1200" b="1" dirty="0" smtClean="0">
                  <a:solidFill>
                    <a:srgbClr val="000000"/>
                  </a:solidFill>
                </a:rPr>
                <a:t>4</a:t>
              </a:r>
            </a:p>
          </p:txBody>
        </p:sp>
      </p:grpSp>
      <p:grpSp>
        <p:nvGrpSpPr>
          <p:cNvPr id="33" name="Group 32"/>
          <p:cNvGrpSpPr/>
          <p:nvPr/>
        </p:nvGrpSpPr>
        <p:grpSpPr>
          <a:xfrm>
            <a:off x="7408662" y="2755539"/>
            <a:ext cx="239641" cy="276999"/>
            <a:chOff x="5298022" y="1374016"/>
            <a:chExt cx="328929" cy="380208"/>
          </a:xfrm>
        </p:grpSpPr>
        <p:sp>
          <p:nvSpPr>
            <p:cNvPr id="34" name="Oval 33"/>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5" name="TextBox 34"/>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6</a:t>
              </a:r>
              <a:endParaRPr lang="en-US" sz="1200" b="1" dirty="0" smtClean="0">
                <a:solidFill>
                  <a:srgbClr val="000000"/>
                </a:solidFill>
              </a:endParaRPr>
            </a:p>
          </p:txBody>
        </p:sp>
      </p:grpSp>
      <p:grpSp>
        <p:nvGrpSpPr>
          <p:cNvPr id="67" name="Group 66"/>
          <p:cNvGrpSpPr/>
          <p:nvPr/>
        </p:nvGrpSpPr>
        <p:grpSpPr>
          <a:xfrm>
            <a:off x="1358073" y="1113105"/>
            <a:ext cx="3405788" cy="400110"/>
            <a:chOff x="1584321" y="1170830"/>
            <a:chExt cx="3405788" cy="400110"/>
          </a:xfrm>
        </p:grpSpPr>
        <p:sp>
          <p:nvSpPr>
            <p:cNvPr id="68" name="TextBox 67"/>
            <p:cNvSpPr txBox="1"/>
            <p:nvPr/>
          </p:nvSpPr>
          <p:spPr>
            <a:xfrm>
              <a:off x="1584321" y="1170830"/>
              <a:ext cx="327308" cy="400110"/>
            </a:xfrm>
            <a:prstGeom prst="rect">
              <a:avLst/>
            </a:prstGeom>
            <a:noFill/>
            <a:ln>
              <a:noFill/>
            </a:ln>
          </p:spPr>
          <p:txBody>
            <a:bodyPr wrap="none" rtlCol="0">
              <a:spAutoFit/>
            </a:bodyPr>
            <a:lstStyle/>
            <a:p>
              <a:r>
                <a:rPr lang="en-US" sz="2000" dirty="0">
                  <a:solidFill>
                    <a:srgbClr val="FFFFFF"/>
                  </a:solidFill>
                </a:rPr>
                <a:t>0</a:t>
              </a:r>
              <a:endParaRPr lang="en-US" sz="2000" dirty="0" smtClean="0">
                <a:solidFill>
                  <a:srgbClr val="FFFFFF"/>
                </a:solidFill>
              </a:endParaRPr>
            </a:p>
          </p:txBody>
        </p:sp>
        <p:sp>
          <p:nvSpPr>
            <p:cNvPr id="69" name="TextBox 68"/>
            <p:cNvSpPr txBox="1"/>
            <p:nvPr/>
          </p:nvSpPr>
          <p:spPr>
            <a:xfrm>
              <a:off x="2328333" y="1170830"/>
              <a:ext cx="327308" cy="400110"/>
            </a:xfrm>
            <a:prstGeom prst="rect">
              <a:avLst/>
            </a:prstGeom>
            <a:noFill/>
            <a:ln>
              <a:noFill/>
            </a:ln>
          </p:spPr>
          <p:txBody>
            <a:bodyPr wrap="none" rtlCol="0">
              <a:spAutoFit/>
            </a:bodyPr>
            <a:lstStyle/>
            <a:p>
              <a:r>
                <a:rPr lang="en-US" sz="2000" dirty="0">
                  <a:solidFill>
                    <a:srgbClr val="FFFFFF"/>
                  </a:solidFill>
                </a:rPr>
                <a:t>1</a:t>
              </a:r>
              <a:endParaRPr lang="en-US" sz="2000" dirty="0" smtClean="0">
                <a:solidFill>
                  <a:srgbClr val="FFFFFF"/>
                </a:solidFill>
              </a:endParaRPr>
            </a:p>
          </p:txBody>
        </p:sp>
        <p:sp>
          <p:nvSpPr>
            <p:cNvPr id="70" name="TextBox 69"/>
            <p:cNvSpPr txBox="1"/>
            <p:nvPr/>
          </p:nvSpPr>
          <p:spPr>
            <a:xfrm>
              <a:off x="3110653" y="1170830"/>
              <a:ext cx="327308" cy="400110"/>
            </a:xfrm>
            <a:prstGeom prst="rect">
              <a:avLst/>
            </a:prstGeom>
            <a:noFill/>
            <a:ln>
              <a:noFill/>
            </a:ln>
          </p:spPr>
          <p:txBody>
            <a:bodyPr wrap="none" rtlCol="0">
              <a:spAutoFit/>
            </a:bodyPr>
            <a:lstStyle/>
            <a:p>
              <a:r>
                <a:rPr lang="en-US" sz="2000" dirty="0">
                  <a:solidFill>
                    <a:srgbClr val="FFFFFF"/>
                  </a:solidFill>
                </a:rPr>
                <a:t>2</a:t>
              </a:r>
              <a:endParaRPr lang="en-US" sz="2000" dirty="0" smtClean="0">
                <a:solidFill>
                  <a:srgbClr val="FFFFFF"/>
                </a:solidFill>
              </a:endParaRPr>
            </a:p>
          </p:txBody>
        </p:sp>
        <p:sp>
          <p:nvSpPr>
            <p:cNvPr id="71" name="TextBox 70"/>
            <p:cNvSpPr txBox="1"/>
            <p:nvPr/>
          </p:nvSpPr>
          <p:spPr>
            <a:xfrm>
              <a:off x="3880481" y="1170830"/>
              <a:ext cx="327308" cy="400110"/>
            </a:xfrm>
            <a:prstGeom prst="rect">
              <a:avLst/>
            </a:prstGeom>
            <a:noFill/>
            <a:ln>
              <a:noFill/>
            </a:ln>
          </p:spPr>
          <p:txBody>
            <a:bodyPr wrap="none" rtlCol="0">
              <a:spAutoFit/>
            </a:bodyPr>
            <a:lstStyle/>
            <a:p>
              <a:r>
                <a:rPr lang="en-US" sz="2000" dirty="0">
                  <a:solidFill>
                    <a:srgbClr val="FFFFFF"/>
                  </a:solidFill>
                </a:rPr>
                <a:t>3</a:t>
              </a:r>
              <a:endParaRPr lang="en-US" sz="2000" dirty="0" smtClean="0">
                <a:solidFill>
                  <a:srgbClr val="FFFFFF"/>
                </a:solidFill>
              </a:endParaRPr>
            </a:p>
          </p:txBody>
        </p:sp>
        <p:sp>
          <p:nvSpPr>
            <p:cNvPr id="72" name="TextBox 71"/>
            <p:cNvSpPr txBox="1"/>
            <p:nvPr/>
          </p:nvSpPr>
          <p:spPr>
            <a:xfrm>
              <a:off x="4662801" y="1170830"/>
              <a:ext cx="327308" cy="400110"/>
            </a:xfrm>
            <a:prstGeom prst="rect">
              <a:avLst/>
            </a:prstGeom>
            <a:noFill/>
            <a:ln>
              <a:noFill/>
            </a:ln>
          </p:spPr>
          <p:txBody>
            <a:bodyPr wrap="none" rtlCol="0">
              <a:spAutoFit/>
            </a:bodyPr>
            <a:lstStyle/>
            <a:p>
              <a:r>
                <a:rPr lang="en-US" sz="2000" dirty="0">
                  <a:solidFill>
                    <a:srgbClr val="FFFFFF"/>
                  </a:solidFill>
                </a:rPr>
                <a:t>4</a:t>
              </a:r>
              <a:endParaRPr lang="en-US" sz="2000" dirty="0" smtClean="0">
                <a:solidFill>
                  <a:srgbClr val="FFFFFF"/>
                </a:solidFill>
              </a:endParaRPr>
            </a:p>
          </p:txBody>
        </p:sp>
      </p:grpSp>
      <p:sp>
        <p:nvSpPr>
          <p:cNvPr id="86" name="Title 1"/>
          <p:cNvSpPr txBox="1">
            <a:spLocks/>
          </p:cNvSpPr>
          <p:nvPr/>
        </p:nvSpPr>
        <p:spPr bwMode="auto">
          <a:xfrm>
            <a:off x="76200" y="34852"/>
            <a:ext cx="8991600" cy="9335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cap="small" dirty="0">
                <a:solidFill>
                  <a:srgbClr val="FFFFFF"/>
                </a:solidFill>
                <a:latin typeface="Proxima nova"/>
                <a:cs typeface="Proxima nova"/>
              </a:rPr>
              <a:t>Commit Phase of T1</a:t>
            </a:r>
          </a:p>
        </p:txBody>
      </p:sp>
      <p:sp>
        <p:nvSpPr>
          <p:cNvPr id="94" name="TextBox 93"/>
          <p:cNvSpPr txBox="1"/>
          <p:nvPr/>
        </p:nvSpPr>
        <p:spPr>
          <a:xfrm>
            <a:off x="602431" y="3424255"/>
            <a:ext cx="483977" cy="400110"/>
          </a:xfrm>
          <a:prstGeom prst="rect">
            <a:avLst/>
          </a:prstGeom>
          <a:noFill/>
          <a:ln>
            <a:noFill/>
          </a:ln>
        </p:spPr>
        <p:txBody>
          <a:bodyPr wrap="none" rtlCol="0">
            <a:spAutoFit/>
          </a:bodyPr>
          <a:lstStyle/>
          <a:p>
            <a:r>
              <a:rPr lang="en-US" sz="2000" dirty="0" smtClean="0">
                <a:solidFill>
                  <a:srgbClr val="FFFFFF"/>
                </a:solidFill>
              </a:rPr>
              <a:t>T1</a:t>
            </a:r>
          </a:p>
        </p:txBody>
      </p:sp>
      <p:sp>
        <p:nvSpPr>
          <p:cNvPr id="95" name="TextBox 94"/>
          <p:cNvSpPr txBox="1"/>
          <p:nvPr/>
        </p:nvSpPr>
        <p:spPr>
          <a:xfrm>
            <a:off x="602431" y="4250355"/>
            <a:ext cx="483977" cy="400110"/>
          </a:xfrm>
          <a:prstGeom prst="rect">
            <a:avLst/>
          </a:prstGeom>
          <a:noFill/>
          <a:ln>
            <a:noFill/>
          </a:ln>
        </p:spPr>
        <p:txBody>
          <a:bodyPr wrap="none" rtlCol="0">
            <a:spAutoFit/>
          </a:bodyPr>
          <a:lstStyle/>
          <a:p>
            <a:r>
              <a:rPr lang="en-US" sz="2000" dirty="0" smtClean="0">
                <a:solidFill>
                  <a:srgbClr val="FFFFFF"/>
                </a:solidFill>
              </a:rPr>
              <a:t>T2</a:t>
            </a:r>
          </a:p>
        </p:txBody>
      </p:sp>
      <p:sp>
        <p:nvSpPr>
          <p:cNvPr id="104" name="TextBox 103"/>
          <p:cNvSpPr txBox="1"/>
          <p:nvPr/>
        </p:nvSpPr>
        <p:spPr>
          <a:xfrm>
            <a:off x="1176369" y="1810191"/>
            <a:ext cx="2279753" cy="338555"/>
          </a:xfrm>
          <a:prstGeom prst="rect">
            <a:avLst/>
          </a:prstGeom>
          <a:solidFill>
            <a:srgbClr val="D99694"/>
          </a:solidFill>
          <a:ln w="57150" cmpd="sng">
            <a:solidFill>
              <a:srgbClr val="FFFFFF"/>
            </a:solidFill>
          </a:ln>
        </p:spPr>
        <p:txBody>
          <a:bodyPr wrap="square" rtlCol="0" anchor="ctr">
            <a:spAutoFit/>
          </a:bodyPr>
          <a:lstStyle/>
          <a:p>
            <a:pPr algn="ctr"/>
            <a:r>
              <a:rPr lang="en-US" sz="1600" b="1" dirty="0" smtClean="0"/>
              <a:t>v1</a:t>
            </a:r>
          </a:p>
        </p:txBody>
      </p:sp>
      <p:sp>
        <p:nvSpPr>
          <p:cNvPr id="105" name="TextBox 104"/>
          <p:cNvSpPr txBox="1"/>
          <p:nvPr/>
        </p:nvSpPr>
        <p:spPr>
          <a:xfrm>
            <a:off x="1177133" y="2310859"/>
            <a:ext cx="153268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v1</a:t>
            </a:r>
          </a:p>
        </p:txBody>
      </p:sp>
      <p:cxnSp>
        <p:nvCxnSpPr>
          <p:cNvPr id="106" name="Straight Connector 105"/>
          <p:cNvCxnSpPr/>
          <p:nvPr/>
        </p:nvCxnSpPr>
        <p:spPr>
          <a:xfrm>
            <a:off x="1174688" y="3241408"/>
            <a:ext cx="4417958" cy="0"/>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9375" y="1778000"/>
            <a:ext cx="1056700" cy="400110"/>
          </a:xfrm>
          <a:prstGeom prst="rect">
            <a:avLst/>
          </a:prstGeom>
          <a:noFill/>
        </p:spPr>
        <p:txBody>
          <a:bodyPr wrap="none" rtlCol="0">
            <a:spAutoFit/>
          </a:bodyPr>
          <a:lstStyle/>
          <a:p>
            <a:r>
              <a:rPr lang="en-US" sz="2000" dirty="0" smtClean="0">
                <a:solidFill>
                  <a:schemeClr val="bg1"/>
                </a:solidFill>
              </a:rPr>
              <a:t>Tuple A</a:t>
            </a:r>
          </a:p>
        </p:txBody>
      </p:sp>
      <p:sp>
        <p:nvSpPr>
          <p:cNvPr id="108" name="TextBox 107"/>
          <p:cNvSpPr txBox="1"/>
          <p:nvPr/>
        </p:nvSpPr>
        <p:spPr>
          <a:xfrm>
            <a:off x="74081" y="2279109"/>
            <a:ext cx="1059054" cy="400110"/>
          </a:xfrm>
          <a:prstGeom prst="rect">
            <a:avLst/>
          </a:prstGeom>
          <a:noFill/>
        </p:spPr>
        <p:txBody>
          <a:bodyPr wrap="none" rtlCol="0">
            <a:spAutoFit/>
          </a:bodyPr>
          <a:lstStyle/>
          <a:p>
            <a:r>
              <a:rPr lang="en-US" sz="2000" dirty="0" smtClean="0">
                <a:solidFill>
                  <a:schemeClr val="bg1"/>
                </a:solidFill>
              </a:rPr>
              <a:t>Tuple B</a:t>
            </a:r>
          </a:p>
        </p:txBody>
      </p:sp>
      <p:grpSp>
        <p:nvGrpSpPr>
          <p:cNvPr id="50" name="Group 49"/>
          <p:cNvGrpSpPr/>
          <p:nvPr/>
        </p:nvGrpSpPr>
        <p:grpSpPr>
          <a:xfrm>
            <a:off x="1183805" y="3461104"/>
            <a:ext cx="1515873" cy="142145"/>
            <a:chOff x="1893455" y="2966764"/>
            <a:chExt cx="759113" cy="171996"/>
          </a:xfrm>
        </p:grpSpPr>
        <p:cxnSp>
          <p:nvCxnSpPr>
            <p:cNvPr id="51" name="Straight Connector 50"/>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1177133" y="4262085"/>
            <a:ext cx="1515873" cy="142145"/>
            <a:chOff x="1893455" y="2966764"/>
            <a:chExt cx="759113" cy="171996"/>
          </a:xfrm>
        </p:grpSpPr>
        <p:cxnSp>
          <p:nvCxnSpPr>
            <p:cNvPr id="56" name="Straight Connector 55"/>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2699678" y="3689362"/>
            <a:ext cx="760185" cy="142145"/>
            <a:chOff x="1893455" y="2966764"/>
            <a:chExt cx="759113" cy="171996"/>
          </a:xfrm>
        </p:grpSpPr>
        <p:cxnSp>
          <p:nvCxnSpPr>
            <p:cNvPr id="60" name="Straight Connector 59"/>
            <p:cNvCxnSpPr/>
            <p:nvPr/>
          </p:nvCxnSpPr>
          <p:spPr>
            <a:xfrm>
              <a:off x="1893455"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1183805" y="3689362"/>
            <a:ext cx="1515874" cy="142145"/>
            <a:chOff x="1893455" y="2966764"/>
            <a:chExt cx="759114" cy="171996"/>
          </a:xfrm>
        </p:grpSpPr>
        <p:cxnSp>
          <p:nvCxnSpPr>
            <p:cNvPr id="64" name="Straight Connector 63"/>
            <p:cNvCxnSpPr/>
            <p:nvPr/>
          </p:nvCxnSpPr>
          <p:spPr>
            <a:xfrm>
              <a:off x="1893456"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73" name="Group 72"/>
          <p:cNvGrpSpPr/>
          <p:nvPr/>
        </p:nvGrpSpPr>
        <p:grpSpPr>
          <a:xfrm>
            <a:off x="1177133" y="4492445"/>
            <a:ext cx="1515874" cy="142145"/>
            <a:chOff x="1893455" y="2966764"/>
            <a:chExt cx="759114" cy="171996"/>
          </a:xfrm>
        </p:grpSpPr>
        <p:cxnSp>
          <p:nvCxnSpPr>
            <p:cNvPr id="74" name="Straight Connector 73"/>
            <p:cNvCxnSpPr/>
            <p:nvPr/>
          </p:nvCxnSpPr>
          <p:spPr>
            <a:xfrm>
              <a:off x="1893456"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78" name="TextBox 77"/>
          <p:cNvSpPr txBox="1"/>
          <p:nvPr/>
        </p:nvSpPr>
        <p:spPr>
          <a:xfrm>
            <a:off x="5312239" y="3431088"/>
            <a:ext cx="3377848" cy="461665"/>
          </a:xfrm>
          <a:prstGeom prst="rect">
            <a:avLst/>
          </a:prstGeom>
          <a:noFill/>
          <a:ln>
            <a:noFill/>
          </a:ln>
        </p:spPr>
        <p:txBody>
          <a:bodyPr wrap="none" rtlCol="0">
            <a:spAutoFit/>
          </a:bodyPr>
          <a:lstStyle/>
          <a:p>
            <a:r>
              <a:rPr lang="en-US" dirty="0" err="1" smtClean="0">
                <a:solidFill>
                  <a:srgbClr val="FFFFFF"/>
                </a:solidFill>
              </a:rPr>
              <a:t>rts</a:t>
            </a:r>
            <a:r>
              <a:rPr lang="en-US" dirty="0" smtClean="0">
                <a:solidFill>
                  <a:srgbClr val="FFFFFF"/>
                </a:solidFill>
              </a:rPr>
              <a:t> extension on tuple A</a:t>
            </a:r>
          </a:p>
        </p:txBody>
      </p:sp>
      <p:sp>
        <p:nvSpPr>
          <p:cNvPr id="79" name="Rounded Rectangle 78"/>
          <p:cNvSpPr/>
          <p:nvPr/>
        </p:nvSpPr>
        <p:spPr>
          <a:xfrm>
            <a:off x="2699677" y="1587494"/>
            <a:ext cx="756445" cy="2531961"/>
          </a:xfrm>
          <a:prstGeom prst="roundRect">
            <a:avLst>
              <a:gd name="adj" fmla="val 10633"/>
            </a:avLst>
          </a:prstGeom>
          <a:solidFill>
            <a:schemeClr val="accent5">
              <a:lumMod val="60000"/>
              <a:lumOff val="40000"/>
              <a:alpha val="32000"/>
            </a:schemeClr>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83" name="Rectangle 82"/>
          <p:cNvSpPr/>
          <p:nvPr/>
        </p:nvSpPr>
        <p:spPr>
          <a:xfrm>
            <a:off x="2693005" y="2808438"/>
            <a:ext cx="1244852" cy="584776"/>
          </a:xfrm>
          <a:prstGeom prst="rect">
            <a:avLst/>
          </a:prstGeom>
          <a:solidFill>
            <a:schemeClr val="bg1">
              <a:lumMod val="85000"/>
            </a:schemeClr>
          </a:solidFill>
        </p:spPr>
        <p:txBody>
          <a:bodyPr wrap="none">
            <a:spAutoFit/>
          </a:bodyPr>
          <a:lstStyle/>
          <a:p>
            <a:r>
              <a:rPr lang="en-US" sz="1600" dirty="0"/>
              <a:t>T1 commits </a:t>
            </a:r>
            <a:endParaRPr lang="en-US" sz="1600" dirty="0" smtClean="0"/>
          </a:p>
          <a:p>
            <a:r>
              <a:rPr lang="en-US" sz="1600" dirty="0" smtClean="0"/>
              <a:t>@ </a:t>
            </a:r>
            <a:r>
              <a:rPr lang="en-US" sz="1600" dirty="0"/>
              <a:t>TS=2</a:t>
            </a:r>
          </a:p>
        </p:txBody>
      </p:sp>
    </p:spTree>
    <p:extLst>
      <p:ext uri="{BB962C8B-B14F-4D97-AF65-F5344CB8AC3E}">
        <p14:creationId xmlns:p14="http://schemas.microsoft.com/office/powerpoint/2010/main" val="37470480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1183804" y="1563211"/>
            <a:ext cx="3793159" cy="3204052"/>
            <a:chOff x="1410052" y="1603851"/>
            <a:chExt cx="3793159" cy="1963781"/>
          </a:xfrm>
        </p:grpSpPr>
        <p:grpSp>
          <p:nvGrpSpPr>
            <p:cNvPr id="97" name="Group 96"/>
            <p:cNvGrpSpPr/>
            <p:nvPr/>
          </p:nvGrpSpPr>
          <p:grpSpPr>
            <a:xfrm>
              <a:off x="1410052" y="1614846"/>
              <a:ext cx="2276060" cy="1952786"/>
              <a:chOff x="1906668" y="2022928"/>
              <a:chExt cx="2276060" cy="1934054"/>
            </a:xfrm>
          </p:grpSpPr>
          <p:cxnSp>
            <p:nvCxnSpPr>
              <p:cNvPr id="100" name="Straight Connector 99"/>
              <p:cNvCxnSpPr/>
              <p:nvPr/>
            </p:nvCxnSpPr>
            <p:spPr>
              <a:xfrm flipV="1">
                <a:off x="1906668" y="2051123"/>
                <a:ext cx="0" cy="1905859"/>
              </a:xfrm>
              <a:prstGeom prst="line">
                <a:avLst/>
              </a:prstGeom>
              <a:ln w="19050" cmpd="sng">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653641" y="2022928"/>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3422542"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182728"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98" name="Straight Connector 97"/>
            <p:cNvCxnSpPr/>
            <p:nvPr/>
          </p:nvCxnSpPr>
          <p:spPr>
            <a:xfrm flipV="1">
              <a:off x="4443025"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203211"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ln>
            <a:noFill/>
          </a:ln>
        </p:spPr>
        <p:txBody>
          <a:bodyPr/>
          <a:lstStyle/>
          <a:p>
            <a:r>
              <a:rPr lang="en-US" dirty="0" smtClean="0"/>
              <a:t> </a:t>
            </a:r>
            <a:endParaRPr lang="en-US" dirty="0"/>
          </a:p>
        </p:txBody>
      </p:sp>
      <p:sp>
        <p:nvSpPr>
          <p:cNvPr id="3" name="Slide Number Placeholder 2"/>
          <p:cNvSpPr>
            <a:spLocks noGrp="1"/>
          </p:cNvSpPr>
          <p:nvPr>
            <p:ph type="sldNum" sz="quarter" idx="12"/>
          </p:nvPr>
        </p:nvSpPr>
        <p:spPr/>
        <p:txBody>
          <a:bodyPr/>
          <a:lstStyle/>
          <a:p>
            <a:pPr>
              <a:defRPr/>
            </a:pPr>
            <a:fld id="{A25DB2B2-97FA-EB4F-954C-0F23F9AC9A05}" type="slidenum">
              <a:rPr lang="en-US" smtClean="0"/>
              <a:pPr>
                <a:defRPr/>
              </a:pPr>
              <a:t>48</a:t>
            </a:fld>
            <a:endParaRPr lang="en-US"/>
          </a:p>
        </p:txBody>
      </p:sp>
      <p:cxnSp>
        <p:nvCxnSpPr>
          <p:cNvPr id="14" name="Straight Arrow Connector 13"/>
          <p:cNvCxnSpPr/>
          <p:nvPr/>
        </p:nvCxnSpPr>
        <p:spPr>
          <a:xfrm>
            <a:off x="1174688" y="1592830"/>
            <a:ext cx="4417958" cy="0"/>
          </a:xfrm>
          <a:prstGeom prst="straightConnector1">
            <a:avLst/>
          </a:prstGeom>
          <a:ln w="19050" cmpd="sng">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60551" y="1158846"/>
            <a:ext cx="1624488" cy="400110"/>
          </a:xfrm>
          <a:prstGeom prst="rect">
            <a:avLst/>
          </a:prstGeom>
          <a:noFill/>
          <a:ln>
            <a:noFill/>
          </a:ln>
        </p:spPr>
        <p:txBody>
          <a:bodyPr wrap="none" rtlCol="0">
            <a:spAutoFit/>
          </a:bodyPr>
          <a:lstStyle/>
          <a:p>
            <a:r>
              <a:rPr lang="en-US" sz="2000" dirty="0" smtClean="0">
                <a:solidFill>
                  <a:srgbClr val="FFFFFF"/>
                </a:solidFill>
              </a:rPr>
              <a:t>Logical Time</a:t>
            </a:r>
          </a:p>
        </p:txBody>
      </p:sp>
      <p:sp>
        <p:nvSpPr>
          <p:cNvPr id="16" name="TextBox 15"/>
          <p:cNvSpPr txBox="1"/>
          <p:nvPr/>
        </p:nvSpPr>
        <p:spPr>
          <a:xfrm>
            <a:off x="5762953" y="1793585"/>
            <a:ext cx="1541688" cy="1265988"/>
          </a:xfrm>
          <a:prstGeom prst="rect">
            <a:avLst/>
          </a:prstGeom>
          <a:noFill/>
          <a:ln>
            <a:noFill/>
          </a:ln>
        </p:spPr>
        <p:txBody>
          <a:bodyPr wrap="square" rtlCol="0">
            <a:spAutoFit/>
          </a:bodyPr>
          <a:lstStyle/>
          <a:p>
            <a:pPr>
              <a:lnSpc>
                <a:spcPct val="120000"/>
              </a:lnSpc>
            </a:pPr>
            <a:r>
              <a:rPr lang="en-US" sz="1600" b="1" u="sng" dirty="0" smtClean="0">
                <a:solidFill>
                  <a:srgbClr val="FFFFFF"/>
                </a:solidFill>
              </a:rPr>
              <a:t>Transaction 1</a:t>
            </a:r>
          </a:p>
          <a:p>
            <a:pPr>
              <a:lnSpc>
                <a:spcPct val="120000"/>
              </a:lnSpc>
            </a:pPr>
            <a:r>
              <a:rPr lang="en-US" sz="1600" dirty="0" smtClean="0">
                <a:solidFill>
                  <a:schemeClr val="bg1"/>
                </a:solidFill>
              </a:rPr>
              <a:t>     load A</a:t>
            </a:r>
          </a:p>
          <a:p>
            <a:pPr>
              <a:lnSpc>
                <a:spcPct val="120000"/>
              </a:lnSpc>
            </a:pPr>
            <a:r>
              <a:rPr lang="en-US" sz="1600" dirty="0">
                <a:solidFill>
                  <a:schemeClr val="bg1"/>
                </a:solidFill>
              </a:rPr>
              <a:t> </a:t>
            </a:r>
            <a:r>
              <a:rPr lang="en-US" sz="1600" dirty="0" smtClean="0">
                <a:solidFill>
                  <a:schemeClr val="bg1"/>
                </a:solidFill>
              </a:rPr>
              <a:t>    store B</a:t>
            </a:r>
          </a:p>
          <a:p>
            <a:pPr>
              <a:lnSpc>
                <a:spcPct val="120000"/>
              </a:lnSpc>
            </a:pPr>
            <a:r>
              <a:rPr lang="en-US" sz="1600" b="1" dirty="0">
                <a:solidFill>
                  <a:srgbClr val="FF6666"/>
                </a:solidFill>
              </a:rPr>
              <a:t> </a:t>
            </a:r>
            <a:r>
              <a:rPr lang="en-US" sz="1600" b="1" dirty="0" smtClean="0">
                <a:solidFill>
                  <a:srgbClr val="FF6666"/>
                </a:solidFill>
              </a:rPr>
              <a:t>    commit?</a:t>
            </a:r>
          </a:p>
        </p:txBody>
      </p:sp>
      <p:sp>
        <p:nvSpPr>
          <p:cNvPr id="17" name="TextBox 16"/>
          <p:cNvSpPr txBox="1"/>
          <p:nvPr/>
        </p:nvSpPr>
        <p:spPr>
          <a:xfrm>
            <a:off x="7314171" y="1793585"/>
            <a:ext cx="1759116" cy="1265988"/>
          </a:xfrm>
          <a:prstGeom prst="rect">
            <a:avLst/>
          </a:prstGeom>
          <a:noFill/>
          <a:ln>
            <a:noFill/>
          </a:ln>
        </p:spPr>
        <p:txBody>
          <a:bodyPr wrap="square" rtlCol="0">
            <a:spAutoFit/>
          </a:bodyPr>
          <a:lstStyle/>
          <a:p>
            <a:pPr>
              <a:lnSpc>
                <a:spcPct val="120000"/>
              </a:lnSpc>
            </a:pPr>
            <a:r>
              <a:rPr lang="en-US" sz="1600" b="1" u="sng" dirty="0">
                <a:solidFill>
                  <a:srgbClr val="FFFFFF"/>
                </a:solidFill>
              </a:rPr>
              <a:t>Transaction </a:t>
            </a:r>
            <a:r>
              <a:rPr lang="en-US" sz="1600" b="1" u="sng" dirty="0" smtClean="0">
                <a:solidFill>
                  <a:srgbClr val="FFFFFF"/>
                </a:solidFill>
              </a:rPr>
              <a:t>2</a:t>
            </a:r>
          </a:p>
          <a:p>
            <a:pPr>
              <a:lnSpc>
                <a:spcPct val="120000"/>
              </a:lnSpc>
            </a:pPr>
            <a:r>
              <a:rPr lang="en-US" sz="1600" dirty="0">
                <a:solidFill>
                  <a:srgbClr val="FFFFFF"/>
                </a:solidFill>
              </a:rPr>
              <a:t> </a:t>
            </a:r>
            <a:r>
              <a:rPr lang="en-US" sz="1600" dirty="0" smtClean="0">
                <a:solidFill>
                  <a:srgbClr val="FFFFFF"/>
                </a:solidFill>
              </a:rPr>
              <a:t>      load A</a:t>
            </a:r>
          </a:p>
          <a:p>
            <a:pPr>
              <a:lnSpc>
                <a:spcPct val="120000"/>
              </a:lnSpc>
            </a:pPr>
            <a:r>
              <a:rPr lang="en-US" sz="1600" dirty="0">
                <a:solidFill>
                  <a:schemeClr val="bg1"/>
                </a:solidFill>
              </a:rPr>
              <a:t> </a:t>
            </a:r>
            <a:r>
              <a:rPr lang="en-US" sz="1600" dirty="0" smtClean="0">
                <a:solidFill>
                  <a:schemeClr val="bg1"/>
                </a:solidFill>
              </a:rPr>
              <a:t>      load </a:t>
            </a:r>
            <a:r>
              <a:rPr lang="en-US" sz="1600" dirty="0">
                <a:solidFill>
                  <a:schemeClr val="bg1"/>
                </a:solidFill>
              </a:rPr>
              <a:t>B</a:t>
            </a:r>
            <a:endParaRPr lang="en-US" sz="1600" dirty="0" smtClean="0">
              <a:solidFill>
                <a:schemeClr val="bg1"/>
              </a:solidFill>
            </a:endParaRPr>
          </a:p>
          <a:p>
            <a:pPr>
              <a:lnSpc>
                <a:spcPct val="120000"/>
              </a:lnSpc>
            </a:pPr>
            <a:r>
              <a:rPr lang="en-US" sz="1600" dirty="0" smtClean="0">
                <a:solidFill>
                  <a:srgbClr val="FFFFFF"/>
                </a:solidFill>
              </a:rPr>
              <a:t>       commit?</a:t>
            </a:r>
            <a:endParaRPr lang="en-US" sz="1600" dirty="0">
              <a:solidFill>
                <a:srgbClr val="FFFFFF"/>
              </a:solidFill>
            </a:endParaRPr>
          </a:p>
        </p:txBody>
      </p:sp>
      <p:grpSp>
        <p:nvGrpSpPr>
          <p:cNvPr id="18" name="Group 17"/>
          <p:cNvGrpSpPr/>
          <p:nvPr/>
        </p:nvGrpSpPr>
        <p:grpSpPr>
          <a:xfrm>
            <a:off x="5776321" y="2168358"/>
            <a:ext cx="245548" cy="276998"/>
            <a:chOff x="5289914" y="1374016"/>
            <a:chExt cx="337037" cy="380208"/>
          </a:xfrm>
        </p:grpSpPr>
        <p:sp>
          <p:nvSpPr>
            <p:cNvPr id="19" name="Oval 18"/>
            <p:cNvSpPr/>
            <p:nvPr/>
          </p:nvSpPr>
          <p:spPr bwMode="auto">
            <a:xfrm>
              <a:off x="5330315" y="1423593"/>
              <a:ext cx="296636" cy="294095"/>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0" name="TextBox 19"/>
            <p:cNvSpPr txBox="1"/>
            <p:nvPr/>
          </p:nvSpPr>
          <p:spPr>
            <a:xfrm>
              <a:off x="5289914" y="1374016"/>
              <a:ext cx="299634" cy="380208"/>
            </a:xfrm>
            <a:prstGeom prst="rect">
              <a:avLst/>
            </a:prstGeom>
            <a:noFill/>
            <a:ln>
              <a:noFill/>
            </a:ln>
          </p:spPr>
          <p:txBody>
            <a:bodyPr wrap="square" rtlCol="0">
              <a:spAutoFit/>
            </a:bodyPr>
            <a:lstStyle/>
            <a:p>
              <a:r>
                <a:rPr lang="en-US" sz="1200" b="1" dirty="0" smtClean="0">
                  <a:solidFill>
                    <a:srgbClr val="000000"/>
                  </a:solidFill>
                </a:rPr>
                <a:t>1</a:t>
              </a:r>
            </a:p>
          </p:txBody>
        </p:sp>
      </p:grpSp>
      <p:grpSp>
        <p:nvGrpSpPr>
          <p:cNvPr id="21" name="Group 20"/>
          <p:cNvGrpSpPr/>
          <p:nvPr/>
        </p:nvGrpSpPr>
        <p:grpSpPr>
          <a:xfrm>
            <a:off x="5782222" y="2478101"/>
            <a:ext cx="239641" cy="276999"/>
            <a:chOff x="5298022" y="1374003"/>
            <a:chExt cx="328929" cy="380205"/>
          </a:xfrm>
        </p:grpSpPr>
        <p:sp>
          <p:nvSpPr>
            <p:cNvPr id="22" name="Oval 21"/>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3" name="TextBox 22"/>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3</a:t>
              </a:r>
              <a:endParaRPr lang="en-US" sz="1200" b="1" dirty="0" smtClean="0">
                <a:solidFill>
                  <a:srgbClr val="000000"/>
                </a:solidFill>
              </a:endParaRPr>
            </a:p>
          </p:txBody>
        </p:sp>
      </p:grpSp>
      <p:grpSp>
        <p:nvGrpSpPr>
          <p:cNvPr id="24" name="Group 23"/>
          <p:cNvGrpSpPr/>
          <p:nvPr/>
        </p:nvGrpSpPr>
        <p:grpSpPr>
          <a:xfrm>
            <a:off x="5786389" y="2772323"/>
            <a:ext cx="239641" cy="276999"/>
            <a:chOff x="5298022" y="1374016"/>
            <a:chExt cx="328929" cy="380208"/>
          </a:xfrm>
        </p:grpSpPr>
        <p:sp>
          <p:nvSpPr>
            <p:cNvPr id="25" name="Oval 24"/>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6" name="TextBox 25"/>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5</a:t>
              </a:r>
              <a:endParaRPr lang="en-US" sz="1200" b="1" dirty="0" smtClean="0">
                <a:solidFill>
                  <a:srgbClr val="000000"/>
                </a:solidFill>
              </a:endParaRPr>
            </a:p>
          </p:txBody>
        </p:sp>
      </p:grpSp>
      <p:grpSp>
        <p:nvGrpSpPr>
          <p:cNvPr id="27" name="Group 26"/>
          <p:cNvGrpSpPr/>
          <p:nvPr/>
        </p:nvGrpSpPr>
        <p:grpSpPr>
          <a:xfrm>
            <a:off x="7405730" y="2168358"/>
            <a:ext cx="239641" cy="276999"/>
            <a:chOff x="5298022" y="1374003"/>
            <a:chExt cx="328929" cy="380205"/>
          </a:xfrm>
        </p:grpSpPr>
        <p:sp>
          <p:nvSpPr>
            <p:cNvPr id="28" name="Oval 27"/>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9" name="TextBox 28"/>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2</a:t>
              </a:r>
              <a:endParaRPr lang="en-US" sz="1200" b="1" dirty="0" smtClean="0">
                <a:solidFill>
                  <a:srgbClr val="000000"/>
                </a:solidFill>
              </a:endParaRPr>
            </a:p>
          </p:txBody>
        </p:sp>
      </p:grpSp>
      <p:grpSp>
        <p:nvGrpSpPr>
          <p:cNvPr id="30" name="Group 29"/>
          <p:cNvGrpSpPr/>
          <p:nvPr/>
        </p:nvGrpSpPr>
        <p:grpSpPr>
          <a:xfrm>
            <a:off x="7405730" y="2465142"/>
            <a:ext cx="239641" cy="276999"/>
            <a:chOff x="5298022" y="1374003"/>
            <a:chExt cx="328929" cy="380205"/>
          </a:xfrm>
        </p:grpSpPr>
        <p:sp>
          <p:nvSpPr>
            <p:cNvPr id="31" name="Oval 30"/>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2" name="TextBox 31"/>
            <p:cNvSpPr txBox="1"/>
            <p:nvPr/>
          </p:nvSpPr>
          <p:spPr>
            <a:xfrm>
              <a:off x="5298022" y="1374003"/>
              <a:ext cx="299634" cy="380205"/>
            </a:xfrm>
            <a:prstGeom prst="rect">
              <a:avLst/>
            </a:prstGeom>
            <a:noFill/>
            <a:ln>
              <a:noFill/>
            </a:ln>
          </p:spPr>
          <p:txBody>
            <a:bodyPr wrap="square" rtlCol="0">
              <a:spAutoFit/>
            </a:bodyPr>
            <a:lstStyle/>
            <a:p>
              <a:r>
                <a:rPr lang="en-US" sz="1200" b="1" dirty="0" smtClean="0">
                  <a:solidFill>
                    <a:srgbClr val="000000"/>
                  </a:solidFill>
                </a:rPr>
                <a:t>4</a:t>
              </a:r>
            </a:p>
          </p:txBody>
        </p:sp>
      </p:grpSp>
      <p:grpSp>
        <p:nvGrpSpPr>
          <p:cNvPr id="33" name="Group 32"/>
          <p:cNvGrpSpPr/>
          <p:nvPr/>
        </p:nvGrpSpPr>
        <p:grpSpPr>
          <a:xfrm>
            <a:off x="7408662" y="2755539"/>
            <a:ext cx="239641" cy="276999"/>
            <a:chOff x="5298022" y="1374016"/>
            <a:chExt cx="328929" cy="380208"/>
          </a:xfrm>
        </p:grpSpPr>
        <p:sp>
          <p:nvSpPr>
            <p:cNvPr id="34" name="Oval 33"/>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5" name="TextBox 34"/>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6</a:t>
              </a:r>
              <a:endParaRPr lang="en-US" sz="1200" b="1" dirty="0" smtClean="0">
                <a:solidFill>
                  <a:srgbClr val="000000"/>
                </a:solidFill>
              </a:endParaRPr>
            </a:p>
          </p:txBody>
        </p:sp>
      </p:grpSp>
      <p:grpSp>
        <p:nvGrpSpPr>
          <p:cNvPr id="67" name="Group 66"/>
          <p:cNvGrpSpPr/>
          <p:nvPr/>
        </p:nvGrpSpPr>
        <p:grpSpPr>
          <a:xfrm>
            <a:off x="1358073" y="1113105"/>
            <a:ext cx="3405788" cy="400110"/>
            <a:chOff x="1584321" y="1170830"/>
            <a:chExt cx="3405788" cy="400110"/>
          </a:xfrm>
        </p:grpSpPr>
        <p:sp>
          <p:nvSpPr>
            <p:cNvPr id="68" name="TextBox 67"/>
            <p:cNvSpPr txBox="1"/>
            <p:nvPr/>
          </p:nvSpPr>
          <p:spPr>
            <a:xfrm>
              <a:off x="1584321" y="1170830"/>
              <a:ext cx="327308" cy="400110"/>
            </a:xfrm>
            <a:prstGeom prst="rect">
              <a:avLst/>
            </a:prstGeom>
            <a:noFill/>
            <a:ln>
              <a:noFill/>
            </a:ln>
          </p:spPr>
          <p:txBody>
            <a:bodyPr wrap="none" rtlCol="0">
              <a:spAutoFit/>
            </a:bodyPr>
            <a:lstStyle/>
            <a:p>
              <a:r>
                <a:rPr lang="en-US" sz="2000" dirty="0">
                  <a:solidFill>
                    <a:srgbClr val="FFFFFF"/>
                  </a:solidFill>
                </a:rPr>
                <a:t>0</a:t>
              </a:r>
              <a:endParaRPr lang="en-US" sz="2000" dirty="0" smtClean="0">
                <a:solidFill>
                  <a:srgbClr val="FFFFFF"/>
                </a:solidFill>
              </a:endParaRPr>
            </a:p>
          </p:txBody>
        </p:sp>
        <p:sp>
          <p:nvSpPr>
            <p:cNvPr id="69" name="TextBox 68"/>
            <p:cNvSpPr txBox="1"/>
            <p:nvPr/>
          </p:nvSpPr>
          <p:spPr>
            <a:xfrm>
              <a:off x="2328333" y="1170830"/>
              <a:ext cx="327308" cy="400110"/>
            </a:xfrm>
            <a:prstGeom prst="rect">
              <a:avLst/>
            </a:prstGeom>
            <a:noFill/>
            <a:ln>
              <a:noFill/>
            </a:ln>
          </p:spPr>
          <p:txBody>
            <a:bodyPr wrap="none" rtlCol="0">
              <a:spAutoFit/>
            </a:bodyPr>
            <a:lstStyle/>
            <a:p>
              <a:r>
                <a:rPr lang="en-US" sz="2000" dirty="0">
                  <a:solidFill>
                    <a:srgbClr val="FFFFFF"/>
                  </a:solidFill>
                </a:rPr>
                <a:t>1</a:t>
              </a:r>
              <a:endParaRPr lang="en-US" sz="2000" dirty="0" smtClean="0">
                <a:solidFill>
                  <a:srgbClr val="FFFFFF"/>
                </a:solidFill>
              </a:endParaRPr>
            </a:p>
          </p:txBody>
        </p:sp>
        <p:sp>
          <p:nvSpPr>
            <p:cNvPr id="70" name="TextBox 69"/>
            <p:cNvSpPr txBox="1"/>
            <p:nvPr/>
          </p:nvSpPr>
          <p:spPr>
            <a:xfrm>
              <a:off x="3110653" y="1170830"/>
              <a:ext cx="327308" cy="400110"/>
            </a:xfrm>
            <a:prstGeom prst="rect">
              <a:avLst/>
            </a:prstGeom>
            <a:noFill/>
            <a:ln>
              <a:noFill/>
            </a:ln>
          </p:spPr>
          <p:txBody>
            <a:bodyPr wrap="none" rtlCol="0">
              <a:spAutoFit/>
            </a:bodyPr>
            <a:lstStyle/>
            <a:p>
              <a:r>
                <a:rPr lang="en-US" sz="2000" dirty="0">
                  <a:solidFill>
                    <a:srgbClr val="FFFFFF"/>
                  </a:solidFill>
                </a:rPr>
                <a:t>2</a:t>
              </a:r>
              <a:endParaRPr lang="en-US" sz="2000" dirty="0" smtClean="0">
                <a:solidFill>
                  <a:srgbClr val="FFFFFF"/>
                </a:solidFill>
              </a:endParaRPr>
            </a:p>
          </p:txBody>
        </p:sp>
        <p:sp>
          <p:nvSpPr>
            <p:cNvPr id="71" name="TextBox 70"/>
            <p:cNvSpPr txBox="1"/>
            <p:nvPr/>
          </p:nvSpPr>
          <p:spPr>
            <a:xfrm>
              <a:off x="3880481" y="1170830"/>
              <a:ext cx="327308" cy="400110"/>
            </a:xfrm>
            <a:prstGeom prst="rect">
              <a:avLst/>
            </a:prstGeom>
            <a:noFill/>
            <a:ln>
              <a:noFill/>
            </a:ln>
          </p:spPr>
          <p:txBody>
            <a:bodyPr wrap="none" rtlCol="0">
              <a:spAutoFit/>
            </a:bodyPr>
            <a:lstStyle/>
            <a:p>
              <a:r>
                <a:rPr lang="en-US" sz="2000" dirty="0">
                  <a:solidFill>
                    <a:srgbClr val="FFFFFF"/>
                  </a:solidFill>
                </a:rPr>
                <a:t>3</a:t>
              </a:r>
              <a:endParaRPr lang="en-US" sz="2000" dirty="0" smtClean="0">
                <a:solidFill>
                  <a:srgbClr val="FFFFFF"/>
                </a:solidFill>
              </a:endParaRPr>
            </a:p>
          </p:txBody>
        </p:sp>
        <p:sp>
          <p:nvSpPr>
            <p:cNvPr id="72" name="TextBox 71"/>
            <p:cNvSpPr txBox="1"/>
            <p:nvPr/>
          </p:nvSpPr>
          <p:spPr>
            <a:xfrm>
              <a:off x="4662801" y="1170830"/>
              <a:ext cx="327308" cy="400110"/>
            </a:xfrm>
            <a:prstGeom prst="rect">
              <a:avLst/>
            </a:prstGeom>
            <a:noFill/>
            <a:ln>
              <a:noFill/>
            </a:ln>
          </p:spPr>
          <p:txBody>
            <a:bodyPr wrap="none" rtlCol="0">
              <a:spAutoFit/>
            </a:bodyPr>
            <a:lstStyle/>
            <a:p>
              <a:r>
                <a:rPr lang="en-US" sz="2000" dirty="0">
                  <a:solidFill>
                    <a:srgbClr val="FFFFFF"/>
                  </a:solidFill>
                </a:rPr>
                <a:t>4</a:t>
              </a:r>
              <a:endParaRPr lang="en-US" sz="2000" dirty="0" smtClean="0">
                <a:solidFill>
                  <a:srgbClr val="FFFFFF"/>
                </a:solidFill>
              </a:endParaRPr>
            </a:p>
          </p:txBody>
        </p:sp>
      </p:grpSp>
      <p:sp>
        <p:nvSpPr>
          <p:cNvPr id="86" name="Title 1"/>
          <p:cNvSpPr txBox="1">
            <a:spLocks/>
          </p:cNvSpPr>
          <p:nvPr/>
        </p:nvSpPr>
        <p:spPr bwMode="auto">
          <a:xfrm>
            <a:off x="76200" y="34852"/>
            <a:ext cx="8991600" cy="9335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cap="small" dirty="0">
                <a:solidFill>
                  <a:srgbClr val="FFFFFF"/>
                </a:solidFill>
                <a:latin typeface="Proxima nova"/>
                <a:cs typeface="Proxima nova"/>
              </a:rPr>
              <a:t>Commit Phase of T1</a:t>
            </a:r>
          </a:p>
        </p:txBody>
      </p:sp>
      <p:sp>
        <p:nvSpPr>
          <p:cNvPr id="94" name="TextBox 93"/>
          <p:cNvSpPr txBox="1"/>
          <p:nvPr/>
        </p:nvSpPr>
        <p:spPr>
          <a:xfrm>
            <a:off x="602431" y="3424255"/>
            <a:ext cx="483977" cy="400110"/>
          </a:xfrm>
          <a:prstGeom prst="rect">
            <a:avLst/>
          </a:prstGeom>
          <a:noFill/>
          <a:ln>
            <a:noFill/>
          </a:ln>
        </p:spPr>
        <p:txBody>
          <a:bodyPr wrap="none" rtlCol="0">
            <a:spAutoFit/>
          </a:bodyPr>
          <a:lstStyle/>
          <a:p>
            <a:r>
              <a:rPr lang="en-US" sz="2000" dirty="0" smtClean="0">
                <a:solidFill>
                  <a:srgbClr val="FFFFFF"/>
                </a:solidFill>
              </a:rPr>
              <a:t>T1</a:t>
            </a:r>
          </a:p>
        </p:txBody>
      </p:sp>
      <p:sp>
        <p:nvSpPr>
          <p:cNvPr id="95" name="TextBox 94"/>
          <p:cNvSpPr txBox="1"/>
          <p:nvPr/>
        </p:nvSpPr>
        <p:spPr>
          <a:xfrm>
            <a:off x="602431" y="4250355"/>
            <a:ext cx="483977" cy="400110"/>
          </a:xfrm>
          <a:prstGeom prst="rect">
            <a:avLst/>
          </a:prstGeom>
          <a:noFill/>
          <a:ln>
            <a:noFill/>
          </a:ln>
        </p:spPr>
        <p:txBody>
          <a:bodyPr wrap="none" rtlCol="0">
            <a:spAutoFit/>
          </a:bodyPr>
          <a:lstStyle/>
          <a:p>
            <a:r>
              <a:rPr lang="en-US" sz="2000" dirty="0" smtClean="0">
                <a:solidFill>
                  <a:srgbClr val="FFFFFF"/>
                </a:solidFill>
              </a:rPr>
              <a:t>T2</a:t>
            </a:r>
          </a:p>
        </p:txBody>
      </p:sp>
      <p:sp>
        <p:nvSpPr>
          <p:cNvPr id="104" name="TextBox 103"/>
          <p:cNvSpPr txBox="1"/>
          <p:nvPr/>
        </p:nvSpPr>
        <p:spPr>
          <a:xfrm>
            <a:off x="1176369" y="1810191"/>
            <a:ext cx="2279753" cy="338555"/>
          </a:xfrm>
          <a:prstGeom prst="rect">
            <a:avLst/>
          </a:prstGeom>
          <a:solidFill>
            <a:srgbClr val="D99694"/>
          </a:solidFill>
          <a:ln w="57150" cmpd="sng">
            <a:solidFill>
              <a:srgbClr val="FFFFFF"/>
            </a:solidFill>
          </a:ln>
        </p:spPr>
        <p:txBody>
          <a:bodyPr wrap="square" rtlCol="0" anchor="ctr">
            <a:spAutoFit/>
          </a:bodyPr>
          <a:lstStyle/>
          <a:p>
            <a:pPr algn="ctr"/>
            <a:r>
              <a:rPr lang="en-US" sz="1600" b="1" dirty="0" smtClean="0"/>
              <a:t>v1</a:t>
            </a:r>
          </a:p>
        </p:txBody>
      </p:sp>
      <p:sp>
        <p:nvSpPr>
          <p:cNvPr id="105" name="TextBox 104"/>
          <p:cNvSpPr txBox="1"/>
          <p:nvPr/>
        </p:nvSpPr>
        <p:spPr>
          <a:xfrm>
            <a:off x="1177133" y="2310859"/>
            <a:ext cx="153268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v1</a:t>
            </a:r>
          </a:p>
        </p:txBody>
      </p:sp>
      <p:cxnSp>
        <p:nvCxnSpPr>
          <p:cNvPr id="106" name="Straight Connector 105"/>
          <p:cNvCxnSpPr/>
          <p:nvPr/>
        </p:nvCxnSpPr>
        <p:spPr>
          <a:xfrm>
            <a:off x="1174688" y="3241408"/>
            <a:ext cx="4417958" cy="0"/>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9375" y="1778000"/>
            <a:ext cx="1056700" cy="400110"/>
          </a:xfrm>
          <a:prstGeom prst="rect">
            <a:avLst/>
          </a:prstGeom>
          <a:noFill/>
        </p:spPr>
        <p:txBody>
          <a:bodyPr wrap="none" rtlCol="0">
            <a:spAutoFit/>
          </a:bodyPr>
          <a:lstStyle/>
          <a:p>
            <a:r>
              <a:rPr lang="en-US" sz="2000" dirty="0" smtClean="0">
                <a:solidFill>
                  <a:schemeClr val="bg1"/>
                </a:solidFill>
              </a:rPr>
              <a:t>Tuple A</a:t>
            </a:r>
          </a:p>
        </p:txBody>
      </p:sp>
      <p:sp>
        <p:nvSpPr>
          <p:cNvPr id="108" name="TextBox 107"/>
          <p:cNvSpPr txBox="1"/>
          <p:nvPr/>
        </p:nvSpPr>
        <p:spPr>
          <a:xfrm>
            <a:off x="74081" y="2279109"/>
            <a:ext cx="1059054" cy="400110"/>
          </a:xfrm>
          <a:prstGeom prst="rect">
            <a:avLst/>
          </a:prstGeom>
          <a:noFill/>
        </p:spPr>
        <p:txBody>
          <a:bodyPr wrap="none" rtlCol="0">
            <a:spAutoFit/>
          </a:bodyPr>
          <a:lstStyle/>
          <a:p>
            <a:r>
              <a:rPr lang="en-US" sz="2000" dirty="0" smtClean="0">
                <a:solidFill>
                  <a:schemeClr val="bg1"/>
                </a:solidFill>
              </a:rPr>
              <a:t>Tuple B</a:t>
            </a:r>
          </a:p>
        </p:txBody>
      </p:sp>
      <p:grpSp>
        <p:nvGrpSpPr>
          <p:cNvPr id="50" name="Group 49"/>
          <p:cNvGrpSpPr/>
          <p:nvPr/>
        </p:nvGrpSpPr>
        <p:grpSpPr>
          <a:xfrm>
            <a:off x="1183805" y="3461104"/>
            <a:ext cx="1515873" cy="142145"/>
            <a:chOff x="1893455" y="2966764"/>
            <a:chExt cx="759113" cy="171996"/>
          </a:xfrm>
        </p:grpSpPr>
        <p:cxnSp>
          <p:nvCxnSpPr>
            <p:cNvPr id="51" name="Straight Connector 50"/>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1177133" y="4262085"/>
            <a:ext cx="1515873" cy="142145"/>
            <a:chOff x="1893455" y="2966764"/>
            <a:chExt cx="759113" cy="171996"/>
          </a:xfrm>
        </p:grpSpPr>
        <p:cxnSp>
          <p:nvCxnSpPr>
            <p:cNvPr id="56" name="Straight Connector 55"/>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2699678" y="3689362"/>
            <a:ext cx="760185" cy="142145"/>
            <a:chOff x="1893455" y="2966764"/>
            <a:chExt cx="759113" cy="171996"/>
          </a:xfrm>
        </p:grpSpPr>
        <p:cxnSp>
          <p:nvCxnSpPr>
            <p:cNvPr id="60" name="Straight Connector 59"/>
            <p:cNvCxnSpPr/>
            <p:nvPr/>
          </p:nvCxnSpPr>
          <p:spPr>
            <a:xfrm>
              <a:off x="1893455"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1183805" y="3689362"/>
            <a:ext cx="1515874" cy="142145"/>
            <a:chOff x="1893455" y="2966764"/>
            <a:chExt cx="759114" cy="171996"/>
          </a:xfrm>
        </p:grpSpPr>
        <p:cxnSp>
          <p:nvCxnSpPr>
            <p:cNvPr id="64" name="Straight Connector 63"/>
            <p:cNvCxnSpPr/>
            <p:nvPr/>
          </p:nvCxnSpPr>
          <p:spPr>
            <a:xfrm>
              <a:off x="1893456"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73" name="Group 72"/>
          <p:cNvGrpSpPr/>
          <p:nvPr/>
        </p:nvGrpSpPr>
        <p:grpSpPr>
          <a:xfrm>
            <a:off x="1177133" y="4492445"/>
            <a:ext cx="1515874" cy="142145"/>
            <a:chOff x="1893455" y="2966764"/>
            <a:chExt cx="759114" cy="171996"/>
          </a:xfrm>
        </p:grpSpPr>
        <p:cxnSp>
          <p:nvCxnSpPr>
            <p:cNvPr id="74" name="Straight Connector 73"/>
            <p:cNvCxnSpPr/>
            <p:nvPr/>
          </p:nvCxnSpPr>
          <p:spPr>
            <a:xfrm>
              <a:off x="1893456"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78" name="TextBox 77"/>
          <p:cNvSpPr txBox="1"/>
          <p:nvPr/>
        </p:nvSpPr>
        <p:spPr>
          <a:xfrm>
            <a:off x="5312239" y="3431088"/>
            <a:ext cx="3755561" cy="830997"/>
          </a:xfrm>
          <a:prstGeom prst="rect">
            <a:avLst/>
          </a:prstGeom>
          <a:noFill/>
          <a:ln>
            <a:noFill/>
          </a:ln>
        </p:spPr>
        <p:txBody>
          <a:bodyPr wrap="square" rtlCol="0">
            <a:spAutoFit/>
          </a:bodyPr>
          <a:lstStyle/>
          <a:p>
            <a:r>
              <a:rPr lang="en-US" dirty="0">
                <a:solidFill>
                  <a:srgbClr val="FFFFFF"/>
                </a:solidFill>
              </a:rPr>
              <a:t>C</a:t>
            </a:r>
            <a:r>
              <a:rPr lang="en-US" dirty="0" smtClean="0">
                <a:solidFill>
                  <a:srgbClr val="FFFFFF"/>
                </a:solidFill>
              </a:rPr>
              <a:t>opy tuple B from write set to database</a:t>
            </a:r>
          </a:p>
        </p:txBody>
      </p:sp>
      <p:sp>
        <p:nvSpPr>
          <p:cNvPr id="77" name="TextBox 76"/>
          <p:cNvSpPr txBox="1"/>
          <p:nvPr/>
        </p:nvSpPr>
        <p:spPr>
          <a:xfrm>
            <a:off x="2693005" y="2310859"/>
            <a:ext cx="76311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v2</a:t>
            </a:r>
          </a:p>
        </p:txBody>
      </p:sp>
      <p:sp>
        <p:nvSpPr>
          <p:cNvPr id="79" name="Rounded Rectangle 78"/>
          <p:cNvSpPr/>
          <p:nvPr/>
        </p:nvSpPr>
        <p:spPr>
          <a:xfrm>
            <a:off x="2699677" y="1587494"/>
            <a:ext cx="756445" cy="2531961"/>
          </a:xfrm>
          <a:prstGeom prst="roundRect">
            <a:avLst>
              <a:gd name="adj" fmla="val 10633"/>
            </a:avLst>
          </a:prstGeom>
          <a:solidFill>
            <a:schemeClr val="accent5">
              <a:lumMod val="60000"/>
              <a:lumOff val="40000"/>
              <a:alpha val="32000"/>
            </a:schemeClr>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82" name="Rectangle 81"/>
          <p:cNvSpPr/>
          <p:nvPr/>
        </p:nvSpPr>
        <p:spPr>
          <a:xfrm>
            <a:off x="2693005" y="2808438"/>
            <a:ext cx="1244852" cy="584776"/>
          </a:xfrm>
          <a:prstGeom prst="rect">
            <a:avLst/>
          </a:prstGeom>
          <a:solidFill>
            <a:schemeClr val="bg1">
              <a:lumMod val="85000"/>
            </a:schemeClr>
          </a:solidFill>
        </p:spPr>
        <p:txBody>
          <a:bodyPr wrap="none">
            <a:spAutoFit/>
          </a:bodyPr>
          <a:lstStyle/>
          <a:p>
            <a:r>
              <a:rPr lang="en-US" sz="1600" dirty="0"/>
              <a:t>T1 commits </a:t>
            </a:r>
            <a:endParaRPr lang="en-US" sz="1600" dirty="0" smtClean="0"/>
          </a:p>
          <a:p>
            <a:r>
              <a:rPr lang="en-US" sz="1600" dirty="0" smtClean="0"/>
              <a:t>@ </a:t>
            </a:r>
            <a:r>
              <a:rPr lang="en-US" sz="1600" dirty="0"/>
              <a:t>TS=2</a:t>
            </a:r>
          </a:p>
        </p:txBody>
      </p:sp>
    </p:spTree>
    <p:extLst>
      <p:ext uri="{BB962C8B-B14F-4D97-AF65-F5344CB8AC3E}">
        <p14:creationId xmlns:p14="http://schemas.microsoft.com/office/powerpoint/2010/main" val="402874456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1183804" y="1563211"/>
            <a:ext cx="3793159" cy="3204052"/>
            <a:chOff x="1410052" y="1603851"/>
            <a:chExt cx="3793159" cy="1963781"/>
          </a:xfrm>
        </p:grpSpPr>
        <p:grpSp>
          <p:nvGrpSpPr>
            <p:cNvPr id="97" name="Group 96"/>
            <p:cNvGrpSpPr/>
            <p:nvPr/>
          </p:nvGrpSpPr>
          <p:grpSpPr>
            <a:xfrm>
              <a:off x="1410052" y="1614846"/>
              <a:ext cx="2276060" cy="1952786"/>
              <a:chOff x="1906668" y="2022928"/>
              <a:chExt cx="2276060" cy="1934054"/>
            </a:xfrm>
          </p:grpSpPr>
          <p:cxnSp>
            <p:nvCxnSpPr>
              <p:cNvPr id="100" name="Straight Connector 99"/>
              <p:cNvCxnSpPr/>
              <p:nvPr/>
            </p:nvCxnSpPr>
            <p:spPr>
              <a:xfrm flipV="1">
                <a:off x="1906668" y="2051123"/>
                <a:ext cx="0" cy="1905859"/>
              </a:xfrm>
              <a:prstGeom prst="line">
                <a:avLst/>
              </a:prstGeom>
              <a:ln w="19050" cmpd="sng">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653641" y="2022928"/>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3422542"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182728"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98" name="Straight Connector 97"/>
            <p:cNvCxnSpPr/>
            <p:nvPr/>
          </p:nvCxnSpPr>
          <p:spPr>
            <a:xfrm flipV="1">
              <a:off x="4443025"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203211"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ln>
            <a:noFill/>
          </a:ln>
        </p:spPr>
        <p:txBody>
          <a:bodyPr/>
          <a:lstStyle/>
          <a:p>
            <a:r>
              <a:rPr lang="en-US" dirty="0" smtClean="0"/>
              <a:t> </a:t>
            </a:r>
            <a:endParaRPr lang="en-US" dirty="0"/>
          </a:p>
        </p:txBody>
      </p:sp>
      <p:sp>
        <p:nvSpPr>
          <p:cNvPr id="3" name="Slide Number Placeholder 2"/>
          <p:cNvSpPr>
            <a:spLocks noGrp="1"/>
          </p:cNvSpPr>
          <p:nvPr>
            <p:ph type="sldNum" sz="quarter" idx="12"/>
          </p:nvPr>
        </p:nvSpPr>
        <p:spPr/>
        <p:txBody>
          <a:bodyPr/>
          <a:lstStyle/>
          <a:p>
            <a:pPr>
              <a:defRPr/>
            </a:pPr>
            <a:fld id="{A25DB2B2-97FA-EB4F-954C-0F23F9AC9A05}" type="slidenum">
              <a:rPr lang="en-US" smtClean="0"/>
              <a:pPr>
                <a:defRPr/>
              </a:pPr>
              <a:t>49</a:t>
            </a:fld>
            <a:endParaRPr lang="en-US" dirty="0"/>
          </a:p>
        </p:txBody>
      </p:sp>
      <p:cxnSp>
        <p:nvCxnSpPr>
          <p:cNvPr id="14" name="Straight Arrow Connector 13"/>
          <p:cNvCxnSpPr/>
          <p:nvPr/>
        </p:nvCxnSpPr>
        <p:spPr>
          <a:xfrm>
            <a:off x="1174688" y="1592830"/>
            <a:ext cx="4417958" cy="0"/>
          </a:xfrm>
          <a:prstGeom prst="straightConnector1">
            <a:avLst/>
          </a:prstGeom>
          <a:ln w="19050" cmpd="sng">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60551" y="1158846"/>
            <a:ext cx="1624488" cy="400110"/>
          </a:xfrm>
          <a:prstGeom prst="rect">
            <a:avLst/>
          </a:prstGeom>
          <a:noFill/>
          <a:ln>
            <a:noFill/>
          </a:ln>
        </p:spPr>
        <p:txBody>
          <a:bodyPr wrap="none" rtlCol="0">
            <a:spAutoFit/>
          </a:bodyPr>
          <a:lstStyle/>
          <a:p>
            <a:r>
              <a:rPr lang="en-US" sz="2000" dirty="0" smtClean="0">
                <a:solidFill>
                  <a:srgbClr val="FFFFFF"/>
                </a:solidFill>
              </a:rPr>
              <a:t>Logical Time</a:t>
            </a:r>
          </a:p>
        </p:txBody>
      </p:sp>
      <p:sp>
        <p:nvSpPr>
          <p:cNvPr id="16" name="TextBox 15"/>
          <p:cNvSpPr txBox="1"/>
          <p:nvPr/>
        </p:nvSpPr>
        <p:spPr>
          <a:xfrm>
            <a:off x="5762953" y="1793585"/>
            <a:ext cx="1541688" cy="1265988"/>
          </a:xfrm>
          <a:prstGeom prst="rect">
            <a:avLst/>
          </a:prstGeom>
          <a:noFill/>
          <a:ln>
            <a:noFill/>
          </a:ln>
        </p:spPr>
        <p:txBody>
          <a:bodyPr wrap="square" rtlCol="0">
            <a:spAutoFit/>
          </a:bodyPr>
          <a:lstStyle/>
          <a:p>
            <a:pPr>
              <a:lnSpc>
                <a:spcPct val="120000"/>
              </a:lnSpc>
            </a:pPr>
            <a:r>
              <a:rPr lang="en-US" sz="1600" b="1" u="sng" dirty="0" smtClean="0">
                <a:solidFill>
                  <a:srgbClr val="FFFFFF"/>
                </a:solidFill>
              </a:rPr>
              <a:t>Transaction 1</a:t>
            </a:r>
          </a:p>
          <a:p>
            <a:pPr>
              <a:lnSpc>
                <a:spcPct val="120000"/>
              </a:lnSpc>
            </a:pPr>
            <a:r>
              <a:rPr lang="en-US" sz="1600" dirty="0" smtClean="0">
                <a:solidFill>
                  <a:schemeClr val="bg1"/>
                </a:solidFill>
              </a:rPr>
              <a:t>     load A</a:t>
            </a:r>
          </a:p>
          <a:p>
            <a:pPr>
              <a:lnSpc>
                <a:spcPct val="120000"/>
              </a:lnSpc>
            </a:pPr>
            <a:r>
              <a:rPr lang="en-US" sz="1600" dirty="0">
                <a:solidFill>
                  <a:schemeClr val="bg1"/>
                </a:solidFill>
              </a:rPr>
              <a:t> </a:t>
            </a:r>
            <a:r>
              <a:rPr lang="en-US" sz="1600" dirty="0" smtClean="0">
                <a:solidFill>
                  <a:schemeClr val="bg1"/>
                </a:solidFill>
              </a:rPr>
              <a:t>    store B</a:t>
            </a:r>
          </a:p>
          <a:p>
            <a:pPr>
              <a:lnSpc>
                <a:spcPct val="120000"/>
              </a:lnSpc>
            </a:pPr>
            <a:r>
              <a:rPr lang="en-US" sz="1600" dirty="0">
                <a:solidFill>
                  <a:srgbClr val="FFFFFF"/>
                </a:solidFill>
              </a:rPr>
              <a:t> </a:t>
            </a:r>
            <a:r>
              <a:rPr lang="en-US" sz="1600" dirty="0" smtClean="0">
                <a:solidFill>
                  <a:srgbClr val="FFFFFF"/>
                </a:solidFill>
              </a:rPr>
              <a:t>    commit?</a:t>
            </a:r>
          </a:p>
        </p:txBody>
      </p:sp>
      <p:sp>
        <p:nvSpPr>
          <p:cNvPr id="17" name="TextBox 16"/>
          <p:cNvSpPr txBox="1"/>
          <p:nvPr/>
        </p:nvSpPr>
        <p:spPr>
          <a:xfrm>
            <a:off x="7314171" y="1793585"/>
            <a:ext cx="1759116" cy="1265988"/>
          </a:xfrm>
          <a:prstGeom prst="rect">
            <a:avLst/>
          </a:prstGeom>
          <a:noFill/>
          <a:ln>
            <a:noFill/>
          </a:ln>
        </p:spPr>
        <p:txBody>
          <a:bodyPr wrap="square" rtlCol="0">
            <a:spAutoFit/>
          </a:bodyPr>
          <a:lstStyle/>
          <a:p>
            <a:pPr>
              <a:lnSpc>
                <a:spcPct val="120000"/>
              </a:lnSpc>
            </a:pPr>
            <a:r>
              <a:rPr lang="en-US" sz="1600" b="1" u="sng" dirty="0">
                <a:solidFill>
                  <a:srgbClr val="FFFFFF"/>
                </a:solidFill>
              </a:rPr>
              <a:t>Transaction </a:t>
            </a:r>
            <a:r>
              <a:rPr lang="en-US" sz="1600" b="1" u="sng" dirty="0" smtClean="0">
                <a:solidFill>
                  <a:srgbClr val="FFFFFF"/>
                </a:solidFill>
              </a:rPr>
              <a:t>2</a:t>
            </a:r>
          </a:p>
          <a:p>
            <a:pPr>
              <a:lnSpc>
                <a:spcPct val="120000"/>
              </a:lnSpc>
            </a:pPr>
            <a:r>
              <a:rPr lang="en-US" sz="1600" dirty="0">
                <a:solidFill>
                  <a:srgbClr val="FFFFFF"/>
                </a:solidFill>
              </a:rPr>
              <a:t> </a:t>
            </a:r>
            <a:r>
              <a:rPr lang="en-US" sz="1600" dirty="0" smtClean="0">
                <a:solidFill>
                  <a:srgbClr val="FFFFFF"/>
                </a:solidFill>
              </a:rPr>
              <a:t>      load A</a:t>
            </a:r>
          </a:p>
          <a:p>
            <a:pPr>
              <a:lnSpc>
                <a:spcPct val="120000"/>
              </a:lnSpc>
            </a:pPr>
            <a:r>
              <a:rPr lang="en-US" sz="1600" dirty="0">
                <a:solidFill>
                  <a:schemeClr val="bg1"/>
                </a:solidFill>
              </a:rPr>
              <a:t> </a:t>
            </a:r>
            <a:r>
              <a:rPr lang="en-US" sz="1600" dirty="0" smtClean="0">
                <a:solidFill>
                  <a:schemeClr val="bg1"/>
                </a:solidFill>
              </a:rPr>
              <a:t>      load </a:t>
            </a:r>
            <a:r>
              <a:rPr lang="en-US" sz="1600" dirty="0">
                <a:solidFill>
                  <a:schemeClr val="bg1"/>
                </a:solidFill>
              </a:rPr>
              <a:t>B</a:t>
            </a:r>
            <a:endParaRPr lang="en-US" sz="1600" dirty="0" smtClean="0">
              <a:solidFill>
                <a:schemeClr val="bg1"/>
              </a:solidFill>
            </a:endParaRPr>
          </a:p>
          <a:p>
            <a:pPr>
              <a:lnSpc>
                <a:spcPct val="120000"/>
              </a:lnSpc>
            </a:pPr>
            <a:r>
              <a:rPr lang="en-US" sz="1600" dirty="0" smtClean="0">
                <a:solidFill>
                  <a:srgbClr val="FFFFFF"/>
                </a:solidFill>
              </a:rPr>
              <a:t>       </a:t>
            </a:r>
            <a:r>
              <a:rPr lang="en-US" sz="1600" b="1" dirty="0" smtClean="0">
                <a:solidFill>
                  <a:srgbClr val="FF6666"/>
                </a:solidFill>
              </a:rPr>
              <a:t>commit?</a:t>
            </a:r>
            <a:endParaRPr lang="en-US" sz="1600" b="1" dirty="0">
              <a:solidFill>
                <a:srgbClr val="FF6666"/>
              </a:solidFill>
            </a:endParaRPr>
          </a:p>
        </p:txBody>
      </p:sp>
      <p:grpSp>
        <p:nvGrpSpPr>
          <p:cNvPr id="18" name="Group 17"/>
          <p:cNvGrpSpPr/>
          <p:nvPr/>
        </p:nvGrpSpPr>
        <p:grpSpPr>
          <a:xfrm>
            <a:off x="5776321" y="2168358"/>
            <a:ext cx="245548" cy="276998"/>
            <a:chOff x="5289914" y="1374016"/>
            <a:chExt cx="337037" cy="380208"/>
          </a:xfrm>
        </p:grpSpPr>
        <p:sp>
          <p:nvSpPr>
            <p:cNvPr id="19" name="Oval 18"/>
            <p:cNvSpPr/>
            <p:nvPr/>
          </p:nvSpPr>
          <p:spPr bwMode="auto">
            <a:xfrm>
              <a:off x="5330315" y="1423593"/>
              <a:ext cx="296636" cy="294095"/>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0" name="TextBox 19"/>
            <p:cNvSpPr txBox="1"/>
            <p:nvPr/>
          </p:nvSpPr>
          <p:spPr>
            <a:xfrm>
              <a:off x="5289914" y="1374016"/>
              <a:ext cx="299634" cy="380208"/>
            </a:xfrm>
            <a:prstGeom prst="rect">
              <a:avLst/>
            </a:prstGeom>
            <a:noFill/>
            <a:ln>
              <a:noFill/>
            </a:ln>
          </p:spPr>
          <p:txBody>
            <a:bodyPr wrap="square" rtlCol="0">
              <a:spAutoFit/>
            </a:bodyPr>
            <a:lstStyle/>
            <a:p>
              <a:r>
                <a:rPr lang="en-US" sz="1200" b="1" dirty="0" smtClean="0">
                  <a:solidFill>
                    <a:srgbClr val="000000"/>
                  </a:solidFill>
                </a:rPr>
                <a:t>1</a:t>
              </a:r>
            </a:p>
          </p:txBody>
        </p:sp>
      </p:grpSp>
      <p:grpSp>
        <p:nvGrpSpPr>
          <p:cNvPr id="21" name="Group 20"/>
          <p:cNvGrpSpPr/>
          <p:nvPr/>
        </p:nvGrpSpPr>
        <p:grpSpPr>
          <a:xfrm>
            <a:off x="5782222" y="2478101"/>
            <a:ext cx="239641" cy="276999"/>
            <a:chOff x="5298022" y="1374003"/>
            <a:chExt cx="328929" cy="380205"/>
          </a:xfrm>
        </p:grpSpPr>
        <p:sp>
          <p:nvSpPr>
            <p:cNvPr id="22" name="Oval 21"/>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3" name="TextBox 22"/>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3</a:t>
              </a:r>
              <a:endParaRPr lang="en-US" sz="1200" b="1" dirty="0" smtClean="0">
                <a:solidFill>
                  <a:srgbClr val="000000"/>
                </a:solidFill>
              </a:endParaRPr>
            </a:p>
          </p:txBody>
        </p:sp>
      </p:grpSp>
      <p:grpSp>
        <p:nvGrpSpPr>
          <p:cNvPr id="24" name="Group 23"/>
          <p:cNvGrpSpPr/>
          <p:nvPr/>
        </p:nvGrpSpPr>
        <p:grpSpPr>
          <a:xfrm>
            <a:off x="5786389" y="2772323"/>
            <a:ext cx="239641" cy="276999"/>
            <a:chOff x="5298022" y="1374016"/>
            <a:chExt cx="328929" cy="380208"/>
          </a:xfrm>
        </p:grpSpPr>
        <p:sp>
          <p:nvSpPr>
            <p:cNvPr id="25" name="Oval 24"/>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6" name="TextBox 25"/>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5</a:t>
              </a:r>
              <a:endParaRPr lang="en-US" sz="1200" b="1" dirty="0" smtClean="0">
                <a:solidFill>
                  <a:srgbClr val="000000"/>
                </a:solidFill>
              </a:endParaRPr>
            </a:p>
          </p:txBody>
        </p:sp>
      </p:grpSp>
      <p:grpSp>
        <p:nvGrpSpPr>
          <p:cNvPr id="27" name="Group 26"/>
          <p:cNvGrpSpPr/>
          <p:nvPr/>
        </p:nvGrpSpPr>
        <p:grpSpPr>
          <a:xfrm>
            <a:off x="7405730" y="2168358"/>
            <a:ext cx="239641" cy="276999"/>
            <a:chOff x="5298022" y="1374003"/>
            <a:chExt cx="328929" cy="380205"/>
          </a:xfrm>
        </p:grpSpPr>
        <p:sp>
          <p:nvSpPr>
            <p:cNvPr id="28" name="Oval 27"/>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9" name="TextBox 28"/>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2</a:t>
              </a:r>
              <a:endParaRPr lang="en-US" sz="1200" b="1" dirty="0" smtClean="0">
                <a:solidFill>
                  <a:srgbClr val="000000"/>
                </a:solidFill>
              </a:endParaRPr>
            </a:p>
          </p:txBody>
        </p:sp>
      </p:grpSp>
      <p:grpSp>
        <p:nvGrpSpPr>
          <p:cNvPr id="30" name="Group 29"/>
          <p:cNvGrpSpPr/>
          <p:nvPr/>
        </p:nvGrpSpPr>
        <p:grpSpPr>
          <a:xfrm>
            <a:off x="7405730" y="2465142"/>
            <a:ext cx="239641" cy="276999"/>
            <a:chOff x="5298022" y="1374003"/>
            <a:chExt cx="328929" cy="380205"/>
          </a:xfrm>
        </p:grpSpPr>
        <p:sp>
          <p:nvSpPr>
            <p:cNvPr id="31" name="Oval 30"/>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2" name="TextBox 31"/>
            <p:cNvSpPr txBox="1"/>
            <p:nvPr/>
          </p:nvSpPr>
          <p:spPr>
            <a:xfrm>
              <a:off x="5298022" y="1374003"/>
              <a:ext cx="299634" cy="380205"/>
            </a:xfrm>
            <a:prstGeom prst="rect">
              <a:avLst/>
            </a:prstGeom>
            <a:noFill/>
            <a:ln>
              <a:noFill/>
            </a:ln>
          </p:spPr>
          <p:txBody>
            <a:bodyPr wrap="square" rtlCol="0">
              <a:spAutoFit/>
            </a:bodyPr>
            <a:lstStyle/>
            <a:p>
              <a:r>
                <a:rPr lang="en-US" sz="1200" b="1" dirty="0" smtClean="0">
                  <a:solidFill>
                    <a:srgbClr val="000000"/>
                  </a:solidFill>
                </a:rPr>
                <a:t>4</a:t>
              </a:r>
            </a:p>
          </p:txBody>
        </p:sp>
      </p:grpSp>
      <p:grpSp>
        <p:nvGrpSpPr>
          <p:cNvPr id="33" name="Group 32"/>
          <p:cNvGrpSpPr/>
          <p:nvPr/>
        </p:nvGrpSpPr>
        <p:grpSpPr>
          <a:xfrm>
            <a:off x="7408662" y="2755539"/>
            <a:ext cx="239641" cy="276999"/>
            <a:chOff x="5298022" y="1374016"/>
            <a:chExt cx="328929" cy="380208"/>
          </a:xfrm>
        </p:grpSpPr>
        <p:sp>
          <p:nvSpPr>
            <p:cNvPr id="34" name="Oval 33"/>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5" name="TextBox 34"/>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6</a:t>
              </a:r>
              <a:endParaRPr lang="en-US" sz="1200" b="1" dirty="0" smtClean="0">
                <a:solidFill>
                  <a:srgbClr val="000000"/>
                </a:solidFill>
              </a:endParaRPr>
            </a:p>
          </p:txBody>
        </p:sp>
      </p:grpSp>
      <p:grpSp>
        <p:nvGrpSpPr>
          <p:cNvPr id="67" name="Group 66"/>
          <p:cNvGrpSpPr/>
          <p:nvPr/>
        </p:nvGrpSpPr>
        <p:grpSpPr>
          <a:xfrm>
            <a:off x="1358073" y="1113105"/>
            <a:ext cx="3405788" cy="400110"/>
            <a:chOff x="1584321" y="1170830"/>
            <a:chExt cx="3405788" cy="400110"/>
          </a:xfrm>
        </p:grpSpPr>
        <p:sp>
          <p:nvSpPr>
            <p:cNvPr id="68" name="TextBox 67"/>
            <p:cNvSpPr txBox="1"/>
            <p:nvPr/>
          </p:nvSpPr>
          <p:spPr>
            <a:xfrm>
              <a:off x="1584321" y="1170830"/>
              <a:ext cx="327308" cy="400110"/>
            </a:xfrm>
            <a:prstGeom prst="rect">
              <a:avLst/>
            </a:prstGeom>
            <a:noFill/>
            <a:ln>
              <a:noFill/>
            </a:ln>
          </p:spPr>
          <p:txBody>
            <a:bodyPr wrap="none" rtlCol="0">
              <a:spAutoFit/>
            </a:bodyPr>
            <a:lstStyle/>
            <a:p>
              <a:r>
                <a:rPr lang="en-US" sz="2000" dirty="0">
                  <a:solidFill>
                    <a:srgbClr val="FFFFFF"/>
                  </a:solidFill>
                </a:rPr>
                <a:t>0</a:t>
              </a:r>
              <a:endParaRPr lang="en-US" sz="2000" dirty="0" smtClean="0">
                <a:solidFill>
                  <a:srgbClr val="FFFFFF"/>
                </a:solidFill>
              </a:endParaRPr>
            </a:p>
          </p:txBody>
        </p:sp>
        <p:sp>
          <p:nvSpPr>
            <p:cNvPr id="69" name="TextBox 68"/>
            <p:cNvSpPr txBox="1"/>
            <p:nvPr/>
          </p:nvSpPr>
          <p:spPr>
            <a:xfrm>
              <a:off x="2328333" y="1170830"/>
              <a:ext cx="327308" cy="400110"/>
            </a:xfrm>
            <a:prstGeom prst="rect">
              <a:avLst/>
            </a:prstGeom>
            <a:noFill/>
            <a:ln>
              <a:noFill/>
            </a:ln>
          </p:spPr>
          <p:txBody>
            <a:bodyPr wrap="none" rtlCol="0">
              <a:spAutoFit/>
            </a:bodyPr>
            <a:lstStyle/>
            <a:p>
              <a:r>
                <a:rPr lang="en-US" sz="2000" dirty="0">
                  <a:solidFill>
                    <a:srgbClr val="FFFFFF"/>
                  </a:solidFill>
                </a:rPr>
                <a:t>1</a:t>
              </a:r>
              <a:endParaRPr lang="en-US" sz="2000" dirty="0" smtClean="0">
                <a:solidFill>
                  <a:srgbClr val="FFFFFF"/>
                </a:solidFill>
              </a:endParaRPr>
            </a:p>
          </p:txBody>
        </p:sp>
        <p:sp>
          <p:nvSpPr>
            <p:cNvPr id="70" name="TextBox 69"/>
            <p:cNvSpPr txBox="1"/>
            <p:nvPr/>
          </p:nvSpPr>
          <p:spPr>
            <a:xfrm>
              <a:off x="3110653" y="1170830"/>
              <a:ext cx="327308" cy="400110"/>
            </a:xfrm>
            <a:prstGeom prst="rect">
              <a:avLst/>
            </a:prstGeom>
            <a:noFill/>
            <a:ln>
              <a:noFill/>
            </a:ln>
          </p:spPr>
          <p:txBody>
            <a:bodyPr wrap="none" rtlCol="0">
              <a:spAutoFit/>
            </a:bodyPr>
            <a:lstStyle/>
            <a:p>
              <a:r>
                <a:rPr lang="en-US" sz="2000" dirty="0">
                  <a:solidFill>
                    <a:srgbClr val="FFFFFF"/>
                  </a:solidFill>
                </a:rPr>
                <a:t>2</a:t>
              </a:r>
              <a:endParaRPr lang="en-US" sz="2000" dirty="0" smtClean="0">
                <a:solidFill>
                  <a:srgbClr val="FFFFFF"/>
                </a:solidFill>
              </a:endParaRPr>
            </a:p>
          </p:txBody>
        </p:sp>
        <p:sp>
          <p:nvSpPr>
            <p:cNvPr id="71" name="TextBox 70"/>
            <p:cNvSpPr txBox="1"/>
            <p:nvPr/>
          </p:nvSpPr>
          <p:spPr>
            <a:xfrm>
              <a:off x="3880481" y="1170830"/>
              <a:ext cx="327308" cy="400110"/>
            </a:xfrm>
            <a:prstGeom prst="rect">
              <a:avLst/>
            </a:prstGeom>
            <a:noFill/>
            <a:ln>
              <a:noFill/>
            </a:ln>
          </p:spPr>
          <p:txBody>
            <a:bodyPr wrap="none" rtlCol="0">
              <a:spAutoFit/>
            </a:bodyPr>
            <a:lstStyle/>
            <a:p>
              <a:r>
                <a:rPr lang="en-US" sz="2000" dirty="0">
                  <a:solidFill>
                    <a:srgbClr val="FFFFFF"/>
                  </a:solidFill>
                </a:rPr>
                <a:t>3</a:t>
              </a:r>
              <a:endParaRPr lang="en-US" sz="2000" dirty="0" smtClean="0">
                <a:solidFill>
                  <a:srgbClr val="FFFFFF"/>
                </a:solidFill>
              </a:endParaRPr>
            </a:p>
          </p:txBody>
        </p:sp>
        <p:sp>
          <p:nvSpPr>
            <p:cNvPr id="72" name="TextBox 71"/>
            <p:cNvSpPr txBox="1"/>
            <p:nvPr/>
          </p:nvSpPr>
          <p:spPr>
            <a:xfrm>
              <a:off x="4662801" y="1170830"/>
              <a:ext cx="327308" cy="400110"/>
            </a:xfrm>
            <a:prstGeom prst="rect">
              <a:avLst/>
            </a:prstGeom>
            <a:noFill/>
            <a:ln>
              <a:noFill/>
            </a:ln>
          </p:spPr>
          <p:txBody>
            <a:bodyPr wrap="none" rtlCol="0">
              <a:spAutoFit/>
            </a:bodyPr>
            <a:lstStyle/>
            <a:p>
              <a:r>
                <a:rPr lang="en-US" sz="2000" dirty="0">
                  <a:solidFill>
                    <a:srgbClr val="FFFFFF"/>
                  </a:solidFill>
                </a:rPr>
                <a:t>4</a:t>
              </a:r>
              <a:endParaRPr lang="en-US" sz="2000" dirty="0" smtClean="0">
                <a:solidFill>
                  <a:srgbClr val="FFFFFF"/>
                </a:solidFill>
              </a:endParaRPr>
            </a:p>
          </p:txBody>
        </p:sp>
      </p:grpSp>
      <p:sp>
        <p:nvSpPr>
          <p:cNvPr id="86" name="Title 1"/>
          <p:cNvSpPr txBox="1">
            <a:spLocks/>
          </p:cNvSpPr>
          <p:nvPr/>
        </p:nvSpPr>
        <p:spPr bwMode="auto">
          <a:xfrm>
            <a:off x="76200" y="34852"/>
            <a:ext cx="8991600" cy="9335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cap="small" dirty="0">
                <a:solidFill>
                  <a:srgbClr val="FFFFFF"/>
                </a:solidFill>
                <a:latin typeface="Proxima nova"/>
                <a:cs typeface="Proxima nova"/>
              </a:rPr>
              <a:t>Commit Phase of </a:t>
            </a:r>
            <a:r>
              <a:rPr lang="en-US" cap="small" dirty="0" smtClean="0">
                <a:solidFill>
                  <a:srgbClr val="FFFFFF"/>
                </a:solidFill>
                <a:latin typeface="Proxima nova"/>
                <a:cs typeface="Proxima nova"/>
              </a:rPr>
              <a:t>T2</a:t>
            </a:r>
            <a:endParaRPr lang="en-US" cap="small" dirty="0">
              <a:solidFill>
                <a:srgbClr val="FFFFFF"/>
              </a:solidFill>
              <a:latin typeface="Proxima nova"/>
              <a:cs typeface="Proxima nova"/>
            </a:endParaRPr>
          </a:p>
        </p:txBody>
      </p:sp>
      <p:sp>
        <p:nvSpPr>
          <p:cNvPr id="94" name="TextBox 93"/>
          <p:cNvSpPr txBox="1"/>
          <p:nvPr/>
        </p:nvSpPr>
        <p:spPr>
          <a:xfrm>
            <a:off x="602431" y="3424255"/>
            <a:ext cx="483977" cy="400110"/>
          </a:xfrm>
          <a:prstGeom prst="rect">
            <a:avLst/>
          </a:prstGeom>
          <a:noFill/>
          <a:ln>
            <a:noFill/>
          </a:ln>
        </p:spPr>
        <p:txBody>
          <a:bodyPr wrap="none" rtlCol="0">
            <a:spAutoFit/>
          </a:bodyPr>
          <a:lstStyle/>
          <a:p>
            <a:r>
              <a:rPr lang="en-US" sz="2000" dirty="0" smtClean="0">
                <a:solidFill>
                  <a:srgbClr val="FFFFFF"/>
                </a:solidFill>
              </a:rPr>
              <a:t>T1</a:t>
            </a:r>
          </a:p>
        </p:txBody>
      </p:sp>
      <p:sp>
        <p:nvSpPr>
          <p:cNvPr id="95" name="TextBox 94"/>
          <p:cNvSpPr txBox="1"/>
          <p:nvPr/>
        </p:nvSpPr>
        <p:spPr>
          <a:xfrm>
            <a:off x="602431" y="4250355"/>
            <a:ext cx="483977" cy="400110"/>
          </a:xfrm>
          <a:prstGeom prst="rect">
            <a:avLst/>
          </a:prstGeom>
          <a:noFill/>
          <a:ln>
            <a:noFill/>
          </a:ln>
        </p:spPr>
        <p:txBody>
          <a:bodyPr wrap="none" rtlCol="0">
            <a:spAutoFit/>
          </a:bodyPr>
          <a:lstStyle/>
          <a:p>
            <a:r>
              <a:rPr lang="en-US" sz="2000" dirty="0" smtClean="0">
                <a:solidFill>
                  <a:srgbClr val="FFFFFF"/>
                </a:solidFill>
              </a:rPr>
              <a:t>T2</a:t>
            </a:r>
          </a:p>
        </p:txBody>
      </p:sp>
      <p:sp>
        <p:nvSpPr>
          <p:cNvPr id="104" name="TextBox 103"/>
          <p:cNvSpPr txBox="1"/>
          <p:nvPr/>
        </p:nvSpPr>
        <p:spPr>
          <a:xfrm>
            <a:off x="1176369" y="1810191"/>
            <a:ext cx="2279753" cy="338555"/>
          </a:xfrm>
          <a:prstGeom prst="rect">
            <a:avLst/>
          </a:prstGeom>
          <a:solidFill>
            <a:srgbClr val="D99694"/>
          </a:solidFill>
          <a:ln w="57150" cmpd="sng">
            <a:solidFill>
              <a:srgbClr val="FFFFFF"/>
            </a:solidFill>
          </a:ln>
        </p:spPr>
        <p:txBody>
          <a:bodyPr wrap="square" rtlCol="0" anchor="ctr">
            <a:spAutoFit/>
          </a:bodyPr>
          <a:lstStyle/>
          <a:p>
            <a:pPr algn="ctr"/>
            <a:r>
              <a:rPr lang="en-US" sz="1600" b="1" dirty="0" smtClean="0"/>
              <a:t>v1</a:t>
            </a:r>
          </a:p>
        </p:txBody>
      </p:sp>
      <p:sp>
        <p:nvSpPr>
          <p:cNvPr id="105" name="TextBox 104"/>
          <p:cNvSpPr txBox="1"/>
          <p:nvPr/>
        </p:nvSpPr>
        <p:spPr>
          <a:xfrm>
            <a:off x="1177133" y="2310859"/>
            <a:ext cx="153268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v1</a:t>
            </a:r>
          </a:p>
        </p:txBody>
      </p:sp>
      <p:cxnSp>
        <p:nvCxnSpPr>
          <p:cNvPr id="106" name="Straight Connector 105"/>
          <p:cNvCxnSpPr/>
          <p:nvPr/>
        </p:nvCxnSpPr>
        <p:spPr>
          <a:xfrm>
            <a:off x="1174688" y="3241408"/>
            <a:ext cx="4417958" cy="0"/>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9375" y="1778000"/>
            <a:ext cx="1056700" cy="400110"/>
          </a:xfrm>
          <a:prstGeom prst="rect">
            <a:avLst/>
          </a:prstGeom>
          <a:noFill/>
        </p:spPr>
        <p:txBody>
          <a:bodyPr wrap="none" rtlCol="0">
            <a:spAutoFit/>
          </a:bodyPr>
          <a:lstStyle/>
          <a:p>
            <a:r>
              <a:rPr lang="en-US" sz="2000" dirty="0" smtClean="0">
                <a:solidFill>
                  <a:schemeClr val="bg1"/>
                </a:solidFill>
              </a:rPr>
              <a:t>Tuple A</a:t>
            </a:r>
          </a:p>
        </p:txBody>
      </p:sp>
      <p:sp>
        <p:nvSpPr>
          <p:cNvPr id="108" name="TextBox 107"/>
          <p:cNvSpPr txBox="1"/>
          <p:nvPr/>
        </p:nvSpPr>
        <p:spPr>
          <a:xfrm>
            <a:off x="74081" y="2279109"/>
            <a:ext cx="1059054" cy="400110"/>
          </a:xfrm>
          <a:prstGeom prst="rect">
            <a:avLst/>
          </a:prstGeom>
          <a:noFill/>
        </p:spPr>
        <p:txBody>
          <a:bodyPr wrap="none" rtlCol="0">
            <a:spAutoFit/>
          </a:bodyPr>
          <a:lstStyle/>
          <a:p>
            <a:r>
              <a:rPr lang="en-US" sz="2000" dirty="0" smtClean="0">
                <a:solidFill>
                  <a:schemeClr val="bg1"/>
                </a:solidFill>
              </a:rPr>
              <a:t>Tuple B</a:t>
            </a:r>
          </a:p>
        </p:txBody>
      </p:sp>
      <p:grpSp>
        <p:nvGrpSpPr>
          <p:cNvPr id="55" name="Group 54"/>
          <p:cNvGrpSpPr/>
          <p:nvPr/>
        </p:nvGrpSpPr>
        <p:grpSpPr>
          <a:xfrm>
            <a:off x="1177133" y="4262085"/>
            <a:ext cx="1515873" cy="142145"/>
            <a:chOff x="1893455" y="2966764"/>
            <a:chExt cx="759113" cy="171996"/>
          </a:xfrm>
        </p:grpSpPr>
        <p:cxnSp>
          <p:nvCxnSpPr>
            <p:cNvPr id="56" name="Straight Connector 55"/>
            <p:cNvCxnSpPr/>
            <p:nvPr/>
          </p:nvCxnSpPr>
          <p:spPr>
            <a:xfrm>
              <a:off x="1893455" y="3050309"/>
              <a:ext cx="759113" cy="0"/>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893455"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652568" y="2966764"/>
              <a:ext cx="0" cy="171996"/>
            </a:xfrm>
            <a:prstGeom prst="line">
              <a:avLst/>
            </a:prstGeom>
            <a:ln w="57150" cmpd="sng">
              <a:solidFill>
                <a:schemeClr val="accent2">
                  <a:lumMod val="60000"/>
                  <a:lumOff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73" name="Group 72"/>
          <p:cNvGrpSpPr/>
          <p:nvPr/>
        </p:nvGrpSpPr>
        <p:grpSpPr>
          <a:xfrm>
            <a:off x="1177133" y="4492445"/>
            <a:ext cx="1515874" cy="142145"/>
            <a:chOff x="1893455" y="2966764"/>
            <a:chExt cx="759114" cy="171996"/>
          </a:xfrm>
        </p:grpSpPr>
        <p:cxnSp>
          <p:nvCxnSpPr>
            <p:cNvPr id="74" name="Straight Connector 73"/>
            <p:cNvCxnSpPr/>
            <p:nvPr/>
          </p:nvCxnSpPr>
          <p:spPr>
            <a:xfrm>
              <a:off x="1893456" y="3050309"/>
              <a:ext cx="759113" cy="0"/>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893455"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652568" y="2966764"/>
              <a:ext cx="0" cy="171996"/>
            </a:xfrm>
            <a:prstGeom prst="line">
              <a:avLst/>
            </a:prstGeom>
            <a:ln w="57150" cmpd="sng">
              <a:solidFill>
                <a:srgbClr val="C3D69B"/>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78" name="TextBox 77"/>
          <p:cNvSpPr txBox="1"/>
          <p:nvPr/>
        </p:nvSpPr>
        <p:spPr>
          <a:xfrm>
            <a:off x="5240421" y="3431088"/>
            <a:ext cx="3854116" cy="1384995"/>
          </a:xfrm>
          <a:prstGeom prst="rect">
            <a:avLst/>
          </a:prstGeom>
          <a:noFill/>
          <a:ln>
            <a:noFill/>
          </a:ln>
        </p:spPr>
        <p:txBody>
          <a:bodyPr wrap="square" rtlCol="0">
            <a:spAutoFit/>
          </a:bodyPr>
          <a:lstStyle/>
          <a:p>
            <a:r>
              <a:rPr lang="en-US" dirty="0">
                <a:solidFill>
                  <a:srgbClr val="FFFFFF"/>
                </a:solidFill>
              </a:rPr>
              <a:t>Compute </a:t>
            </a:r>
            <a:r>
              <a:rPr lang="en-US" dirty="0" err="1" smtClean="0">
                <a:solidFill>
                  <a:srgbClr val="FFFFFF"/>
                </a:solidFill>
              </a:rPr>
              <a:t>CommitTS</a:t>
            </a:r>
            <a:r>
              <a:rPr lang="en-US" dirty="0" smtClean="0">
                <a:solidFill>
                  <a:srgbClr val="FFFFFF"/>
                </a:solidFill>
              </a:rPr>
              <a:t> for T2</a:t>
            </a:r>
          </a:p>
          <a:p>
            <a:pPr>
              <a:lnSpc>
                <a:spcPct val="50000"/>
              </a:lnSpc>
            </a:pPr>
            <a:endParaRPr lang="en-US" dirty="0" smtClean="0">
              <a:solidFill>
                <a:srgbClr val="FFFFFF"/>
              </a:solidFill>
            </a:endParaRPr>
          </a:p>
          <a:p>
            <a:r>
              <a:rPr lang="en-US" dirty="0" smtClean="0">
                <a:solidFill>
                  <a:srgbClr val="FFFFFF"/>
                </a:solidFill>
              </a:rPr>
              <a:t>Find </a:t>
            </a:r>
            <a:r>
              <a:rPr lang="en-US" dirty="0">
                <a:solidFill>
                  <a:srgbClr val="FFFFFF"/>
                </a:solidFill>
              </a:rPr>
              <a:t>consistent read </a:t>
            </a:r>
            <a:r>
              <a:rPr lang="en-US" dirty="0" smtClean="0">
                <a:solidFill>
                  <a:srgbClr val="FFFFFF"/>
                </a:solidFill>
              </a:rPr>
              <a:t>time for T2 (no writes in T2)</a:t>
            </a:r>
            <a:endParaRPr lang="en-US" dirty="0">
              <a:solidFill>
                <a:srgbClr val="FFFFFF"/>
              </a:solidFill>
            </a:endParaRPr>
          </a:p>
        </p:txBody>
      </p:sp>
      <p:sp>
        <p:nvSpPr>
          <p:cNvPr id="77" name="TextBox 76"/>
          <p:cNvSpPr txBox="1"/>
          <p:nvPr/>
        </p:nvSpPr>
        <p:spPr>
          <a:xfrm>
            <a:off x="2693005" y="2310859"/>
            <a:ext cx="76311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v2</a:t>
            </a:r>
          </a:p>
        </p:txBody>
      </p:sp>
      <p:sp>
        <p:nvSpPr>
          <p:cNvPr id="82" name="Rectangle 81"/>
          <p:cNvSpPr/>
          <p:nvPr/>
        </p:nvSpPr>
        <p:spPr>
          <a:xfrm>
            <a:off x="2693005" y="3393214"/>
            <a:ext cx="1244852" cy="584776"/>
          </a:xfrm>
          <a:prstGeom prst="rect">
            <a:avLst/>
          </a:prstGeom>
          <a:solidFill>
            <a:schemeClr val="bg1">
              <a:lumMod val="85000"/>
            </a:schemeClr>
          </a:solidFill>
        </p:spPr>
        <p:txBody>
          <a:bodyPr wrap="none">
            <a:spAutoFit/>
          </a:bodyPr>
          <a:lstStyle/>
          <a:p>
            <a:r>
              <a:rPr lang="en-US" sz="1600" dirty="0"/>
              <a:t>T1 commits </a:t>
            </a:r>
            <a:endParaRPr lang="en-US" sz="1600" dirty="0" smtClean="0"/>
          </a:p>
          <a:p>
            <a:r>
              <a:rPr lang="en-US" sz="1600" dirty="0" smtClean="0"/>
              <a:t>@ </a:t>
            </a:r>
            <a:r>
              <a:rPr lang="en-US" sz="1600" dirty="0"/>
              <a:t>TS=2</a:t>
            </a:r>
          </a:p>
        </p:txBody>
      </p:sp>
      <p:sp>
        <p:nvSpPr>
          <p:cNvPr id="80" name="Rounded Rectangle 79"/>
          <p:cNvSpPr/>
          <p:nvPr/>
        </p:nvSpPr>
        <p:spPr>
          <a:xfrm>
            <a:off x="1183804" y="3911149"/>
            <a:ext cx="756445" cy="1063118"/>
          </a:xfrm>
          <a:prstGeom prst="roundRect">
            <a:avLst>
              <a:gd name="adj" fmla="val 10633"/>
            </a:avLst>
          </a:prstGeom>
          <a:solidFill>
            <a:schemeClr val="accent5">
              <a:lumMod val="60000"/>
              <a:lumOff val="40000"/>
              <a:alpha val="32000"/>
            </a:schemeClr>
          </a:solidFill>
          <a:ln w="38100">
            <a:solidFill>
              <a:srgbClr val="FFFFF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1003200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1183804" y="1563211"/>
            <a:ext cx="3793159" cy="3204052"/>
            <a:chOff x="1410052" y="1603851"/>
            <a:chExt cx="3793159" cy="1963781"/>
          </a:xfrm>
        </p:grpSpPr>
        <p:grpSp>
          <p:nvGrpSpPr>
            <p:cNvPr id="97" name="Group 96"/>
            <p:cNvGrpSpPr/>
            <p:nvPr/>
          </p:nvGrpSpPr>
          <p:grpSpPr>
            <a:xfrm>
              <a:off x="1410052" y="1614846"/>
              <a:ext cx="2276060" cy="1952786"/>
              <a:chOff x="1906668" y="2022928"/>
              <a:chExt cx="2276060" cy="1934054"/>
            </a:xfrm>
          </p:grpSpPr>
          <p:cxnSp>
            <p:nvCxnSpPr>
              <p:cNvPr id="100" name="Straight Connector 99"/>
              <p:cNvCxnSpPr/>
              <p:nvPr/>
            </p:nvCxnSpPr>
            <p:spPr>
              <a:xfrm flipV="1">
                <a:off x="1906668" y="2051123"/>
                <a:ext cx="0" cy="1905859"/>
              </a:xfrm>
              <a:prstGeom prst="line">
                <a:avLst/>
              </a:prstGeom>
              <a:ln w="19050" cmpd="sng">
                <a:solidFill>
                  <a:srgbClr val="FFFF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653641" y="2022928"/>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3422542"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4182728" y="2022954"/>
                <a:ext cx="0" cy="1905858"/>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98" name="Straight Connector 97"/>
            <p:cNvCxnSpPr/>
            <p:nvPr/>
          </p:nvCxnSpPr>
          <p:spPr>
            <a:xfrm flipV="1">
              <a:off x="4443025"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203211" y="1603851"/>
              <a:ext cx="0" cy="1924316"/>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ln>
            <a:noFill/>
          </a:ln>
        </p:spPr>
        <p:txBody>
          <a:bodyPr/>
          <a:lstStyle/>
          <a:p>
            <a:r>
              <a:rPr lang="en-US" dirty="0" smtClean="0"/>
              <a:t> </a:t>
            </a:r>
            <a:endParaRPr lang="en-US" dirty="0"/>
          </a:p>
        </p:txBody>
      </p:sp>
      <p:sp>
        <p:nvSpPr>
          <p:cNvPr id="3" name="Slide Number Placeholder 2"/>
          <p:cNvSpPr>
            <a:spLocks noGrp="1"/>
          </p:cNvSpPr>
          <p:nvPr>
            <p:ph type="sldNum" sz="quarter" idx="12"/>
          </p:nvPr>
        </p:nvSpPr>
        <p:spPr/>
        <p:txBody>
          <a:bodyPr/>
          <a:lstStyle/>
          <a:p>
            <a:pPr>
              <a:defRPr/>
            </a:pPr>
            <a:fld id="{A25DB2B2-97FA-EB4F-954C-0F23F9AC9A05}" type="slidenum">
              <a:rPr lang="en-US" smtClean="0"/>
              <a:pPr>
                <a:defRPr/>
              </a:pPr>
              <a:t>50</a:t>
            </a:fld>
            <a:endParaRPr lang="en-US"/>
          </a:p>
        </p:txBody>
      </p:sp>
      <p:cxnSp>
        <p:nvCxnSpPr>
          <p:cNvPr id="14" name="Straight Arrow Connector 13"/>
          <p:cNvCxnSpPr/>
          <p:nvPr/>
        </p:nvCxnSpPr>
        <p:spPr>
          <a:xfrm>
            <a:off x="1174688" y="1592830"/>
            <a:ext cx="4417958" cy="0"/>
          </a:xfrm>
          <a:prstGeom prst="straightConnector1">
            <a:avLst/>
          </a:prstGeom>
          <a:ln w="19050" cmpd="sng">
            <a:solidFill>
              <a:srgbClr val="FFFFFF"/>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60551" y="1158846"/>
            <a:ext cx="1624488" cy="400110"/>
          </a:xfrm>
          <a:prstGeom prst="rect">
            <a:avLst/>
          </a:prstGeom>
          <a:noFill/>
          <a:ln>
            <a:noFill/>
          </a:ln>
        </p:spPr>
        <p:txBody>
          <a:bodyPr wrap="none" rtlCol="0">
            <a:spAutoFit/>
          </a:bodyPr>
          <a:lstStyle/>
          <a:p>
            <a:r>
              <a:rPr lang="en-US" sz="2000" dirty="0" smtClean="0">
                <a:solidFill>
                  <a:srgbClr val="FFFFFF"/>
                </a:solidFill>
              </a:rPr>
              <a:t>Logical Time</a:t>
            </a:r>
          </a:p>
        </p:txBody>
      </p:sp>
      <p:sp>
        <p:nvSpPr>
          <p:cNvPr id="16" name="TextBox 15"/>
          <p:cNvSpPr txBox="1"/>
          <p:nvPr/>
        </p:nvSpPr>
        <p:spPr>
          <a:xfrm>
            <a:off x="5762953" y="1793585"/>
            <a:ext cx="1541688" cy="1265988"/>
          </a:xfrm>
          <a:prstGeom prst="rect">
            <a:avLst/>
          </a:prstGeom>
          <a:noFill/>
          <a:ln>
            <a:noFill/>
          </a:ln>
        </p:spPr>
        <p:txBody>
          <a:bodyPr wrap="square" rtlCol="0">
            <a:spAutoFit/>
          </a:bodyPr>
          <a:lstStyle/>
          <a:p>
            <a:pPr>
              <a:lnSpc>
                <a:spcPct val="120000"/>
              </a:lnSpc>
            </a:pPr>
            <a:r>
              <a:rPr lang="en-US" sz="1600" b="1" u="sng" dirty="0" smtClean="0">
                <a:solidFill>
                  <a:srgbClr val="FFFFFF"/>
                </a:solidFill>
              </a:rPr>
              <a:t>Transaction 1</a:t>
            </a:r>
          </a:p>
          <a:p>
            <a:pPr>
              <a:lnSpc>
                <a:spcPct val="120000"/>
              </a:lnSpc>
            </a:pPr>
            <a:r>
              <a:rPr lang="en-US" sz="1600" dirty="0" smtClean="0">
                <a:solidFill>
                  <a:schemeClr val="bg1"/>
                </a:solidFill>
              </a:rPr>
              <a:t>     load A</a:t>
            </a:r>
          </a:p>
          <a:p>
            <a:pPr>
              <a:lnSpc>
                <a:spcPct val="120000"/>
              </a:lnSpc>
            </a:pPr>
            <a:r>
              <a:rPr lang="en-US" sz="1600" dirty="0">
                <a:solidFill>
                  <a:schemeClr val="bg1"/>
                </a:solidFill>
              </a:rPr>
              <a:t> </a:t>
            </a:r>
            <a:r>
              <a:rPr lang="en-US" sz="1600" dirty="0" smtClean="0">
                <a:solidFill>
                  <a:schemeClr val="bg1"/>
                </a:solidFill>
              </a:rPr>
              <a:t>    store B</a:t>
            </a:r>
          </a:p>
          <a:p>
            <a:pPr>
              <a:lnSpc>
                <a:spcPct val="120000"/>
              </a:lnSpc>
            </a:pPr>
            <a:r>
              <a:rPr lang="en-US" sz="1600" dirty="0">
                <a:solidFill>
                  <a:srgbClr val="FFFFFF"/>
                </a:solidFill>
              </a:rPr>
              <a:t> </a:t>
            </a:r>
            <a:r>
              <a:rPr lang="en-US" sz="1600" dirty="0" smtClean="0">
                <a:solidFill>
                  <a:srgbClr val="FFFFFF"/>
                </a:solidFill>
              </a:rPr>
              <a:t>    commit?</a:t>
            </a:r>
          </a:p>
        </p:txBody>
      </p:sp>
      <p:sp>
        <p:nvSpPr>
          <p:cNvPr id="17" name="TextBox 16"/>
          <p:cNvSpPr txBox="1"/>
          <p:nvPr/>
        </p:nvSpPr>
        <p:spPr>
          <a:xfrm>
            <a:off x="7314171" y="1793585"/>
            <a:ext cx="1759116" cy="1265988"/>
          </a:xfrm>
          <a:prstGeom prst="rect">
            <a:avLst/>
          </a:prstGeom>
          <a:noFill/>
          <a:ln>
            <a:noFill/>
          </a:ln>
        </p:spPr>
        <p:txBody>
          <a:bodyPr wrap="square" rtlCol="0">
            <a:spAutoFit/>
          </a:bodyPr>
          <a:lstStyle/>
          <a:p>
            <a:pPr>
              <a:lnSpc>
                <a:spcPct val="120000"/>
              </a:lnSpc>
            </a:pPr>
            <a:r>
              <a:rPr lang="en-US" sz="1600" b="1" u="sng" dirty="0">
                <a:solidFill>
                  <a:srgbClr val="FFFFFF"/>
                </a:solidFill>
              </a:rPr>
              <a:t>Transaction </a:t>
            </a:r>
            <a:r>
              <a:rPr lang="en-US" sz="1600" b="1" u="sng" dirty="0" smtClean="0">
                <a:solidFill>
                  <a:srgbClr val="FFFFFF"/>
                </a:solidFill>
              </a:rPr>
              <a:t>2</a:t>
            </a:r>
          </a:p>
          <a:p>
            <a:pPr>
              <a:lnSpc>
                <a:spcPct val="120000"/>
              </a:lnSpc>
            </a:pPr>
            <a:r>
              <a:rPr lang="en-US" sz="1600" dirty="0">
                <a:solidFill>
                  <a:srgbClr val="FFFFFF"/>
                </a:solidFill>
              </a:rPr>
              <a:t> </a:t>
            </a:r>
            <a:r>
              <a:rPr lang="en-US" sz="1600" dirty="0" smtClean="0">
                <a:solidFill>
                  <a:srgbClr val="FFFFFF"/>
                </a:solidFill>
              </a:rPr>
              <a:t>      load A</a:t>
            </a:r>
          </a:p>
          <a:p>
            <a:pPr>
              <a:lnSpc>
                <a:spcPct val="120000"/>
              </a:lnSpc>
            </a:pPr>
            <a:r>
              <a:rPr lang="en-US" sz="1600" dirty="0">
                <a:solidFill>
                  <a:schemeClr val="bg1"/>
                </a:solidFill>
              </a:rPr>
              <a:t> </a:t>
            </a:r>
            <a:r>
              <a:rPr lang="en-US" sz="1600" dirty="0" smtClean="0">
                <a:solidFill>
                  <a:schemeClr val="bg1"/>
                </a:solidFill>
              </a:rPr>
              <a:t>      load </a:t>
            </a:r>
            <a:r>
              <a:rPr lang="en-US" sz="1600" dirty="0">
                <a:solidFill>
                  <a:schemeClr val="bg1"/>
                </a:solidFill>
              </a:rPr>
              <a:t>B</a:t>
            </a:r>
            <a:endParaRPr lang="en-US" sz="1600" dirty="0" smtClean="0">
              <a:solidFill>
                <a:schemeClr val="bg1"/>
              </a:solidFill>
            </a:endParaRPr>
          </a:p>
          <a:p>
            <a:pPr>
              <a:lnSpc>
                <a:spcPct val="120000"/>
              </a:lnSpc>
            </a:pPr>
            <a:r>
              <a:rPr lang="en-US" sz="1600" dirty="0" smtClean="0">
                <a:solidFill>
                  <a:srgbClr val="FFFFFF"/>
                </a:solidFill>
              </a:rPr>
              <a:t>       </a:t>
            </a:r>
            <a:r>
              <a:rPr lang="en-US" sz="1600" dirty="0">
                <a:solidFill>
                  <a:srgbClr val="FFFFFF"/>
                </a:solidFill>
              </a:rPr>
              <a:t>commit?</a:t>
            </a:r>
          </a:p>
        </p:txBody>
      </p:sp>
      <p:grpSp>
        <p:nvGrpSpPr>
          <p:cNvPr id="18" name="Group 17"/>
          <p:cNvGrpSpPr/>
          <p:nvPr/>
        </p:nvGrpSpPr>
        <p:grpSpPr>
          <a:xfrm>
            <a:off x="5776321" y="2168358"/>
            <a:ext cx="245548" cy="276998"/>
            <a:chOff x="5289914" y="1374016"/>
            <a:chExt cx="337037" cy="380208"/>
          </a:xfrm>
        </p:grpSpPr>
        <p:sp>
          <p:nvSpPr>
            <p:cNvPr id="19" name="Oval 18"/>
            <p:cNvSpPr/>
            <p:nvPr/>
          </p:nvSpPr>
          <p:spPr bwMode="auto">
            <a:xfrm>
              <a:off x="5330315" y="1423593"/>
              <a:ext cx="296636" cy="294095"/>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0" name="TextBox 19"/>
            <p:cNvSpPr txBox="1"/>
            <p:nvPr/>
          </p:nvSpPr>
          <p:spPr>
            <a:xfrm>
              <a:off x="5289914" y="1374016"/>
              <a:ext cx="299634" cy="380208"/>
            </a:xfrm>
            <a:prstGeom prst="rect">
              <a:avLst/>
            </a:prstGeom>
            <a:noFill/>
            <a:ln>
              <a:noFill/>
            </a:ln>
          </p:spPr>
          <p:txBody>
            <a:bodyPr wrap="square" rtlCol="0">
              <a:spAutoFit/>
            </a:bodyPr>
            <a:lstStyle/>
            <a:p>
              <a:r>
                <a:rPr lang="en-US" sz="1200" b="1" dirty="0" smtClean="0">
                  <a:solidFill>
                    <a:srgbClr val="000000"/>
                  </a:solidFill>
                </a:rPr>
                <a:t>1</a:t>
              </a:r>
            </a:p>
          </p:txBody>
        </p:sp>
      </p:grpSp>
      <p:grpSp>
        <p:nvGrpSpPr>
          <p:cNvPr id="21" name="Group 20"/>
          <p:cNvGrpSpPr/>
          <p:nvPr/>
        </p:nvGrpSpPr>
        <p:grpSpPr>
          <a:xfrm>
            <a:off x="5782222" y="2478101"/>
            <a:ext cx="239641" cy="276999"/>
            <a:chOff x="5298022" y="1374003"/>
            <a:chExt cx="328929" cy="380205"/>
          </a:xfrm>
        </p:grpSpPr>
        <p:sp>
          <p:nvSpPr>
            <p:cNvPr id="22" name="Oval 21"/>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3" name="TextBox 22"/>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3</a:t>
              </a:r>
              <a:endParaRPr lang="en-US" sz="1200" b="1" dirty="0" smtClean="0">
                <a:solidFill>
                  <a:srgbClr val="000000"/>
                </a:solidFill>
              </a:endParaRPr>
            </a:p>
          </p:txBody>
        </p:sp>
      </p:grpSp>
      <p:grpSp>
        <p:nvGrpSpPr>
          <p:cNvPr id="24" name="Group 23"/>
          <p:cNvGrpSpPr/>
          <p:nvPr/>
        </p:nvGrpSpPr>
        <p:grpSpPr>
          <a:xfrm>
            <a:off x="5786389" y="2772323"/>
            <a:ext cx="239641" cy="276999"/>
            <a:chOff x="5298022" y="1374016"/>
            <a:chExt cx="328929" cy="380208"/>
          </a:xfrm>
        </p:grpSpPr>
        <p:sp>
          <p:nvSpPr>
            <p:cNvPr id="25" name="Oval 24"/>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6" name="TextBox 25"/>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5</a:t>
              </a:r>
              <a:endParaRPr lang="en-US" sz="1200" b="1" dirty="0" smtClean="0">
                <a:solidFill>
                  <a:srgbClr val="000000"/>
                </a:solidFill>
              </a:endParaRPr>
            </a:p>
          </p:txBody>
        </p:sp>
      </p:grpSp>
      <p:grpSp>
        <p:nvGrpSpPr>
          <p:cNvPr id="27" name="Group 26"/>
          <p:cNvGrpSpPr/>
          <p:nvPr/>
        </p:nvGrpSpPr>
        <p:grpSpPr>
          <a:xfrm>
            <a:off x="7405730" y="2168358"/>
            <a:ext cx="239641" cy="276999"/>
            <a:chOff x="5298022" y="1374003"/>
            <a:chExt cx="328929" cy="380205"/>
          </a:xfrm>
        </p:grpSpPr>
        <p:sp>
          <p:nvSpPr>
            <p:cNvPr id="28" name="Oval 27"/>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29" name="TextBox 28"/>
            <p:cNvSpPr txBox="1"/>
            <p:nvPr/>
          </p:nvSpPr>
          <p:spPr>
            <a:xfrm>
              <a:off x="5298022" y="1374003"/>
              <a:ext cx="299634" cy="380205"/>
            </a:xfrm>
            <a:prstGeom prst="rect">
              <a:avLst/>
            </a:prstGeom>
            <a:noFill/>
            <a:ln>
              <a:noFill/>
            </a:ln>
          </p:spPr>
          <p:txBody>
            <a:bodyPr wrap="square" rtlCol="0">
              <a:spAutoFit/>
            </a:bodyPr>
            <a:lstStyle/>
            <a:p>
              <a:r>
                <a:rPr lang="en-US" sz="1200" b="1" dirty="0">
                  <a:solidFill>
                    <a:srgbClr val="000000"/>
                  </a:solidFill>
                </a:rPr>
                <a:t>2</a:t>
              </a:r>
              <a:endParaRPr lang="en-US" sz="1200" b="1" dirty="0" smtClean="0">
                <a:solidFill>
                  <a:srgbClr val="000000"/>
                </a:solidFill>
              </a:endParaRPr>
            </a:p>
          </p:txBody>
        </p:sp>
      </p:grpSp>
      <p:grpSp>
        <p:nvGrpSpPr>
          <p:cNvPr id="30" name="Group 29"/>
          <p:cNvGrpSpPr/>
          <p:nvPr/>
        </p:nvGrpSpPr>
        <p:grpSpPr>
          <a:xfrm>
            <a:off x="7405730" y="2465142"/>
            <a:ext cx="239641" cy="276999"/>
            <a:chOff x="5298022" y="1374003"/>
            <a:chExt cx="328929" cy="380205"/>
          </a:xfrm>
        </p:grpSpPr>
        <p:sp>
          <p:nvSpPr>
            <p:cNvPr id="31" name="Oval 30"/>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2" name="TextBox 31"/>
            <p:cNvSpPr txBox="1"/>
            <p:nvPr/>
          </p:nvSpPr>
          <p:spPr>
            <a:xfrm>
              <a:off x="5298022" y="1374003"/>
              <a:ext cx="299634" cy="380205"/>
            </a:xfrm>
            <a:prstGeom prst="rect">
              <a:avLst/>
            </a:prstGeom>
            <a:noFill/>
            <a:ln>
              <a:noFill/>
            </a:ln>
          </p:spPr>
          <p:txBody>
            <a:bodyPr wrap="square" rtlCol="0">
              <a:spAutoFit/>
            </a:bodyPr>
            <a:lstStyle/>
            <a:p>
              <a:r>
                <a:rPr lang="en-US" sz="1200" b="1" dirty="0" smtClean="0">
                  <a:solidFill>
                    <a:srgbClr val="000000"/>
                  </a:solidFill>
                </a:rPr>
                <a:t>4</a:t>
              </a:r>
            </a:p>
          </p:txBody>
        </p:sp>
      </p:grpSp>
      <p:grpSp>
        <p:nvGrpSpPr>
          <p:cNvPr id="33" name="Group 32"/>
          <p:cNvGrpSpPr/>
          <p:nvPr/>
        </p:nvGrpSpPr>
        <p:grpSpPr>
          <a:xfrm>
            <a:off x="7408662" y="2755539"/>
            <a:ext cx="239641" cy="276999"/>
            <a:chOff x="5298022" y="1374016"/>
            <a:chExt cx="328929" cy="380208"/>
          </a:xfrm>
        </p:grpSpPr>
        <p:sp>
          <p:nvSpPr>
            <p:cNvPr id="34" name="Oval 33"/>
            <p:cNvSpPr/>
            <p:nvPr/>
          </p:nvSpPr>
          <p:spPr bwMode="auto">
            <a:xfrm>
              <a:off x="5330315" y="1423587"/>
              <a:ext cx="296636" cy="294094"/>
            </a:xfrm>
            <a:prstGeom prst="ellipse">
              <a:avLst/>
            </a:prstGeom>
            <a:solidFill>
              <a:schemeClr val="accent3">
                <a:lumMod val="60000"/>
                <a:lumOff val="40000"/>
              </a:schemeClr>
            </a:solidFill>
            <a:ln w="25400">
              <a:noFill/>
              <a:miter lim="800000"/>
              <a:headEnd/>
              <a:tailEnd/>
            </a:ln>
            <a:effectLst/>
          </p:spPr>
          <p:txBody>
            <a:bodyPr rtlCol="0" anchor="ctr">
              <a:prstTxWarp prst="textNoShape">
                <a:avLst/>
              </a:prstTxWarp>
            </a:bodyPr>
            <a:lstStyle/>
            <a:p>
              <a:pPr algn="ctr" fontAlgn="auto">
                <a:spcBef>
                  <a:spcPts val="0"/>
                </a:spcBef>
                <a:spcAft>
                  <a:spcPts val="0"/>
                </a:spcAft>
              </a:pPr>
              <a:endParaRPr lang="en-US" sz="1100" b="1" dirty="0">
                <a:solidFill>
                  <a:srgbClr val="000000"/>
                </a:solidFill>
                <a:latin typeface="+mn-lt"/>
                <a:ea typeface="+mn-ea"/>
                <a:cs typeface="+mn-cs"/>
              </a:endParaRPr>
            </a:p>
          </p:txBody>
        </p:sp>
        <p:sp>
          <p:nvSpPr>
            <p:cNvPr id="35" name="TextBox 34"/>
            <p:cNvSpPr txBox="1"/>
            <p:nvPr/>
          </p:nvSpPr>
          <p:spPr>
            <a:xfrm>
              <a:off x="5298022" y="1374016"/>
              <a:ext cx="299634" cy="380208"/>
            </a:xfrm>
            <a:prstGeom prst="rect">
              <a:avLst/>
            </a:prstGeom>
            <a:noFill/>
            <a:ln>
              <a:noFill/>
            </a:ln>
          </p:spPr>
          <p:txBody>
            <a:bodyPr wrap="square" rtlCol="0">
              <a:spAutoFit/>
            </a:bodyPr>
            <a:lstStyle/>
            <a:p>
              <a:r>
                <a:rPr lang="en-US" sz="1200" b="1" dirty="0">
                  <a:solidFill>
                    <a:srgbClr val="000000"/>
                  </a:solidFill>
                </a:rPr>
                <a:t>6</a:t>
              </a:r>
              <a:endParaRPr lang="en-US" sz="1200" b="1" dirty="0" smtClean="0">
                <a:solidFill>
                  <a:srgbClr val="000000"/>
                </a:solidFill>
              </a:endParaRPr>
            </a:p>
          </p:txBody>
        </p:sp>
      </p:grpSp>
      <p:grpSp>
        <p:nvGrpSpPr>
          <p:cNvPr id="67" name="Group 66"/>
          <p:cNvGrpSpPr/>
          <p:nvPr/>
        </p:nvGrpSpPr>
        <p:grpSpPr>
          <a:xfrm>
            <a:off x="1358073" y="1113105"/>
            <a:ext cx="3405788" cy="400110"/>
            <a:chOff x="1584321" y="1170830"/>
            <a:chExt cx="3405788" cy="400110"/>
          </a:xfrm>
        </p:grpSpPr>
        <p:sp>
          <p:nvSpPr>
            <p:cNvPr id="68" name="TextBox 67"/>
            <p:cNvSpPr txBox="1"/>
            <p:nvPr/>
          </p:nvSpPr>
          <p:spPr>
            <a:xfrm>
              <a:off x="1584321" y="1170830"/>
              <a:ext cx="327308" cy="400110"/>
            </a:xfrm>
            <a:prstGeom prst="rect">
              <a:avLst/>
            </a:prstGeom>
            <a:noFill/>
            <a:ln>
              <a:noFill/>
            </a:ln>
          </p:spPr>
          <p:txBody>
            <a:bodyPr wrap="none" rtlCol="0">
              <a:spAutoFit/>
            </a:bodyPr>
            <a:lstStyle/>
            <a:p>
              <a:r>
                <a:rPr lang="en-US" sz="2000" dirty="0">
                  <a:solidFill>
                    <a:srgbClr val="FFFFFF"/>
                  </a:solidFill>
                </a:rPr>
                <a:t>0</a:t>
              </a:r>
              <a:endParaRPr lang="en-US" sz="2000" dirty="0" smtClean="0">
                <a:solidFill>
                  <a:srgbClr val="FFFFFF"/>
                </a:solidFill>
              </a:endParaRPr>
            </a:p>
          </p:txBody>
        </p:sp>
        <p:sp>
          <p:nvSpPr>
            <p:cNvPr id="69" name="TextBox 68"/>
            <p:cNvSpPr txBox="1"/>
            <p:nvPr/>
          </p:nvSpPr>
          <p:spPr>
            <a:xfrm>
              <a:off x="2328333" y="1170830"/>
              <a:ext cx="327308" cy="400110"/>
            </a:xfrm>
            <a:prstGeom prst="rect">
              <a:avLst/>
            </a:prstGeom>
            <a:noFill/>
            <a:ln>
              <a:noFill/>
            </a:ln>
          </p:spPr>
          <p:txBody>
            <a:bodyPr wrap="none" rtlCol="0">
              <a:spAutoFit/>
            </a:bodyPr>
            <a:lstStyle/>
            <a:p>
              <a:r>
                <a:rPr lang="en-US" sz="2000" dirty="0">
                  <a:solidFill>
                    <a:srgbClr val="FFFFFF"/>
                  </a:solidFill>
                </a:rPr>
                <a:t>1</a:t>
              </a:r>
              <a:endParaRPr lang="en-US" sz="2000" dirty="0" smtClean="0">
                <a:solidFill>
                  <a:srgbClr val="FFFFFF"/>
                </a:solidFill>
              </a:endParaRPr>
            </a:p>
          </p:txBody>
        </p:sp>
        <p:sp>
          <p:nvSpPr>
            <p:cNvPr id="70" name="TextBox 69"/>
            <p:cNvSpPr txBox="1"/>
            <p:nvPr/>
          </p:nvSpPr>
          <p:spPr>
            <a:xfrm>
              <a:off x="3110653" y="1170830"/>
              <a:ext cx="327308" cy="400110"/>
            </a:xfrm>
            <a:prstGeom prst="rect">
              <a:avLst/>
            </a:prstGeom>
            <a:noFill/>
            <a:ln>
              <a:noFill/>
            </a:ln>
          </p:spPr>
          <p:txBody>
            <a:bodyPr wrap="none" rtlCol="0">
              <a:spAutoFit/>
            </a:bodyPr>
            <a:lstStyle/>
            <a:p>
              <a:r>
                <a:rPr lang="en-US" sz="2000" dirty="0">
                  <a:solidFill>
                    <a:srgbClr val="FFFFFF"/>
                  </a:solidFill>
                </a:rPr>
                <a:t>2</a:t>
              </a:r>
              <a:endParaRPr lang="en-US" sz="2000" dirty="0" smtClean="0">
                <a:solidFill>
                  <a:srgbClr val="FFFFFF"/>
                </a:solidFill>
              </a:endParaRPr>
            </a:p>
          </p:txBody>
        </p:sp>
        <p:sp>
          <p:nvSpPr>
            <p:cNvPr id="71" name="TextBox 70"/>
            <p:cNvSpPr txBox="1"/>
            <p:nvPr/>
          </p:nvSpPr>
          <p:spPr>
            <a:xfrm>
              <a:off x="3880481" y="1170830"/>
              <a:ext cx="327308" cy="400110"/>
            </a:xfrm>
            <a:prstGeom prst="rect">
              <a:avLst/>
            </a:prstGeom>
            <a:noFill/>
            <a:ln>
              <a:noFill/>
            </a:ln>
          </p:spPr>
          <p:txBody>
            <a:bodyPr wrap="none" rtlCol="0">
              <a:spAutoFit/>
            </a:bodyPr>
            <a:lstStyle/>
            <a:p>
              <a:r>
                <a:rPr lang="en-US" sz="2000" dirty="0">
                  <a:solidFill>
                    <a:srgbClr val="FFFFFF"/>
                  </a:solidFill>
                </a:rPr>
                <a:t>3</a:t>
              </a:r>
              <a:endParaRPr lang="en-US" sz="2000" dirty="0" smtClean="0">
                <a:solidFill>
                  <a:srgbClr val="FFFFFF"/>
                </a:solidFill>
              </a:endParaRPr>
            </a:p>
          </p:txBody>
        </p:sp>
        <p:sp>
          <p:nvSpPr>
            <p:cNvPr id="72" name="TextBox 71"/>
            <p:cNvSpPr txBox="1"/>
            <p:nvPr/>
          </p:nvSpPr>
          <p:spPr>
            <a:xfrm>
              <a:off x="4662801" y="1170830"/>
              <a:ext cx="327308" cy="400110"/>
            </a:xfrm>
            <a:prstGeom prst="rect">
              <a:avLst/>
            </a:prstGeom>
            <a:noFill/>
            <a:ln>
              <a:noFill/>
            </a:ln>
          </p:spPr>
          <p:txBody>
            <a:bodyPr wrap="none" rtlCol="0">
              <a:spAutoFit/>
            </a:bodyPr>
            <a:lstStyle/>
            <a:p>
              <a:r>
                <a:rPr lang="en-US" sz="2000" dirty="0">
                  <a:solidFill>
                    <a:srgbClr val="FFFFFF"/>
                  </a:solidFill>
                </a:rPr>
                <a:t>4</a:t>
              </a:r>
              <a:endParaRPr lang="en-US" sz="2000" dirty="0" smtClean="0">
                <a:solidFill>
                  <a:srgbClr val="FFFFFF"/>
                </a:solidFill>
              </a:endParaRPr>
            </a:p>
          </p:txBody>
        </p:sp>
      </p:grpSp>
      <p:sp>
        <p:nvSpPr>
          <p:cNvPr id="86" name="Title 1"/>
          <p:cNvSpPr txBox="1">
            <a:spLocks/>
          </p:cNvSpPr>
          <p:nvPr/>
        </p:nvSpPr>
        <p:spPr bwMode="auto">
          <a:xfrm>
            <a:off x="76200" y="34852"/>
            <a:ext cx="8991600" cy="9335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Proxima Nova"/>
                <a:ea typeface="ＭＳ Ｐゴシック" charset="-128"/>
                <a:cs typeface="Proxima Nova"/>
              </a:defRPr>
            </a:lvl1pPr>
            <a:lvl2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cap="small" dirty="0" smtClean="0">
                <a:solidFill>
                  <a:srgbClr val="FFFFFF"/>
                </a:solidFill>
                <a:latin typeface="Proxima nova"/>
                <a:cs typeface="Proxima nova"/>
              </a:rPr>
              <a:t>Final State</a:t>
            </a:r>
            <a:endParaRPr lang="en-US" cap="small" dirty="0">
              <a:solidFill>
                <a:srgbClr val="FFFFFF"/>
              </a:solidFill>
              <a:latin typeface="Proxima nova"/>
              <a:cs typeface="Proxima nova"/>
            </a:endParaRPr>
          </a:p>
        </p:txBody>
      </p:sp>
      <p:sp>
        <p:nvSpPr>
          <p:cNvPr id="94" name="TextBox 93"/>
          <p:cNvSpPr txBox="1"/>
          <p:nvPr/>
        </p:nvSpPr>
        <p:spPr>
          <a:xfrm>
            <a:off x="602431" y="3424255"/>
            <a:ext cx="483977" cy="400110"/>
          </a:xfrm>
          <a:prstGeom prst="rect">
            <a:avLst/>
          </a:prstGeom>
          <a:noFill/>
          <a:ln>
            <a:noFill/>
          </a:ln>
        </p:spPr>
        <p:txBody>
          <a:bodyPr wrap="none" rtlCol="0">
            <a:spAutoFit/>
          </a:bodyPr>
          <a:lstStyle/>
          <a:p>
            <a:r>
              <a:rPr lang="en-US" sz="2000" dirty="0" smtClean="0">
                <a:solidFill>
                  <a:srgbClr val="FFFFFF"/>
                </a:solidFill>
              </a:rPr>
              <a:t>T1</a:t>
            </a:r>
          </a:p>
        </p:txBody>
      </p:sp>
      <p:sp>
        <p:nvSpPr>
          <p:cNvPr id="95" name="TextBox 94"/>
          <p:cNvSpPr txBox="1"/>
          <p:nvPr/>
        </p:nvSpPr>
        <p:spPr>
          <a:xfrm>
            <a:off x="602431" y="4250355"/>
            <a:ext cx="483977" cy="400110"/>
          </a:xfrm>
          <a:prstGeom prst="rect">
            <a:avLst/>
          </a:prstGeom>
          <a:noFill/>
          <a:ln>
            <a:noFill/>
          </a:ln>
        </p:spPr>
        <p:txBody>
          <a:bodyPr wrap="none" rtlCol="0">
            <a:spAutoFit/>
          </a:bodyPr>
          <a:lstStyle/>
          <a:p>
            <a:r>
              <a:rPr lang="en-US" sz="2000" dirty="0" smtClean="0">
                <a:solidFill>
                  <a:srgbClr val="FFFFFF"/>
                </a:solidFill>
              </a:rPr>
              <a:t>T2</a:t>
            </a:r>
          </a:p>
        </p:txBody>
      </p:sp>
      <p:sp>
        <p:nvSpPr>
          <p:cNvPr id="104" name="TextBox 103"/>
          <p:cNvSpPr txBox="1"/>
          <p:nvPr/>
        </p:nvSpPr>
        <p:spPr>
          <a:xfrm>
            <a:off x="1176369" y="1810191"/>
            <a:ext cx="2279753" cy="338555"/>
          </a:xfrm>
          <a:prstGeom prst="rect">
            <a:avLst/>
          </a:prstGeom>
          <a:solidFill>
            <a:srgbClr val="D99694"/>
          </a:solidFill>
          <a:ln w="57150" cmpd="sng">
            <a:solidFill>
              <a:srgbClr val="FFFFFF"/>
            </a:solidFill>
          </a:ln>
        </p:spPr>
        <p:txBody>
          <a:bodyPr wrap="square" rtlCol="0" anchor="ctr">
            <a:spAutoFit/>
          </a:bodyPr>
          <a:lstStyle/>
          <a:p>
            <a:pPr algn="ctr"/>
            <a:r>
              <a:rPr lang="en-US" sz="1600" b="1" dirty="0" smtClean="0"/>
              <a:t>v1</a:t>
            </a:r>
          </a:p>
        </p:txBody>
      </p:sp>
      <p:sp>
        <p:nvSpPr>
          <p:cNvPr id="105" name="TextBox 104"/>
          <p:cNvSpPr txBox="1"/>
          <p:nvPr/>
        </p:nvSpPr>
        <p:spPr>
          <a:xfrm>
            <a:off x="1177133" y="2310859"/>
            <a:ext cx="153268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v1</a:t>
            </a:r>
          </a:p>
        </p:txBody>
      </p:sp>
      <p:cxnSp>
        <p:nvCxnSpPr>
          <p:cNvPr id="106" name="Straight Connector 105"/>
          <p:cNvCxnSpPr/>
          <p:nvPr/>
        </p:nvCxnSpPr>
        <p:spPr>
          <a:xfrm>
            <a:off x="1174688" y="3241408"/>
            <a:ext cx="4417958" cy="0"/>
          </a:xfrm>
          <a:prstGeom prst="line">
            <a:avLst/>
          </a:prstGeom>
          <a:ln w="19050" cmpd="sng">
            <a:solidFill>
              <a:srgbClr val="FFFFFF"/>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9375" y="1778000"/>
            <a:ext cx="1056700" cy="400110"/>
          </a:xfrm>
          <a:prstGeom prst="rect">
            <a:avLst/>
          </a:prstGeom>
          <a:noFill/>
        </p:spPr>
        <p:txBody>
          <a:bodyPr wrap="none" rtlCol="0">
            <a:spAutoFit/>
          </a:bodyPr>
          <a:lstStyle/>
          <a:p>
            <a:r>
              <a:rPr lang="en-US" sz="2000" dirty="0" smtClean="0">
                <a:solidFill>
                  <a:schemeClr val="bg1"/>
                </a:solidFill>
              </a:rPr>
              <a:t>Tuple A</a:t>
            </a:r>
          </a:p>
        </p:txBody>
      </p:sp>
      <p:sp>
        <p:nvSpPr>
          <p:cNvPr id="108" name="TextBox 107"/>
          <p:cNvSpPr txBox="1"/>
          <p:nvPr/>
        </p:nvSpPr>
        <p:spPr>
          <a:xfrm>
            <a:off x="74081" y="2279109"/>
            <a:ext cx="1059054" cy="400110"/>
          </a:xfrm>
          <a:prstGeom prst="rect">
            <a:avLst/>
          </a:prstGeom>
          <a:noFill/>
        </p:spPr>
        <p:txBody>
          <a:bodyPr wrap="none" rtlCol="0">
            <a:spAutoFit/>
          </a:bodyPr>
          <a:lstStyle/>
          <a:p>
            <a:r>
              <a:rPr lang="en-US" sz="2000" dirty="0" smtClean="0">
                <a:solidFill>
                  <a:schemeClr val="bg1"/>
                </a:solidFill>
              </a:rPr>
              <a:t>Tuple B</a:t>
            </a:r>
          </a:p>
        </p:txBody>
      </p:sp>
      <p:sp>
        <p:nvSpPr>
          <p:cNvPr id="77" name="TextBox 76"/>
          <p:cNvSpPr txBox="1"/>
          <p:nvPr/>
        </p:nvSpPr>
        <p:spPr>
          <a:xfrm>
            <a:off x="2693005" y="2310859"/>
            <a:ext cx="763117" cy="338555"/>
          </a:xfrm>
          <a:prstGeom prst="rect">
            <a:avLst/>
          </a:prstGeom>
          <a:solidFill>
            <a:schemeClr val="accent3">
              <a:lumMod val="60000"/>
              <a:lumOff val="40000"/>
            </a:schemeClr>
          </a:solidFill>
          <a:ln w="57150" cmpd="sng">
            <a:solidFill>
              <a:srgbClr val="FFFFFF"/>
            </a:solidFill>
          </a:ln>
        </p:spPr>
        <p:txBody>
          <a:bodyPr wrap="square" rtlCol="0" anchor="ctr">
            <a:spAutoFit/>
          </a:bodyPr>
          <a:lstStyle/>
          <a:p>
            <a:pPr algn="ctr"/>
            <a:r>
              <a:rPr lang="en-US" sz="1600" b="1" dirty="0" smtClean="0"/>
              <a:t>v2</a:t>
            </a:r>
          </a:p>
        </p:txBody>
      </p:sp>
      <p:sp>
        <p:nvSpPr>
          <p:cNvPr id="82" name="Rectangle 81"/>
          <p:cNvSpPr/>
          <p:nvPr/>
        </p:nvSpPr>
        <p:spPr>
          <a:xfrm>
            <a:off x="2693005" y="3393214"/>
            <a:ext cx="1244852" cy="584776"/>
          </a:xfrm>
          <a:prstGeom prst="rect">
            <a:avLst/>
          </a:prstGeom>
          <a:solidFill>
            <a:schemeClr val="bg1">
              <a:lumMod val="85000"/>
            </a:schemeClr>
          </a:solidFill>
        </p:spPr>
        <p:txBody>
          <a:bodyPr wrap="none">
            <a:spAutoFit/>
          </a:bodyPr>
          <a:lstStyle/>
          <a:p>
            <a:r>
              <a:rPr lang="en-US" sz="1600" dirty="0"/>
              <a:t>T1 commits </a:t>
            </a:r>
            <a:endParaRPr lang="en-US" sz="1600" dirty="0" smtClean="0"/>
          </a:p>
          <a:p>
            <a:r>
              <a:rPr lang="en-US" sz="1600" dirty="0" smtClean="0"/>
              <a:t>@ </a:t>
            </a:r>
            <a:r>
              <a:rPr lang="en-US" sz="1600" dirty="0"/>
              <a:t>TS=2</a:t>
            </a:r>
          </a:p>
        </p:txBody>
      </p:sp>
      <p:sp>
        <p:nvSpPr>
          <p:cNvPr id="60" name="Rectangle 59"/>
          <p:cNvSpPr/>
          <p:nvPr/>
        </p:nvSpPr>
        <p:spPr>
          <a:xfrm>
            <a:off x="1174688" y="4100014"/>
            <a:ext cx="1244852" cy="584776"/>
          </a:xfrm>
          <a:prstGeom prst="rect">
            <a:avLst/>
          </a:prstGeom>
          <a:solidFill>
            <a:schemeClr val="bg1">
              <a:lumMod val="85000"/>
            </a:schemeClr>
          </a:solidFill>
        </p:spPr>
        <p:txBody>
          <a:bodyPr wrap="none">
            <a:spAutoFit/>
          </a:bodyPr>
          <a:lstStyle/>
          <a:p>
            <a:r>
              <a:rPr lang="en-US" sz="1600" dirty="0" smtClean="0"/>
              <a:t>T2 </a:t>
            </a:r>
            <a:r>
              <a:rPr lang="en-US" sz="1600" dirty="0"/>
              <a:t>commits </a:t>
            </a:r>
            <a:endParaRPr lang="en-US" sz="1600" dirty="0" smtClean="0"/>
          </a:p>
          <a:p>
            <a:r>
              <a:rPr lang="en-US" sz="1600" dirty="0" smtClean="0"/>
              <a:t>@ </a:t>
            </a:r>
            <a:r>
              <a:rPr lang="en-US" sz="1600" dirty="0"/>
              <a:t>TS</a:t>
            </a:r>
            <a:r>
              <a:rPr lang="en-US" sz="1600" dirty="0" smtClean="0"/>
              <a:t>=0</a:t>
            </a:r>
            <a:endParaRPr lang="en-US" sz="1600" dirty="0"/>
          </a:p>
        </p:txBody>
      </p:sp>
      <p:sp>
        <p:nvSpPr>
          <p:cNvPr id="53" name="TextBox 52"/>
          <p:cNvSpPr txBox="1"/>
          <p:nvPr/>
        </p:nvSpPr>
        <p:spPr>
          <a:xfrm>
            <a:off x="5809916" y="3571505"/>
            <a:ext cx="2838938" cy="461665"/>
          </a:xfrm>
          <a:prstGeom prst="rect">
            <a:avLst/>
          </a:prstGeom>
          <a:noFill/>
        </p:spPr>
        <p:txBody>
          <a:bodyPr wrap="none" rtlCol="0">
            <a:spAutoFit/>
          </a:bodyPr>
          <a:lstStyle/>
          <a:p>
            <a:r>
              <a:rPr lang="en-US" dirty="0" err="1" smtClean="0">
                <a:solidFill>
                  <a:schemeClr val="bg1"/>
                </a:solidFill>
              </a:rPr>
              <a:t>Txn</a:t>
            </a:r>
            <a:r>
              <a:rPr lang="en-US" dirty="0" smtClean="0">
                <a:solidFill>
                  <a:schemeClr val="bg1"/>
                </a:solidFill>
              </a:rPr>
              <a:t> </a:t>
            </a:r>
            <a:r>
              <a:rPr lang="en-US" dirty="0">
                <a:solidFill>
                  <a:schemeClr val="bg1"/>
                </a:solidFill>
              </a:rPr>
              <a:t>1</a:t>
            </a:r>
            <a:r>
              <a:rPr lang="en-US" dirty="0" smtClean="0">
                <a:solidFill>
                  <a:schemeClr val="bg1"/>
                </a:solidFill>
              </a:rPr>
              <a:t> &lt;          </a:t>
            </a:r>
            <a:r>
              <a:rPr lang="en-US" dirty="0" err="1" smtClean="0">
                <a:solidFill>
                  <a:schemeClr val="bg1"/>
                </a:solidFill>
              </a:rPr>
              <a:t>Txn</a:t>
            </a:r>
            <a:r>
              <a:rPr lang="en-US" dirty="0" smtClean="0">
                <a:solidFill>
                  <a:schemeClr val="bg1"/>
                </a:solidFill>
              </a:rPr>
              <a:t> 2</a:t>
            </a:r>
          </a:p>
        </p:txBody>
      </p:sp>
      <p:sp>
        <p:nvSpPr>
          <p:cNvPr id="54" name="TextBox 53"/>
          <p:cNvSpPr txBox="1"/>
          <p:nvPr/>
        </p:nvSpPr>
        <p:spPr>
          <a:xfrm>
            <a:off x="5809916" y="4305598"/>
            <a:ext cx="2838938" cy="461665"/>
          </a:xfrm>
          <a:prstGeom prst="rect">
            <a:avLst/>
          </a:prstGeom>
          <a:noFill/>
        </p:spPr>
        <p:txBody>
          <a:bodyPr wrap="none" rtlCol="0">
            <a:spAutoFit/>
          </a:bodyPr>
          <a:lstStyle/>
          <a:p>
            <a:r>
              <a:rPr lang="en-US" dirty="0" err="1" smtClean="0">
                <a:solidFill>
                  <a:schemeClr val="bg1"/>
                </a:solidFill>
              </a:rPr>
              <a:t>Txn</a:t>
            </a:r>
            <a:r>
              <a:rPr lang="en-US" dirty="0" smtClean="0">
                <a:solidFill>
                  <a:schemeClr val="bg1"/>
                </a:solidFill>
              </a:rPr>
              <a:t> 2 &lt;</a:t>
            </a:r>
            <a:r>
              <a:rPr lang="en-US" baseline="-25000" dirty="0" smtClean="0">
                <a:solidFill>
                  <a:schemeClr val="bg1"/>
                </a:solidFill>
              </a:rPr>
              <a:t>         </a:t>
            </a:r>
            <a:r>
              <a:rPr lang="en-US" dirty="0" smtClean="0">
                <a:solidFill>
                  <a:schemeClr val="bg1"/>
                </a:solidFill>
              </a:rPr>
              <a:t>    </a:t>
            </a:r>
            <a:r>
              <a:rPr lang="en-US" dirty="0" err="1" smtClean="0">
                <a:solidFill>
                  <a:schemeClr val="bg1"/>
                </a:solidFill>
              </a:rPr>
              <a:t>Txn</a:t>
            </a:r>
            <a:r>
              <a:rPr lang="en-US" dirty="0" smtClean="0">
                <a:solidFill>
                  <a:schemeClr val="bg1"/>
                </a:solidFill>
              </a:rPr>
              <a:t> 1</a:t>
            </a:r>
          </a:p>
        </p:txBody>
      </p:sp>
      <p:sp>
        <p:nvSpPr>
          <p:cNvPr id="55" name="TextBox 54"/>
          <p:cNvSpPr txBox="1"/>
          <p:nvPr/>
        </p:nvSpPr>
        <p:spPr>
          <a:xfrm>
            <a:off x="6867893" y="3782068"/>
            <a:ext cx="925955" cy="494494"/>
          </a:xfrm>
          <a:prstGeom prst="rect">
            <a:avLst/>
          </a:prstGeom>
          <a:noFill/>
        </p:spPr>
        <p:txBody>
          <a:bodyPr wrap="none" rtlCol="0">
            <a:spAutoFit/>
          </a:bodyPr>
          <a:lstStyle/>
          <a:p>
            <a:pPr>
              <a:lnSpc>
                <a:spcPct val="80000"/>
              </a:lnSpc>
            </a:pPr>
            <a:r>
              <a:rPr lang="en-US" sz="1600" dirty="0" smtClean="0">
                <a:solidFill>
                  <a:srgbClr val="F2F2F2"/>
                </a:solidFill>
              </a:rPr>
              <a:t>physical </a:t>
            </a:r>
          </a:p>
          <a:p>
            <a:pPr>
              <a:lnSpc>
                <a:spcPct val="80000"/>
              </a:lnSpc>
            </a:pPr>
            <a:r>
              <a:rPr lang="en-US" sz="1600" dirty="0" smtClean="0">
                <a:solidFill>
                  <a:srgbClr val="F2F2F2"/>
                </a:solidFill>
              </a:rPr>
              <a:t>time</a:t>
            </a:r>
          </a:p>
        </p:txBody>
      </p:sp>
      <p:sp>
        <p:nvSpPr>
          <p:cNvPr id="56" name="TextBox 55"/>
          <p:cNvSpPr txBox="1"/>
          <p:nvPr/>
        </p:nvSpPr>
        <p:spPr>
          <a:xfrm>
            <a:off x="6893753" y="4511285"/>
            <a:ext cx="766356" cy="494494"/>
          </a:xfrm>
          <a:prstGeom prst="rect">
            <a:avLst/>
          </a:prstGeom>
          <a:noFill/>
        </p:spPr>
        <p:txBody>
          <a:bodyPr wrap="none" rtlCol="0">
            <a:spAutoFit/>
          </a:bodyPr>
          <a:lstStyle/>
          <a:p>
            <a:pPr>
              <a:lnSpc>
                <a:spcPct val="80000"/>
              </a:lnSpc>
            </a:pPr>
            <a:r>
              <a:rPr lang="en-US" sz="1600" dirty="0" smtClean="0">
                <a:solidFill>
                  <a:srgbClr val="F2F2F2"/>
                </a:solidFill>
              </a:rPr>
              <a:t>logical</a:t>
            </a:r>
          </a:p>
          <a:p>
            <a:pPr>
              <a:lnSpc>
                <a:spcPct val="80000"/>
              </a:lnSpc>
            </a:pPr>
            <a:r>
              <a:rPr lang="en-US" sz="1600" dirty="0" smtClean="0">
                <a:solidFill>
                  <a:srgbClr val="F2F2F2"/>
                </a:solidFill>
              </a:rPr>
              <a:t>time</a:t>
            </a:r>
          </a:p>
        </p:txBody>
      </p:sp>
    </p:spTree>
    <p:extLst>
      <p:ext uri="{BB962C8B-B14F-4D97-AF65-F5344CB8AC3E}">
        <p14:creationId xmlns:p14="http://schemas.microsoft.com/office/powerpoint/2010/main" val="2056284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solidFill>
                  <a:srgbClr val="F2F2F2"/>
                </a:solidFill>
              </a:rPr>
              <a:t>Experimental Setup</a:t>
            </a:r>
            <a:endParaRPr lang="en-US" cap="small" dirty="0">
              <a:solidFill>
                <a:srgbClr val="F2F2F2"/>
              </a:solidFill>
            </a:endParaRPr>
          </a:p>
        </p:txBody>
      </p:sp>
      <p:sp>
        <p:nvSpPr>
          <p:cNvPr id="3" name="Content Placeholder 2"/>
          <p:cNvSpPr>
            <a:spLocks noGrp="1"/>
          </p:cNvSpPr>
          <p:nvPr>
            <p:ph idx="1"/>
          </p:nvPr>
        </p:nvSpPr>
        <p:spPr>
          <a:xfrm>
            <a:off x="457200" y="1320463"/>
            <a:ext cx="8229600" cy="3394472"/>
          </a:xfrm>
        </p:spPr>
        <p:txBody>
          <a:bodyPr>
            <a:normAutofit fontScale="85000" lnSpcReduction="20000"/>
          </a:bodyPr>
          <a:lstStyle/>
          <a:p>
            <a:pPr>
              <a:lnSpc>
                <a:spcPct val="120000"/>
              </a:lnSpc>
            </a:pPr>
            <a:r>
              <a:rPr lang="en-US" dirty="0" smtClean="0">
                <a:solidFill>
                  <a:srgbClr val="FFFFFF"/>
                </a:solidFill>
              </a:rPr>
              <a:t>DBx1000: Main Memory DBMS</a:t>
            </a:r>
          </a:p>
          <a:p>
            <a:pPr lvl="1"/>
            <a:r>
              <a:rPr lang="en-US" dirty="0" smtClean="0">
                <a:solidFill>
                  <a:srgbClr val="FFFFFF"/>
                </a:solidFill>
              </a:rPr>
              <a:t>No logging</a:t>
            </a:r>
          </a:p>
          <a:p>
            <a:pPr lvl="1"/>
            <a:r>
              <a:rPr lang="en-US" dirty="0" smtClean="0">
                <a:solidFill>
                  <a:srgbClr val="FFFFFF"/>
                </a:solidFill>
              </a:rPr>
              <a:t>No B-tree (hash indexing)</a:t>
            </a:r>
            <a:endParaRPr lang="en-US" dirty="0">
              <a:solidFill>
                <a:srgbClr val="FFFFFF"/>
              </a:solidFill>
            </a:endParaRPr>
          </a:p>
          <a:p>
            <a:pPr>
              <a:lnSpc>
                <a:spcPct val="120000"/>
              </a:lnSpc>
            </a:pPr>
            <a:r>
              <a:rPr lang="en-US" dirty="0" smtClean="0">
                <a:solidFill>
                  <a:srgbClr val="FFFFFF"/>
                </a:solidFill>
              </a:rPr>
              <a:t>Concurrency Control Algorithms</a:t>
            </a:r>
          </a:p>
          <a:p>
            <a:pPr lvl="1"/>
            <a:r>
              <a:rPr lang="en-US" dirty="0" smtClean="0">
                <a:solidFill>
                  <a:srgbClr val="FFFFFF"/>
                </a:solidFill>
              </a:rPr>
              <a:t>MVCC: HEKATON (Microsoft)</a:t>
            </a:r>
          </a:p>
          <a:p>
            <a:pPr lvl="1"/>
            <a:r>
              <a:rPr lang="en-US" dirty="0" smtClean="0">
                <a:solidFill>
                  <a:srgbClr val="FFFFFF"/>
                </a:solidFill>
              </a:rPr>
              <a:t>OCC: SILO (Harvard/MIT)</a:t>
            </a:r>
          </a:p>
          <a:p>
            <a:pPr lvl="1"/>
            <a:r>
              <a:rPr lang="en-US" dirty="0" smtClean="0">
                <a:solidFill>
                  <a:srgbClr val="FFFFFF"/>
                </a:solidFill>
              </a:rPr>
              <a:t>2PL: DL_DETECT, NO_WAIT</a:t>
            </a:r>
          </a:p>
          <a:p>
            <a:r>
              <a:rPr lang="en-US" dirty="0">
                <a:solidFill>
                  <a:srgbClr val="FFFFFF"/>
                </a:solidFill>
              </a:rPr>
              <a:t>10 GB </a:t>
            </a:r>
            <a:r>
              <a:rPr lang="en-US" dirty="0" smtClean="0">
                <a:solidFill>
                  <a:srgbClr val="FFFFFF"/>
                </a:solidFill>
              </a:rPr>
              <a:t>YCSB Benchmark</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51</a:t>
            </a:fld>
            <a:endParaRPr lang="en-US"/>
          </a:p>
        </p:txBody>
      </p:sp>
    </p:spTree>
    <p:extLst>
      <p:ext uri="{BB962C8B-B14F-4D97-AF65-F5344CB8AC3E}">
        <p14:creationId xmlns:p14="http://schemas.microsoft.com/office/powerpoint/2010/main" val="28270625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angle 9"/>
          <p:cNvSpPr/>
          <p:nvPr/>
        </p:nvSpPr>
        <p:spPr>
          <a:xfrm>
            <a:off x="7260128" y="2257778"/>
            <a:ext cx="1612935" cy="1878683"/>
          </a:xfrm>
          <a:prstGeom prst="rect">
            <a:avLst/>
          </a:prstGeom>
          <a:solidFill>
            <a:srgbClr val="7F7F7F"/>
          </a:solidFill>
          <a:ln w="38100">
            <a:solidFill>
              <a:srgbClr val="7F7F7F"/>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Rectangle 2"/>
          <p:cNvSpPr/>
          <p:nvPr/>
        </p:nvSpPr>
        <p:spPr>
          <a:xfrm>
            <a:off x="2595913" y="2257778"/>
            <a:ext cx="1612935" cy="1947333"/>
          </a:xfrm>
          <a:prstGeom prst="rect">
            <a:avLst/>
          </a:prstGeom>
          <a:solidFill>
            <a:schemeClr val="tx1">
              <a:lumMod val="50000"/>
              <a:lumOff val="50000"/>
            </a:schemeClr>
          </a:solidFill>
          <a:ln w="38100">
            <a:solidFill>
              <a:schemeClr val="tx1">
                <a:lumMod val="50000"/>
                <a:lumOff val="50000"/>
              </a:schemeClr>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p:cNvSpPr>
            <a:spLocks noGrp="1"/>
          </p:cNvSpPr>
          <p:nvPr>
            <p:ph type="title"/>
          </p:nvPr>
        </p:nvSpPr>
        <p:spPr>
          <a:xfrm>
            <a:off x="457200" y="205978"/>
            <a:ext cx="8229600" cy="93061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ct val="80000"/>
              </a:lnSpc>
            </a:pPr>
            <a:r>
              <a:rPr lang="en-US" cap="small" dirty="0" smtClean="0">
                <a:solidFill>
                  <a:srgbClr val="F2F2F2"/>
                </a:solidFill>
              </a:rPr>
              <a:t>Evaluation</a:t>
            </a:r>
            <a:endParaRPr lang="en-US" cap="small" dirty="0">
              <a:solidFill>
                <a:srgbClr val="F2F2F2"/>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52</a:t>
            </a:fld>
            <a:endParaRPr lang="en-US"/>
          </a:p>
        </p:txBody>
      </p:sp>
      <p:sp>
        <p:nvSpPr>
          <p:cNvPr id="39" name="TextBox 38"/>
          <p:cNvSpPr txBox="1"/>
          <p:nvPr/>
        </p:nvSpPr>
        <p:spPr>
          <a:xfrm>
            <a:off x="786193" y="1726496"/>
            <a:ext cx="3616896" cy="400110"/>
          </a:xfrm>
          <a:prstGeom prst="rect">
            <a:avLst/>
          </a:prstGeom>
          <a:noFill/>
        </p:spPr>
        <p:txBody>
          <a:bodyPr wrap="none" rtlCol="0">
            <a:spAutoFit/>
          </a:bodyPr>
          <a:lstStyle/>
          <a:p>
            <a:r>
              <a:rPr lang="en-US" sz="2000" b="1" dirty="0" smtClean="0">
                <a:solidFill>
                  <a:srgbClr val="FFFFFF"/>
                </a:solidFill>
              </a:rPr>
              <a:t>YCSB -- Medium Contention</a:t>
            </a:r>
          </a:p>
        </p:txBody>
      </p:sp>
      <p:sp>
        <p:nvSpPr>
          <p:cNvPr id="40" name="TextBox 39"/>
          <p:cNvSpPr txBox="1"/>
          <p:nvPr/>
        </p:nvSpPr>
        <p:spPr>
          <a:xfrm>
            <a:off x="5655290" y="1726496"/>
            <a:ext cx="3217773" cy="400110"/>
          </a:xfrm>
          <a:prstGeom prst="rect">
            <a:avLst/>
          </a:prstGeom>
          <a:noFill/>
        </p:spPr>
        <p:txBody>
          <a:bodyPr wrap="none" rtlCol="0">
            <a:spAutoFit/>
          </a:bodyPr>
          <a:lstStyle/>
          <a:p>
            <a:r>
              <a:rPr lang="en-US" sz="2000" b="1" dirty="0" smtClean="0">
                <a:solidFill>
                  <a:srgbClr val="FFFFFF"/>
                </a:solidFill>
              </a:rPr>
              <a:t>YCSB -- High Contention</a:t>
            </a:r>
          </a:p>
        </p:txBody>
      </p:sp>
      <p:graphicFrame>
        <p:nvGraphicFramePr>
          <p:cNvPr id="41" name="Chart 40"/>
          <p:cNvGraphicFramePr>
            <a:graphicFrameLocks/>
          </p:cNvGraphicFramePr>
          <p:nvPr>
            <p:extLst>
              <p:ext uri="{D42A27DB-BD31-4B8C-83A1-F6EECF244321}">
                <p14:modId xmlns:p14="http://schemas.microsoft.com/office/powerpoint/2010/main" val="4033477354"/>
              </p:ext>
            </p:extLst>
          </p:nvPr>
        </p:nvGraphicFramePr>
        <p:xfrm>
          <a:off x="80132" y="2126606"/>
          <a:ext cx="4373755" cy="27831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2" name="Chart 41"/>
          <p:cNvGraphicFramePr>
            <a:graphicFrameLocks/>
          </p:cNvGraphicFramePr>
          <p:nvPr>
            <p:extLst>
              <p:ext uri="{D42A27DB-BD31-4B8C-83A1-F6EECF244321}">
                <p14:modId xmlns:p14="http://schemas.microsoft.com/office/powerpoint/2010/main" val="855310183"/>
              </p:ext>
            </p:extLst>
          </p:nvPr>
        </p:nvGraphicFramePr>
        <p:xfrm>
          <a:off x="4574421" y="2126606"/>
          <a:ext cx="4535714" cy="27831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4" name="Chart 43"/>
          <p:cNvGraphicFramePr>
            <a:graphicFrameLocks/>
          </p:cNvGraphicFramePr>
          <p:nvPr>
            <p:extLst>
              <p:ext uri="{D42A27DB-BD31-4B8C-83A1-F6EECF244321}">
                <p14:modId xmlns:p14="http://schemas.microsoft.com/office/powerpoint/2010/main" val="1704314893"/>
              </p:ext>
            </p:extLst>
          </p:nvPr>
        </p:nvGraphicFramePr>
        <p:xfrm>
          <a:off x="-1508866" y="1136590"/>
          <a:ext cx="9771051" cy="58990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139396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0" grpId="0"/>
      <p:bldGraphic spid="42" grpId="0">
        <p:bldAsOne/>
      </p:bldGraphic>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err="1" smtClean="0">
                <a:solidFill>
                  <a:srgbClr val="FFFFFF"/>
                </a:solidFill>
                <a:latin typeface="Proxima nova"/>
                <a:cs typeface="Proxima nova"/>
              </a:rPr>
              <a:t>TicToc</a:t>
            </a:r>
            <a:r>
              <a:rPr lang="en-US" cap="small" smtClean="0">
                <a:solidFill>
                  <a:srgbClr val="FFFFFF"/>
                </a:solidFill>
                <a:latin typeface="Proxima nova"/>
                <a:cs typeface="Proxima nova"/>
              </a:rPr>
              <a:t> Discussion</a:t>
            </a:r>
            <a:endParaRPr lang="en-US" dirty="0">
              <a:solidFill>
                <a:srgbClr val="FFFFFF"/>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53</a:t>
            </a:fld>
            <a:endParaRPr lang="en-US"/>
          </a:p>
        </p:txBody>
      </p:sp>
      <p:sp>
        <p:nvSpPr>
          <p:cNvPr id="10" name="Content Placeholder 2"/>
          <p:cNvSpPr>
            <a:spLocks noGrp="1"/>
          </p:cNvSpPr>
          <p:nvPr>
            <p:ph idx="1"/>
          </p:nvPr>
        </p:nvSpPr>
        <p:spPr>
          <a:xfrm>
            <a:off x="125696" y="1968556"/>
            <a:ext cx="4201990" cy="3022456"/>
          </a:xfrm>
        </p:spPr>
        <p:txBody>
          <a:bodyPr>
            <a:normAutofit/>
          </a:bodyPr>
          <a:lstStyle/>
          <a:p>
            <a:pPr marL="0" indent="0">
              <a:lnSpc>
                <a:spcPts val="3600"/>
              </a:lnSpc>
              <a:buNone/>
            </a:pPr>
            <a:r>
              <a:rPr lang="en-US" dirty="0" smtClean="0">
                <a:solidFill>
                  <a:srgbClr val="FFFFFF"/>
                </a:solidFill>
              </a:rPr>
              <a:t>Transactions may have same </a:t>
            </a:r>
            <a:r>
              <a:rPr lang="en-US" dirty="0" err="1" smtClean="0">
                <a:solidFill>
                  <a:srgbClr val="FFFFFF"/>
                </a:solidFill>
              </a:rPr>
              <a:t>CommitTS</a:t>
            </a:r>
            <a:endParaRPr lang="en-US" dirty="0" smtClean="0">
              <a:solidFill>
                <a:srgbClr val="FFFFFF"/>
              </a:solidFill>
            </a:endParaRPr>
          </a:p>
          <a:p>
            <a:pPr marL="0" indent="0">
              <a:lnSpc>
                <a:spcPts val="3600"/>
              </a:lnSpc>
              <a:buNone/>
            </a:pPr>
            <a:r>
              <a:rPr lang="en-US" sz="100" dirty="0" smtClean="0">
                <a:solidFill>
                  <a:srgbClr val="FFFFFF"/>
                </a:solidFill>
              </a:rPr>
              <a:t> </a:t>
            </a:r>
          </a:p>
          <a:p>
            <a:pPr marL="0" indent="0">
              <a:lnSpc>
                <a:spcPts val="3600"/>
              </a:lnSpc>
              <a:buNone/>
            </a:pPr>
            <a:r>
              <a:rPr lang="en-US" dirty="0" smtClean="0">
                <a:solidFill>
                  <a:srgbClr val="FFFFFF"/>
                </a:solidFill>
              </a:rPr>
              <a:t>Logical timestamp </a:t>
            </a:r>
            <a:r>
              <a:rPr lang="en-US" dirty="0">
                <a:solidFill>
                  <a:srgbClr val="FFFFFF"/>
                </a:solidFill>
              </a:rPr>
              <a:t>g</a:t>
            </a:r>
            <a:r>
              <a:rPr lang="en-US" dirty="0" smtClean="0">
                <a:solidFill>
                  <a:srgbClr val="FFFFFF"/>
                </a:solidFill>
              </a:rPr>
              <a:t>rowing rate indicates inherent </a:t>
            </a:r>
            <a:r>
              <a:rPr lang="en-US" dirty="0">
                <a:solidFill>
                  <a:srgbClr val="FFFFFF"/>
                </a:solidFill>
              </a:rPr>
              <a:t>p</a:t>
            </a:r>
            <a:r>
              <a:rPr lang="en-US" dirty="0" smtClean="0">
                <a:solidFill>
                  <a:srgbClr val="FFFFFF"/>
                </a:solidFill>
              </a:rPr>
              <a:t>arallelism</a:t>
            </a:r>
          </a:p>
        </p:txBody>
      </p:sp>
      <p:graphicFrame>
        <p:nvGraphicFramePr>
          <p:cNvPr id="11" name="Chart 10"/>
          <p:cNvGraphicFramePr>
            <a:graphicFrameLocks/>
          </p:cNvGraphicFramePr>
          <p:nvPr>
            <p:extLst>
              <p:ext uri="{D42A27DB-BD31-4B8C-83A1-F6EECF244321}">
                <p14:modId xmlns:p14="http://schemas.microsoft.com/office/powerpoint/2010/main" val="2018131604"/>
              </p:ext>
            </p:extLst>
          </p:nvPr>
        </p:nvGraphicFramePr>
        <p:xfrm>
          <a:off x="4233333" y="2486996"/>
          <a:ext cx="4799849" cy="2504016"/>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457200" y="1168074"/>
            <a:ext cx="8251469" cy="523220"/>
          </a:xfrm>
          <a:prstGeom prst="rect">
            <a:avLst/>
          </a:prstGeom>
        </p:spPr>
        <p:txBody>
          <a:bodyPr wrap="square">
            <a:spAutoFit/>
          </a:bodyPr>
          <a:lstStyle/>
          <a:p>
            <a:r>
              <a:rPr lang="en-US" sz="2800" b="1" dirty="0" smtClean="0">
                <a:solidFill>
                  <a:srgbClr val="CCFF66"/>
                </a:solidFill>
                <a:latin typeface="Proxima Nova"/>
                <a:cs typeface="Proxima Nova"/>
              </a:rPr>
              <a:t>Thm</a:t>
            </a:r>
            <a:r>
              <a:rPr lang="en-US" sz="2800" b="1" dirty="0" smtClean="0">
                <a:solidFill>
                  <a:srgbClr val="FFFFFF"/>
                </a:solidFill>
                <a:latin typeface="Proxima Nova"/>
                <a:cs typeface="Proxima Nova"/>
              </a:rPr>
              <a:t>: </a:t>
            </a:r>
            <a:r>
              <a:rPr lang="en-US" sz="2800" b="1" dirty="0" err="1" smtClean="0">
                <a:solidFill>
                  <a:srgbClr val="FFFFFF"/>
                </a:solidFill>
                <a:latin typeface="Proxima Nova"/>
                <a:cs typeface="Proxima Nova"/>
              </a:rPr>
              <a:t>Serializability</a:t>
            </a:r>
            <a:r>
              <a:rPr lang="en-US" sz="2800" b="1" dirty="0" smtClean="0">
                <a:solidFill>
                  <a:srgbClr val="FFFFFF"/>
                </a:solidFill>
                <a:latin typeface="Proxima Nova"/>
                <a:cs typeface="Proxima Nova"/>
              </a:rPr>
              <a:t> = All ops valid </a:t>
            </a:r>
            <a:r>
              <a:rPr lang="en-US" sz="2800" b="1" dirty="0">
                <a:solidFill>
                  <a:srgbClr val="FFFFFF"/>
                </a:solidFill>
                <a:latin typeface="Proxima Nova"/>
                <a:cs typeface="Proxima Nova"/>
              </a:rPr>
              <a:t>at </a:t>
            </a:r>
            <a:r>
              <a:rPr lang="en-US" sz="2800" b="1" dirty="0" err="1" smtClean="0">
                <a:solidFill>
                  <a:srgbClr val="FFFFFF"/>
                </a:solidFill>
                <a:latin typeface="Proxima Nova"/>
                <a:cs typeface="Proxima Nova"/>
              </a:rPr>
              <a:t>CommitTS</a:t>
            </a:r>
            <a:endParaRPr lang="en-US" sz="2800" b="1" dirty="0">
              <a:solidFill>
                <a:srgbClr val="FFFFFF"/>
              </a:solidFill>
              <a:latin typeface="Proxima Nova"/>
              <a:cs typeface="Proxima Nova"/>
            </a:endParaRPr>
          </a:p>
        </p:txBody>
      </p:sp>
    </p:spTree>
    <p:extLst>
      <p:ext uri="{BB962C8B-B14F-4D97-AF65-F5344CB8AC3E}">
        <p14:creationId xmlns:p14="http://schemas.microsoft.com/office/powerpoint/2010/main" val="27414136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5679"/>
            <a:ext cx="8229600" cy="65127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Physiological Time</a:t>
            </a:r>
            <a:br>
              <a:rPr lang="en-US" cap="small" dirty="0">
                <a:solidFill>
                  <a:srgbClr val="FFFFFF"/>
                </a:solidFill>
              </a:rPr>
            </a:br>
            <a:r>
              <a:rPr lang="en-US" cap="small" dirty="0">
                <a:solidFill>
                  <a:srgbClr val="FFFFFF"/>
                </a:solidFill>
              </a:rPr>
              <a:t>Across the Stack</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54</a:t>
            </a:fld>
            <a:endParaRPr lang="en-US"/>
          </a:p>
        </p:txBody>
      </p:sp>
      <p:pic>
        <p:nvPicPr>
          <p:cNvPr id="8" name="Picture 7" descr="circuit-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398" y="1356748"/>
            <a:ext cx="591171" cy="591171"/>
          </a:xfrm>
          <a:prstGeom prst="rect">
            <a:avLst/>
          </a:prstGeom>
        </p:spPr>
      </p:pic>
      <p:grpSp>
        <p:nvGrpSpPr>
          <p:cNvPr id="30" name="Group 29"/>
          <p:cNvGrpSpPr/>
          <p:nvPr/>
        </p:nvGrpSpPr>
        <p:grpSpPr>
          <a:xfrm>
            <a:off x="659696" y="2093036"/>
            <a:ext cx="583090" cy="581092"/>
            <a:chOff x="3502080" y="1474072"/>
            <a:chExt cx="2178749" cy="2171279"/>
          </a:xfrm>
        </p:grpSpPr>
        <p:grpSp>
          <p:nvGrpSpPr>
            <p:cNvPr id="31" name="Group 30"/>
            <p:cNvGrpSpPr/>
            <p:nvPr/>
          </p:nvGrpSpPr>
          <p:grpSpPr>
            <a:xfrm>
              <a:off x="3502080" y="1474072"/>
              <a:ext cx="2171279" cy="548423"/>
              <a:chOff x="3502080" y="1474072"/>
              <a:chExt cx="2171279" cy="548423"/>
            </a:xfrm>
          </p:grpSpPr>
          <p:pic>
            <p:nvPicPr>
              <p:cNvPr id="47" name="Picture 46"/>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48" name="Picture 47"/>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49" name="Picture 48"/>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4" y="1474072"/>
                <a:ext cx="548423" cy="548423"/>
              </a:xfrm>
              <a:prstGeom prst="rect">
                <a:avLst/>
              </a:prstGeom>
            </p:spPr>
          </p:pic>
          <p:pic>
            <p:nvPicPr>
              <p:cNvPr id="50" name="Picture 49"/>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nvGrpSpPr>
            <p:cNvPr id="32" name="Group 31"/>
            <p:cNvGrpSpPr/>
            <p:nvPr/>
          </p:nvGrpSpPr>
          <p:grpSpPr>
            <a:xfrm>
              <a:off x="3505815" y="2015024"/>
              <a:ext cx="2171279" cy="548423"/>
              <a:chOff x="3502080" y="1474072"/>
              <a:chExt cx="2171279" cy="548423"/>
            </a:xfrm>
          </p:grpSpPr>
          <p:pic>
            <p:nvPicPr>
              <p:cNvPr id="43" name="Picture 42"/>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44" name="Picture 43"/>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45" name="Picture 44"/>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4" y="1474072"/>
                <a:ext cx="548423" cy="548423"/>
              </a:xfrm>
              <a:prstGeom prst="rect">
                <a:avLst/>
              </a:prstGeom>
            </p:spPr>
          </p:pic>
          <p:pic>
            <p:nvPicPr>
              <p:cNvPr id="46" name="Picture 45"/>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nvGrpSpPr>
            <p:cNvPr id="33" name="Group 32"/>
            <p:cNvGrpSpPr/>
            <p:nvPr/>
          </p:nvGrpSpPr>
          <p:grpSpPr>
            <a:xfrm>
              <a:off x="3505815" y="2555975"/>
              <a:ext cx="2171279" cy="548424"/>
              <a:chOff x="3502080" y="1474071"/>
              <a:chExt cx="2171279" cy="548424"/>
            </a:xfrm>
          </p:grpSpPr>
          <p:pic>
            <p:nvPicPr>
              <p:cNvPr id="39" name="Picture 38"/>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40" name="Picture 39"/>
              <p:cNvPicPr>
                <a:picLocks noChangeAspect="1"/>
              </p:cNvPicPr>
              <p:nvPr/>
            </p:nvPicPr>
            <p:blipFill>
              <a:blip r:embed="rId4" cstate="print">
                <a:biLevel thresh="25000"/>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41" name="Picture 40"/>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5" y="1474071"/>
                <a:ext cx="548422" cy="548424"/>
              </a:xfrm>
              <a:prstGeom prst="rect">
                <a:avLst/>
              </a:prstGeom>
            </p:spPr>
          </p:pic>
          <p:pic>
            <p:nvPicPr>
              <p:cNvPr id="42" name="Picture 41"/>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nvGrpSpPr>
            <p:cNvPr id="34" name="Group 33"/>
            <p:cNvGrpSpPr/>
            <p:nvPr/>
          </p:nvGrpSpPr>
          <p:grpSpPr>
            <a:xfrm>
              <a:off x="3509550" y="3096928"/>
              <a:ext cx="2171279" cy="548423"/>
              <a:chOff x="3502080" y="1474072"/>
              <a:chExt cx="2171279" cy="548423"/>
            </a:xfrm>
          </p:grpSpPr>
          <p:pic>
            <p:nvPicPr>
              <p:cNvPr id="35" name="Picture 34"/>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02080" y="1474072"/>
                <a:ext cx="548423" cy="548423"/>
              </a:xfrm>
              <a:prstGeom prst="rect">
                <a:avLst/>
              </a:prstGeom>
            </p:spPr>
          </p:pic>
          <p:pic>
            <p:nvPicPr>
              <p:cNvPr id="36" name="Picture 35"/>
              <p:cNvPicPr>
                <a:picLocks noChangeAspect="1"/>
              </p:cNvPicPr>
              <p:nvPr/>
            </p:nvPicPr>
            <p:blipFill>
              <a:blip r:embed="rId4" cstate="print">
                <a:biLevel thresh="25000"/>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43032" y="1474072"/>
                <a:ext cx="548423" cy="548423"/>
              </a:xfrm>
              <a:prstGeom prst="rect">
                <a:avLst/>
              </a:prstGeom>
            </p:spPr>
          </p:pic>
          <p:pic>
            <p:nvPicPr>
              <p:cNvPr id="37" name="Picture 36"/>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83984" y="1474072"/>
                <a:ext cx="548423" cy="548423"/>
              </a:xfrm>
              <a:prstGeom prst="rect">
                <a:avLst/>
              </a:prstGeom>
            </p:spPr>
          </p:pic>
          <p:pic>
            <p:nvPicPr>
              <p:cNvPr id="38" name="Picture 37"/>
              <p:cNvPicPr>
                <a:picLocks noChangeAspect="1"/>
              </p:cNvPicPr>
              <p:nvPr/>
            </p:nvPicPr>
            <p:blipFill>
              <a:blip r:embed="rId4" cstate="print">
                <a:biLevel thresh="2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24936" y="1474072"/>
                <a:ext cx="548423" cy="548423"/>
              </a:xfrm>
              <a:prstGeom prst="rect">
                <a:avLst/>
              </a:prstGeom>
            </p:spPr>
          </p:pic>
        </p:grpSp>
      </p:grpSp>
      <p:pic>
        <p:nvPicPr>
          <p:cNvPr id="51" name="Picture 50" descr="data112.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5397" y="2787286"/>
            <a:ext cx="612880" cy="612880"/>
          </a:xfrm>
          <a:prstGeom prst="rect">
            <a:avLst/>
          </a:prstGeom>
        </p:spPr>
      </p:pic>
      <p:pic>
        <p:nvPicPr>
          <p:cNvPr id="52" name="Picture 51" descr="computing-cloud.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5124" y="4145977"/>
            <a:ext cx="593413" cy="593413"/>
          </a:xfrm>
          <a:prstGeom prst="rect">
            <a:avLst/>
          </a:prstGeom>
        </p:spPr>
      </p:pic>
      <p:sp>
        <p:nvSpPr>
          <p:cNvPr id="57" name="TextBox 56"/>
          <p:cNvSpPr txBox="1"/>
          <p:nvPr/>
        </p:nvSpPr>
        <p:spPr>
          <a:xfrm>
            <a:off x="1499756" y="1556413"/>
            <a:ext cx="911402" cy="400110"/>
          </a:xfrm>
          <a:prstGeom prst="rect">
            <a:avLst/>
          </a:prstGeom>
          <a:noFill/>
        </p:spPr>
        <p:txBody>
          <a:bodyPr wrap="none" rtlCol="0">
            <a:spAutoFit/>
          </a:bodyPr>
          <a:lstStyle/>
          <a:p>
            <a:r>
              <a:rPr lang="en-US" sz="2000" dirty="0" smtClean="0">
                <a:solidFill>
                  <a:srgbClr val="FFFFFF"/>
                </a:solidFill>
              </a:rPr>
              <a:t>Circuit</a:t>
            </a:r>
          </a:p>
        </p:txBody>
      </p:sp>
      <p:sp>
        <p:nvSpPr>
          <p:cNvPr id="58" name="Rectangle 57"/>
          <p:cNvSpPr/>
          <p:nvPr/>
        </p:nvSpPr>
        <p:spPr>
          <a:xfrm>
            <a:off x="4151016" y="1597117"/>
            <a:ext cx="3287479" cy="400110"/>
          </a:xfrm>
          <a:prstGeom prst="rect">
            <a:avLst/>
          </a:prstGeom>
        </p:spPr>
        <p:txBody>
          <a:bodyPr wrap="none">
            <a:spAutoFit/>
          </a:bodyPr>
          <a:lstStyle/>
          <a:p>
            <a:r>
              <a:rPr lang="en-US" sz="2000" dirty="0">
                <a:solidFill>
                  <a:srgbClr val="CCFFCC"/>
                </a:solidFill>
              </a:rPr>
              <a:t>Efficient atomic instructions</a:t>
            </a:r>
          </a:p>
        </p:txBody>
      </p:sp>
      <p:pic>
        <p:nvPicPr>
          <p:cNvPr id="62" name="Picture 61" descr="networking.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3658" y="3500217"/>
            <a:ext cx="563735" cy="563735"/>
          </a:xfrm>
          <a:prstGeom prst="rect">
            <a:avLst/>
          </a:prstGeom>
        </p:spPr>
      </p:pic>
      <p:grpSp>
        <p:nvGrpSpPr>
          <p:cNvPr id="78" name="Group 77"/>
          <p:cNvGrpSpPr/>
          <p:nvPr/>
        </p:nvGrpSpPr>
        <p:grpSpPr>
          <a:xfrm>
            <a:off x="638398" y="1995022"/>
            <a:ext cx="7060469" cy="2864945"/>
            <a:chOff x="638398" y="1995022"/>
            <a:chExt cx="7060469" cy="2864945"/>
          </a:xfrm>
        </p:grpSpPr>
        <p:cxnSp>
          <p:nvCxnSpPr>
            <p:cNvPr id="56" name="Straight Connector 55"/>
            <p:cNvCxnSpPr/>
            <p:nvPr/>
          </p:nvCxnSpPr>
          <p:spPr>
            <a:xfrm>
              <a:off x="685397" y="1995022"/>
              <a:ext cx="7013470" cy="0"/>
            </a:xfrm>
            <a:prstGeom prst="line">
              <a:avLst/>
            </a:prstGeom>
            <a:ln w="19050" cmpd="sng">
              <a:solidFill>
                <a:schemeClr val="bg1">
                  <a:lumMod val="65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38398" y="2725977"/>
              <a:ext cx="7013470" cy="0"/>
            </a:xfrm>
            <a:prstGeom prst="line">
              <a:avLst/>
            </a:prstGeom>
            <a:ln w="19050" cmpd="sng">
              <a:solidFill>
                <a:schemeClr val="bg1">
                  <a:lumMod val="65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638398" y="3429844"/>
              <a:ext cx="7013470" cy="0"/>
            </a:xfrm>
            <a:prstGeom prst="line">
              <a:avLst/>
            </a:prstGeom>
            <a:ln w="19050" cmpd="sng">
              <a:solidFill>
                <a:schemeClr val="bg1">
                  <a:lumMod val="65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38398" y="4099843"/>
              <a:ext cx="7013470" cy="0"/>
            </a:xfrm>
            <a:prstGeom prst="line">
              <a:avLst/>
            </a:prstGeom>
            <a:ln w="19050" cmpd="sng">
              <a:solidFill>
                <a:schemeClr val="bg1">
                  <a:lumMod val="65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38398" y="4859967"/>
              <a:ext cx="7013470" cy="0"/>
            </a:xfrm>
            <a:prstGeom prst="line">
              <a:avLst/>
            </a:prstGeom>
            <a:ln w="19050" cmpd="sng">
              <a:solidFill>
                <a:schemeClr val="bg1">
                  <a:lumMod val="65000"/>
                </a:schemeClr>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1499756" y="2093767"/>
            <a:ext cx="1339204" cy="656590"/>
          </a:xfrm>
          <a:prstGeom prst="rect">
            <a:avLst/>
          </a:prstGeom>
          <a:noFill/>
        </p:spPr>
        <p:txBody>
          <a:bodyPr wrap="none" rtlCol="0">
            <a:spAutoFit/>
          </a:bodyPr>
          <a:lstStyle/>
          <a:p>
            <a:r>
              <a:rPr lang="en-US" sz="2000" dirty="0" smtClean="0">
                <a:solidFill>
                  <a:srgbClr val="FFFFFF"/>
                </a:solidFill>
              </a:rPr>
              <a:t>Multicore </a:t>
            </a:r>
          </a:p>
          <a:p>
            <a:pPr>
              <a:lnSpc>
                <a:spcPct val="80000"/>
              </a:lnSpc>
            </a:pPr>
            <a:r>
              <a:rPr lang="en-US" sz="2000" dirty="0" smtClean="0">
                <a:solidFill>
                  <a:srgbClr val="FFFFFF"/>
                </a:solidFill>
              </a:rPr>
              <a:t>Processor</a:t>
            </a:r>
          </a:p>
        </p:txBody>
      </p:sp>
      <p:sp>
        <p:nvSpPr>
          <p:cNvPr id="70" name="TextBox 69"/>
          <p:cNvSpPr txBox="1"/>
          <p:nvPr/>
        </p:nvSpPr>
        <p:spPr>
          <a:xfrm>
            <a:off x="1499756" y="2763096"/>
            <a:ext cx="1282598" cy="656590"/>
          </a:xfrm>
          <a:prstGeom prst="rect">
            <a:avLst/>
          </a:prstGeom>
          <a:noFill/>
        </p:spPr>
        <p:txBody>
          <a:bodyPr wrap="none" rtlCol="0">
            <a:spAutoFit/>
          </a:bodyPr>
          <a:lstStyle/>
          <a:p>
            <a:r>
              <a:rPr lang="en-US" sz="2000" dirty="0" smtClean="0">
                <a:solidFill>
                  <a:srgbClr val="FFFFFF"/>
                </a:solidFill>
              </a:rPr>
              <a:t>Multicore </a:t>
            </a:r>
          </a:p>
          <a:p>
            <a:pPr>
              <a:lnSpc>
                <a:spcPct val="80000"/>
              </a:lnSpc>
            </a:pPr>
            <a:r>
              <a:rPr lang="en-US" sz="2000" dirty="0" smtClean="0">
                <a:solidFill>
                  <a:srgbClr val="FFFFFF"/>
                </a:solidFill>
              </a:rPr>
              <a:t>Database</a:t>
            </a:r>
          </a:p>
        </p:txBody>
      </p:sp>
      <p:sp>
        <p:nvSpPr>
          <p:cNvPr id="71" name="TextBox 70"/>
          <p:cNvSpPr txBox="1"/>
          <p:nvPr/>
        </p:nvSpPr>
        <p:spPr>
          <a:xfrm>
            <a:off x="1499756" y="3429844"/>
            <a:ext cx="1410587" cy="656590"/>
          </a:xfrm>
          <a:prstGeom prst="rect">
            <a:avLst/>
          </a:prstGeom>
          <a:noFill/>
        </p:spPr>
        <p:txBody>
          <a:bodyPr wrap="none" rtlCol="0">
            <a:spAutoFit/>
          </a:bodyPr>
          <a:lstStyle/>
          <a:p>
            <a:r>
              <a:rPr lang="en-US" sz="2000" dirty="0" smtClean="0">
                <a:solidFill>
                  <a:srgbClr val="FFFFFF"/>
                </a:solidFill>
              </a:rPr>
              <a:t>Distributed</a:t>
            </a:r>
          </a:p>
          <a:p>
            <a:pPr>
              <a:lnSpc>
                <a:spcPct val="80000"/>
              </a:lnSpc>
            </a:pPr>
            <a:r>
              <a:rPr lang="en-US" sz="2000" dirty="0" smtClean="0">
                <a:solidFill>
                  <a:srgbClr val="FFFFFF"/>
                </a:solidFill>
              </a:rPr>
              <a:t>Database</a:t>
            </a:r>
          </a:p>
        </p:txBody>
      </p:sp>
      <p:sp>
        <p:nvSpPr>
          <p:cNvPr id="73" name="TextBox 72"/>
          <p:cNvSpPr txBox="1"/>
          <p:nvPr/>
        </p:nvSpPr>
        <p:spPr>
          <a:xfrm>
            <a:off x="1499756" y="4109692"/>
            <a:ext cx="2009209" cy="656590"/>
          </a:xfrm>
          <a:prstGeom prst="rect">
            <a:avLst/>
          </a:prstGeom>
          <a:noFill/>
        </p:spPr>
        <p:txBody>
          <a:bodyPr wrap="none" rtlCol="0">
            <a:spAutoFit/>
          </a:bodyPr>
          <a:lstStyle/>
          <a:p>
            <a:r>
              <a:rPr lang="en-US" sz="2000" dirty="0" smtClean="0">
                <a:solidFill>
                  <a:srgbClr val="FFFFFF"/>
                </a:solidFill>
              </a:rPr>
              <a:t>Distributed</a:t>
            </a:r>
          </a:p>
          <a:p>
            <a:pPr>
              <a:lnSpc>
                <a:spcPct val="80000"/>
              </a:lnSpc>
            </a:pPr>
            <a:r>
              <a:rPr lang="en-US" sz="2000" dirty="0" smtClean="0">
                <a:solidFill>
                  <a:srgbClr val="FFFFFF"/>
                </a:solidFill>
              </a:rPr>
              <a:t>Shared Memory</a:t>
            </a:r>
          </a:p>
        </p:txBody>
      </p:sp>
      <p:sp>
        <p:nvSpPr>
          <p:cNvPr id="74" name="TextBox 73"/>
          <p:cNvSpPr txBox="1"/>
          <p:nvPr/>
        </p:nvSpPr>
        <p:spPr>
          <a:xfrm>
            <a:off x="4151016" y="2298095"/>
            <a:ext cx="3121543" cy="400110"/>
          </a:xfrm>
          <a:prstGeom prst="rect">
            <a:avLst/>
          </a:prstGeom>
          <a:noFill/>
        </p:spPr>
        <p:txBody>
          <a:bodyPr wrap="none" rtlCol="0">
            <a:spAutoFit/>
          </a:bodyPr>
          <a:lstStyle/>
          <a:p>
            <a:r>
              <a:rPr lang="en-US" sz="2000" dirty="0" err="1">
                <a:solidFill>
                  <a:srgbClr val="FFFFFF"/>
                </a:solidFill>
              </a:rPr>
              <a:t>Tardis</a:t>
            </a:r>
            <a:r>
              <a:rPr lang="en-US" sz="2000" dirty="0">
                <a:solidFill>
                  <a:srgbClr val="FFFFFF"/>
                </a:solidFill>
              </a:rPr>
              <a:t> coherence protocol</a:t>
            </a:r>
            <a:endParaRPr lang="en-US" sz="2000" dirty="0" smtClean="0">
              <a:solidFill>
                <a:srgbClr val="FFFFFF"/>
              </a:solidFill>
            </a:endParaRPr>
          </a:p>
        </p:txBody>
      </p:sp>
      <p:sp>
        <p:nvSpPr>
          <p:cNvPr id="75" name="Rectangle 74"/>
          <p:cNvSpPr/>
          <p:nvPr/>
        </p:nvSpPr>
        <p:spPr>
          <a:xfrm>
            <a:off x="4151016" y="3018046"/>
            <a:ext cx="3225487" cy="400110"/>
          </a:xfrm>
          <a:prstGeom prst="rect">
            <a:avLst/>
          </a:prstGeom>
        </p:spPr>
        <p:txBody>
          <a:bodyPr wrap="none">
            <a:spAutoFit/>
          </a:bodyPr>
          <a:lstStyle/>
          <a:p>
            <a:r>
              <a:rPr lang="en-US" sz="2000" dirty="0" err="1">
                <a:solidFill>
                  <a:srgbClr val="FFFFFF"/>
                </a:solidFill>
              </a:rPr>
              <a:t>TicToc</a:t>
            </a:r>
            <a:r>
              <a:rPr lang="en-US" sz="2000" dirty="0">
                <a:solidFill>
                  <a:srgbClr val="FFFFFF"/>
                </a:solidFill>
              </a:rPr>
              <a:t> concurrency control</a:t>
            </a:r>
          </a:p>
        </p:txBody>
      </p:sp>
      <p:sp>
        <p:nvSpPr>
          <p:cNvPr id="76" name="Rectangle 75"/>
          <p:cNvSpPr/>
          <p:nvPr/>
        </p:nvSpPr>
        <p:spPr>
          <a:xfrm>
            <a:off x="4151016" y="3675123"/>
            <a:ext cx="2208708" cy="400110"/>
          </a:xfrm>
          <a:prstGeom prst="rect">
            <a:avLst/>
          </a:prstGeom>
        </p:spPr>
        <p:txBody>
          <a:bodyPr wrap="none">
            <a:spAutoFit/>
          </a:bodyPr>
          <a:lstStyle/>
          <a:p>
            <a:r>
              <a:rPr lang="en-US" sz="2000" dirty="0">
                <a:solidFill>
                  <a:srgbClr val="CCFFCC"/>
                </a:solidFill>
              </a:rPr>
              <a:t>Distributed </a:t>
            </a:r>
            <a:r>
              <a:rPr lang="en-US" sz="2000" dirty="0" err="1">
                <a:solidFill>
                  <a:srgbClr val="CCFFCC"/>
                </a:solidFill>
              </a:rPr>
              <a:t>TicToc</a:t>
            </a:r>
            <a:endParaRPr lang="en-US" sz="2000" dirty="0">
              <a:solidFill>
                <a:srgbClr val="CCFFCC"/>
              </a:solidFill>
            </a:endParaRPr>
          </a:p>
        </p:txBody>
      </p:sp>
      <p:sp>
        <p:nvSpPr>
          <p:cNvPr id="77" name="Rectangle 76"/>
          <p:cNvSpPr/>
          <p:nvPr/>
        </p:nvSpPr>
        <p:spPr>
          <a:xfrm>
            <a:off x="4151016" y="4145977"/>
            <a:ext cx="3500852" cy="707886"/>
          </a:xfrm>
          <a:prstGeom prst="rect">
            <a:avLst/>
          </a:prstGeom>
        </p:spPr>
        <p:txBody>
          <a:bodyPr wrap="square">
            <a:spAutoFit/>
          </a:bodyPr>
          <a:lstStyle/>
          <a:p>
            <a:r>
              <a:rPr lang="en-US" sz="2000" dirty="0">
                <a:solidFill>
                  <a:srgbClr val="CCFFCC"/>
                </a:solidFill>
              </a:rPr>
              <a:t>Transaction </a:t>
            </a:r>
            <a:r>
              <a:rPr lang="en-US" sz="2000" dirty="0" smtClean="0">
                <a:solidFill>
                  <a:srgbClr val="CCFFCC"/>
                </a:solidFill>
              </a:rPr>
              <a:t>processing with </a:t>
            </a:r>
            <a:r>
              <a:rPr lang="en-US" sz="2000" dirty="0">
                <a:solidFill>
                  <a:srgbClr val="CCFFCC"/>
                </a:solidFill>
              </a:rPr>
              <a:t>fault tolerance</a:t>
            </a:r>
          </a:p>
        </p:txBody>
      </p:sp>
    </p:spTree>
    <p:extLst>
      <p:ext uri="{BB962C8B-B14F-4D97-AF65-F5344CB8AC3E}">
        <p14:creationId xmlns:p14="http://schemas.microsoft.com/office/powerpoint/2010/main" val="421118784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 y="167176"/>
            <a:ext cx="9052560" cy="1153287"/>
          </a:xfrm>
        </p:spPr>
        <p:txBody>
          <a:bodyPr/>
          <a:lstStyle/>
          <a:p>
            <a:pPr>
              <a:lnSpc>
                <a:spcPct val="80000"/>
              </a:lnSpc>
            </a:pPr>
            <a:r>
              <a:rPr lang="en-US" cap="small" dirty="0" smtClean="0">
                <a:solidFill>
                  <a:srgbClr val="F2F2F2"/>
                </a:solidFill>
              </a:rPr>
              <a:t>Atomic Instruction (LR/SC)</a:t>
            </a:r>
            <a:endParaRPr lang="en-US" cap="small" dirty="0">
              <a:solidFill>
                <a:srgbClr val="F2F2F2"/>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55</a:t>
            </a:fld>
            <a:endParaRPr lang="en-US"/>
          </a:p>
        </p:txBody>
      </p:sp>
      <p:sp>
        <p:nvSpPr>
          <p:cNvPr id="53" name="Content Placeholder 2"/>
          <p:cNvSpPr txBox="1">
            <a:spLocks/>
          </p:cNvSpPr>
          <p:nvPr/>
        </p:nvSpPr>
        <p:spPr bwMode="auto">
          <a:xfrm>
            <a:off x="457200" y="1320463"/>
            <a:ext cx="8229600" cy="14493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dirty="0" smtClean="0">
                <a:solidFill>
                  <a:srgbClr val="FFFFFF"/>
                </a:solidFill>
              </a:rPr>
              <a:t>ABA Problem</a:t>
            </a:r>
          </a:p>
          <a:p>
            <a:pPr>
              <a:lnSpc>
                <a:spcPct val="120000"/>
              </a:lnSpc>
            </a:pPr>
            <a:r>
              <a:rPr lang="en-US" dirty="0" smtClean="0">
                <a:solidFill>
                  <a:srgbClr val="FFFFFF"/>
                </a:solidFill>
              </a:rPr>
              <a:t>Detect ABA using timestamp (</a:t>
            </a:r>
            <a:r>
              <a:rPr lang="en-US" dirty="0" err="1" smtClean="0">
                <a:solidFill>
                  <a:srgbClr val="FFFFFF"/>
                </a:solidFill>
              </a:rPr>
              <a:t>wts</a:t>
            </a:r>
            <a:r>
              <a:rPr lang="en-US" dirty="0" smtClean="0">
                <a:solidFill>
                  <a:srgbClr val="FFFFFF"/>
                </a:solidFill>
              </a:rPr>
              <a:t>)</a:t>
            </a:r>
          </a:p>
          <a:p>
            <a:pPr>
              <a:lnSpc>
                <a:spcPct val="120000"/>
              </a:lnSpc>
            </a:pPr>
            <a:endParaRPr lang="en-US" dirty="0" smtClean="0">
              <a:solidFill>
                <a:srgbClr val="FFFFFF"/>
              </a:solidFill>
            </a:endParaRPr>
          </a:p>
        </p:txBody>
      </p:sp>
      <p:sp>
        <p:nvSpPr>
          <p:cNvPr id="6" name="TextBox 5"/>
          <p:cNvSpPr txBox="1"/>
          <p:nvPr/>
        </p:nvSpPr>
        <p:spPr>
          <a:xfrm>
            <a:off x="2013337" y="2927049"/>
            <a:ext cx="1262410" cy="523220"/>
          </a:xfrm>
          <a:prstGeom prst="rect">
            <a:avLst/>
          </a:prstGeom>
          <a:noFill/>
        </p:spPr>
        <p:txBody>
          <a:bodyPr wrap="none" rtlCol="0">
            <a:spAutoFit/>
          </a:bodyPr>
          <a:lstStyle/>
          <a:p>
            <a:r>
              <a:rPr lang="en-US" sz="2800" u="sng" dirty="0" smtClean="0">
                <a:solidFill>
                  <a:srgbClr val="FFFFFF"/>
                </a:solidFill>
              </a:rPr>
              <a:t>Core 0</a:t>
            </a:r>
          </a:p>
        </p:txBody>
      </p:sp>
      <p:sp>
        <p:nvSpPr>
          <p:cNvPr id="54" name="TextBox 53"/>
          <p:cNvSpPr txBox="1"/>
          <p:nvPr/>
        </p:nvSpPr>
        <p:spPr>
          <a:xfrm>
            <a:off x="5467737" y="2927049"/>
            <a:ext cx="1262410" cy="523220"/>
          </a:xfrm>
          <a:prstGeom prst="rect">
            <a:avLst/>
          </a:prstGeom>
          <a:noFill/>
        </p:spPr>
        <p:txBody>
          <a:bodyPr wrap="none" rtlCol="0">
            <a:spAutoFit/>
          </a:bodyPr>
          <a:lstStyle/>
          <a:p>
            <a:r>
              <a:rPr lang="en-US" sz="2800" u="sng" dirty="0" smtClean="0">
                <a:solidFill>
                  <a:srgbClr val="FFFFFF"/>
                </a:solidFill>
              </a:rPr>
              <a:t>Core 0</a:t>
            </a:r>
          </a:p>
        </p:txBody>
      </p:sp>
      <p:sp>
        <p:nvSpPr>
          <p:cNvPr id="7" name="TextBox 6"/>
          <p:cNvSpPr txBox="1"/>
          <p:nvPr/>
        </p:nvSpPr>
        <p:spPr>
          <a:xfrm>
            <a:off x="1681236" y="3435047"/>
            <a:ext cx="1890261" cy="400110"/>
          </a:xfrm>
          <a:prstGeom prst="rect">
            <a:avLst/>
          </a:prstGeom>
          <a:noFill/>
        </p:spPr>
        <p:txBody>
          <a:bodyPr wrap="none" rtlCol="0">
            <a:spAutoFit/>
          </a:bodyPr>
          <a:lstStyle/>
          <a:p>
            <a:r>
              <a:rPr lang="en-US" sz="2000" dirty="0" smtClean="0">
                <a:solidFill>
                  <a:srgbClr val="FFFFFF"/>
                </a:solidFill>
              </a:rPr>
              <a:t>LR(x);   # x = A</a:t>
            </a:r>
          </a:p>
        </p:txBody>
      </p:sp>
      <p:sp>
        <p:nvSpPr>
          <p:cNvPr id="55" name="TextBox 54"/>
          <p:cNvSpPr txBox="1"/>
          <p:nvPr/>
        </p:nvSpPr>
        <p:spPr>
          <a:xfrm>
            <a:off x="5143390" y="3635102"/>
            <a:ext cx="1973267" cy="400110"/>
          </a:xfrm>
          <a:prstGeom prst="rect">
            <a:avLst/>
          </a:prstGeom>
          <a:noFill/>
        </p:spPr>
        <p:txBody>
          <a:bodyPr wrap="none" rtlCol="0">
            <a:spAutoFit/>
          </a:bodyPr>
          <a:lstStyle/>
          <a:p>
            <a:r>
              <a:rPr lang="en-US" sz="2000" dirty="0" smtClean="0">
                <a:solidFill>
                  <a:srgbClr val="FFFFFF"/>
                </a:solidFill>
              </a:rPr>
              <a:t>ST(</a:t>
            </a:r>
            <a:r>
              <a:rPr lang="en-US" sz="2000" dirty="0">
                <a:solidFill>
                  <a:srgbClr val="FFFFFF"/>
                </a:solidFill>
              </a:rPr>
              <a:t>x</a:t>
            </a:r>
            <a:r>
              <a:rPr lang="en-US" sz="2000" dirty="0" smtClean="0">
                <a:solidFill>
                  <a:srgbClr val="FFFFFF"/>
                </a:solidFill>
              </a:rPr>
              <a:t>);    # x = B</a:t>
            </a:r>
          </a:p>
        </p:txBody>
      </p:sp>
      <p:sp>
        <p:nvSpPr>
          <p:cNvPr id="59" name="TextBox 58"/>
          <p:cNvSpPr txBox="1"/>
          <p:nvPr/>
        </p:nvSpPr>
        <p:spPr>
          <a:xfrm>
            <a:off x="5143390" y="3987557"/>
            <a:ext cx="1967205" cy="400110"/>
          </a:xfrm>
          <a:prstGeom prst="rect">
            <a:avLst/>
          </a:prstGeom>
          <a:noFill/>
        </p:spPr>
        <p:txBody>
          <a:bodyPr wrap="none" rtlCol="0">
            <a:spAutoFit/>
          </a:bodyPr>
          <a:lstStyle/>
          <a:p>
            <a:r>
              <a:rPr lang="en-US" sz="2000" dirty="0" smtClean="0">
                <a:solidFill>
                  <a:srgbClr val="FFFFFF"/>
                </a:solidFill>
              </a:rPr>
              <a:t>ST(</a:t>
            </a:r>
            <a:r>
              <a:rPr lang="en-US" sz="2000" dirty="0">
                <a:solidFill>
                  <a:srgbClr val="FFFFFF"/>
                </a:solidFill>
              </a:rPr>
              <a:t>x</a:t>
            </a:r>
            <a:r>
              <a:rPr lang="en-US" sz="2000" dirty="0" smtClean="0">
                <a:solidFill>
                  <a:srgbClr val="FFFFFF"/>
                </a:solidFill>
              </a:rPr>
              <a:t>);    # x = A</a:t>
            </a:r>
          </a:p>
        </p:txBody>
      </p:sp>
      <p:sp>
        <p:nvSpPr>
          <p:cNvPr id="60" name="TextBox 59"/>
          <p:cNvSpPr txBox="1"/>
          <p:nvPr/>
        </p:nvSpPr>
        <p:spPr>
          <a:xfrm>
            <a:off x="1681236" y="4444272"/>
            <a:ext cx="1928733" cy="400110"/>
          </a:xfrm>
          <a:prstGeom prst="rect">
            <a:avLst/>
          </a:prstGeom>
          <a:noFill/>
        </p:spPr>
        <p:txBody>
          <a:bodyPr wrap="none" rtlCol="0">
            <a:spAutoFit/>
          </a:bodyPr>
          <a:lstStyle/>
          <a:p>
            <a:r>
              <a:rPr lang="en-US" sz="2000" dirty="0" smtClean="0">
                <a:solidFill>
                  <a:srgbClr val="FFFFFF"/>
                </a:solidFill>
              </a:rPr>
              <a:t>SC(x);   # x = A</a:t>
            </a:r>
          </a:p>
        </p:txBody>
      </p:sp>
      <p:cxnSp>
        <p:nvCxnSpPr>
          <p:cNvPr id="10" name="Straight Arrow Connector 9"/>
          <p:cNvCxnSpPr>
            <a:stCxn id="7" idx="3"/>
            <a:endCxn id="55" idx="1"/>
          </p:cNvCxnSpPr>
          <p:nvPr/>
        </p:nvCxnSpPr>
        <p:spPr>
          <a:xfrm>
            <a:off x="3571497" y="3635102"/>
            <a:ext cx="1571893" cy="200055"/>
          </a:xfrm>
          <a:prstGeom prst="straightConnector1">
            <a:avLst/>
          </a:prstGeom>
          <a:ln w="3810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3644819" y="4387667"/>
            <a:ext cx="1498571" cy="256660"/>
          </a:xfrm>
          <a:prstGeom prst="straightConnector1">
            <a:avLst/>
          </a:prstGeom>
          <a:ln w="3810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463313" y="4444272"/>
            <a:ext cx="853344" cy="400110"/>
          </a:xfrm>
          <a:prstGeom prst="rect">
            <a:avLst/>
          </a:prstGeom>
          <a:noFill/>
        </p:spPr>
        <p:txBody>
          <a:bodyPr wrap="none" rtlCol="0">
            <a:spAutoFit/>
          </a:bodyPr>
          <a:lstStyle/>
          <a:p>
            <a:r>
              <a:rPr lang="en-US" sz="2000" dirty="0" smtClean="0">
                <a:solidFill>
                  <a:srgbClr val="FFFFFF"/>
                </a:solidFill>
              </a:rPr>
              <a:t>ABA?</a:t>
            </a:r>
          </a:p>
        </p:txBody>
      </p:sp>
    </p:spTree>
    <p:extLst>
      <p:ext uri="{BB962C8B-B14F-4D97-AF65-F5344CB8AC3E}">
        <p14:creationId xmlns:p14="http://schemas.microsoft.com/office/powerpoint/2010/main" val="902573718"/>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 y="415679"/>
            <a:ext cx="9052560" cy="651272"/>
          </a:xfrm>
        </p:spPr>
        <p:txBody>
          <a:bodyPr/>
          <a:lstStyle/>
          <a:p>
            <a:pPr>
              <a:lnSpc>
                <a:spcPct val="80000"/>
              </a:lnSpc>
            </a:pPr>
            <a:r>
              <a:rPr lang="en-US" cap="small" dirty="0" err="1" smtClean="0">
                <a:solidFill>
                  <a:srgbClr val="F2F2F2"/>
                </a:solidFill>
              </a:rPr>
              <a:t>Tardis</a:t>
            </a:r>
            <a:r>
              <a:rPr lang="en-US" cap="small" dirty="0" smtClean="0">
                <a:solidFill>
                  <a:srgbClr val="F2F2F2"/>
                </a:solidFill>
              </a:rPr>
              <a:t> Cache Coherence</a:t>
            </a:r>
            <a:endParaRPr lang="en-US" cap="small" dirty="0">
              <a:solidFill>
                <a:srgbClr val="F2F2F2"/>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56</a:t>
            </a:fld>
            <a:endParaRPr lang="en-US"/>
          </a:p>
        </p:txBody>
      </p:sp>
      <p:sp>
        <p:nvSpPr>
          <p:cNvPr id="53" name="Content Placeholder 2"/>
          <p:cNvSpPr txBox="1">
            <a:spLocks/>
          </p:cNvSpPr>
          <p:nvPr/>
        </p:nvSpPr>
        <p:spPr bwMode="auto">
          <a:xfrm>
            <a:off x="457200" y="1320463"/>
            <a:ext cx="8229600" cy="344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92500" lnSpcReduction="100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dirty="0" smtClean="0">
                <a:solidFill>
                  <a:srgbClr val="FFFFFF"/>
                </a:solidFill>
              </a:rPr>
              <a:t>Simple: No Invalidation</a:t>
            </a:r>
          </a:p>
          <a:p>
            <a:pPr>
              <a:lnSpc>
                <a:spcPct val="120000"/>
              </a:lnSpc>
            </a:pPr>
            <a:r>
              <a:rPr lang="en-US" dirty="0" smtClean="0">
                <a:solidFill>
                  <a:srgbClr val="FFFFFF"/>
                </a:solidFill>
              </a:rPr>
              <a:t>Scalable: </a:t>
            </a:r>
          </a:p>
          <a:p>
            <a:pPr lvl="1">
              <a:lnSpc>
                <a:spcPct val="120000"/>
              </a:lnSpc>
            </a:pPr>
            <a:r>
              <a:rPr lang="en-US" i="1" dirty="0" smtClean="0">
                <a:solidFill>
                  <a:srgbClr val="FFFFFF"/>
                </a:solidFill>
              </a:rPr>
              <a:t>O(log N)</a:t>
            </a:r>
            <a:r>
              <a:rPr lang="en-US" dirty="0" smtClean="0">
                <a:solidFill>
                  <a:srgbClr val="FFFFFF"/>
                </a:solidFill>
              </a:rPr>
              <a:t> storage</a:t>
            </a:r>
          </a:p>
          <a:p>
            <a:pPr lvl="1">
              <a:lnSpc>
                <a:spcPct val="120000"/>
              </a:lnSpc>
            </a:pPr>
            <a:r>
              <a:rPr lang="en-US" dirty="0" smtClean="0">
                <a:solidFill>
                  <a:srgbClr val="FFFFFF"/>
                </a:solidFill>
              </a:rPr>
              <a:t>No Broadcast, No Multicast</a:t>
            </a:r>
          </a:p>
          <a:p>
            <a:pPr lvl="1">
              <a:lnSpc>
                <a:spcPct val="120000"/>
              </a:lnSpc>
            </a:pPr>
            <a:r>
              <a:rPr lang="en-US" dirty="0" smtClean="0">
                <a:solidFill>
                  <a:srgbClr val="FFFFFF"/>
                </a:solidFill>
              </a:rPr>
              <a:t>No Clock Synchronization</a:t>
            </a:r>
          </a:p>
          <a:p>
            <a:pPr>
              <a:lnSpc>
                <a:spcPct val="120000"/>
              </a:lnSpc>
            </a:pPr>
            <a:r>
              <a:rPr lang="en-US" dirty="0" smtClean="0">
                <a:solidFill>
                  <a:srgbClr val="CCFFCC"/>
                </a:solidFill>
              </a:rPr>
              <a:t>Support Relaxed Consistency Models</a:t>
            </a:r>
          </a:p>
          <a:p>
            <a:pPr>
              <a:lnSpc>
                <a:spcPct val="120000"/>
              </a:lnSpc>
            </a:pPr>
            <a:endParaRPr lang="en-US" dirty="0" smtClean="0">
              <a:solidFill>
                <a:srgbClr val="FFFFFF"/>
              </a:solidFill>
            </a:endParaRPr>
          </a:p>
        </p:txBody>
      </p:sp>
    </p:spTree>
    <p:extLst>
      <p:ext uri="{BB962C8B-B14F-4D97-AF65-F5344CB8AC3E}">
        <p14:creationId xmlns:p14="http://schemas.microsoft.com/office/powerpoint/2010/main" val="392883707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7"/>
            <a:ext cx="8229600" cy="994173"/>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T1000: Proposed 1000-Core Shared Memory Processor</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57</a:t>
            </a:fld>
            <a:endParaRPr lang="en-US"/>
          </a:p>
        </p:txBody>
      </p:sp>
      <p:pic>
        <p:nvPicPr>
          <p:cNvPr id="5" name="Picture 4" descr="T1000_3.JPG"/>
          <p:cNvPicPr>
            <a:picLocks noChangeAspect="1"/>
          </p:cNvPicPr>
          <p:nvPr/>
        </p:nvPicPr>
        <p:blipFill rotWithShape="1">
          <a:blip r:embed="rId2">
            <a:extLst>
              <a:ext uri="{28A0092B-C50C-407E-A947-70E740481C1C}">
                <a14:useLocalDpi xmlns:a14="http://schemas.microsoft.com/office/drawing/2010/main" val="0"/>
              </a:ext>
            </a:extLst>
          </a:blip>
          <a:srcRect l="32409" t="9259" r="21420" b="26929"/>
          <a:stretch/>
        </p:blipFill>
        <p:spPr>
          <a:xfrm>
            <a:off x="873125" y="1485108"/>
            <a:ext cx="4330617" cy="3404392"/>
          </a:xfrm>
          <a:prstGeom prst="rect">
            <a:avLst/>
          </a:prstGeom>
        </p:spPr>
      </p:pic>
      <p:pic>
        <p:nvPicPr>
          <p:cNvPr id="6" name="Picture 5" descr="tumblr_m8fi9dAhFf1r1yqj1o6_250.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1626" y="1961358"/>
            <a:ext cx="2405174" cy="1356518"/>
          </a:xfrm>
          <a:prstGeom prst="rect">
            <a:avLst/>
          </a:prstGeom>
        </p:spPr>
      </p:pic>
    </p:spTree>
    <p:extLst>
      <p:ext uri="{BB962C8B-B14F-4D97-AF65-F5344CB8AC3E}">
        <p14:creationId xmlns:p14="http://schemas.microsoft.com/office/powerpoint/2010/main" val="2712753039"/>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 y="415679"/>
            <a:ext cx="9052560" cy="1041218"/>
          </a:xfrm>
        </p:spPr>
        <p:txBody>
          <a:bodyPr/>
          <a:lstStyle/>
          <a:p>
            <a:pPr>
              <a:lnSpc>
                <a:spcPct val="80000"/>
              </a:lnSpc>
            </a:pPr>
            <a:r>
              <a:rPr lang="en-US" cap="small" dirty="0" err="1" smtClean="0">
                <a:solidFill>
                  <a:srgbClr val="F2F2F2"/>
                </a:solidFill>
              </a:rPr>
              <a:t>TicToc</a:t>
            </a:r>
            <a:r>
              <a:rPr lang="en-US" cap="small" dirty="0" smtClean="0">
                <a:solidFill>
                  <a:srgbClr val="F2F2F2"/>
                </a:solidFill>
              </a:rPr>
              <a:t> Concurrency Control</a:t>
            </a:r>
            <a:endParaRPr lang="en-US" cap="small" dirty="0">
              <a:solidFill>
                <a:srgbClr val="F2F2F2"/>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58</a:t>
            </a:fld>
            <a:endParaRPr lang="en-US"/>
          </a:p>
        </p:txBody>
      </p:sp>
      <p:sp>
        <p:nvSpPr>
          <p:cNvPr id="53" name="Content Placeholder 2"/>
          <p:cNvSpPr txBox="1">
            <a:spLocks/>
          </p:cNvSpPr>
          <p:nvPr/>
        </p:nvSpPr>
        <p:spPr bwMode="auto">
          <a:xfrm>
            <a:off x="457200" y="1657047"/>
            <a:ext cx="8229600" cy="31102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dirty="0" smtClean="0">
                <a:solidFill>
                  <a:srgbClr val="FFFFFF"/>
                </a:solidFill>
              </a:rPr>
              <a:t>Data Driven Timestamp Management</a:t>
            </a:r>
          </a:p>
          <a:p>
            <a:pPr>
              <a:lnSpc>
                <a:spcPct val="120000"/>
              </a:lnSpc>
            </a:pPr>
            <a:r>
              <a:rPr lang="en-US" dirty="0" smtClean="0">
                <a:solidFill>
                  <a:srgbClr val="FFFFFF"/>
                </a:solidFill>
              </a:rPr>
              <a:t>No Central Timestamp Allocation</a:t>
            </a:r>
          </a:p>
          <a:p>
            <a:pPr>
              <a:lnSpc>
                <a:spcPct val="120000"/>
              </a:lnSpc>
            </a:pPr>
            <a:r>
              <a:rPr lang="en-US" dirty="0" smtClean="0">
                <a:solidFill>
                  <a:srgbClr val="FFFFFF"/>
                </a:solidFill>
              </a:rPr>
              <a:t>Dynamic Timestamp Assignment</a:t>
            </a:r>
          </a:p>
          <a:p>
            <a:pPr marL="0" indent="0">
              <a:lnSpc>
                <a:spcPct val="120000"/>
              </a:lnSpc>
              <a:buNone/>
            </a:pPr>
            <a:endParaRPr lang="en-US" dirty="0" smtClean="0">
              <a:solidFill>
                <a:srgbClr val="FFFFFF"/>
              </a:solidFill>
            </a:endParaRPr>
          </a:p>
        </p:txBody>
      </p:sp>
    </p:spTree>
    <p:extLst>
      <p:ext uri="{BB962C8B-B14F-4D97-AF65-F5344CB8AC3E}">
        <p14:creationId xmlns:p14="http://schemas.microsoft.com/office/powerpoint/2010/main" val="2429598196"/>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 y="415679"/>
            <a:ext cx="9052560" cy="651272"/>
          </a:xfrm>
        </p:spPr>
        <p:txBody>
          <a:bodyPr/>
          <a:lstStyle/>
          <a:p>
            <a:pPr>
              <a:lnSpc>
                <a:spcPct val="80000"/>
              </a:lnSpc>
            </a:pPr>
            <a:r>
              <a:rPr lang="en-US" cap="small" dirty="0" smtClean="0">
                <a:solidFill>
                  <a:srgbClr val="F2F2F2"/>
                </a:solidFill>
              </a:rPr>
              <a:t>Distributed </a:t>
            </a:r>
            <a:r>
              <a:rPr lang="en-US" cap="small" dirty="0" err="1" smtClean="0">
                <a:solidFill>
                  <a:srgbClr val="F2F2F2"/>
                </a:solidFill>
              </a:rPr>
              <a:t>TicToc</a:t>
            </a:r>
            <a:endParaRPr lang="en-US" cap="small" dirty="0">
              <a:solidFill>
                <a:srgbClr val="F2F2F2"/>
              </a:solidFill>
            </a:endParaRP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59</a:t>
            </a:fld>
            <a:endParaRPr lang="en-US"/>
          </a:p>
        </p:txBody>
      </p:sp>
      <p:sp>
        <p:nvSpPr>
          <p:cNvPr id="53" name="Content Placeholder 2"/>
          <p:cNvSpPr txBox="1">
            <a:spLocks/>
          </p:cNvSpPr>
          <p:nvPr/>
        </p:nvSpPr>
        <p:spPr bwMode="auto">
          <a:xfrm>
            <a:off x="457200" y="1657047"/>
            <a:ext cx="8229600" cy="31102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dirty="0" smtClean="0">
                <a:solidFill>
                  <a:srgbClr val="FFFFFF"/>
                </a:solidFill>
              </a:rPr>
              <a:t>Data Driven Timestamp Management</a:t>
            </a:r>
          </a:p>
          <a:p>
            <a:pPr>
              <a:lnSpc>
                <a:spcPct val="120000"/>
              </a:lnSpc>
            </a:pPr>
            <a:r>
              <a:rPr lang="en-US" dirty="0" smtClean="0">
                <a:solidFill>
                  <a:srgbClr val="FFFFFF"/>
                </a:solidFill>
              </a:rPr>
              <a:t>Efficient Two-Phase Commit Protocol</a:t>
            </a:r>
          </a:p>
          <a:p>
            <a:pPr>
              <a:lnSpc>
                <a:spcPct val="120000"/>
              </a:lnSpc>
            </a:pPr>
            <a:r>
              <a:rPr lang="en-US" dirty="0" smtClean="0">
                <a:solidFill>
                  <a:srgbClr val="CCFFCC"/>
                </a:solidFill>
              </a:rPr>
              <a:t>Support Local Caching of Remote Data</a:t>
            </a:r>
          </a:p>
        </p:txBody>
      </p:sp>
    </p:spTree>
    <p:extLst>
      <p:ext uri="{BB962C8B-B14F-4D97-AF65-F5344CB8AC3E}">
        <p14:creationId xmlns:p14="http://schemas.microsoft.com/office/powerpoint/2010/main" val="142372161"/>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 y="415679"/>
            <a:ext cx="9052560" cy="651272"/>
          </a:xfrm>
          <a:noFill/>
          <a:ln w="9525">
            <a:noFill/>
            <a:miter lim="800000"/>
            <a:headEnd/>
            <a:tailEnd/>
          </a:ln>
        </p:spPr>
        <p:txBody>
          <a:bodyPr vert="horz" wrap="square" lIns="91440" tIns="45720" rIns="91440" bIns="45720" numCol="1" anchor="ctr" anchorCtr="0" compatLnSpc="1">
            <a:prstTxWarp prst="textNoShape">
              <a:avLst/>
            </a:prstTxWarp>
          </a:bodyPr>
          <a:lstStyle/>
          <a:p>
            <a:pPr>
              <a:lnSpc>
                <a:spcPts val="3980"/>
              </a:lnSpc>
            </a:pPr>
            <a:r>
              <a:rPr lang="en-US" cap="small" dirty="0">
                <a:solidFill>
                  <a:srgbClr val="FFFFFF"/>
                </a:solidFill>
              </a:rPr>
              <a:t>Fault Tolerant</a:t>
            </a:r>
            <a:br>
              <a:rPr lang="en-US" cap="small" dirty="0">
                <a:solidFill>
                  <a:srgbClr val="FFFFFF"/>
                </a:solidFill>
              </a:rPr>
            </a:br>
            <a:r>
              <a:rPr lang="en-US" cap="small" dirty="0">
                <a:solidFill>
                  <a:srgbClr val="FFFFFF"/>
                </a:solidFill>
              </a:rPr>
              <a:t>Distributed Shared Memory</a:t>
            </a:r>
          </a:p>
        </p:txBody>
      </p:sp>
      <p:sp>
        <p:nvSpPr>
          <p:cNvPr id="4" name="Slide Number Placeholder 3"/>
          <p:cNvSpPr>
            <a:spLocks noGrp="1"/>
          </p:cNvSpPr>
          <p:nvPr>
            <p:ph type="sldNum" sz="quarter" idx="12"/>
          </p:nvPr>
        </p:nvSpPr>
        <p:spPr/>
        <p:txBody>
          <a:bodyPr/>
          <a:lstStyle/>
          <a:p>
            <a:pPr>
              <a:defRPr/>
            </a:pPr>
            <a:fld id="{EA640BD2-233A-2744-989D-7A0C4E1058AC}" type="slidenum">
              <a:rPr lang="en-US" smtClean="0"/>
              <a:pPr>
                <a:defRPr/>
              </a:pPr>
              <a:t>60</a:t>
            </a:fld>
            <a:endParaRPr lang="en-US"/>
          </a:p>
        </p:txBody>
      </p:sp>
      <p:sp>
        <p:nvSpPr>
          <p:cNvPr id="53" name="Content Placeholder 2"/>
          <p:cNvSpPr txBox="1">
            <a:spLocks/>
          </p:cNvSpPr>
          <p:nvPr/>
        </p:nvSpPr>
        <p:spPr bwMode="auto">
          <a:xfrm>
            <a:off x="457200" y="1657047"/>
            <a:ext cx="8229600" cy="31102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Proxima Nova"/>
                <a:ea typeface="ＭＳ Ｐゴシック" charset="-128"/>
                <a:cs typeface="Proxima Nova"/>
              </a:defRPr>
            </a:lvl1pPr>
            <a:lvl2pPr marL="742950" indent="-285750" algn="l" rtl="0" eaLnBrk="0" fontAlgn="base" hangingPunct="0">
              <a:spcBef>
                <a:spcPct val="20000"/>
              </a:spcBef>
              <a:spcAft>
                <a:spcPct val="0"/>
              </a:spcAft>
              <a:buFont typeface="Arial" charset="0"/>
              <a:buChar char="–"/>
              <a:defRPr sz="2800" kern="1200">
                <a:solidFill>
                  <a:srgbClr val="800000"/>
                </a:solidFill>
                <a:latin typeface="Proxima Nova"/>
                <a:ea typeface="ＭＳ Ｐゴシック" charset="-128"/>
                <a:cs typeface="Proxima Nova"/>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dirty="0" smtClean="0">
                <a:solidFill>
                  <a:srgbClr val="FFFFFF"/>
                </a:solidFill>
              </a:rPr>
              <a:t>Transactional Programming Model</a:t>
            </a:r>
          </a:p>
          <a:p>
            <a:pPr>
              <a:lnSpc>
                <a:spcPct val="120000"/>
              </a:lnSpc>
            </a:pPr>
            <a:r>
              <a:rPr lang="en-US" dirty="0" smtClean="0">
                <a:solidFill>
                  <a:srgbClr val="FFFFFF"/>
                </a:solidFill>
              </a:rPr>
              <a:t>Distributed Command Logging</a:t>
            </a:r>
          </a:p>
          <a:p>
            <a:pPr>
              <a:lnSpc>
                <a:spcPct val="120000"/>
              </a:lnSpc>
            </a:pPr>
            <a:r>
              <a:rPr lang="en-US" dirty="0" smtClean="0">
                <a:solidFill>
                  <a:srgbClr val="CCFFCC"/>
                </a:solidFill>
              </a:rPr>
              <a:t>Dynamic Dependency Tracking Among Transactions </a:t>
            </a:r>
            <a:r>
              <a:rPr lang="en-US" sz="2400" dirty="0" smtClean="0">
                <a:solidFill>
                  <a:srgbClr val="FFFFFF"/>
                </a:solidFill>
              </a:rPr>
              <a:t>(WAR dependency can be ignored)</a:t>
            </a:r>
            <a:endParaRPr lang="en-US" dirty="0" smtClean="0">
              <a:solidFill>
                <a:srgbClr val="FFFFFF"/>
              </a:solidFill>
            </a:endParaRPr>
          </a:p>
        </p:txBody>
      </p:sp>
    </p:spTree>
    <p:extLst>
      <p:ext uri="{BB962C8B-B14F-4D97-AF65-F5344CB8AC3E}">
        <p14:creationId xmlns:p14="http://schemas.microsoft.com/office/powerpoint/2010/main" val="333332177"/>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3"/>
          <a:srcRect b="10001"/>
          <a:stretch/>
        </p:blipFill>
        <p:spPr>
          <a:xfrm>
            <a:off x="0" y="-1"/>
            <a:ext cx="9144000" cy="5143501"/>
          </a:xfrm>
          <a:prstGeom prst="rect">
            <a:avLst/>
          </a:prstGeom>
        </p:spPr>
      </p:pic>
      <p:sp>
        <p:nvSpPr>
          <p:cNvPr id="10" name="Title 1"/>
          <p:cNvSpPr>
            <a:spLocks noGrp="1"/>
          </p:cNvSpPr>
          <p:nvPr>
            <p:ph type="ctrTitle"/>
          </p:nvPr>
        </p:nvSpPr>
        <p:spPr>
          <a:xfrm>
            <a:off x="-114168" y="966083"/>
            <a:ext cx="8128000" cy="1384663"/>
          </a:xfrm>
        </p:spPr>
        <p:txBody>
          <a:bodyPr>
            <a:noAutofit/>
          </a:bodyPr>
          <a:lstStyle/>
          <a:p>
            <a:r>
              <a:rPr lang="en-US" sz="3600" b="1" cap="small" dirty="0" smtClean="0">
                <a:solidFill>
                  <a:schemeClr val="bg1"/>
                </a:solidFill>
              </a:rPr>
              <a:t>Time Traveling to Eliminate</a:t>
            </a:r>
            <a:br>
              <a:rPr lang="en-US" sz="3600" b="1" cap="small" dirty="0" smtClean="0">
                <a:solidFill>
                  <a:schemeClr val="bg1"/>
                </a:solidFill>
              </a:rPr>
            </a:br>
            <a:r>
              <a:rPr lang="en-US" sz="4000" b="1" cap="small" dirty="0" smtClean="0">
                <a:solidFill>
                  <a:schemeClr val="bg1"/>
                </a:solidFill>
              </a:rPr>
              <a:t>WAR</a:t>
            </a:r>
            <a:endParaRPr lang="en-US" sz="4000" b="1" cap="small" dirty="0">
              <a:solidFill>
                <a:schemeClr val="bg1"/>
              </a:solidFill>
            </a:endParaRPr>
          </a:p>
        </p:txBody>
      </p:sp>
      <p:sp>
        <p:nvSpPr>
          <p:cNvPr id="11" name="Subtitle 2"/>
          <p:cNvSpPr>
            <a:spLocks noGrp="1"/>
          </p:cNvSpPr>
          <p:nvPr>
            <p:ph type="subTitle" idx="1"/>
          </p:nvPr>
        </p:nvSpPr>
        <p:spPr>
          <a:xfrm>
            <a:off x="378592" y="2974386"/>
            <a:ext cx="6400800" cy="657278"/>
          </a:xfrm>
        </p:spPr>
        <p:txBody>
          <a:bodyPr/>
          <a:lstStyle/>
          <a:p>
            <a:pPr>
              <a:lnSpc>
                <a:spcPct val="80000"/>
              </a:lnSpc>
            </a:pPr>
            <a:r>
              <a:rPr lang="en-US" sz="2800" dirty="0" smtClean="0">
                <a:solidFill>
                  <a:srgbClr val="FFFFFF"/>
                </a:solidFill>
              </a:rPr>
              <a:t>Xiangyao Yu, Srini Devadas</a:t>
            </a:r>
          </a:p>
          <a:p>
            <a:pPr>
              <a:lnSpc>
                <a:spcPct val="80000"/>
              </a:lnSpc>
            </a:pPr>
            <a:r>
              <a:rPr lang="en-US" sz="2800" dirty="0" smtClean="0">
                <a:solidFill>
                  <a:srgbClr val="FFFFFF"/>
                </a:solidFill>
              </a:rPr>
              <a:t>CSAIL, MIT</a:t>
            </a:r>
            <a:endParaRPr lang="en-US" sz="1800" dirty="0" smtClean="0">
              <a:solidFill>
                <a:srgbClr val="FFFFFF"/>
              </a:solidFill>
            </a:endParaRPr>
          </a:p>
        </p:txBody>
      </p:sp>
      <p:pic>
        <p:nvPicPr>
          <p:cNvPr id="18" name="Picture 17"/>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6630728" y="1926197"/>
            <a:ext cx="2235200" cy="3060095"/>
          </a:xfrm>
          <a:prstGeom prst="rect">
            <a:avLst/>
          </a:prstGeom>
        </p:spPr>
      </p:pic>
      <p:pic>
        <p:nvPicPr>
          <p:cNvPr id="21" name="Picture 6" descr="MIT_logo_s6_r_g.jpg"/>
          <p:cNvPicPr>
            <a:picLocks noChangeAspect="1"/>
          </p:cNvPicPr>
          <p:nvPr/>
        </p:nvPicPr>
        <p:blipFill>
          <a:blip r:embed="rId6" cstate="print">
            <a:extLst>
              <a:ext uri="{BEBA8EAE-BF5A-486C-A8C5-ECC9F3942E4B}">
                <a14:imgProps xmlns:a14="http://schemas.microsoft.com/office/drawing/2010/main">
                  <a14:imgLayer r:embed="rId7">
                    <a14:imgEffect>
                      <a14:backgroundRemoval t="9948" b="85079" l="11307" r="92049">
                        <a14:foregroundMark x1="29152" y1="30105" x2="29152" y2="30105"/>
                        <a14:foregroundMark x1="41343" y1="34817" x2="41343" y2="34817"/>
                        <a14:foregroundMark x1="59717" y1="21728" x2="59717" y2="21728"/>
                        <a14:foregroundMark x1="59717" y1="58377" x2="59717" y2="58377"/>
                        <a14:foregroundMark x1="73675" y1="58377" x2="73675" y2="58377"/>
                        <a14:foregroundMark x1="85159" y1="18848" x2="85159" y2="18848"/>
                      </a14:backgroundRemoval>
                    </a14:imgEffect>
                  </a14:imgLayer>
                </a14:imgProps>
              </a:ext>
              <a:ext uri="{28A0092B-C50C-407E-A947-70E740481C1C}">
                <a14:useLocalDpi xmlns:a14="http://schemas.microsoft.com/office/drawing/2010/main"/>
              </a:ext>
            </a:extLst>
          </a:blip>
          <a:srcRect/>
          <a:stretch>
            <a:fillRect/>
          </a:stretch>
        </p:blipFill>
        <p:spPr bwMode="auto">
          <a:xfrm>
            <a:off x="149420" y="4466199"/>
            <a:ext cx="898330" cy="607373"/>
          </a:xfrm>
          <a:prstGeom prst="rect">
            <a:avLst/>
          </a:prstGeom>
          <a:noFill/>
          <a:ln w="9525">
            <a:noFill/>
            <a:miter lim="800000"/>
            <a:headEnd/>
            <a:tailEnd/>
          </a:ln>
        </p:spPr>
      </p:pic>
    </p:spTree>
    <p:extLst>
      <p:ext uri="{BB962C8B-B14F-4D97-AF65-F5344CB8AC3E}">
        <p14:creationId xmlns:p14="http://schemas.microsoft.com/office/powerpoint/2010/main" val="172456149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8100">
          <a:solidFill>
            <a:schemeClr val="tx1"/>
          </a:solidFill>
          <a:headEnd type="none"/>
          <a:tailEnd type="none"/>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w="38100">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342900" indent="-342900">
          <a:buFont typeface="Arial"/>
          <a:buChar char="•"/>
          <a:defRPr sz="20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3">
    <a:dk1>
      <a:sysClr val="windowText" lastClr="000000"/>
    </a:dk1>
    <a:lt1>
      <a:sysClr val="window" lastClr="FFFFFF"/>
    </a:lt1>
    <a:dk2>
      <a:srgbClr val="1F497D"/>
    </a:dk2>
    <a:lt2>
      <a:srgbClr val="EEECE1"/>
    </a:lt2>
    <a:accent1>
      <a:srgbClr val="999999"/>
    </a:accent1>
    <a:accent2>
      <a:srgbClr val="006699"/>
    </a:accent2>
    <a:accent3>
      <a:srgbClr val="669900"/>
    </a:accent3>
    <a:accent4>
      <a:srgbClr val="FF9933"/>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1F497D"/>
    </a:dk2>
    <a:lt2>
      <a:srgbClr val="EEECE1"/>
    </a:lt2>
    <a:accent1>
      <a:srgbClr val="999999"/>
    </a:accent1>
    <a:accent2>
      <a:srgbClr val="006699"/>
    </a:accent2>
    <a:accent3>
      <a:srgbClr val="669900"/>
    </a:accent3>
    <a:accent4>
      <a:srgbClr val="FF9933"/>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59631</TotalTime>
  <Words>4071</Words>
  <Application>Microsoft Macintosh PowerPoint</Application>
  <PresentationFormat>On-screen Show (16:9)</PresentationFormat>
  <Paragraphs>1386</Paragraphs>
  <Slides>61</Slides>
  <Notes>47</Notes>
  <HiddenSlides>7</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Office Theme</vt:lpstr>
      <vt:lpstr>Time Traveling Hardware and Software Systems</vt:lpstr>
      <vt:lpstr>For Fifty years,  we have ridden Moore’s Law</vt:lpstr>
      <vt:lpstr>Technology Scaling</vt:lpstr>
      <vt:lpstr>Technology Scaling</vt:lpstr>
      <vt:lpstr>Different Kinds of Parallelism - 1</vt:lpstr>
      <vt:lpstr>Different Kinds of Parallelism - 2</vt:lpstr>
      <vt:lpstr>Different Kinds of Parallelism - 3</vt:lpstr>
      <vt:lpstr>Dependency Destroys Parallelism</vt:lpstr>
      <vt:lpstr>Different Kinds of Dependency</vt:lpstr>
      <vt:lpstr> Dependence is Across Time, But What Is Time?</vt:lpstr>
      <vt:lpstr>WAR Dependence</vt:lpstr>
      <vt:lpstr>What Is Correctness?</vt:lpstr>
      <vt:lpstr>SEQUENTIAL CONSISTENCY</vt:lpstr>
      <vt:lpstr>Avoiding Dependency Across the Stack</vt:lpstr>
      <vt:lpstr>Shared Memory Systems</vt:lpstr>
      <vt:lpstr>Directory-Based Coherence</vt:lpstr>
      <vt:lpstr>Cache Coherence Scalability</vt:lpstr>
      <vt:lpstr>Lease-Based Coherence</vt:lpstr>
      <vt:lpstr>Logical Timestamp</vt:lpstr>
      <vt:lpstr>Timestamp Management</vt:lpstr>
      <vt:lpstr>Two-Core Example</vt:lpstr>
      <vt:lpstr>Store A @ Core 0</vt:lpstr>
      <vt:lpstr>Load B @ Core 0</vt:lpstr>
      <vt:lpstr>Store B @ Core 1</vt:lpstr>
      <vt:lpstr>Two Versions Coexist</vt:lpstr>
      <vt:lpstr>Load A @ Core 1</vt:lpstr>
      <vt:lpstr>Load B @ Core 0</vt:lpstr>
      <vt:lpstr>Summary of Example</vt:lpstr>
      <vt:lpstr>Physiological Time</vt:lpstr>
      <vt:lpstr>Tardis Pros and Cons</vt:lpstr>
      <vt:lpstr>Evaluation</vt:lpstr>
      <vt:lpstr>Speedup</vt:lpstr>
      <vt:lpstr>Network Traffic</vt:lpstr>
      <vt:lpstr>PowerPoint Presentation</vt:lpstr>
      <vt:lpstr>Concurrency Control</vt:lpstr>
      <vt:lpstr>Concurrency Control</vt:lpstr>
      <vt:lpstr>Bottleneck 1: Timestamp Allocation</vt:lpstr>
      <vt:lpstr>Bottleneck 2: Static Assignment</vt:lpstr>
      <vt:lpstr>Key Idea: Data Driven Timestamp Management</vt:lpstr>
      <vt:lpstr>PowerPoint Presentation</vt:lpstr>
      <vt:lpstr> </vt:lpstr>
      <vt:lpstr> </vt:lpstr>
      <vt:lpstr> </vt:lpstr>
      <vt:lpstr> </vt:lpstr>
      <vt:lpstr> </vt:lpstr>
      <vt:lpstr> </vt:lpstr>
      <vt:lpstr> </vt:lpstr>
      <vt:lpstr> </vt:lpstr>
      <vt:lpstr> </vt:lpstr>
      <vt:lpstr> </vt:lpstr>
      <vt:lpstr>Experimental Setup</vt:lpstr>
      <vt:lpstr>Evaluation</vt:lpstr>
      <vt:lpstr>TicToc Discussion</vt:lpstr>
      <vt:lpstr>Physiological Time Across the Stack</vt:lpstr>
      <vt:lpstr>Atomic Instruction (LR/SC)</vt:lpstr>
      <vt:lpstr>Tardis Cache Coherence</vt:lpstr>
      <vt:lpstr>T1000: Proposed 1000-Core Shared Memory Processor</vt:lpstr>
      <vt:lpstr>TicToc Concurrency Control</vt:lpstr>
      <vt:lpstr>Distributed TicToc</vt:lpstr>
      <vt:lpstr>Fault Tolerant Distributed Shared Memory</vt:lpstr>
      <vt:lpstr>Time Traveling to Eliminate WAR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Graphite Multicore Simulator</dc:title>
  <dc:creator>jasonm</dc:creator>
  <cp:lastModifiedBy>Srini Devadas</cp:lastModifiedBy>
  <cp:revision>15914</cp:revision>
  <cp:lastPrinted>2015-11-29T18:37:51Z</cp:lastPrinted>
  <dcterms:created xsi:type="dcterms:W3CDTF">2013-06-07T17:04:54Z</dcterms:created>
  <dcterms:modified xsi:type="dcterms:W3CDTF">2016-09-22T22:51:23Z</dcterms:modified>
</cp:coreProperties>
</file>