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sldIdLst>
    <p:sldId id="256" r:id="rId2"/>
    <p:sldId id="594" r:id="rId3"/>
    <p:sldId id="381" r:id="rId4"/>
    <p:sldId id="413" r:id="rId5"/>
    <p:sldId id="547" r:id="rId6"/>
    <p:sldId id="411" r:id="rId7"/>
    <p:sldId id="642" r:id="rId8"/>
    <p:sldId id="640" r:id="rId9"/>
    <p:sldId id="639" r:id="rId10"/>
    <p:sldId id="644" r:id="rId11"/>
    <p:sldId id="558" r:id="rId12"/>
    <p:sldId id="552" r:id="rId13"/>
    <p:sldId id="412" r:id="rId14"/>
    <p:sldId id="590" r:id="rId15"/>
    <p:sldId id="641" r:id="rId16"/>
    <p:sldId id="583" r:id="rId17"/>
    <p:sldId id="592" r:id="rId18"/>
    <p:sldId id="585" r:id="rId19"/>
    <p:sldId id="259" r:id="rId20"/>
    <p:sldId id="443" r:id="rId21"/>
    <p:sldId id="64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ven potter" initials="sp" lastIdx="4" clrIdx="0">
    <p:extLst>
      <p:ext uri="{19B8F6BF-5375-455C-9EA6-DF929625EA0E}">
        <p15:presenceInfo xmlns:p15="http://schemas.microsoft.com/office/powerpoint/2012/main" userId="c0f4c0c2879c4d3d" providerId="Windows Live"/>
      </p:ext>
    </p:extLst>
  </p:cmAuthor>
  <p:cmAuthor id="2" name="Young, Heather (Micro Focus Gov Solutions DoD Accounts)" initials="YH(FGSDA" lastIdx="2" clrIdx="1">
    <p:extLst>
      <p:ext uri="{19B8F6BF-5375-455C-9EA6-DF929625EA0E}">
        <p15:presenceInfo xmlns:p15="http://schemas.microsoft.com/office/powerpoint/2012/main" userId="S-1-5-21-839522115-1383384898-515967899-2733383" providerId="AD"/>
      </p:ext>
    </p:extLst>
  </p:cmAuthor>
  <p:cmAuthor id="3" name="Microsoft Office User" initials="Office" lastIdx="1" clrIdx="2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4" name="Don Maclean" initials="DM" lastIdx="1" clrIdx="3">
    <p:extLst>
      <p:ext uri="{19B8F6BF-5375-455C-9EA6-DF929625EA0E}">
        <p15:presenceInfo xmlns:p15="http://schemas.microsoft.com/office/powerpoint/2012/main" userId="S-1-5-21-1060284298-776561741-725345543-179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0F7E"/>
    <a:srgbClr val="376BFB"/>
    <a:srgbClr val="0F7F12"/>
    <a:srgbClr val="FC0D1B"/>
    <a:srgbClr val="FFFD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18"/>
    <p:restoredTop sz="86871"/>
  </p:normalViewPr>
  <p:slideViewPr>
    <p:cSldViewPr snapToGrid="0" snapToObjects="1">
      <p:cViewPr varScale="1">
        <p:scale>
          <a:sx n="138" d="100"/>
          <a:sy n="138" d="100"/>
        </p:scale>
        <p:origin x="192" y="208"/>
      </p:cViewPr>
      <p:guideLst/>
    </p:cSldViewPr>
  </p:slideViewPr>
  <p:outlineViewPr>
    <p:cViewPr>
      <p:scale>
        <a:sx n="33" d="100"/>
        <a:sy n="33" d="100"/>
      </p:scale>
      <p:origin x="0" y="-31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3" d="100"/>
        <a:sy n="133" d="100"/>
      </p:scale>
      <p:origin x="0" y="0"/>
    </p:cViewPr>
  </p:sorterViewPr>
  <p:notesViewPr>
    <p:cSldViewPr snapToGrid="0" snapToObjects="1">
      <p:cViewPr varScale="1">
        <p:scale>
          <a:sx n="135" d="100"/>
          <a:sy n="135" d="100"/>
        </p:scale>
        <p:origin x="4192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6" Type="http://schemas.openxmlformats.org/officeDocument/2006/relationships/image" Target="../media/image27.png"/><Relationship Id="rId5" Type="http://schemas.openxmlformats.org/officeDocument/2006/relationships/image" Target="../media/image26.tiff"/><Relationship Id="rId4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6" Type="http://schemas.openxmlformats.org/officeDocument/2006/relationships/image" Target="../media/image27.png"/><Relationship Id="rId5" Type="http://schemas.openxmlformats.org/officeDocument/2006/relationships/image" Target="../media/image26.tiff"/><Relationship Id="rId4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A1F149-FA51-FC42-858F-984AB42BAD43}" type="doc">
      <dgm:prSet loTypeId="urn:microsoft.com/office/officeart/2005/8/layout/equation1" loCatId="" qsTypeId="urn:microsoft.com/office/officeart/2005/8/quickstyle/simple1" qsCatId="simple" csTypeId="urn:microsoft.com/office/officeart/2005/8/colors/colorful1" csCatId="colorful" phldr="1"/>
      <dgm:spPr/>
    </dgm:pt>
    <dgm:pt modelId="{5D9E6ADF-3B29-654C-A835-A04783E839D1}">
      <dgm:prSet phldrT="[Text]" custT="1"/>
      <dgm:spPr/>
      <dgm:t>
        <a:bodyPr/>
        <a:lstStyle/>
        <a:p>
          <a:r>
            <a:rPr lang="en-US" sz="3200" b="1" dirty="0">
              <a:ln>
                <a:solidFill>
                  <a:schemeClr val="tx1"/>
                </a:solidFill>
              </a:ln>
              <a:solidFill>
                <a:schemeClr val="accent5"/>
              </a:solidFill>
            </a:rPr>
            <a:t>Errors</a:t>
          </a:r>
          <a:endParaRPr lang="en-US" sz="3600" b="1" dirty="0">
            <a:ln>
              <a:solidFill>
                <a:schemeClr val="tx1"/>
              </a:solidFill>
            </a:ln>
            <a:solidFill>
              <a:schemeClr val="accent5"/>
            </a:solidFill>
          </a:endParaRPr>
        </a:p>
      </dgm:t>
    </dgm:pt>
    <dgm:pt modelId="{0A09C460-67D3-394D-AFA9-4D7437704041}" type="parTrans" cxnId="{AEE0697A-CAF8-5B48-9276-B34867B5698D}">
      <dgm:prSet/>
      <dgm:spPr/>
      <dgm:t>
        <a:bodyPr/>
        <a:lstStyle/>
        <a:p>
          <a:endParaRPr lang="en-US"/>
        </a:p>
      </dgm:t>
    </dgm:pt>
    <dgm:pt modelId="{7835326D-F275-D940-869D-CB83AB601563}" type="sibTrans" cxnId="{AEE0697A-CAF8-5B48-9276-B34867B5698D}">
      <dgm:prSet/>
      <dgm:spPr/>
      <dgm:t>
        <a:bodyPr/>
        <a:lstStyle/>
        <a:p>
          <a:endParaRPr lang="en-US"/>
        </a:p>
      </dgm:t>
    </dgm:pt>
    <dgm:pt modelId="{2EADB263-B058-5543-882A-12AA293E3834}">
      <dgm:prSet phldrT="[Text]" custT="1"/>
      <dgm:spPr>
        <a:blipFill dpi="0"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0000" t="10000" r="10000" b="10000"/>
          </a:stretch>
        </a:blipFill>
      </dgm:spPr>
      <dgm:t>
        <a:bodyPr/>
        <a:lstStyle/>
        <a:p>
          <a:endParaRPr lang="en-US" sz="2000" b="0" dirty="0">
            <a:solidFill>
              <a:schemeClr val="accent4"/>
            </a:solidFill>
          </a:endParaRPr>
        </a:p>
      </dgm:t>
    </dgm:pt>
    <dgm:pt modelId="{03AC924B-88B5-8E43-B55B-01DEBA839AA9}" type="parTrans" cxnId="{6CFC606B-687F-A54F-AB68-7A131F34BA4A}">
      <dgm:prSet/>
      <dgm:spPr/>
      <dgm:t>
        <a:bodyPr/>
        <a:lstStyle/>
        <a:p>
          <a:endParaRPr lang="en-US"/>
        </a:p>
      </dgm:t>
    </dgm:pt>
    <dgm:pt modelId="{E418949A-731A-5A4B-8DC9-0E146834A88E}" type="sibTrans" cxnId="{6CFC606B-687F-A54F-AB68-7A131F34BA4A}">
      <dgm:prSet/>
      <dgm:spPr/>
      <dgm:t>
        <a:bodyPr/>
        <a:lstStyle/>
        <a:p>
          <a:endParaRPr lang="en-US"/>
        </a:p>
      </dgm:t>
    </dgm:pt>
    <dgm:pt modelId="{6C2D60BA-EF69-C347-A339-A9FD12821650}">
      <dgm:prSet phldrT="[Text]" custT="1"/>
      <dgm:spPr/>
      <dgm:t>
        <a:bodyPr/>
        <a:lstStyle/>
        <a:p>
          <a:endParaRPr lang="en-US" sz="3200" b="1" dirty="0">
            <a:solidFill>
              <a:schemeClr val="accent5"/>
            </a:solidFill>
          </a:endParaRPr>
        </a:p>
      </dgm:t>
    </dgm:pt>
    <dgm:pt modelId="{D49CB0EF-9BE7-714B-9481-6A70C49560C1}" type="parTrans" cxnId="{C4107A67-E92C-6D4C-ABF0-1C2ADE987134}">
      <dgm:prSet/>
      <dgm:spPr/>
      <dgm:t>
        <a:bodyPr/>
        <a:lstStyle/>
        <a:p>
          <a:endParaRPr lang="en-US"/>
        </a:p>
      </dgm:t>
    </dgm:pt>
    <dgm:pt modelId="{7D02B2CD-D82C-4A47-97FF-6E5F17E5232C}" type="sibTrans" cxnId="{C4107A67-E92C-6D4C-ABF0-1C2ADE987134}">
      <dgm:prSet/>
      <dgm:spPr/>
      <dgm:t>
        <a:bodyPr/>
        <a:lstStyle/>
        <a:p>
          <a:endParaRPr lang="en-US"/>
        </a:p>
      </dgm:t>
    </dgm:pt>
    <dgm:pt modelId="{9B54F609-00B6-A847-8D41-2009531B320A}" type="pres">
      <dgm:prSet presAssocID="{D9A1F149-FA51-FC42-858F-984AB42BAD43}" presName="linearFlow" presStyleCnt="0">
        <dgm:presLayoutVars>
          <dgm:dir/>
          <dgm:resizeHandles val="exact"/>
        </dgm:presLayoutVars>
      </dgm:prSet>
      <dgm:spPr/>
    </dgm:pt>
    <dgm:pt modelId="{54C78594-4A8E-EC46-A7E2-0248176CDFEA}" type="pres">
      <dgm:prSet presAssocID="{5D9E6ADF-3B29-654C-A835-A04783E839D1}" presName="node" presStyleLbl="node1" presStyleIdx="0" presStyleCnt="3">
        <dgm:presLayoutVars>
          <dgm:bulletEnabled val="1"/>
        </dgm:presLayoutVars>
      </dgm:prSet>
      <dgm:spPr/>
    </dgm:pt>
    <dgm:pt modelId="{F0BE3879-F997-3C4B-8EFF-BF595C42E495}" type="pres">
      <dgm:prSet presAssocID="{7835326D-F275-D940-869D-CB83AB601563}" presName="spacerL" presStyleCnt="0"/>
      <dgm:spPr/>
    </dgm:pt>
    <dgm:pt modelId="{83E550B6-8CD0-5848-9DAF-7DA54D1DF906}" type="pres">
      <dgm:prSet presAssocID="{7835326D-F275-D940-869D-CB83AB601563}" presName="sibTrans" presStyleLbl="sibTrans2D1" presStyleIdx="0" presStyleCnt="2" custAng="2618418"/>
      <dgm:spPr/>
    </dgm:pt>
    <dgm:pt modelId="{F6DF8C04-3C42-784C-B2C6-6184F394737A}" type="pres">
      <dgm:prSet presAssocID="{7835326D-F275-D940-869D-CB83AB601563}" presName="spacerR" presStyleCnt="0"/>
      <dgm:spPr/>
    </dgm:pt>
    <dgm:pt modelId="{72C3B3FD-9C79-5A4D-8BAF-58551813A976}" type="pres">
      <dgm:prSet presAssocID="{2EADB263-B058-5543-882A-12AA293E3834}" presName="node" presStyleLbl="node1" presStyleIdx="1" presStyleCnt="3">
        <dgm:presLayoutVars>
          <dgm:bulletEnabled val="1"/>
        </dgm:presLayoutVars>
      </dgm:prSet>
      <dgm:spPr/>
    </dgm:pt>
    <dgm:pt modelId="{299952DE-D821-E046-8838-8A7C15AE8785}" type="pres">
      <dgm:prSet presAssocID="{E418949A-731A-5A4B-8DC9-0E146834A88E}" presName="spacerL" presStyleCnt="0"/>
      <dgm:spPr/>
    </dgm:pt>
    <dgm:pt modelId="{097DF7DF-71BF-2F4E-9F51-0CB2486530B6}" type="pres">
      <dgm:prSet presAssocID="{E418949A-731A-5A4B-8DC9-0E146834A88E}" presName="sibTrans" presStyleLbl="sibTrans2D1" presStyleIdx="1" presStyleCnt="2"/>
      <dgm:spPr/>
    </dgm:pt>
    <dgm:pt modelId="{F02A7E9C-A437-B147-A25F-806FD1D6B157}" type="pres">
      <dgm:prSet presAssocID="{E418949A-731A-5A4B-8DC9-0E146834A88E}" presName="spacerR" presStyleCnt="0"/>
      <dgm:spPr/>
    </dgm:pt>
    <dgm:pt modelId="{3055AF4B-1E3F-7643-A618-DF19E1666DDE}" type="pres">
      <dgm:prSet presAssocID="{6C2D60BA-EF69-C347-A339-A9FD12821650}" presName="node" presStyleLbl="node1" presStyleIdx="2" presStyleCnt="3">
        <dgm:presLayoutVars>
          <dgm:bulletEnabled val="1"/>
        </dgm:presLayoutVars>
      </dgm:prSet>
      <dgm:spPr/>
    </dgm:pt>
  </dgm:ptLst>
  <dgm:cxnLst>
    <dgm:cxn modelId="{64A81709-7500-3649-9CA9-943A9F4BEE05}" type="presOf" srcId="{5D9E6ADF-3B29-654C-A835-A04783E839D1}" destId="{54C78594-4A8E-EC46-A7E2-0248176CDFEA}" srcOrd="0" destOrd="0" presId="urn:microsoft.com/office/officeart/2005/8/layout/equation1"/>
    <dgm:cxn modelId="{4157E711-C5DE-C84A-8346-02E6CE3AC174}" type="presOf" srcId="{2EADB263-B058-5543-882A-12AA293E3834}" destId="{72C3B3FD-9C79-5A4D-8BAF-58551813A976}" srcOrd="0" destOrd="0" presId="urn:microsoft.com/office/officeart/2005/8/layout/equation1"/>
    <dgm:cxn modelId="{061DB11C-88D5-D640-B0D3-BB83B39B05E7}" type="presOf" srcId="{D9A1F149-FA51-FC42-858F-984AB42BAD43}" destId="{9B54F609-00B6-A847-8D41-2009531B320A}" srcOrd="0" destOrd="0" presId="urn:microsoft.com/office/officeart/2005/8/layout/equation1"/>
    <dgm:cxn modelId="{C4107A67-E92C-6D4C-ABF0-1C2ADE987134}" srcId="{D9A1F149-FA51-FC42-858F-984AB42BAD43}" destId="{6C2D60BA-EF69-C347-A339-A9FD12821650}" srcOrd="2" destOrd="0" parTransId="{D49CB0EF-9BE7-714B-9481-6A70C49560C1}" sibTransId="{7D02B2CD-D82C-4A47-97FF-6E5F17E5232C}"/>
    <dgm:cxn modelId="{6CFC606B-687F-A54F-AB68-7A131F34BA4A}" srcId="{D9A1F149-FA51-FC42-858F-984AB42BAD43}" destId="{2EADB263-B058-5543-882A-12AA293E3834}" srcOrd="1" destOrd="0" parTransId="{03AC924B-88B5-8E43-B55B-01DEBA839AA9}" sibTransId="{E418949A-731A-5A4B-8DC9-0E146834A88E}"/>
    <dgm:cxn modelId="{AEE0697A-CAF8-5B48-9276-B34867B5698D}" srcId="{D9A1F149-FA51-FC42-858F-984AB42BAD43}" destId="{5D9E6ADF-3B29-654C-A835-A04783E839D1}" srcOrd="0" destOrd="0" parTransId="{0A09C460-67D3-394D-AFA9-4D7437704041}" sibTransId="{7835326D-F275-D940-869D-CB83AB601563}"/>
    <dgm:cxn modelId="{CFB9719D-2553-664A-A360-CD55B9373557}" type="presOf" srcId="{7835326D-F275-D940-869D-CB83AB601563}" destId="{83E550B6-8CD0-5848-9DAF-7DA54D1DF906}" srcOrd="0" destOrd="0" presId="urn:microsoft.com/office/officeart/2005/8/layout/equation1"/>
    <dgm:cxn modelId="{580273AD-8E7A-A542-86F5-BAE822495A23}" type="presOf" srcId="{6C2D60BA-EF69-C347-A339-A9FD12821650}" destId="{3055AF4B-1E3F-7643-A618-DF19E1666DDE}" srcOrd="0" destOrd="0" presId="urn:microsoft.com/office/officeart/2005/8/layout/equation1"/>
    <dgm:cxn modelId="{1F6FEBCC-4860-1741-A07B-62C818AB409E}" type="presOf" srcId="{E418949A-731A-5A4B-8DC9-0E146834A88E}" destId="{097DF7DF-71BF-2F4E-9F51-0CB2486530B6}" srcOrd="0" destOrd="0" presId="urn:microsoft.com/office/officeart/2005/8/layout/equation1"/>
    <dgm:cxn modelId="{A3C212D3-7357-C841-B991-A1CBA07B7534}" type="presParOf" srcId="{9B54F609-00B6-A847-8D41-2009531B320A}" destId="{54C78594-4A8E-EC46-A7E2-0248176CDFEA}" srcOrd="0" destOrd="0" presId="urn:microsoft.com/office/officeart/2005/8/layout/equation1"/>
    <dgm:cxn modelId="{367F0C0F-845E-4645-8386-62D2F4BA9C83}" type="presParOf" srcId="{9B54F609-00B6-A847-8D41-2009531B320A}" destId="{F0BE3879-F997-3C4B-8EFF-BF595C42E495}" srcOrd="1" destOrd="0" presId="urn:microsoft.com/office/officeart/2005/8/layout/equation1"/>
    <dgm:cxn modelId="{815DF840-C0AD-C94D-9067-D936DF4EFFBA}" type="presParOf" srcId="{9B54F609-00B6-A847-8D41-2009531B320A}" destId="{83E550B6-8CD0-5848-9DAF-7DA54D1DF906}" srcOrd="2" destOrd="0" presId="urn:microsoft.com/office/officeart/2005/8/layout/equation1"/>
    <dgm:cxn modelId="{33BC6573-38E3-5947-9D4B-0064886355B5}" type="presParOf" srcId="{9B54F609-00B6-A847-8D41-2009531B320A}" destId="{F6DF8C04-3C42-784C-B2C6-6184F394737A}" srcOrd="3" destOrd="0" presId="urn:microsoft.com/office/officeart/2005/8/layout/equation1"/>
    <dgm:cxn modelId="{0EC7D45D-EC4F-8F45-BB69-C1BE66E98F7B}" type="presParOf" srcId="{9B54F609-00B6-A847-8D41-2009531B320A}" destId="{72C3B3FD-9C79-5A4D-8BAF-58551813A976}" srcOrd="4" destOrd="0" presId="urn:microsoft.com/office/officeart/2005/8/layout/equation1"/>
    <dgm:cxn modelId="{0A91D4FA-E605-E149-9EF6-A29409C5FB39}" type="presParOf" srcId="{9B54F609-00B6-A847-8D41-2009531B320A}" destId="{299952DE-D821-E046-8838-8A7C15AE8785}" srcOrd="5" destOrd="0" presId="urn:microsoft.com/office/officeart/2005/8/layout/equation1"/>
    <dgm:cxn modelId="{2849C1F7-3103-FD45-AB5F-A1DCEDFE0342}" type="presParOf" srcId="{9B54F609-00B6-A847-8D41-2009531B320A}" destId="{097DF7DF-71BF-2F4E-9F51-0CB2486530B6}" srcOrd="6" destOrd="0" presId="urn:microsoft.com/office/officeart/2005/8/layout/equation1"/>
    <dgm:cxn modelId="{CC9C1390-F4C3-0441-AEC7-0F23D9526179}" type="presParOf" srcId="{9B54F609-00B6-A847-8D41-2009531B320A}" destId="{F02A7E9C-A437-B147-A25F-806FD1D6B157}" srcOrd="7" destOrd="0" presId="urn:microsoft.com/office/officeart/2005/8/layout/equation1"/>
    <dgm:cxn modelId="{2FD04A06-FE19-0B4F-88F2-FC578D615518}" type="presParOf" srcId="{9B54F609-00B6-A847-8D41-2009531B320A}" destId="{3055AF4B-1E3F-7643-A618-DF19E1666DDE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ACCEDB-3C13-6648-89C2-B8D64B803166}" type="doc">
      <dgm:prSet loTypeId="urn:microsoft.com/office/officeart/2005/8/layout/target3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8165439-B9ED-AB42-9BEC-67C22DBC487F}">
      <dgm:prSet phldrT="[Text]"/>
      <dgm:spPr/>
      <dgm:t>
        <a:bodyPr/>
        <a:lstStyle/>
        <a:p>
          <a:r>
            <a:rPr lang="en-US" dirty="0"/>
            <a:t>Application Functionality: </a:t>
          </a:r>
          <a:r>
            <a:rPr lang="en-US" b="1" dirty="0">
              <a:solidFill>
                <a:schemeClr val="tx2"/>
              </a:solidFill>
            </a:rPr>
            <a:t>Multi-Factor Authentication</a:t>
          </a:r>
        </a:p>
      </dgm:t>
    </dgm:pt>
    <dgm:pt modelId="{8A602C1E-168F-F54A-870F-594AAEA4CB1B}" type="parTrans" cxnId="{18DEE68C-39E0-7646-BA1D-1C5854804244}">
      <dgm:prSet/>
      <dgm:spPr/>
      <dgm:t>
        <a:bodyPr/>
        <a:lstStyle/>
        <a:p>
          <a:endParaRPr lang="en-US"/>
        </a:p>
      </dgm:t>
    </dgm:pt>
    <dgm:pt modelId="{53752C1A-B806-064C-803E-8BABC4FEFD9C}" type="sibTrans" cxnId="{18DEE68C-39E0-7646-BA1D-1C5854804244}">
      <dgm:prSet/>
      <dgm:spPr/>
      <dgm:t>
        <a:bodyPr/>
        <a:lstStyle/>
        <a:p>
          <a:endParaRPr lang="en-US"/>
        </a:p>
      </dgm:t>
    </dgm:pt>
    <dgm:pt modelId="{3A92B03D-279A-1842-9921-4A045D1ACAAC}">
      <dgm:prSet phldrT="[Text]"/>
      <dgm:spPr/>
      <dgm:t>
        <a:bodyPr/>
        <a:lstStyle/>
        <a:p>
          <a:r>
            <a:rPr lang="en-US" dirty="0"/>
            <a:t>Constantly changing passwords and tokens</a:t>
          </a:r>
        </a:p>
      </dgm:t>
    </dgm:pt>
    <dgm:pt modelId="{4A6C1391-C7BF-1744-828A-7A84A4094886}" type="parTrans" cxnId="{3D7BE681-E5B8-2B42-8AB2-035D023CD8EB}">
      <dgm:prSet/>
      <dgm:spPr/>
      <dgm:t>
        <a:bodyPr/>
        <a:lstStyle/>
        <a:p>
          <a:endParaRPr lang="en-US"/>
        </a:p>
      </dgm:t>
    </dgm:pt>
    <dgm:pt modelId="{DD9410AB-6B4C-3F49-BEA9-99341D928DA9}" type="sibTrans" cxnId="{3D7BE681-E5B8-2B42-8AB2-035D023CD8EB}">
      <dgm:prSet/>
      <dgm:spPr/>
      <dgm:t>
        <a:bodyPr/>
        <a:lstStyle/>
        <a:p>
          <a:endParaRPr lang="en-US"/>
        </a:p>
      </dgm:t>
    </dgm:pt>
    <dgm:pt modelId="{96E15C34-2FF5-404C-92B7-284D51E2B66A}">
      <dgm:prSet phldrT="[Text]"/>
      <dgm:spPr/>
      <dgm:t>
        <a:bodyPr/>
        <a:lstStyle/>
        <a:p>
          <a:r>
            <a:rPr lang="en-US" dirty="0"/>
            <a:t>Application Logic: </a:t>
          </a:r>
          <a:r>
            <a:rPr lang="en-US" b="1" dirty="0" err="1">
              <a:solidFill>
                <a:schemeClr val="tx2"/>
              </a:solidFill>
            </a:rPr>
            <a:t>Polyscripting</a:t>
          </a:r>
          <a:endParaRPr lang="en-US" b="1" dirty="0">
            <a:solidFill>
              <a:schemeClr val="tx2"/>
            </a:solidFill>
          </a:endParaRPr>
        </a:p>
      </dgm:t>
    </dgm:pt>
    <dgm:pt modelId="{91E091BF-B835-DC4E-89A2-29A1B2717059}" type="parTrans" cxnId="{4B6788CF-CA05-AC4B-9C58-4DDE97EBBBC8}">
      <dgm:prSet/>
      <dgm:spPr/>
      <dgm:t>
        <a:bodyPr/>
        <a:lstStyle/>
        <a:p>
          <a:endParaRPr lang="en-US"/>
        </a:p>
      </dgm:t>
    </dgm:pt>
    <dgm:pt modelId="{5626AFAD-EFFC-CE43-BE3D-3216AC798734}" type="sibTrans" cxnId="{4B6788CF-CA05-AC4B-9C58-4DDE97EBBBC8}">
      <dgm:prSet/>
      <dgm:spPr/>
      <dgm:t>
        <a:bodyPr/>
        <a:lstStyle/>
        <a:p>
          <a:endParaRPr lang="en-US"/>
        </a:p>
      </dgm:t>
    </dgm:pt>
    <dgm:pt modelId="{196AEF6E-CA06-974E-8261-A008CC24D05F}">
      <dgm:prSet phldrT="[Text]"/>
      <dgm:spPr/>
      <dgm:t>
        <a:bodyPr/>
        <a:lstStyle/>
        <a:p>
          <a:r>
            <a:rPr lang="en-US" dirty="0"/>
            <a:t>Constantly changing script engines</a:t>
          </a:r>
        </a:p>
      </dgm:t>
    </dgm:pt>
    <dgm:pt modelId="{E8D116D7-58F3-104F-A6F5-9D088E60DBCB}" type="parTrans" cxnId="{C3715F3A-043A-FF47-90A3-B1614E01DC63}">
      <dgm:prSet/>
      <dgm:spPr/>
      <dgm:t>
        <a:bodyPr/>
        <a:lstStyle/>
        <a:p>
          <a:endParaRPr lang="en-US"/>
        </a:p>
      </dgm:t>
    </dgm:pt>
    <dgm:pt modelId="{F13B3A5A-CFAC-C744-A485-3CCCB8668FB9}" type="sibTrans" cxnId="{C3715F3A-043A-FF47-90A3-B1614E01DC63}">
      <dgm:prSet/>
      <dgm:spPr/>
      <dgm:t>
        <a:bodyPr/>
        <a:lstStyle/>
        <a:p>
          <a:endParaRPr lang="en-US"/>
        </a:p>
      </dgm:t>
    </dgm:pt>
    <dgm:pt modelId="{887E151A-A6A9-A446-A340-CE44F2706342}">
      <dgm:prSet phldrT="[Text]"/>
      <dgm:spPr/>
      <dgm:t>
        <a:bodyPr/>
        <a:lstStyle/>
        <a:p>
          <a:r>
            <a:rPr lang="en-US" dirty="0"/>
            <a:t>SQL, PHP, shell, etc.</a:t>
          </a:r>
        </a:p>
      </dgm:t>
    </dgm:pt>
    <dgm:pt modelId="{288A8D5C-83BB-3145-8DFC-44B3806C31B4}" type="parTrans" cxnId="{5A2014B3-BCF9-0A42-961A-11B3F8F1FC8C}">
      <dgm:prSet/>
      <dgm:spPr/>
      <dgm:t>
        <a:bodyPr/>
        <a:lstStyle/>
        <a:p>
          <a:endParaRPr lang="en-US"/>
        </a:p>
      </dgm:t>
    </dgm:pt>
    <dgm:pt modelId="{23F1A44D-B968-0848-BACF-FC8AA1B505AE}" type="sibTrans" cxnId="{5A2014B3-BCF9-0A42-961A-11B3F8F1FC8C}">
      <dgm:prSet/>
      <dgm:spPr/>
      <dgm:t>
        <a:bodyPr/>
        <a:lstStyle/>
        <a:p>
          <a:endParaRPr lang="en-US"/>
        </a:p>
      </dgm:t>
    </dgm:pt>
    <dgm:pt modelId="{7CBEBE3F-C27F-3D46-B598-3A1D86E9913E}">
      <dgm:prSet phldrT="[Text]"/>
      <dgm:spPr/>
      <dgm:t>
        <a:bodyPr/>
        <a:lstStyle/>
        <a:p>
          <a:r>
            <a:rPr lang="en-US" dirty="0"/>
            <a:t>Software Stack: </a:t>
          </a:r>
          <a:r>
            <a:rPr lang="en-US" b="1" dirty="0">
              <a:solidFill>
                <a:schemeClr val="tx2"/>
              </a:solidFill>
            </a:rPr>
            <a:t>Polymorphic OS’s</a:t>
          </a:r>
        </a:p>
      </dgm:t>
    </dgm:pt>
    <dgm:pt modelId="{6C6841F6-D6E6-8243-BAA1-B7EFA34D4750}" type="parTrans" cxnId="{22E7F5A4-D575-3D4C-99EE-AA2060C830F2}">
      <dgm:prSet/>
      <dgm:spPr/>
      <dgm:t>
        <a:bodyPr/>
        <a:lstStyle/>
        <a:p>
          <a:endParaRPr lang="en-US"/>
        </a:p>
      </dgm:t>
    </dgm:pt>
    <dgm:pt modelId="{BC485092-CAE6-2447-B592-2848DA278ABA}" type="sibTrans" cxnId="{22E7F5A4-D575-3D4C-99EE-AA2060C830F2}">
      <dgm:prSet/>
      <dgm:spPr/>
      <dgm:t>
        <a:bodyPr/>
        <a:lstStyle/>
        <a:p>
          <a:endParaRPr lang="en-US"/>
        </a:p>
      </dgm:t>
    </dgm:pt>
    <dgm:pt modelId="{5A9CDA70-F807-2344-A325-EF05B49AB675}">
      <dgm:prSet phldrT="[Text]"/>
      <dgm:spPr/>
      <dgm:t>
        <a:bodyPr/>
        <a:lstStyle/>
        <a:p>
          <a:r>
            <a:rPr lang="en-US" dirty="0"/>
            <a:t>Constantly changing binary and memory layouts</a:t>
          </a:r>
        </a:p>
      </dgm:t>
    </dgm:pt>
    <dgm:pt modelId="{9BE37552-F874-8940-9976-CC9D45CC439F}" type="parTrans" cxnId="{67FCA082-80F4-D74B-829F-3EB102EF1A2B}">
      <dgm:prSet/>
      <dgm:spPr/>
      <dgm:t>
        <a:bodyPr/>
        <a:lstStyle/>
        <a:p>
          <a:endParaRPr lang="en-US"/>
        </a:p>
      </dgm:t>
    </dgm:pt>
    <dgm:pt modelId="{88E12B52-592D-9249-BEF1-D131134BB0BA}" type="sibTrans" cxnId="{67FCA082-80F4-D74B-829F-3EB102EF1A2B}">
      <dgm:prSet/>
      <dgm:spPr/>
      <dgm:t>
        <a:bodyPr/>
        <a:lstStyle/>
        <a:p>
          <a:endParaRPr lang="en-US"/>
        </a:p>
      </dgm:t>
    </dgm:pt>
    <dgm:pt modelId="{7C4CED1B-F23B-5746-9050-8262593013C5}">
      <dgm:prSet phldrT="[Text]"/>
      <dgm:spPr/>
      <dgm:t>
        <a:bodyPr/>
        <a:lstStyle/>
        <a:p>
          <a:r>
            <a:rPr lang="en-US" dirty="0"/>
            <a:t>Windows, Linux, etc.</a:t>
          </a:r>
        </a:p>
      </dgm:t>
    </dgm:pt>
    <dgm:pt modelId="{BEB73335-40F0-1F4E-A087-7BAE0100C504}" type="parTrans" cxnId="{AA6770A4-F85E-F948-AA63-52ED70329E5A}">
      <dgm:prSet/>
      <dgm:spPr/>
      <dgm:t>
        <a:bodyPr/>
        <a:lstStyle/>
        <a:p>
          <a:endParaRPr lang="en-US"/>
        </a:p>
      </dgm:t>
    </dgm:pt>
    <dgm:pt modelId="{036D6967-D7F3-E842-857A-F6BF279177B2}" type="sibTrans" cxnId="{AA6770A4-F85E-F948-AA63-52ED70329E5A}">
      <dgm:prSet/>
      <dgm:spPr/>
      <dgm:t>
        <a:bodyPr/>
        <a:lstStyle/>
        <a:p>
          <a:endParaRPr lang="en-US"/>
        </a:p>
      </dgm:t>
    </dgm:pt>
    <dgm:pt modelId="{BCBE61E3-1AA6-CB4B-813A-DFF1C7D06010}">
      <dgm:prSet phldrT="[Text]"/>
      <dgm:spPr/>
      <dgm:t>
        <a:bodyPr/>
        <a:lstStyle/>
        <a:p>
          <a:r>
            <a:rPr lang="en-US" dirty="0"/>
            <a:t>Infrastructure: </a:t>
          </a:r>
          <a:r>
            <a:rPr lang="en-US" b="1" dirty="0">
              <a:solidFill>
                <a:schemeClr val="tx2"/>
              </a:solidFill>
            </a:rPr>
            <a:t>Polymorphic Networks</a:t>
          </a:r>
        </a:p>
      </dgm:t>
    </dgm:pt>
    <dgm:pt modelId="{3C61B52E-64CC-0245-9790-77A251120ED8}" type="parTrans" cxnId="{4C7CF1F3-1A47-5E4E-B10D-11A8DEC5FAFD}">
      <dgm:prSet/>
      <dgm:spPr/>
      <dgm:t>
        <a:bodyPr/>
        <a:lstStyle/>
        <a:p>
          <a:endParaRPr lang="en-US"/>
        </a:p>
      </dgm:t>
    </dgm:pt>
    <dgm:pt modelId="{B70A5F4C-D48D-DF40-A233-18F1F500828D}" type="sibTrans" cxnId="{4C7CF1F3-1A47-5E4E-B10D-11A8DEC5FAFD}">
      <dgm:prSet/>
      <dgm:spPr/>
      <dgm:t>
        <a:bodyPr/>
        <a:lstStyle/>
        <a:p>
          <a:endParaRPr lang="en-US"/>
        </a:p>
      </dgm:t>
    </dgm:pt>
    <dgm:pt modelId="{8D2A6D8B-1690-0E49-B236-6C549ECD03CD}">
      <dgm:prSet phldrT="[Text]"/>
      <dgm:spPr/>
      <dgm:t>
        <a:bodyPr/>
        <a:lstStyle/>
        <a:p>
          <a:r>
            <a:rPr lang="en-US" dirty="0"/>
            <a:t>Through software defined networking, network topologies can constantly shift</a:t>
          </a:r>
        </a:p>
      </dgm:t>
    </dgm:pt>
    <dgm:pt modelId="{655000DD-DA57-C241-A880-655B9DA021B0}" type="parTrans" cxnId="{6530DFEA-A549-1D4B-8538-E8573269DB6B}">
      <dgm:prSet/>
      <dgm:spPr/>
      <dgm:t>
        <a:bodyPr/>
        <a:lstStyle/>
        <a:p>
          <a:endParaRPr lang="en-US"/>
        </a:p>
      </dgm:t>
    </dgm:pt>
    <dgm:pt modelId="{35B1480A-614B-9947-ABC6-FA8677F5B83F}" type="sibTrans" cxnId="{6530DFEA-A549-1D4B-8538-E8573269DB6B}">
      <dgm:prSet/>
      <dgm:spPr/>
      <dgm:t>
        <a:bodyPr/>
        <a:lstStyle/>
        <a:p>
          <a:endParaRPr lang="en-US"/>
        </a:p>
      </dgm:t>
    </dgm:pt>
    <dgm:pt modelId="{8345F89F-9684-C244-B2DE-59D501CC5B33}" type="pres">
      <dgm:prSet presAssocID="{03ACCEDB-3C13-6648-89C2-B8D64B803166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01AB9E11-899B-B543-B499-35491A83C226}" type="pres">
      <dgm:prSet presAssocID="{88165439-B9ED-AB42-9BEC-67C22DBC487F}" presName="circle1" presStyleLbl="node1" presStyleIdx="0" presStyleCnt="4"/>
      <dgm:spPr/>
    </dgm:pt>
    <dgm:pt modelId="{F65F59BE-FE31-5347-8615-727D4A6367A7}" type="pres">
      <dgm:prSet presAssocID="{88165439-B9ED-AB42-9BEC-67C22DBC487F}" presName="space" presStyleCnt="0"/>
      <dgm:spPr/>
    </dgm:pt>
    <dgm:pt modelId="{307573B6-1EBF-294D-A1E6-5A588441DDFE}" type="pres">
      <dgm:prSet presAssocID="{88165439-B9ED-AB42-9BEC-67C22DBC487F}" presName="rect1" presStyleLbl="alignAcc1" presStyleIdx="0" presStyleCnt="4"/>
      <dgm:spPr/>
    </dgm:pt>
    <dgm:pt modelId="{D1445A95-24D3-244C-A124-1AC74FFAE74A}" type="pres">
      <dgm:prSet presAssocID="{96E15C34-2FF5-404C-92B7-284D51E2B66A}" presName="vertSpace2" presStyleLbl="node1" presStyleIdx="0" presStyleCnt="4"/>
      <dgm:spPr/>
    </dgm:pt>
    <dgm:pt modelId="{94C6FE8F-6576-F441-9D0B-67E4EF0B47D8}" type="pres">
      <dgm:prSet presAssocID="{96E15C34-2FF5-404C-92B7-284D51E2B66A}" presName="circle2" presStyleLbl="node1" presStyleIdx="1" presStyleCnt="4"/>
      <dgm:spPr/>
    </dgm:pt>
    <dgm:pt modelId="{57E5C155-0CE8-6746-84DB-E01D44776A1B}" type="pres">
      <dgm:prSet presAssocID="{96E15C34-2FF5-404C-92B7-284D51E2B66A}" presName="rect2" presStyleLbl="alignAcc1" presStyleIdx="1" presStyleCnt="4"/>
      <dgm:spPr/>
    </dgm:pt>
    <dgm:pt modelId="{13F303EE-224C-3542-A0B6-3D5D3988BF82}" type="pres">
      <dgm:prSet presAssocID="{7CBEBE3F-C27F-3D46-B598-3A1D86E9913E}" presName="vertSpace3" presStyleLbl="node1" presStyleIdx="1" presStyleCnt="4"/>
      <dgm:spPr/>
    </dgm:pt>
    <dgm:pt modelId="{69E6C22D-6711-CE4A-A83B-5AD4A50354A6}" type="pres">
      <dgm:prSet presAssocID="{7CBEBE3F-C27F-3D46-B598-3A1D86E9913E}" presName="circle3" presStyleLbl="node1" presStyleIdx="2" presStyleCnt="4"/>
      <dgm:spPr/>
    </dgm:pt>
    <dgm:pt modelId="{C22B5306-A7F3-B947-8707-2E24D8828107}" type="pres">
      <dgm:prSet presAssocID="{7CBEBE3F-C27F-3D46-B598-3A1D86E9913E}" presName="rect3" presStyleLbl="alignAcc1" presStyleIdx="2" presStyleCnt="4"/>
      <dgm:spPr/>
    </dgm:pt>
    <dgm:pt modelId="{E8942E6B-40E5-F84B-9613-8C435681DD50}" type="pres">
      <dgm:prSet presAssocID="{BCBE61E3-1AA6-CB4B-813A-DFF1C7D06010}" presName="vertSpace4" presStyleLbl="node1" presStyleIdx="2" presStyleCnt="4"/>
      <dgm:spPr/>
    </dgm:pt>
    <dgm:pt modelId="{7C06EA31-336A-B14D-90E4-E32287EF7E4B}" type="pres">
      <dgm:prSet presAssocID="{BCBE61E3-1AA6-CB4B-813A-DFF1C7D06010}" presName="circle4" presStyleLbl="node1" presStyleIdx="3" presStyleCnt="4"/>
      <dgm:spPr/>
    </dgm:pt>
    <dgm:pt modelId="{5EA6CBFE-D8F2-6046-9CA4-5F28E8A7D6E7}" type="pres">
      <dgm:prSet presAssocID="{BCBE61E3-1AA6-CB4B-813A-DFF1C7D06010}" presName="rect4" presStyleLbl="alignAcc1" presStyleIdx="3" presStyleCnt="4"/>
      <dgm:spPr/>
    </dgm:pt>
    <dgm:pt modelId="{6CA14EFB-E184-984A-951F-FC83C115BB8E}" type="pres">
      <dgm:prSet presAssocID="{88165439-B9ED-AB42-9BEC-67C22DBC487F}" presName="rect1ParTx" presStyleLbl="alignAcc1" presStyleIdx="3" presStyleCnt="4">
        <dgm:presLayoutVars>
          <dgm:chMax val="1"/>
          <dgm:bulletEnabled val="1"/>
        </dgm:presLayoutVars>
      </dgm:prSet>
      <dgm:spPr/>
    </dgm:pt>
    <dgm:pt modelId="{D511D616-9F8F-524F-A3FF-435E1313C6FB}" type="pres">
      <dgm:prSet presAssocID="{88165439-B9ED-AB42-9BEC-67C22DBC487F}" presName="rect1ChTx" presStyleLbl="alignAcc1" presStyleIdx="3" presStyleCnt="4">
        <dgm:presLayoutVars>
          <dgm:bulletEnabled val="1"/>
        </dgm:presLayoutVars>
      </dgm:prSet>
      <dgm:spPr/>
    </dgm:pt>
    <dgm:pt modelId="{B9F5D9EC-4FFB-C14B-BE33-793C80B03B47}" type="pres">
      <dgm:prSet presAssocID="{96E15C34-2FF5-404C-92B7-284D51E2B66A}" presName="rect2ParTx" presStyleLbl="alignAcc1" presStyleIdx="3" presStyleCnt="4">
        <dgm:presLayoutVars>
          <dgm:chMax val="1"/>
          <dgm:bulletEnabled val="1"/>
        </dgm:presLayoutVars>
      </dgm:prSet>
      <dgm:spPr/>
    </dgm:pt>
    <dgm:pt modelId="{E47D5F69-B989-7345-B6CF-05D7233573B8}" type="pres">
      <dgm:prSet presAssocID="{96E15C34-2FF5-404C-92B7-284D51E2B66A}" presName="rect2ChTx" presStyleLbl="alignAcc1" presStyleIdx="3" presStyleCnt="4">
        <dgm:presLayoutVars>
          <dgm:bulletEnabled val="1"/>
        </dgm:presLayoutVars>
      </dgm:prSet>
      <dgm:spPr/>
    </dgm:pt>
    <dgm:pt modelId="{5C79F99F-1C5C-EF4F-AA31-A012CCD9C26E}" type="pres">
      <dgm:prSet presAssocID="{7CBEBE3F-C27F-3D46-B598-3A1D86E9913E}" presName="rect3ParTx" presStyleLbl="alignAcc1" presStyleIdx="3" presStyleCnt="4">
        <dgm:presLayoutVars>
          <dgm:chMax val="1"/>
          <dgm:bulletEnabled val="1"/>
        </dgm:presLayoutVars>
      </dgm:prSet>
      <dgm:spPr/>
    </dgm:pt>
    <dgm:pt modelId="{E4528BDF-78E1-044C-A453-DA57048345E9}" type="pres">
      <dgm:prSet presAssocID="{7CBEBE3F-C27F-3D46-B598-3A1D86E9913E}" presName="rect3ChTx" presStyleLbl="alignAcc1" presStyleIdx="3" presStyleCnt="4">
        <dgm:presLayoutVars>
          <dgm:bulletEnabled val="1"/>
        </dgm:presLayoutVars>
      </dgm:prSet>
      <dgm:spPr/>
    </dgm:pt>
    <dgm:pt modelId="{9BA5E0CA-2C01-314A-9782-5A40F22778FD}" type="pres">
      <dgm:prSet presAssocID="{BCBE61E3-1AA6-CB4B-813A-DFF1C7D06010}" presName="rect4ParTx" presStyleLbl="alignAcc1" presStyleIdx="3" presStyleCnt="4">
        <dgm:presLayoutVars>
          <dgm:chMax val="1"/>
          <dgm:bulletEnabled val="1"/>
        </dgm:presLayoutVars>
      </dgm:prSet>
      <dgm:spPr/>
    </dgm:pt>
    <dgm:pt modelId="{652B0BCA-8A31-DE40-A5D2-DBBE59E2F77D}" type="pres">
      <dgm:prSet presAssocID="{BCBE61E3-1AA6-CB4B-813A-DFF1C7D06010}" presName="rect4ChTx" presStyleLbl="alignAcc1" presStyleIdx="3" presStyleCnt="4">
        <dgm:presLayoutVars>
          <dgm:bulletEnabled val="1"/>
        </dgm:presLayoutVars>
      </dgm:prSet>
      <dgm:spPr/>
    </dgm:pt>
  </dgm:ptLst>
  <dgm:cxnLst>
    <dgm:cxn modelId="{EFC49A23-7869-9F47-BC6B-78A1947AA54F}" type="presOf" srcId="{96E15C34-2FF5-404C-92B7-284D51E2B66A}" destId="{57E5C155-0CE8-6746-84DB-E01D44776A1B}" srcOrd="0" destOrd="0" presId="urn:microsoft.com/office/officeart/2005/8/layout/target3"/>
    <dgm:cxn modelId="{A717FB24-10BC-6843-A5F7-78DF8A3DCE3E}" type="presOf" srcId="{03ACCEDB-3C13-6648-89C2-B8D64B803166}" destId="{8345F89F-9684-C244-B2DE-59D501CC5B33}" srcOrd="0" destOrd="0" presId="urn:microsoft.com/office/officeart/2005/8/layout/target3"/>
    <dgm:cxn modelId="{C3715F3A-043A-FF47-90A3-B1614E01DC63}" srcId="{96E15C34-2FF5-404C-92B7-284D51E2B66A}" destId="{196AEF6E-CA06-974E-8261-A008CC24D05F}" srcOrd="0" destOrd="0" parTransId="{E8D116D7-58F3-104F-A6F5-9D088E60DBCB}" sibTransId="{F13B3A5A-CFAC-C744-A485-3CCCB8668FB9}"/>
    <dgm:cxn modelId="{A711A73B-0E64-C74F-9085-D7B5ADE29432}" type="presOf" srcId="{887E151A-A6A9-A446-A340-CE44F2706342}" destId="{E47D5F69-B989-7345-B6CF-05D7233573B8}" srcOrd="0" destOrd="1" presId="urn:microsoft.com/office/officeart/2005/8/layout/target3"/>
    <dgm:cxn modelId="{BA00FA45-DFE4-AD4A-B7F6-D870566B412A}" type="presOf" srcId="{7C4CED1B-F23B-5746-9050-8262593013C5}" destId="{E4528BDF-78E1-044C-A453-DA57048345E9}" srcOrd="0" destOrd="1" presId="urn:microsoft.com/office/officeart/2005/8/layout/target3"/>
    <dgm:cxn modelId="{1C08BE73-B969-5B4F-B0A7-6259AFD004E7}" type="presOf" srcId="{7CBEBE3F-C27F-3D46-B598-3A1D86E9913E}" destId="{C22B5306-A7F3-B947-8707-2E24D8828107}" srcOrd="0" destOrd="0" presId="urn:microsoft.com/office/officeart/2005/8/layout/target3"/>
    <dgm:cxn modelId="{3D7BE681-E5B8-2B42-8AB2-035D023CD8EB}" srcId="{88165439-B9ED-AB42-9BEC-67C22DBC487F}" destId="{3A92B03D-279A-1842-9921-4A045D1ACAAC}" srcOrd="0" destOrd="0" parTransId="{4A6C1391-C7BF-1744-828A-7A84A4094886}" sibTransId="{DD9410AB-6B4C-3F49-BEA9-99341D928DA9}"/>
    <dgm:cxn modelId="{67FCA082-80F4-D74B-829F-3EB102EF1A2B}" srcId="{7CBEBE3F-C27F-3D46-B598-3A1D86E9913E}" destId="{5A9CDA70-F807-2344-A325-EF05B49AB675}" srcOrd="0" destOrd="0" parTransId="{9BE37552-F874-8940-9976-CC9D45CC439F}" sibTransId="{88E12B52-592D-9249-BEF1-D131134BB0BA}"/>
    <dgm:cxn modelId="{696C4A8B-AF07-3D4A-8970-7DFFE7E65980}" type="presOf" srcId="{5A9CDA70-F807-2344-A325-EF05B49AB675}" destId="{E4528BDF-78E1-044C-A453-DA57048345E9}" srcOrd="0" destOrd="0" presId="urn:microsoft.com/office/officeart/2005/8/layout/target3"/>
    <dgm:cxn modelId="{18DEE68C-39E0-7646-BA1D-1C5854804244}" srcId="{03ACCEDB-3C13-6648-89C2-B8D64B803166}" destId="{88165439-B9ED-AB42-9BEC-67C22DBC487F}" srcOrd="0" destOrd="0" parTransId="{8A602C1E-168F-F54A-870F-594AAEA4CB1B}" sibTransId="{53752C1A-B806-064C-803E-8BABC4FEFD9C}"/>
    <dgm:cxn modelId="{3783419F-5BF2-0745-A3FE-53297016C1BE}" type="presOf" srcId="{88165439-B9ED-AB42-9BEC-67C22DBC487F}" destId="{6CA14EFB-E184-984A-951F-FC83C115BB8E}" srcOrd="1" destOrd="0" presId="urn:microsoft.com/office/officeart/2005/8/layout/target3"/>
    <dgm:cxn modelId="{0BA1FDA0-2F2F-0944-9C8F-DEF6693C4FC1}" type="presOf" srcId="{8D2A6D8B-1690-0E49-B236-6C549ECD03CD}" destId="{652B0BCA-8A31-DE40-A5D2-DBBE59E2F77D}" srcOrd="0" destOrd="0" presId="urn:microsoft.com/office/officeart/2005/8/layout/target3"/>
    <dgm:cxn modelId="{AA6770A4-F85E-F948-AA63-52ED70329E5A}" srcId="{7CBEBE3F-C27F-3D46-B598-3A1D86E9913E}" destId="{7C4CED1B-F23B-5746-9050-8262593013C5}" srcOrd="1" destOrd="0" parTransId="{BEB73335-40F0-1F4E-A087-7BAE0100C504}" sibTransId="{036D6967-D7F3-E842-857A-F6BF279177B2}"/>
    <dgm:cxn modelId="{22E7F5A4-D575-3D4C-99EE-AA2060C830F2}" srcId="{03ACCEDB-3C13-6648-89C2-B8D64B803166}" destId="{7CBEBE3F-C27F-3D46-B598-3A1D86E9913E}" srcOrd="2" destOrd="0" parTransId="{6C6841F6-D6E6-8243-BAA1-B7EFA34D4750}" sibTransId="{BC485092-CAE6-2447-B592-2848DA278ABA}"/>
    <dgm:cxn modelId="{5A2014B3-BCF9-0A42-961A-11B3F8F1FC8C}" srcId="{96E15C34-2FF5-404C-92B7-284D51E2B66A}" destId="{887E151A-A6A9-A446-A340-CE44F2706342}" srcOrd="1" destOrd="0" parTransId="{288A8D5C-83BB-3145-8DFC-44B3806C31B4}" sibTransId="{23F1A44D-B968-0848-BACF-FC8AA1B505AE}"/>
    <dgm:cxn modelId="{6E8A23B4-D94E-9749-8378-CEFB8432721A}" type="presOf" srcId="{88165439-B9ED-AB42-9BEC-67C22DBC487F}" destId="{307573B6-1EBF-294D-A1E6-5A588441DDFE}" srcOrd="0" destOrd="0" presId="urn:microsoft.com/office/officeart/2005/8/layout/target3"/>
    <dgm:cxn modelId="{6C95F8BA-F6DF-E74C-A8AD-CB9C0447BF62}" type="presOf" srcId="{BCBE61E3-1AA6-CB4B-813A-DFF1C7D06010}" destId="{9BA5E0CA-2C01-314A-9782-5A40F22778FD}" srcOrd="1" destOrd="0" presId="urn:microsoft.com/office/officeart/2005/8/layout/target3"/>
    <dgm:cxn modelId="{4BA949CF-F784-AB45-8AC1-BC739D3B7F55}" type="presOf" srcId="{3A92B03D-279A-1842-9921-4A045D1ACAAC}" destId="{D511D616-9F8F-524F-A3FF-435E1313C6FB}" srcOrd="0" destOrd="0" presId="urn:microsoft.com/office/officeart/2005/8/layout/target3"/>
    <dgm:cxn modelId="{4B6788CF-CA05-AC4B-9C58-4DDE97EBBBC8}" srcId="{03ACCEDB-3C13-6648-89C2-B8D64B803166}" destId="{96E15C34-2FF5-404C-92B7-284D51E2B66A}" srcOrd="1" destOrd="0" parTransId="{91E091BF-B835-DC4E-89A2-29A1B2717059}" sibTransId="{5626AFAD-EFFC-CE43-BE3D-3216AC798734}"/>
    <dgm:cxn modelId="{376477DA-D7F0-044A-A95C-79A975BA838E}" type="presOf" srcId="{BCBE61E3-1AA6-CB4B-813A-DFF1C7D06010}" destId="{5EA6CBFE-D8F2-6046-9CA4-5F28E8A7D6E7}" srcOrd="0" destOrd="0" presId="urn:microsoft.com/office/officeart/2005/8/layout/target3"/>
    <dgm:cxn modelId="{DB9E20DF-F8C4-C745-A557-42224F4188E4}" type="presOf" srcId="{196AEF6E-CA06-974E-8261-A008CC24D05F}" destId="{E47D5F69-B989-7345-B6CF-05D7233573B8}" srcOrd="0" destOrd="0" presId="urn:microsoft.com/office/officeart/2005/8/layout/target3"/>
    <dgm:cxn modelId="{6530DFEA-A549-1D4B-8538-E8573269DB6B}" srcId="{BCBE61E3-1AA6-CB4B-813A-DFF1C7D06010}" destId="{8D2A6D8B-1690-0E49-B236-6C549ECD03CD}" srcOrd="0" destOrd="0" parTransId="{655000DD-DA57-C241-A880-655B9DA021B0}" sibTransId="{35B1480A-614B-9947-ABC6-FA8677F5B83F}"/>
    <dgm:cxn modelId="{4C7CF1F3-1A47-5E4E-B10D-11A8DEC5FAFD}" srcId="{03ACCEDB-3C13-6648-89C2-B8D64B803166}" destId="{BCBE61E3-1AA6-CB4B-813A-DFF1C7D06010}" srcOrd="3" destOrd="0" parTransId="{3C61B52E-64CC-0245-9790-77A251120ED8}" sibTransId="{B70A5F4C-D48D-DF40-A233-18F1F500828D}"/>
    <dgm:cxn modelId="{DE5F55F5-17D0-7443-B36D-09471FCDED2B}" type="presOf" srcId="{7CBEBE3F-C27F-3D46-B598-3A1D86E9913E}" destId="{5C79F99F-1C5C-EF4F-AA31-A012CCD9C26E}" srcOrd="1" destOrd="0" presId="urn:microsoft.com/office/officeart/2005/8/layout/target3"/>
    <dgm:cxn modelId="{E82A01FA-6B21-7E44-A7ED-78C727CEF5F4}" type="presOf" srcId="{96E15C34-2FF5-404C-92B7-284D51E2B66A}" destId="{B9F5D9EC-4FFB-C14B-BE33-793C80B03B47}" srcOrd="1" destOrd="0" presId="urn:microsoft.com/office/officeart/2005/8/layout/target3"/>
    <dgm:cxn modelId="{AF2479E0-681A-3343-A81C-4BA21B6FA1E7}" type="presParOf" srcId="{8345F89F-9684-C244-B2DE-59D501CC5B33}" destId="{01AB9E11-899B-B543-B499-35491A83C226}" srcOrd="0" destOrd="0" presId="urn:microsoft.com/office/officeart/2005/8/layout/target3"/>
    <dgm:cxn modelId="{ECC36BBC-33B5-704F-B667-3E09782A9080}" type="presParOf" srcId="{8345F89F-9684-C244-B2DE-59D501CC5B33}" destId="{F65F59BE-FE31-5347-8615-727D4A6367A7}" srcOrd="1" destOrd="0" presId="urn:microsoft.com/office/officeart/2005/8/layout/target3"/>
    <dgm:cxn modelId="{1D5A74E7-D29F-8E4B-98F8-4C8F37E5241E}" type="presParOf" srcId="{8345F89F-9684-C244-B2DE-59D501CC5B33}" destId="{307573B6-1EBF-294D-A1E6-5A588441DDFE}" srcOrd="2" destOrd="0" presId="urn:microsoft.com/office/officeart/2005/8/layout/target3"/>
    <dgm:cxn modelId="{4650D3D5-6563-0F4B-8CEE-C3D08F62159B}" type="presParOf" srcId="{8345F89F-9684-C244-B2DE-59D501CC5B33}" destId="{D1445A95-24D3-244C-A124-1AC74FFAE74A}" srcOrd="3" destOrd="0" presId="urn:microsoft.com/office/officeart/2005/8/layout/target3"/>
    <dgm:cxn modelId="{971587EA-8383-6345-8293-C3BB0620DF56}" type="presParOf" srcId="{8345F89F-9684-C244-B2DE-59D501CC5B33}" destId="{94C6FE8F-6576-F441-9D0B-67E4EF0B47D8}" srcOrd="4" destOrd="0" presId="urn:microsoft.com/office/officeart/2005/8/layout/target3"/>
    <dgm:cxn modelId="{A0DF91C5-973B-6441-9FED-5D9B9A13A7B1}" type="presParOf" srcId="{8345F89F-9684-C244-B2DE-59D501CC5B33}" destId="{57E5C155-0CE8-6746-84DB-E01D44776A1B}" srcOrd="5" destOrd="0" presId="urn:microsoft.com/office/officeart/2005/8/layout/target3"/>
    <dgm:cxn modelId="{012D0E1C-6C62-B643-88A2-650CC67DD305}" type="presParOf" srcId="{8345F89F-9684-C244-B2DE-59D501CC5B33}" destId="{13F303EE-224C-3542-A0B6-3D5D3988BF82}" srcOrd="6" destOrd="0" presId="urn:microsoft.com/office/officeart/2005/8/layout/target3"/>
    <dgm:cxn modelId="{4157FA7D-3C6D-F74D-AE81-41E538A89DE7}" type="presParOf" srcId="{8345F89F-9684-C244-B2DE-59D501CC5B33}" destId="{69E6C22D-6711-CE4A-A83B-5AD4A50354A6}" srcOrd="7" destOrd="0" presId="urn:microsoft.com/office/officeart/2005/8/layout/target3"/>
    <dgm:cxn modelId="{E5BFDEE4-701B-264D-AF27-5FE037C6A658}" type="presParOf" srcId="{8345F89F-9684-C244-B2DE-59D501CC5B33}" destId="{C22B5306-A7F3-B947-8707-2E24D8828107}" srcOrd="8" destOrd="0" presId="urn:microsoft.com/office/officeart/2005/8/layout/target3"/>
    <dgm:cxn modelId="{AEE50C16-4402-1440-9855-19F5C9B81901}" type="presParOf" srcId="{8345F89F-9684-C244-B2DE-59D501CC5B33}" destId="{E8942E6B-40E5-F84B-9613-8C435681DD50}" srcOrd="9" destOrd="0" presId="urn:microsoft.com/office/officeart/2005/8/layout/target3"/>
    <dgm:cxn modelId="{A5A22DBB-64C2-494D-A6AA-1A6729537C95}" type="presParOf" srcId="{8345F89F-9684-C244-B2DE-59D501CC5B33}" destId="{7C06EA31-336A-B14D-90E4-E32287EF7E4B}" srcOrd="10" destOrd="0" presId="urn:microsoft.com/office/officeart/2005/8/layout/target3"/>
    <dgm:cxn modelId="{1777CA94-67F3-B040-A40C-7D3DC2A05526}" type="presParOf" srcId="{8345F89F-9684-C244-B2DE-59D501CC5B33}" destId="{5EA6CBFE-D8F2-6046-9CA4-5F28E8A7D6E7}" srcOrd="11" destOrd="0" presId="urn:microsoft.com/office/officeart/2005/8/layout/target3"/>
    <dgm:cxn modelId="{787BC1C2-C5E4-514B-AA17-F7B37BB7CA79}" type="presParOf" srcId="{8345F89F-9684-C244-B2DE-59D501CC5B33}" destId="{6CA14EFB-E184-984A-951F-FC83C115BB8E}" srcOrd="12" destOrd="0" presId="urn:microsoft.com/office/officeart/2005/8/layout/target3"/>
    <dgm:cxn modelId="{2047170F-51FD-274F-98EA-76768735AEBA}" type="presParOf" srcId="{8345F89F-9684-C244-B2DE-59D501CC5B33}" destId="{D511D616-9F8F-524F-A3FF-435E1313C6FB}" srcOrd="13" destOrd="0" presId="urn:microsoft.com/office/officeart/2005/8/layout/target3"/>
    <dgm:cxn modelId="{17721E99-CD5D-3F4E-9317-FB92D22393DB}" type="presParOf" srcId="{8345F89F-9684-C244-B2DE-59D501CC5B33}" destId="{B9F5D9EC-4FFB-C14B-BE33-793C80B03B47}" srcOrd="14" destOrd="0" presId="urn:microsoft.com/office/officeart/2005/8/layout/target3"/>
    <dgm:cxn modelId="{E5C0B0E2-0431-AF44-BFE6-F57AA75E7464}" type="presParOf" srcId="{8345F89F-9684-C244-B2DE-59D501CC5B33}" destId="{E47D5F69-B989-7345-B6CF-05D7233573B8}" srcOrd="15" destOrd="0" presId="urn:microsoft.com/office/officeart/2005/8/layout/target3"/>
    <dgm:cxn modelId="{B2DA69C8-6AF6-734A-970E-8C883B24EE9F}" type="presParOf" srcId="{8345F89F-9684-C244-B2DE-59D501CC5B33}" destId="{5C79F99F-1C5C-EF4F-AA31-A012CCD9C26E}" srcOrd="16" destOrd="0" presId="urn:microsoft.com/office/officeart/2005/8/layout/target3"/>
    <dgm:cxn modelId="{8AC8BF6D-8ABC-2445-A374-73B77002BD39}" type="presParOf" srcId="{8345F89F-9684-C244-B2DE-59D501CC5B33}" destId="{E4528BDF-78E1-044C-A453-DA57048345E9}" srcOrd="17" destOrd="0" presId="urn:microsoft.com/office/officeart/2005/8/layout/target3"/>
    <dgm:cxn modelId="{05EE93F0-DAEB-8E4D-9680-E3A833FDB96C}" type="presParOf" srcId="{8345F89F-9684-C244-B2DE-59D501CC5B33}" destId="{9BA5E0CA-2C01-314A-9782-5A40F22778FD}" srcOrd="18" destOrd="0" presId="urn:microsoft.com/office/officeart/2005/8/layout/target3"/>
    <dgm:cxn modelId="{75534EA8-19BA-354B-9D0E-1B3066ACDB48}" type="presParOf" srcId="{8345F89F-9684-C244-B2DE-59D501CC5B33}" destId="{652B0BCA-8A31-DE40-A5D2-DBBE59E2F77D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090B35-501A-6246-A3E9-BEBA9B5BB5F1}" type="doc">
      <dgm:prSet loTypeId="urn:microsoft.com/office/officeart/2005/8/layout/cycle4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14864EB-F021-4045-97CD-42673D04BF93}">
      <dgm:prSet phldrT="[Text]"/>
      <dgm:spPr/>
      <dgm:t>
        <a:bodyPr/>
        <a:lstStyle/>
        <a:p>
          <a:r>
            <a:rPr lang="en-US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WannaCry</a:t>
          </a:r>
        </a:p>
      </dgm:t>
    </dgm:pt>
    <dgm:pt modelId="{7F57FCCA-2691-8D4A-8A06-BA2E715572A4}" type="parTrans" cxnId="{FB580458-BE02-F34A-B60B-A73A9C180AAC}">
      <dgm:prSet/>
      <dgm:spPr/>
      <dgm:t>
        <a:bodyPr/>
        <a:lstStyle/>
        <a:p>
          <a:endParaRPr lang="en-US"/>
        </a:p>
      </dgm:t>
    </dgm:pt>
    <dgm:pt modelId="{6989C9E5-C879-3547-9986-3B4CAD7F2FF8}" type="sibTrans" cxnId="{FB580458-BE02-F34A-B60B-A73A9C180AAC}">
      <dgm:prSet/>
      <dgm:spPr/>
      <dgm:t>
        <a:bodyPr/>
        <a:lstStyle/>
        <a:p>
          <a:endParaRPr lang="en-US"/>
        </a:p>
      </dgm:t>
    </dgm:pt>
    <dgm:pt modelId="{9B3970D6-7380-CF49-9BC2-B7C0DDC998B0}">
      <dgm:prSet phldrT="[Text]"/>
      <dgm:spPr/>
      <dgm:t>
        <a:bodyPr/>
        <a:lstStyle/>
        <a:p>
          <a:r>
            <a:rPr lang="en-US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Attack utilized ROP gadgets (memory attack)</a:t>
          </a:r>
        </a:p>
      </dgm:t>
    </dgm:pt>
    <dgm:pt modelId="{7B01CDC0-D23F-9B4F-B109-B5837674418C}" type="parTrans" cxnId="{028DE499-2C08-2A43-8322-4E9D1C937E2D}">
      <dgm:prSet/>
      <dgm:spPr/>
      <dgm:t>
        <a:bodyPr/>
        <a:lstStyle/>
        <a:p>
          <a:endParaRPr lang="en-US"/>
        </a:p>
      </dgm:t>
    </dgm:pt>
    <dgm:pt modelId="{63440ACF-C661-A240-B33D-35294F9D83BC}" type="sibTrans" cxnId="{028DE499-2C08-2A43-8322-4E9D1C937E2D}">
      <dgm:prSet/>
      <dgm:spPr/>
      <dgm:t>
        <a:bodyPr/>
        <a:lstStyle/>
        <a:p>
          <a:endParaRPr lang="en-US"/>
        </a:p>
      </dgm:t>
    </dgm:pt>
    <dgm:pt modelId="{D9FFFCB2-40A0-B049-B040-6D24067CD3A5}">
      <dgm:prSet phldrT="[Text]"/>
      <dgm:spPr/>
      <dgm:t>
        <a:bodyPr/>
        <a:lstStyle/>
        <a:p>
          <a:r>
            <a:rPr lang="en-US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Attack utilized stolen passwords and memory attacks via </a:t>
          </a:r>
          <a:r>
            <a:rPr lang="en-US" b="0" i="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Sakula</a:t>
          </a:r>
          <a:endParaRPr lang="en-US" b="0" i="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A8BE1B37-860C-EA4A-8756-33B4C26D97B0}" type="parTrans" cxnId="{BC1D9225-2EBC-0242-A9EB-37AC82A30AD8}">
      <dgm:prSet/>
      <dgm:spPr/>
      <dgm:t>
        <a:bodyPr/>
        <a:lstStyle/>
        <a:p>
          <a:endParaRPr lang="en-US"/>
        </a:p>
      </dgm:t>
    </dgm:pt>
    <dgm:pt modelId="{C61CDA6F-896D-9446-AB9C-7BCB4CBA1067}" type="sibTrans" cxnId="{BC1D9225-2EBC-0242-A9EB-37AC82A30AD8}">
      <dgm:prSet/>
      <dgm:spPr/>
      <dgm:t>
        <a:bodyPr/>
        <a:lstStyle/>
        <a:p>
          <a:endParaRPr lang="en-US"/>
        </a:p>
      </dgm:t>
    </dgm:pt>
    <dgm:pt modelId="{E225E260-60CA-ED4E-8119-873A552DB9CF}">
      <dgm:prSet phldrT="[Text]"/>
      <dgm:spPr/>
      <dgm:t>
        <a:bodyPr/>
        <a:lstStyle/>
        <a:p>
          <a:r>
            <a:rPr lang="en-US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Equifax</a:t>
          </a:r>
        </a:p>
      </dgm:t>
    </dgm:pt>
    <dgm:pt modelId="{8651418D-71F4-4143-868B-AE46C65B72FC}" type="parTrans" cxnId="{108BC3E6-787C-5546-8673-ACF1F2A9E9BF}">
      <dgm:prSet/>
      <dgm:spPr/>
      <dgm:t>
        <a:bodyPr/>
        <a:lstStyle/>
        <a:p>
          <a:endParaRPr lang="en-US"/>
        </a:p>
      </dgm:t>
    </dgm:pt>
    <dgm:pt modelId="{4BDBE768-239E-3447-BB85-624EC912232E}" type="sibTrans" cxnId="{108BC3E6-787C-5546-8673-ACF1F2A9E9BF}">
      <dgm:prSet/>
      <dgm:spPr/>
      <dgm:t>
        <a:bodyPr/>
        <a:lstStyle/>
        <a:p>
          <a:endParaRPr lang="en-US"/>
        </a:p>
      </dgm:t>
    </dgm:pt>
    <dgm:pt modelId="{41EAE11A-2879-FC47-A3DD-7D0D6F434AE1}">
      <dgm:prSet phldrT="[Text]"/>
      <dgm:spPr/>
      <dgm:t>
        <a:bodyPr/>
        <a:lstStyle/>
        <a:p>
          <a:r>
            <a:rPr lang="en-US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Attack injected script to control server</a:t>
          </a:r>
        </a:p>
      </dgm:t>
    </dgm:pt>
    <dgm:pt modelId="{5B09C4F9-C324-A744-B9BF-F6550A9724DB}" type="parTrans" cxnId="{6ED3AD01-B880-1B48-B64B-75620976620F}">
      <dgm:prSet/>
      <dgm:spPr/>
      <dgm:t>
        <a:bodyPr/>
        <a:lstStyle/>
        <a:p>
          <a:endParaRPr lang="en-US"/>
        </a:p>
      </dgm:t>
    </dgm:pt>
    <dgm:pt modelId="{34402654-6583-AB4E-9DA4-615A4AAB5153}" type="sibTrans" cxnId="{6ED3AD01-B880-1B48-B64B-75620976620F}">
      <dgm:prSet/>
      <dgm:spPr/>
      <dgm:t>
        <a:bodyPr/>
        <a:lstStyle/>
        <a:p>
          <a:endParaRPr lang="en-US"/>
        </a:p>
      </dgm:t>
    </dgm:pt>
    <dgm:pt modelId="{54013CE3-FEEF-1643-9901-2A4156FFA65F}">
      <dgm:prSet phldrT="[Text]"/>
      <dgm:spPr/>
      <dgm:t>
        <a:bodyPr/>
        <a:lstStyle/>
        <a:p>
          <a:r>
            <a:rPr lang="en-US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DNC Hack</a:t>
          </a:r>
        </a:p>
      </dgm:t>
    </dgm:pt>
    <dgm:pt modelId="{2D33304E-DC91-0341-8BC9-15BB5F3BF0EF}" type="parTrans" cxnId="{263AFEF6-DA22-9C4E-A899-905C2A2CA945}">
      <dgm:prSet/>
      <dgm:spPr/>
      <dgm:t>
        <a:bodyPr/>
        <a:lstStyle/>
        <a:p>
          <a:endParaRPr lang="en-US"/>
        </a:p>
      </dgm:t>
    </dgm:pt>
    <dgm:pt modelId="{443410A0-C5C2-5342-8099-87A0FC459B33}" type="sibTrans" cxnId="{263AFEF6-DA22-9C4E-A899-905C2A2CA945}">
      <dgm:prSet/>
      <dgm:spPr/>
      <dgm:t>
        <a:bodyPr/>
        <a:lstStyle/>
        <a:p>
          <a:endParaRPr lang="en-US"/>
        </a:p>
      </dgm:t>
    </dgm:pt>
    <dgm:pt modelId="{BDEB4A65-0568-9149-95E3-7904DAF4C2A7}">
      <dgm:prSet phldrT="[Text]"/>
      <dgm:spPr/>
      <dgm:t>
        <a:bodyPr/>
        <a:lstStyle/>
        <a:p>
          <a:r>
            <a:rPr lang="en-US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OPM Hack</a:t>
          </a:r>
        </a:p>
      </dgm:t>
    </dgm:pt>
    <dgm:pt modelId="{423EC681-2816-E748-AB1B-4A2E48C26C04}" type="parTrans" cxnId="{CCFABBC9-A231-8D4B-A586-8E0B9B2D68D4}">
      <dgm:prSet/>
      <dgm:spPr/>
      <dgm:t>
        <a:bodyPr/>
        <a:lstStyle/>
        <a:p>
          <a:endParaRPr lang="en-US"/>
        </a:p>
      </dgm:t>
    </dgm:pt>
    <dgm:pt modelId="{EE5DBF3B-442C-E743-BA70-FB7AF07FA63F}" type="sibTrans" cxnId="{CCFABBC9-A231-8D4B-A586-8E0B9B2D68D4}">
      <dgm:prSet/>
      <dgm:spPr/>
      <dgm:t>
        <a:bodyPr/>
        <a:lstStyle/>
        <a:p>
          <a:endParaRPr lang="en-US"/>
        </a:p>
      </dgm:t>
    </dgm:pt>
    <dgm:pt modelId="{65CD4870-5FCE-C640-83D8-A523172CA6E5}">
      <dgm:prSet phldrT="[Text]"/>
      <dgm:spPr/>
      <dgm:t>
        <a:bodyPr/>
        <a:lstStyle/>
        <a:p>
          <a:r>
            <a:rPr lang="en-US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Memory attack on Windows Kernel</a:t>
          </a:r>
        </a:p>
      </dgm:t>
    </dgm:pt>
    <dgm:pt modelId="{CC773421-7B29-0041-8A8B-823DF6B37BB7}" type="parTrans" cxnId="{68A6E405-4E36-5F41-8918-5BA4D7C76792}">
      <dgm:prSet/>
      <dgm:spPr/>
      <dgm:t>
        <a:bodyPr/>
        <a:lstStyle/>
        <a:p>
          <a:endParaRPr lang="en-US"/>
        </a:p>
      </dgm:t>
    </dgm:pt>
    <dgm:pt modelId="{5E91E4AC-F812-094E-924A-39F3A809E1D4}" type="sibTrans" cxnId="{68A6E405-4E36-5F41-8918-5BA4D7C76792}">
      <dgm:prSet/>
      <dgm:spPr/>
      <dgm:t>
        <a:bodyPr/>
        <a:lstStyle/>
        <a:p>
          <a:endParaRPr lang="en-US"/>
        </a:p>
      </dgm:t>
    </dgm:pt>
    <dgm:pt modelId="{A8E12656-F8C9-FA4F-B65C-371E8E3FA40C}">
      <dgm:prSet phldrT="[Text]"/>
      <dgm:spPr/>
      <dgm:t>
        <a:bodyPr/>
        <a:lstStyle/>
        <a:p>
          <a:r>
            <a:rPr lang="en-US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Polymorphic Windows stops memory attacks, multi-factor authentication for passwords.</a:t>
          </a:r>
        </a:p>
      </dgm:t>
    </dgm:pt>
    <dgm:pt modelId="{3E7680F0-0D2E-5044-AF53-168C1E5471D3}" type="parTrans" cxnId="{4EC53F18-3BED-C942-8B68-7B2CCEA7014D}">
      <dgm:prSet/>
      <dgm:spPr/>
      <dgm:t>
        <a:bodyPr/>
        <a:lstStyle/>
        <a:p>
          <a:endParaRPr lang="en-US"/>
        </a:p>
      </dgm:t>
    </dgm:pt>
    <dgm:pt modelId="{381A47DB-2F84-3340-B15C-59AAB7BA0D90}" type="sibTrans" cxnId="{4EC53F18-3BED-C942-8B68-7B2CCEA7014D}">
      <dgm:prSet/>
      <dgm:spPr/>
      <dgm:t>
        <a:bodyPr/>
        <a:lstStyle/>
        <a:p>
          <a:endParaRPr lang="en-US"/>
        </a:p>
      </dgm:t>
    </dgm:pt>
    <dgm:pt modelId="{84B7C6C9-16C9-6D46-8D7F-9FEDC2DB9EA4}">
      <dgm:prSet phldrT="[Text]"/>
      <dgm:spPr/>
      <dgm:t>
        <a:bodyPr/>
        <a:lstStyle/>
        <a:p>
          <a:r>
            <a:rPr lang="en-US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Polyscripting stops script injection attacks</a:t>
          </a:r>
        </a:p>
      </dgm:t>
    </dgm:pt>
    <dgm:pt modelId="{6FAE4477-1551-504D-AC7C-F0913818F0FB}" type="parTrans" cxnId="{78E923B5-6A51-724C-8E7E-5D35A11B18F8}">
      <dgm:prSet/>
      <dgm:spPr/>
      <dgm:t>
        <a:bodyPr/>
        <a:lstStyle/>
        <a:p>
          <a:endParaRPr lang="en-US"/>
        </a:p>
      </dgm:t>
    </dgm:pt>
    <dgm:pt modelId="{37487099-31C7-5A4E-807B-DE7188770DEC}" type="sibTrans" cxnId="{78E923B5-6A51-724C-8E7E-5D35A11B18F8}">
      <dgm:prSet/>
      <dgm:spPr/>
      <dgm:t>
        <a:bodyPr/>
        <a:lstStyle/>
        <a:p>
          <a:endParaRPr lang="en-US"/>
        </a:p>
      </dgm:t>
    </dgm:pt>
    <dgm:pt modelId="{363C4EEA-4E5B-7644-89AB-CCCF0F24CB2E}">
      <dgm:prSet phldrT="[Text]"/>
      <dgm:spPr/>
      <dgm:t>
        <a:bodyPr/>
        <a:lstStyle/>
        <a:p>
          <a:r>
            <a:rPr lang="en-US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Upcoming Polymorphic Windows version changes memory layouts</a:t>
          </a:r>
        </a:p>
      </dgm:t>
    </dgm:pt>
    <dgm:pt modelId="{8E24A36B-9C2C-2B44-A4C0-CE7BE676284C}" type="parTrans" cxnId="{B7CE7505-C684-BA42-B5BE-CED1A592C1BB}">
      <dgm:prSet/>
      <dgm:spPr/>
      <dgm:t>
        <a:bodyPr/>
        <a:lstStyle/>
        <a:p>
          <a:endParaRPr lang="en-US"/>
        </a:p>
      </dgm:t>
    </dgm:pt>
    <dgm:pt modelId="{1D566FEF-BB3D-2740-8CE9-92B2950116A3}" type="sibTrans" cxnId="{B7CE7505-C684-BA42-B5BE-CED1A592C1BB}">
      <dgm:prSet/>
      <dgm:spPr/>
      <dgm:t>
        <a:bodyPr/>
        <a:lstStyle/>
        <a:p>
          <a:endParaRPr lang="en-US"/>
        </a:p>
      </dgm:t>
    </dgm:pt>
    <dgm:pt modelId="{A0C0C28E-AA0A-EF47-9BC7-D8D10973D954}">
      <dgm:prSet phldrT="[Text]"/>
      <dgm:spPr/>
      <dgm:t>
        <a:bodyPr/>
        <a:lstStyle/>
        <a:p>
          <a:endParaRPr lang="en-US" b="0" i="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E31D2AE3-9310-734E-B60B-78ED2364B919}" type="parTrans" cxnId="{4CE218CF-F6BD-B149-B9DE-B5C890A06722}">
      <dgm:prSet/>
      <dgm:spPr/>
      <dgm:t>
        <a:bodyPr/>
        <a:lstStyle/>
        <a:p>
          <a:endParaRPr lang="en-US"/>
        </a:p>
      </dgm:t>
    </dgm:pt>
    <dgm:pt modelId="{900FE3F2-CD60-1140-9250-6B070322CC58}" type="sibTrans" cxnId="{4CE218CF-F6BD-B149-B9DE-B5C890A06722}">
      <dgm:prSet/>
      <dgm:spPr/>
      <dgm:t>
        <a:bodyPr/>
        <a:lstStyle/>
        <a:p>
          <a:endParaRPr lang="en-US"/>
        </a:p>
      </dgm:t>
    </dgm:pt>
    <dgm:pt modelId="{A4788D95-AE7F-F649-AE9F-28A6330B14FF}">
      <dgm:prSet phldrT="[Text]"/>
      <dgm:spPr/>
      <dgm:t>
        <a:bodyPr/>
        <a:lstStyle/>
        <a:p>
          <a:r>
            <a:rPr lang="en-US" b="0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Polymorphic OS’s stop memory attacks</a:t>
          </a:r>
        </a:p>
      </dgm:t>
    </dgm:pt>
    <dgm:pt modelId="{D25F79D6-C0F0-EC4E-8F31-8A2A49D6B42E}" type="parTrans" cxnId="{19376295-C7AB-814E-8462-70B3AE15CC0C}">
      <dgm:prSet/>
      <dgm:spPr/>
      <dgm:t>
        <a:bodyPr/>
        <a:lstStyle/>
        <a:p>
          <a:endParaRPr lang="en-US"/>
        </a:p>
      </dgm:t>
    </dgm:pt>
    <dgm:pt modelId="{A84292C9-9B4A-0041-8A20-9965ADABFA63}" type="sibTrans" cxnId="{19376295-C7AB-814E-8462-70B3AE15CC0C}">
      <dgm:prSet/>
      <dgm:spPr/>
      <dgm:t>
        <a:bodyPr/>
        <a:lstStyle/>
        <a:p>
          <a:endParaRPr lang="en-US"/>
        </a:p>
      </dgm:t>
    </dgm:pt>
    <dgm:pt modelId="{C1FA1F5E-6757-D446-A928-90464C0F9FD5}" type="pres">
      <dgm:prSet presAssocID="{6F090B35-501A-6246-A3E9-BEBA9B5BB5F1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C0994900-C0F7-DC44-808A-64AFC02F80EF}" type="pres">
      <dgm:prSet presAssocID="{6F090B35-501A-6246-A3E9-BEBA9B5BB5F1}" presName="children" presStyleCnt="0"/>
      <dgm:spPr/>
    </dgm:pt>
    <dgm:pt modelId="{3D4D8524-F84F-1840-B3A2-857187496BCB}" type="pres">
      <dgm:prSet presAssocID="{6F090B35-501A-6246-A3E9-BEBA9B5BB5F1}" presName="child1group" presStyleCnt="0"/>
      <dgm:spPr/>
    </dgm:pt>
    <dgm:pt modelId="{04F9FDEB-3A1D-4643-B1F1-7341B1AE2957}" type="pres">
      <dgm:prSet presAssocID="{6F090B35-501A-6246-A3E9-BEBA9B5BB5F1}" presName="child1" presStyleLbl="bgAcc1" presStyleIdx="0" presStyleCnt="4"/>
      <dgm:spPr/>
    </dgm:pt>
    <dgm:pt modelId="{1FC11EDB-0776-B043-AD68-B4F3BEE62EC9}" type="pres">
      <dgm:prSet presAssocID="{6F090B35-501A-6246-A3E9-BEBA9B5BB5F1}" presName="child1Text" presStyleLbl="bgAcc1" presStyleIdx="0" presStyleCnt="4">
        <dgm:presLayoutVars>
          <dgm:bulletEnabled val="1"/>
        </dgm:presLayoutVars>
      </dgm:prSet>
      <dgm:spPr/>
    </dgm:pt>
    <dgm:pt modelId="{3BA806E9-BAAD-AE4E-9CF1-8AB62DBB2E6D}" type="pres">
      <dgm:prSet presAssocID="{6F090B35-501A-6246-A3E9-BEBA9B5BB5F1}" presName="child2group" presStyleCnt="0"/>
      <dgm:spPr/>
    </dgm:pt>
    <dgm:pt modelId="{177642B2-DF64-D44C-AE93-B0FB7B91E517}" type="pres">
      <dgm:prSet presAssocID="{6F090B35-501A-6246-A3E9-BEBA9B5BB5F1}" presName="child2" presStyleLbl="bgAcc1" presStyleIdx="1" presStyleCnt="4"/>
      <dgm:spPr/>
    </dgm:pt>
    <dgm:pt modelId="{0FC80C4C-2600-2540-8903-24DD5B16778E}" type="pres">
      <dgm:prSet presAssocID="{6F090B35-501A-6246-A3E9-BEBA9B5BB5F1}" presName="child2Text" presStyleLbl="bgAcc1" presStyleIdx="1" presStyleCnt="4">
        <dgm:presLayoutVars>
          <dgm:bulletEnabled val="1"/>
        </dgm:presLayoutVars>
      </dgm:prSet>
      <dgm:spPr/>
    </dgm:pt>
    <dgm:pt modelId="{DD222064-F52A-BD4B-918C-20557D5395EF}" type="pres">
      <dgm:prSet presAssocID="{6F090B35-501A-6246-A3E9-BEBA9B5BB5F1}" presName="child3group" presStyleCnt="0"/>
      <dgm:spPr/>
    </dgm:pt>
    <dgm:pt modelId="{7909167C-1D33-4448-AEDA-C33945F09D61}" type="pres">
      <dgm:prSet presAssocID="{6F090B35-501A-6246-A3E9-BEBA9B5BB5F1}" presName="child3" presStyleLbl="bgAcc1" presStyleIdx="2" presStyleCnt="4" custLinFactNeighborX="2882" custLinFactNeighborY="-2300"/>
      <dgm:spPr/>
    </dgm:pt>
    <dgm:pt modelId="{6569BFEE-2E31-6B48-BCEA-F0D6DDA89E04}" type="pres">
      <dgm:prSet presAssocID="{6F090B35-501A-6246-A3E9-BEBA9B5BB5F1}" presName="child3Text" presStyleLbl="bgAcc1" presStyleIdx="2" presStyleCnt="4">
        <dgm:presLayoutVars>
          <dgm:bulletEnabled val="1"/>
        </dgm:presLayoutVars>
      </dgm:prSet>
      <dgm:spPr/>
    </dgm:pt>
    <dgm:pt modelId="{ABDEFF4A-B82B-574D-B522-EA36B0C08CE4}" type="pres">
      <dgm:prSet presAssocID="{6F090B35-501A-6246-A3E9-BEBA9B5BB5F1}" presName="child4group" presStyleCnt="0"/>
      <dgm:spPr/>
    </dgm:pt>
    <dgm:pt modelId="{227FE927-97BD-524D-B4F0-072891D18862}" type="pres">
      <dgm:prSet presAssocID="{6F090B35-501A-6246-A3E9-BEBA9B5BB5F1}" presName="child4" presStyleLbl="bgAcc1" presStyleIdx="3" presStyleCnt="4"/>
      <dgm:spPr/>
    </dgm:pt>
    <dgm:pt modelId="{F2FD61FE-856C-9246-A0B9-9FB01B48ED0D}" type="pres">
      <dgm:prSet presAssocID="{6F090B35-501A-6246-A3E9-BEBA9B5BB5F1}" presName="child4Text" presStyleLbl="bgAcc1" presStyleIdx="3" presStyleCnt="4">
        <dgm:presLayoutVars>
          <dgm:bulletEnabled val="1"/>
        </dgm:presLayoutVars>
      </dgm:prSet>
      <dgm:spPr/>
    </dgm:pt>
    <dgm:pt modelId="{C9976A66-60BB-564A-A366-4CD712D58B2D}" type="pres">
      <dgm:prSet presAssocID="{6F090B35-501A-6246-A3E9-BEBA9B5BB5F1}" presName="childPlaceholder" presStyleCnt="0"/>
      <dgm:spPr/>
    </dgm:pt>
    <dgm:pt modelId="{2B105129-ACB3-0947-8F08-D8A8FDB21BE6}" type="pres">
      <dgm:prSet presAssocID="{6F090B35-501A-6246-A3E9-BEBA9B5BB5F1}" presName="circle" presStyleCnt="0"/>
      <dgm:spPr/>
    </dgm:pt>
    <dgm:pt modelId="{B927BA5A-4756-EA4A-B8AB-5BE2539704F6}" type="pres">
      <dgm:prSet presAssocID="{6F090B35-501A-6246-A3E9-BEBA9B5BB5F1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BFDB37A3-55E8-FA4C-879C-E09587DB2D59}" type="pres">
      <dgm:prSet presAssocID="{6F090B35-501A-6246-A3E9-BEBA9B5BB5F1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4125401C-D974-B34D-9D1C-AF38DE1C8245}" type="pres">
      <dgm:prSet presAssocID="{6F090B35-501A-6246-A3E9-BEBA9B5BB5F1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AAECD23F-32DB-6540-9323-EC793405DE82}" type="pres">
      <dgm:prSet presAssocID="{6F090B35-501A-6246-A3E9-BEBA9B5BB5F1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EE333E6B-CC6C-0E46-A7DD-885B78E71967}" type="pres">
      <dgm:prSet presAssocID="{6F090B35-501A-6246-A3E9-BEBA9B5BB5F1}" presName="quadrantPlaceholder" presStyleCnt="0"/>
      <dgm:spPr/>
    </dgm:pt>
    <dgm:pt modelId="{5B520BA7-3DED-364D-81A7-C853B409AB3E}" type="pres">
      <dgm:prSet presAssocID="{6F090B35-501A-6246-A3E9-BEBA9B5BB5F1}" presName="center1" presStyleLbl="fgShp" presStyleIdx="0" presStyleCnt="2"/>
      <dgm:spPr/>
    </dgm:pt>
    <dgm:pt modelId="{997411C0-DC26-9342-8CCE-93CE9BA698B4}" type="pres">
      <dgm:prSet presAssocID="{6F090B35-501A-6246-A3E9-BEBA9B5BB5F1}" presName="center2" presStyleLbl="fgShp" presStyleIdx="1" presStyleCnt="2"/>
      <dgm:spPr/>
    </dgm:pt>
  </dgm:ptLst>
  <dgm:cxnLst>
    <dgm:cxn modelId="{6ED3AD01-B880-1B48-B64B-75620976620F}" srcId="{E225E260-60CA-ED4E-8119-873A552DB9CF}" destId="{41EAE11A-2879-FC47-A3DD-7D0D6F434AE1}" srcOrd="1" destOrd="0" parTransId="{5B09C4F9-C324-A744-B9BF-F6550A9724DB}" sibTransId="{34402654-6583-AB4E-9DA4-615A4AAB5153}"/>
    <dgm:cxn modelId="{B7CE7505-C684-BA42-B5BE-CED1A592C1BB}" srcId="{54013CE3-FEEF-1643-9901-2A4156FFA65F}" destId="{363C4EEA-4E5B-7644-89AB-CCCF0F24CB2E}" srcOrd="1" destOrd="0" parTransId="{8E24A36B-9C2C-2B44-A4C0-CE7BE676284C}" sibTransId="{1D566FEF-BB3D-2740-8CE9-92B2950116A3}"/>
    <dgm:cxn modelId="{68A6E405-4E36-5F41-8918-5BA4D7C76792}" srcId="{54013CE3-FEEF-1643-9901-2A4156FFA65F}" destId="{65CD4870-5FCE-C640-83D8-A523172CA6E5}" srcOrd="0" destOrd="0" parTransId="{CC773421-7B29-0041-8A8B-823DF6B37BB7}" sibTransId="{5E91E4AC-F812-094E-924A-39F3A809E1D4}"/>
    <dgm:cxn modelId="{4EC53F18-3BED-C942-8B68-7B2CCEA7014D}" srcId="{BDEB4A65-0568-9149-95E3-7904DAF4C2A7}" destId="{A8E12656-F8C9-FA4F-B65C-371E8E3FA40C}" srcOrd="1" destOrd="0" parTransId="{3E7680F0-0D2E-5044-AF53-168C1E5471D3}" sibTransId="{381A47DB-2F84-3340-B15C-59AAB7BA0D90}"/>
    <dgm:cxn modelId="{A73EDB1F-E34D-104B-A3AB-51E54FB23FFD}" type="presOf" srcId="{014864EB-F021-4045-97CD-42673D04BF93}" destId="{B927BA5A-4756-EA4A-B8AB-5BE2539704F6}" srcOrd="0" destOrd="0" presId="urn:microsoft.com/office/officeart/2005/8/layout/cycle4"/>
    <dgm:cxn modelId="{BC1D9225-2EBC-0242-A9EB-37AC82A30AD8}" srcId="{BDEB4A65-0568-9149-95E3-7904DAF4C2A7}" destId="{D9FFFCB2-40A0-B049-B040-6D24067CD3A5}" srcOrd="0" destOrd="0" parTransId="{A8BE1B37-860C-EA4A-8756-33B4C26D97B0}" sibTransId="{C61CDA6F-896D-9446-AB9C-7BCB4CBA1067}"/>
    <dgm:cxn modelId="{4DBEF226-18F6-A848-894A-EF3837381A69}" type="presOf" srcId="{A0C0C28E-AA0A-EF47-9BC7-D8D10973D954}" destId="{7909167C-1D33-4448-AEDA-C33945F09D61}" srcOrd="0" destOrd="0" presId="urn:microsoft.com/office/officeart/2005/8/layout/cycle4"/>
    <dgm:cxn modelId="{5DA5B428-1DD1-404E-921A-04402BDEE7AC}" type="presOf" srcId="{D9FFFCB2-40A0-B049-B040-6D24067CD3A5}" destId="{177642B2-DF64-D44C-AE93-B0FB7B91E517}" srcOrd="0" destOrd="0" presId="urn:microsoft.com/office/officeart/2005/8/layout/cycle4"/>
    <dgm:cxn modelId="{4EEB3741-AE0D-5F4A-AAD7-529E38E38E34}" type="presOf" srcId="{6F090B35-501A-6246-A3E9-BEBA9B5BB5F1}" destId="{C1FA1F5E-6757-D446-A928-90464C0F9FD5}" srcOrd="0" destOrd="0" presId="urn:microsoft.com/office/officeart/2005/8/layout/cycle4"/>
    <dgm:cxn modelId="{25D91245-7F26-8040-9189-252585935FE1}" type="presOf" srcId="{84B7C6C9-16C9-6D46-8D7F-9FEDC2DB9EA4}" destId="{7909167C-1D33-4448-AEDA-C33945F09D61}" srcOrd="0" destOrd="2" presId="urn:microsoft.com/office/officeart/2005/8/layout/cycle4"/>
    <dgm:cxn modelId="{A10A2147-EF6C-BA49-BFF9-669EFFD0FCAD}" type="presOf" srcId="{E225E260-60CA-ED4E-8119-873A552DB9CF}" destId="{4125401C-D974-B34D-9D1C-AF38DE1C8245}" srcOrd="0" destOrd="0" presId="urn:microsoft.com/office/officeart/2005/8/layout/cycle4"/>
    <dgm:cxn modelId="{28A6E04B-8934-0448-9B08-CAC779CFD3F0}" type="presOf" srcId="{65CD4870-5FCE-C640-83D8-A523172CA6E5}" destId="{227FE927-97BD-524D-B4F0-072891D18862}" srcOrd="0" destOrd="0" presId="urn:microsoft.com/office/officeart/2005/8/layout/cycle4"/>
    <dgm:cxn modelId="{8A05AA53-0325-AA43-933E-59CBE9EDB033}" type="presOf" srcId="{A0C0C28E-AA0A-EF47-9BC7-D8D10973D954}" destId="{6569BFEE-2E31-6B48-BCEA-F0D6DDA89E04}" srcOrd="1" destOrd="0" presId="urn:microsoft.com/office/officeart/2005/8/layout/cycle4"/>
    <dgm:cxn modelId="{D5820756-AF2D-F444-B430-770E9F85E3DE}" type="presOf" srcId="{A8E12656-F8C9-FA4F-B65C-371E8E3FA40C}" destId="{177642B2-DF64-D44C-AE93-B0FB7B91E517}" srcOrd="0" destOrd="1" presId="urn:microsoft.com/office/officeart/2005/8/layout/cycle4"/>
    <dgm:cxn modelId="{FB580458-BE02-F34A-B60B-A73A9C180AAC}" srcId="{6F090B35-501A-6246-A3E9-BEBA9B5BB5F1}" destId="{014864EB-F021-4045-97CD-42673D04BF93}" srcOrd="0" destOrd="0" parTransId="{7F57FCCA-2691-8D4A-8A06-BA2E715572A4}" sibTransId="{6989C9E5-C879-3547-9986-3B4CAD7F2FF8}"/>
    <dgm:cxn modelId="{D6642861-7819-3A4F-B5B1-BC12A78100FD}" type="presOf" srcId="{363C4EEA-4E5B-7644-89AB-CCCF0F24CB2E}" destId="{227FE927-97BD-524D-B4F0-072891D18862}" srcOrd="0" destOrd="1" presId="urn:microsoft.com/office/officeart/2005/8/layout/cycle4"/>
    <dgm:cxn modelId="{9C0D4F69-B3F7-A540-AE12-7EAB1F5B3639}" type="presOf" srcId="{41EAE11A-2879-FC47-A3DD-7D0D6F434AE1}" destId="{7909167C-1D33-4448-AEDA-C33945F09D61}" srcOrd="0" destOrd="1" presId="urn:microsoft.com/office/officeart/2005/8/layout/cycle4"/>
    <dgm:cxn modelId="{0F449975-51CD-9A47-8AC7-E724BD109745}" type="presOf" srcId="{41EAE11A-2879-FC47-A3DD-7D0D6F434AE1}" destId="{6569BFEE-2E31-6B48-BCEA-F0D6DDA89E04}" srcOrd="1" destOrd="1" presId="urn:microsoft.com/office/officeart/2005/8/layout/cycle4"/>
    <dgm:cxn modelId="{C4C02D95-E50B-5241-A5DB-42E4318A092A}" type="presOf" srcId="{9B3970D6-7380-CF49-9BC2-B7C0DDC998B0}" destId="{04F9FDEB-3A1D-4643-B1F1-7341B1AE2957}" srcOrd="0" destOrd="0" presId="urn:microsoft.com/office/officeart/2005/8/layout/cycle4"/>
    <dgm:cxn modelId="{19376295-C7AB-814E-8462-70B3AE15CC0C}" srcId="{014864EB-F021-4045-97CD-42673D04BF93}" destId="{A4788D95-AE7F-F649-AE9F-28A6330B14FF}" srcOrd="1" destOrd="0" parTransId="{D25F79D6-C0F0-EC4E-8F31-8A2A49D6B42E}" sibTransId="{A84292C9-9B4A-0041-8A20-9965ADABFA63}"/>
    <dgm:cxn modelId="{028DE499-2C08-2A43-8322-4E9D1C937E2D}" srcId="{014864EB-F021-4045-97CD-42673D04BF93}" destId="{9B3970D6-7380-CF49-9BC2-B7C0DDC998B0}" srcOrd="0" destOrd="0" parTransId="{7B01CDC0-D23F-9B4F-B109-B5837674418C}" sibTransId="{63440ACF-C661-A240-B33D-35294F9D83BC}"/>
    <dgm:cxn modelId="{87B0049F-FF4A-5B4C-B1ED-8B20177FBAC0}" type="presOf" srcId="{9B3970D6-7380-CF49-9BC2-B7C0DDC998B0}" destId="{1FC11EDB-0776-B043-AD68-B4F3BEE62EC9}" srcOrd="1" destOrd="0" presId="urn:microsoft.com/office/officeart/2005/8/layout/cycle4"/>
    <dgm:cxn modelId="{150B9BB3-30A7-7247-AF7B-EDF04D7E4EC1}" type="presOf" srcId="{D9FFFCB2-40A0-B049-B040-6D24067CD3A5}" destId="{0FC80C4C-2600-2540-8903-24DD5B16778E}" srcOrd="1" destOrd="0" presId="urn:microsoft.com/office/officeart/2005/8/layout/cycle4"/>
    <dgm:cxn modelId="{78E923B5-6A51-724C-8E7E-5D35A11B18F8}" srcId="{E225E260-60CA-ED4E-8119-873A552DB9CF}" destId="{84B7C6C9-16C9-6D46-8D7F-9FEDC2DB9EA4}" srcOrd="2" destOrd="0" parTransId="{6FAE4477-1551-504D-AC7C-F0913818F0FB}" sibTransId="{37487099-31C7-5A4E-807B-DE7188770DEC}"/>
    <dgm:cxn modelId="{1AF4E6C6-8B31-FD49-BA97-2C121FDF770B}" type="presOf" srcId="{363C4EEA-4E5B-7644-89AB-CCCF0F24CB2E}" destId="{F2FD61FE-856C-9246-A0B9-9FB01B48ED0D}" srcOrd="1" destOrd="1" presId="urn:microsoft.com/office/officeart/2005/8/layout/cycle4"/>
    <dgm:cxn modelId="{CCFABBC9-A231-8D4B-A586-8E0B9B2D68D4}" srcId="{6F090B35-501A-6246-A3E9-BEBA9B5BB5F1}" destId="{BDEB4A65-0568-9149-95E3-7904DAF4C2A7}" srcOrd="1" destOrd="0" parTransId="{423EC681-2816-E748-AB1B-4A2E48C26C04}" sibTransId="{EE5DBF3B-442C-E743-BA70-FB7AF07FA63F}"/>
    <dgm:cxn modelId="{A5510ACD-054F-BC46-92FE-3DEE93F3216E}" type="presOf" srcId="{A4788D95-AE7F-F649-AE9F-28A6330B14FF}" destId="{1FC11EDB-0776-B043-AD68-B4F3BEE62EC9}" srcOrd="1" destOrd="1" presId="urn:microsoft.com/office/officeart/2005/8/layout/cycle4"/>
    <dgm:cxn modelId="{4CE218CF-F6BD-B149-B9DE-B5C890A06722}" srcId="{E225E260-60CA-ED4E-8119-873A552DB9CF}" destId="{A0C0C28E-AA0A-EF47-9BC7-D8D10973D954}" srcOrd="0" destOrd="0" parTransId="{E31D2AE3-9310-734E-B60B-78ED2364B919}" sibTransId="{900FE3F2-CD60-1140-9250-6B070322CC58}"/>
    <dgm:cxn modelId="{58D936CF-218B-DE4E-BE7D-7738BB10C1C6}" type="presOf" srcId="{54013CE3-FEEF-1643-9901-2A4156FFA65F}" destId="{AAECD23F-32DB-6540-9323-EC793405DE82}" srcOrd="0" destOrd="0" presId="urn:microsoft.com/office/officeart/2005/8/layout/cycle4"/>
    <dgm:cxn modelId="{E886BED4-5FA3-0E45-BE20-745D5A002474}" type="presOf" srcId="{BDEB4A65-0568-9149-95E3-7904DAF4C2A7}" destId="{BFDB37A3-55E8-FA4C-879C-E09587DB2D59}" srcOrd="0" destOrd="0" presId="urn:microsoft.com/office/officeart/2005/8/layout/cycle4"/>
    <dgm:cxn modelId="{A8DA7ED9-D749-B742-8A0E-695E14C97526}" type="presOf" srcId="{65CD4870-5FCE-C640-83D8-A523172CA6E5}" destId="{F2FD61FE-856C-9246-A0B9-9FB01B48ED0D}" srcOrd="1" destOrd="0" presId="urn:microsoft.com/office/officeart/2005/8/layout/cycle4"/>
    <dgm:cxn modelId="{108BC3E6-787C-5546-8673-ACF1F2A9E9BF}" srcId="{6F090B35-501A-6246-A3E9-BEBA9B5BB5F1}" destId="{E225E260-60CA-ED4E-8119-873A552DB9CF}" srcOrd="2" destOrd="0" parTransId="{8651418D-71F4-4143-868B-AE46C65B72FC}" sibTransId="{4BDBE768-239E-3447-BB85-624EC912232E}"/>
    <dgm:cxn modelId="{4AC1A3EB-1F14-2246-90FC-0956170EFCCF}" type="presOf" srcId="{A8E12656-F8C9-FA4F-B65C-371E8E3FA40C}" destId="{0FC80C4C-2600-2540-8903-24DD5B16778E}" srcOrd="1" destOrd="1" presId="urn:microsoft.com/office/officeart/2005/8/layout/cycle4"/>
    <dgm:cxn modelId="{263AFEF6-DA22-9C4E-A899-905C2A2CA945}" srcId="{6F090B35-501A-6246-A3E9-BEBA9B5BB5F1}" destId="{54013CE3-FEEF-1643-9901-2A4156FFA65F}" srcOrd="3" destOrd="0" parTransId="{2D33304E-DC91-0341-8BC9-15BB5F3BF0EF}" sibTransId="{443410A0-C5C2-5342-8099-87A0FC459B33}"/>
    <dgm:cxn modelId="{79696AFA-D97C-A24D-AEF4-0EF3F1169CB2}" type="presOf" srcId="{A4788D95-AE7F-F649-AE9F-28A6330B14FF}" destId="{04F9FDEB-3A1D-4643-B1F1-7341B1AE2957}" srcOrd="0" destOrd="1" presId="urn:microsoft.com/office/officeart/2005/8/layout/cycle4"/>
    <dgm:cxn modelId="{C91538FE-75A0-B546-9B8A-6586B3BBACE4}" type="presOf" srcId="{84B7C6C9-16C9-6D46-8D7F-9FEDC2DB9EA4}" destId="{6569BFEE-2E31-6B48-BCEA-F0D6DDA89E04}" srcOrd="1" destOrd="2" presId="urn:microsoft.com/office/officeart/2005/8/layout/cycle4"/>
    <dgm:cxn modelId="{9B62BC94-04F4-9045-81F3-4529BC288E9B}" type="presParOf" srcId="{C1FA1F5E-6757-D446-A928-90464C0F9FD5}" destId="{C0994900-C0F7-DC44-808A-64AFC02F80EF}" srcOrd="0" destOrd="0" presId="urn:microsoft.com/office/officeart/2005/8/layout/cycle4"/>
    <dgm:cxn modelId="{50D1F078-FF12-C84C-A713-C36F8F6ECA39}" type="presParOf" srcId="{C0994900-C0F7-DC44-808A-64AFC02F80EF}" destId="{3D4D8524-F84F-1840-B3A2-857187496BCB}" srcOrd="0" destOrd="0" presId="urn:microsoft.com/office/officeart/2005/8/layout/cycle4"/>
    <dgm:cxn modelId="{A551DC08-7615-3B4B-B919-8416ED3A586E}" type="presParOf" srcId="{3D4D8524-F84F-1840-B3A2-857187496BCB}" destId="{04F9FDEB-3A1D-4643-B1F1-7341B1AE2957}" srcOrd="0" destOrd="0" presId="urn:microsoft.com/office/officeart/2005/8/layout/cycle4"/>
    <dgm:cxn modelId="{F067BCE9-46C3-B744-9634-F0B470C39F5E}" type="presParOf" srcId="{3D4D8524-F84F-1840-B3A2-857187496BCB}" destId="{1FC11EDB-0776-B043-AD68-B4F3BEE62EC9}" srcOrd="1" destOrd="0" presId="urn:microsoft.com/office/officeart/2005/8/layout/cycle4"/>
    <dgm:cxn modelId="{EF719F97-9264-9143-8C5B-5275F47B58D4}" type="presParOf" srcId="{C0994900-C0F7-DC44-808A-64AFC02F80EF}" destId="{3BA806E9-BAAD-AE4E-9CF1-8AB62DBB2E6D}" srcOrd="1" destOrd="0" presId="urn:microsoft.com/office/officeart/2005/8/layout/cycle4"/>
    <dgm:cxn modelId="{2B65AF6B-CAF6-5D4F-A27E-B8181B45A4A3}" type="presParOf" srcId="{3BA806E9-BAAD-AE4E-9CF1-8AB62DBB2E6D}" destId="{177642B2-DF64-D44C-AE93-B0FB7B91E517}" srcOrd="0" destOrd="0" presId="urn:microsoft.com/office/officeart/2005/8/layout/cycle4"/>
    <dgm:cxn modelId="{FCDE7540-3A13-E943-873C-4F24210C94E6}" type="presParOf" srcId="{3BA806E9-BAAD-AE4E-9CF1-8AB62DBB2E6D}" destId="{0FC80C4C-2600-2540-8903-24DD5B16778E}" srcOrd="1" destOrd="0" presId="urn:microsoft.com/office/officeart/2005/8/layout/cycle4"/>
    <dgm:cxn modelId="{ED500E1B-BB9C-924C-B536-E4CD4BA79434}" type="presParOf" srcId="{C0994900-C0F7-DC44-808A-64AFC02F80EF}" destId="{DD222064-F52A-BD4B-918C-20557D5395EF}" srcOrd="2" destOrd="0" presId="urn:microsoft.com/office/officeart/2005/8/layout/cycle4"/>
    <dgm:cxn modelId="{7C688247-C181-5F4C-A29F-23341E7FA176}" type="presParOf" srcId="{DD222064-F52A-BD4B-918C-20557D5395EF}" destId="{7909167C-1D33-4448-AEDA-C33945F09D61}" srcOrd="0" destOrd="0" presId="urn:microsoft.com/office/officeart/2005/8/layout/cycle4"/>
    <dgm:cxn modelId="{78FF0C14-EC7D-EF40-B3D5-BBFCA3FB8935}" type="presParOf" srcId="{DD222064-F52A-BD4B-918C-20557D5395EF}" destId="{6569BFEE-2E31-6B48-BCEA-F0D6DDA89E04}" srcOrd="1" destOrd="0" presId="urn:microsoft.com/office/officeart/2005/8/layout/cycle4"/>
    <dgm:cxn modelId="{55BB928A-4793-D24A-84F4-D536398C0039}" type="presParOf" srcId="{C0994900-C0F7-DC44-808A-64AFC02F80EF}" destId="{ABDEFF4A-B82B-574D-B522-EA36B0C08CE4}" srcOrd="3" destOrd="0" presId="urn:microsoft.com/office/officeart/2005/8/layout/cycle4"/>
    <dgm:cxn modelId="{7893A836-76C1-2043-A14D-9F110C6C27FA}" type="presParOf" srcId="{ABDEFF4A-B82B-574D-B522-EA36B0C08CE4}" destId="{227FE927-97BD-524D-B4F0-072891D18862}" srcOrd="0" destOrd="0" presId="urn:microsoft.com/office/officeart/2005/8/layout/cycle4"/>
    <dgm:cxn modelId="{BC93A462-6E88-8F48-BA69-EBD687358FC1}" type="presParOf" srcId="{ABDEFF4A-B82B-574D-B522-EA36B0C08CE4}" destId="{F2FD61FE-856C-9246-A0B9-9FB01B48ED0D}" srcOrd="1" destOrd="0" presId="urn:microsoft.com/office/officeart/2005/8/layout/cycle4"/>
    <dgm:cxn modelId="{F9E716F3-241F-624F-BFAF-136745044E67}" type="presParOf" srcId="{C0994900-C0F7-DC44-808A-64AFC02F80EF}" destId="{C9976A66-60BB-564A-A366-4CD712D58B2D}" srcOrd="4" destOrd="0" presId="urn:microsoft.com/office/officeart/2005/8/layout/cycle4"/>
    <dgm:cxn modelId="{CE39DD18-9916-DF4E-95A8-045EEF09805D}" type="presParOf" srcId="{C1FA1F5E-6757-D446-A928-90464C0F9FD5}" destId="{2B105129-ACB3-0947-8F08-D8A8FDB21BE6}" srcOrd="1" destOrd="0" presId="urn:microsoft.com/office/officeart/2005/8/layout/cycle4"/>
    <dgm:cxn modelId="{95D53942-DF1F-F245-AD6B-795DD863FF5B}" type="presParOf" srcId="{2B105129-ACB3-0947-8F08-D8A8FDB21BE6}" destId="{B927BA5A-4756-EA4A-B8AB-5BE2539704F6}" srcOrd="0" destOrd="0" presId="urn:microsoft.com/office/officeart/2005/8/layout/cycle4"/>
    <dgm:cxn modelId="{7E0C4DDE-884D-2E45-B201-660AA1070D93}" type="presParOf" srcId="{2B105129-ACB3-0947-8F08-D8A8FDB21BE6}" destId="{BFDB37A3-55E8-FA4C-879C-E09587DB2D59}" srcOrd="1" destOrd="0" presId="urn:microsoft.com/office/officeart/2005/8/layout/cycle4"/>
    <dgm:cxn modelId="{64ECB389-11CD-F644-A07C-67108A328D07}" type="presParOf" srcId="{2B105129-ACB3-0947-8F08-D8A8FDB21BE6}" destId="{4125401C-D974-B34D-9D1C-AF38DE1C8245}" srcOrd="2" destOrd="0" presId="urn:microsoft.com/office/officeart/2005/8/layout/cycle4"/>
    <dgm:cxn modelId="{72BFE45F-C9F7-7B4D-9290-DA4D36FC1684}" type="presParOf" srcId="{2B105129-ACB3-0947-8F08-D8A8FDB21BE6}" destId="{AAECD23F-32DB-6540-9323-EC793405DE82}" srcOrd="3" destOrd="0" presId="urn:microsoft.com/office/officeart/2005/8/layout/cycle4"/>
    <dgm:cxn modelId="{03AD9180-29E1-A34F-8164-434DAA88C1FC}" type="presParOf" srcId="{2B105129-ACB3-0947-8F08-D8A8FDB21BE6}" destId="{EE333E6B-CC6C-0E46-A7DD-885B78E71967}" srcOrd="4" destOrd="0" presId="urn:microsoft.com/office/officeart/2005/8/layout/cycle4"/>
    <dgm:cxn modelId="{BFA6A454-80C0-434F-82C8-9DA469DE57A7}" type="presParOf" srcId="{C1FA1F5E-6757-D446-A928-90464C0F9FD5}" destId="{5B520BA7-3DED-364D-81A7-C853B409AB3E}" srcOrd="2" destOrd="0" presId="urn:microsoft.com/office/officeart/2005/8/layout/cycle4"/>
    <dgm:cxn modelId="{301B5D70-7304-2649-A588-20D15C9CEEC8}" type="presParOf" srcId="{C1FA1F5E-6757-D446-A928-90464C0F9FD5}" destId="{997411C0-DC26-9342-8CCE-93CE9BA698B4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355658-DB93-D74D-8ADC-5A386D71EE02}" type="doc">
      <dgm:prSet loTypeId="urn:microsoft.com/office/officeart/2005/8/layout/hierarchy4" loCatId="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3B03F2A-EC15-7841-9F83-2DB98651AA16}">
      <dgm:prSet phldrT="[Text]"/>
      <dgm:spPr/>
      <dgm:t>
        <a:bodyPr/>
        <a:lstStyle/>
        <a:p>
          <a:r>
            <a:rPr lang="en-US" b="0" i="0" dirty="0">
              <a:latin typeface="Circular Std Book" panose="020B0604020101020102" pitchFamily="34" charset="77"/>
              <a:ea typeface="Open Sans Light" charset="0"/>
              <a:cs typeface="Circular Std Book" panose="020B0604020101020102" pitchFamily="34" charset="77"/>
            </a:rPr>
            <a:t>Application</a:t>
          </a:r>
        </a:p>
      </dgm:t>
    </dgm:pt>
    <dgm:pt modelId="{FD87E101-CC54-A147-9993-28F0B30DEF69}" type="parTrans" cxnId="{3D5A8FFF-EFD2-FB46-97F3-E9C8B8F495E8}">
      <dgm:prSet/>
      <dgm:spPr/>
      <dgm:t>
        <a:bodyPr/>
        <a:lstStyle/>
        <a:p>
          <a:endParaRPr lang="en-US"/>
        </a:p>
      </dgm:t>
    </dgm:pt>
    <dgm:pt modelId="{36A024FE-E3C4-BF42-BA3C-C100E7BE7A15}" type="sibTrans" cxnId="{3D5A8FFF-EFD2-FB46-97F3-E9C8B8F495E8}">
      <dgm:prSet/>
      <dgm:spPr/>
      <dgm:t>
        <a:bodyPr/>
        <a:lstStyle/>
        <a:p>
          <a:endParaRPr lang="en-US"/>
        </a:p>
      </dgm:t>
    </dgm:pt>
    <dgm:pt modelId="{C5CA91B1-0827-8C42-9650-4C1A1E13CB87}">
      <dgm:prSet phldrT="[Text]"/>
      <dgm:spPr/>
      <dgm:t>
        <a:bodyPr/>
        <a:lstStyle/>
        <a:p>
          <a:r>
            <a:rPr lang="en-US" b="0" i="0" dirty="0">
              <a:latin typeface="Circular Std Book" panose="020B0604020101020102" pitchFamily="34" charset="77"/>
              <a:ea typeface="Open Sans Light" charset="0"/>
              <a:cs typeface="Circular Std Book" panose="020B0604020101020102" pitchFamily="34" charset="77"/>
            </a:rPr>
            <a:t>Kernel</a:t>
          </a:r>
        </a:p>
      </dgm:t>
    </dgm:pt>
    <dgm:pt modelId="{5E2DB050-9E9A-D243-8E92-BCE26006D4A1}" type="parTrans" cxnId="{E435C60F-6064-F947-A7AC-F280995FB03B}">
      <dgm:prSet/>
      <dgm:spPr/>
      <dgm:t>
        <a:bodyPr/>
        <a:lstStyle/>
        <a:p>
          <a:endParaRPr lang="en-US"/>
        </a:p>
      </dgm:t>
    </dgm:pt>
    <dgm:pt modelId="{80D4CE42-380E-DA40-B403-6CD8CFA1B85A}" type="sibTrans" cxnId="{E435C60F-6064-F947-A7AC-F280995FB03B}">
      <dgm:prSet/>
      <dgm:spPr/>
      <dgm:t>
        <a:bodyPr/>
        <a:lstStyle/>
        <a:p>
          <a:endParaRPr lang="en-US"/>
        </a:p>
      </dgm:t>
    </dgm:pt>
    <dgm:pt modelId="{DE3435DF-84EE-AB42-B7F9-47AEE22A8A0A}">
      <dgm:prSet phldrT="[Text]"/>
      <dgm:spPr/>
      <dgm:t>
        <a:bodyPr/>
        <a:lstStyle/>
        <a:p>
          <a:r>
            <a:rPr lang="en-US" b="0" i="0" dirty="0">
              <a:latin typeface="Circular Std Book" panose="020B0604020101020102" pitchFamily="34" charset="77"/>
              <a:ea typeface="Open Sans Light" charset="0"/>
              <a:cs typeface="Circular Std Book" panose="020B0604020101020102" pitchFamily="34" charset="77"/>
            </a:rPr>
            <a:t>Middleware (e.g. Apache)</a:t>
          </a:r>
        </a:p>
      </dgm:t>
    </dgm:pt>
    <dgm:pt modelId="{605CADD4-6D00-3547-8A6A-859783183C21}" type="parTrans" cxnId="{1F1B4474-3E58-6F41-960E-F07ADE658DEB}">
      <dgm:prSet/>
      <dgm:spPr/>
      <dgm:t>
        <a:bodyPr/>
        <a:lstStyle/>
        <a:p>
          <a:endParaRPr lang="en-US"/>
        </a:p>
      </dgm:t>
    </dgm:pt>
    <dgm:pt modelId="{92617411-A9AA-C641-B120-972B57556E28}" type="sibTrans" cxnId="{1F1B4474-3E58-6F41-960E-F07ADE658DEB}">
      <dgm:prSet/>
      <dgm:spPr/>
      <dgm:t>
        <a:bodyPr/>
        <a:lstStyle/>
        <a:p>
          <a:endParaRPr lang="en-US"/>
        </a:p>
      </dgm:t>
    </dgm:pt>
    <dgm:pt modelId="{F8464B66-F96F-D845-B945-79FF4BDCF5F4}">
      <dgm:prSet phldrT="[Text]"/>
      <dgm:spPr/>
      <dgm:t>
        <a:bodyPr/>
        <a:lstStyle/>
        <a:p>
          <a:r>
            <a:rPr lang="en-US" b="0" i="0" dirty="0">
              <a:latin typeface="Circular Std Book" panose="020B0604020101020102" pitchFamily="34" charset="77"/>
              <a:ea typeface="Open Sans Light" charset="0"/>
              <a:cs typeface="Circular Std Book" panose="020B0604020101020102" pitchFamily="34" charset="77"/>
            </a:rPr>
            <a:t>Libraries (e.g. </a:t>
          </a:r>
          <a:r>
            <a:rPr lang="en-US" b="0" i="0" dirty="0" err="1">
              <a:latin typeface="Circular Std Book" panose="020B0604020101020102" pitchFamily="34" charset="77"/>
              <a:ea typeface="Open Sans Light" charset="0"/>
              <a:cs typeface="Circular Std Book" panose="020B0604020101020102" pitchFamily="34" charset="77"/>
            </a:rPr>
            <a:t>libc</a:t>
          </a:r>
          <a:r>
            <a:rPr lang="en-US" b="0" i="0" dirty="0">
              <a:latin typeface="Circular Std Book" panose="020B0604020101020102" pitchFamily="34" charset="77"/>
              <a:ea typeface="Open Sans Light" charset="0"/>
              <a:cs typeface="Circular Std Book" panose="020B0604020101020102" pitchFamily="34" charset="77"/>
            </a:rPr>
            <a:t>)</a:t>
          </a:r>
        </a:p>
      </dgm:t>
    </dgm:pt>
    <dgm:pt modelId="{2BA9AAA2-424A-6948-8A5D-E162CA55CCA1}" type="parTrans" cxnId="{F977071D-D632-4C48-A509-D490E2262624}">
      <dgm:prSet/>
      <dgm:spPr/>
      <dgm:t>
        <a:bodyPr/>
        <a:lstStyle/>
        <a:p>
          <a:endParaRPr lang="en-US"/>
        </a:p>
      </dgm:t>
    </dgm:pt>
    <dgm:pt modelId="{5EC2D421-44F5-764C-A8C4-04B3F736259C}" type="sibTrans" cxnId="{F977071D-D632-4C48-A509-D490E2262624}">
      <dgm:prSet/>
      <dgm:spPr/>
      <dgm:t>
        <a:bodyPr/>
        <a:lstStyle/>
        <a:p>
          <a:endParaRPr lang="en-US"/>
        </a:p>
      </dgm:t>
    </dgm:pt>
    <dgm:pt modelId="{D1A45263-952D-F54E-B539-FA2959C134FF}">
      <dgm:prSet phldrT="[Text]"/>
      <dgm:spPr/>
      <dgm:t>
        <a:bodyPr/>
        <a:lstStyle/>
        <a:p>
          <a:r>
            <a:rPr lang="en-US" b="0" i="0" dirty="0">
              <a:latin typeface="Circular Std Book" panose="020B0604020101020102" pitchFamily="34" charset="77"/>
              <a:ea typeface="Open Sans Light" charset="0"/>
              <a:cs typeface="Circular Std Book" panose="020B0604020101020102" pitchFamily="34" charset="77"/>
            </a:rPr>
            <a:t>Runtimes (e.g. Java)</a:t>
          </a:r>
        </a:p>
      </dgm:t>
    </dgm:pt>
    <dgm:pt modelId="{E2CC7DFB-BD52-584A-B984-A720B5BD4165}" type="parTrans" cxnId="{84AA4DD1-6E0C-AF4F-9F70-DCA1E3B0592C}">
      <dgm:prSet/>
      <dgm:spPr/>
      <dgm:t>
        <a:bodyPr/>
        <a:lstStyle/>
        <a:p>
          <a:endParaRPr lang="en-US"/>
        </a:p>
      </dgm:t>
    </dgm:pt>
    <dgm:pt modelId="{1D45B57A-4669-B243-8A46-1615ABE34422}" type="sibTrans" cxnId="{84AA4DD1-6E0C-AF4F-9F70-DCA1E3B0592C}">
      <dgm:prSet/>
      <dgm:spPr/>
      <dgm:t>
        <a:bodyPr/>
        <a:lstStyle/>
        <a:p>
          <a:endParaRPr lang="en-US"/>
        </a:p>
      </dgm:t>
    </dgm:pt>
    <dgm:pt modelId="{89387B4D-E2C0-DE41-A149-13F9FBBF04A6}" type="pres">
      <dgm:prSet presAssocID="{25355658-DB93-D74D-8ADC-5A386D71EE0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4879734-0C8F-B14A-A2F1-1642A8413354}" type="pres">
      <dgm:prSet presAssocID="{B3B03F2A-EC15-7841-9F83-2DB98651AA16}" presName="vertOne" presStyleCnt="0"/>
      <dgm:spPr/>
    </dgm:pt>
    <dgm:pt modelId="{16416C6F-7001-9C48-8409-A6AA6BB86DF0}" type="pres">
      <dgm:prSet presAssocID="{B3B03F2A-EC15-7841-9F83-2DB98651AA16}" presName="txOne" presStyleLbl="node0" presStyleIdx="0" presStyleCnt="1" custLinFactNeighborX="12258" custLinFactNeighborY="3736">
        <dgm:presLayoutVars>
          <dgm:chPref val="3"/>
        </dgm:presLayoutVars>
      </dgm:prSet>
      <dgm:spPr/>
    </dgm:pt>
    <dgm:pt modelId="{5B227842-152E-2746-B382-A97288E9AB5D}" type="pres">
      <dgm:prSet presAssocID="{B3B03F2A-EC15-7841-9F83-2DB98651AA16}" presName="parTransOne" presStyleCnt="0"/>
      <dgm:spPr/>
    </dgm:pt>
    <dgm:pt modelId="{B243BC5C-C0FF-734D-A2C9-BF4D05FD3992}" type="pres">
      <dgm:prSet presAssocID="{B3B03F2A-EC15-7841-9F83-2DB98651AA16}" presName="horzOne" presStyleCnt="0"/>
      <dgm:spPr/>
    </dgm:pt>
    <dgm:pt modelId="{0A1CB00E-0015-C145-AFCC-D96365F0197B}" type="pres">
      <dgm:prSet presAssocID="{DE3435DF-84EE-AB42-B7F9-47AEE22A8A0A}" presName="vertTwo" presStyleCnt="0"/>
      <dgm:spPr/>
    </dgm:pt>
    <dgm:pt modelId="{21F28D33-6937-F148-BCB6-3E73DC8A7792}" type="pres">
      <dgm:prSet presAssocID="{DE3435DF-84EE-AB42-B7F9-47AEE22A8A0A}" presName="txTwo" presStyleLbl="node2" presStyleIdx="0" presStyleCnt="1">
        <dgm:presLayoutVars>
          <dgm:chPref val="3"/>
        </dgm:presLayoutVars>
      </dgm:prSet>
      <dgm:spPr/>
    </dgm:pt>
    <dgm:pt modelId="{872A9EB7-CA47-2F42-B616-2D353BA5E552}" type="pres">
      <dgm:prSet presAssocID="{DE3435DF-84EE-AB42-B7F9-47AEE22A8A0A}" presName="parTransTwo" presStyleCnt="0"/>
      <dgm:spPr/>
    </dgm:pt>
    <dgm:pt modelId="{4997AB8A-D4DD-724E-9A8F-763B742E5C2C}" type="pres">
      <dgm:prSet presAssocID="{DE3435DF-84EE-AB42-B7F9-47AEE22A8A0A}" presName="horzTwo" presStyleCnt="0"/>
      <dgm:spPr/>
    </dgm:pt>
    <dgm:pt modelId="{8094DB05-EEAF-FA4B-9A56-EACCC5444354}" type="pres">
      <dgm:prSet presAssocID="{D1A45263-952D-F54E-B539-FA2959C134FF}" presName="vertThree" presStyleCnt="0"/>
      <dgm:spPr/>
    </dgm:pt>
    <dgm:pt modelId="{CABE2896-9BFA-3845-9978-71AB127558C6}" type="pres">
      <dgm:prSet presAssocID="{D1A45263-952D-F54E-B539-FA2959C134FF}" presName="txThree" presStyleLbl="node3" presStyleIdx="0" presStyleCnt="1">
        <dgm:presLayoutVars>
          <dgm:chPref val="3"/>
        </dgm:presLayoutVars>
      </dgm:prSet>
      <dgm:spPr/>
    </dgm:pt>
    <dgm:pt modelId="{3D6A6599-161D-8448-B55F-AB54958B057C}" type="pres">
      <dgm:prSet presAssocID="{D1A45263-952D-F54E-B539-FA2959C134FF}" presName="parTransThree" presStyleCnt="0"/>
      <dgm:spPr/>
    </dgm:pt>
    <dgm:pt modelId="{2F3290C2-C166-A44C-BD19-8B2A7FA85996}" type="pres">
      <dgm:prSet presAssocID="{D1A45263-952D-F54E-B539-FA2959C134FF}" presName="horzThree" presStyleCnt="0"/>
      <dgm:spPr/>
    </dgm:pt>
    <dgm:pt modelId="{1B94AD10-DF45-1D4F-A82B-5128E6AF884A}" type="pres">
      <dgm:prSet presAssocID="{F8464B66-F96F-D845-B945-79FF4BDCF5F4}" presName="vertFour" presStyleCnt="0">
        <dgm:presLayoutVars>
          <dgm:chPref val="3"/>
        </dgm:presLayoutVars>
      </dgm:prSet>
      <dgm:spPr/>
    </dgm:pt>
    <dgm:pt modelId="{464B371F-509B-F843-8458-A8BE39B85032}" type="pres">
      <dgm:prSet presAssocID="{F8464B66-F96F-D845-B945-79FF4BDCF5F4}" presName="txFour" presStyleLbl="node4" presStyleIdx="0" presStyleCnt="2">
        <dgm:presLayoutVars>
          <dgm:chPref val="3"/>
        </dgm:presLayoutVars>
      </dgm:prSet>
      <dgm:spPr/>
    </dgm:pt>
    <dgm:pt modelId="{EFA6280A-2F72-7B4E-82B5-32C78C2C3C12}" type="pres">
      <dgm:prSet presAssocID="{F8464B66-F96F-D845-B945-79FF4BDCF5F4}" presName="parTransFour" presStyleCnt="0"/>
      <dgm:spPr/>
    </dgm:pt>
    <dgm:pt modelId="{1F78A401-899F-AB44-BC77-C4CAA9F76678}" type="pres">
      <dgm:prSet presAssocID="{F8464B66-F96F-D845-B945-79FF4BDCF5F4}" presName="horzFour" presStyleCnt="0"/>
      <dgm:spPr/>
    </dgm:pt>
    <dgm:pt modelId="{B16AAEFA-2F55-6C47-9911-67219EEFB64C}" type="pres">
      <dgm:prSet presAssocID="{C5CA91B1-0827-8C42-9650-4C1A1E13CB87}" presName="vertFour" presStyleCnt="0">
        <dgm:presLayoutVars>
          <dgm:chPref val="3"/>
        </dgm:presLayoutVars>
      </dgm:prSet>
      <dgm:spPr/>
    </dgm:pt>
    <dgm:pt modelId="{3EF11240-AA90-7842-BA30-33F526D77843}" type="pres">
      <dgm:prSet presAssocID="{C5CA91B1-0827-8C42-9650-4C1A1E13CB87}" presName="txFour" presStyleLbl="node4" presStyleIdx="1" presStyleCnt="2">
        <dgm:presLayoutVars>
          <dgm:chPref val="3"/>
        </dgm:presLayoutVars>
      </dgm:prSet>
      <dgm:spPr/>
    </dgm:pt>
    <dgm:pt modelId="{71B52A28-4D4F-8648-9EC9-0EED5ADF1105}" type="pres">
      <dgm:prSet presAssocID="{C5CA91B1-0827-8C42-9650-4C1A1E13CB87}" presName="horzFour" presStyleCnt="0"/>
      <dgm:spPr/>
    </dgm:pt>
  </dgm:ptLst>
  <dgm:cxnLst>
    <dgm:cxn modelId="{E435C60F-6064-F947-A7AC-F280995FB03B}" srcId="{F8464B66-F96F-D845-B945-79FF4BDCF5F4}" destId="{C5CA91B1-0827-8C42-9650-4C1A1E13CB87}" srcOrd="0" destOrd="0" parTransId="{5E2DB050-9E9A-D243-8E92-BCE26006D4A1}" sibTransId="{80D4CE42-380E-DA40-B403-6CD8CFA1B85A}"/>
    <dgm:cxn modelId="{F977071D-D632-4C48-A509-D490E2262624}" srcId="{D1A45263-952D-F54E-B539-FA2959C134FF}" destId="{F8464B66-F96F-D845-B945-79FF4BDCF5F4}" srcOrd="0" destOrd="0" parTransId="{2BA9AAA2-424A-6948-8A5D-E162CA55CCA1}" sibTransId="{5EC2D421-44F5-764C-A8C4-04B3F736259C}"/>
    <dgm:cxn modelId="{63936D2A-6F7F-FC4B-8817-503008738A38}" type="presOf" srcId="{25355658-DB93-D74D-8ADC-5A386D71EE02}" destId="{89387B4D-E2C0-DE41-A149-13F9FBBF04A6}" srcOrd="0" destOrd="0" presId="urn:microsoft.com/office/officeart/2005/8/layout/hierarchy4"/>
    <dgm:cxn modelId="{B40A2C5E-ABF5-FC4E-B819-027070230F93}" type="presOf" srcId="{DE3435DF-84EE-AB42-B7F9-47AEE22A8A0A}" destId="{21F28D33-6937-F148-BCB6-3E73DC8A7792}" srcOrd="0" destOrd="0" presId="urn:microsoft.com/office/officeart/2005/8/layout/hierarchy4"/>
    <dgm:cxn modelId="{1F1B4474-3E58-6F41-960E-F07ADE658DEB}" srcId="{B3B03F2A-EC15-7841-9F83-2DB98651AA16}" destId="{DE3435DF-84EE-AB42-B7F9-47AEE22A8A0A}" srcOrd="0" destOrd="0" parTransId="{605CADD4-6D00-3547-8A6A-859783183C21}" sibTransId="{92617411-A9AA-C641-B120-972B57556E28}"/>
    <dgm:cxn modelId="{781AF997-F46F-EC4B-8BCB-2512076F8370}" type="presOf" srcId="{F8464B66-F96F-D845-B945-79FF4BDCF5F4}" destId="{464B371F-509B-F843-8458-A8BE39B85032}" srcOrd="0" destOrd="0" presId="urn:microsoft.com/office/officeart/2005/8/layout/hierarchy4"/>
    <dgm:cxn modelId="{BCA9B9A9-CA6C-8042-8C90-8D27B11D1EF9}" type="presOf" srcId="{C5CA91B1-0827-8C42-9650-4C1A1E13CB87}" destId="{3EF11240-AA90-7842-BA30-33F526D77843}" srcOrd="0" destOrd="0" presId="urn:microsoft.com/office/officeart/2005/8/layout/hierarchy4"/>
    <dgm:cxn modelId="{84AA4DD1-6E0C-AF4F-9F70-DCA1E3B0592C}" srcId="{DE3435DF-84EE-AB42-B7F9-47AEE22A8A0A}" destId="{D1A45263-952D-F54E-B539-FA2959C134FF}" srcOrd="0" destOrd="0" parTransId="{E2CC7DFB-BD52-584A-B984-A720B5BD4165}" sibTransId="{1D45B57A-4669-B243-8A46-1615ABE34422}"/>
    <dgm:cxn modelId="{1779F2E5-C212-F649-B17C-6EE8BD53E89A}" type="presOf" srcId="{D1A45263-952D-F54E-B539-FA2959C134FF}" destId="{CABE2896-9BFA-3845-9978-71AB127558C6}" srcOrd="0" destOrd="0" presId="urn:microsoft.com/office/officeart/2005/8/layout/hierarchy4"/>
    <dgm:cxn modelId="{6C9F81F3-89C4-FC4C-827C-108DC2130968}" type="presOf" srcId="{B3B03F2A-EC15-7841-9F83-2DB98651AA16}" destId="{16416C6F-7001-9C48-8409-A6AA6BB86DF0}" srcOrd="0" destOrd="0" presId="urn:microsoft.com/office/officeart/2005/8/layout/hierarchy4"/>
    <dgm:cxn modelId="{3D5A8FFF-EFD2-FB46-97F3-E9C8B8F495E8}" srcId="{25355658-DB93-D74D-8ADC-5A386D71EE02}" destId="{B3B03F2A-EC15-7841-9F83-2DB98651AA16}" srcOrd="0" destOrd="0" parTransId="{FD87E101-CC54-A147-9993-28F0B30DEF69}" sibTransId="{36A024FE-E3C4-BF42-BA3C-C100E7BE7A15}"/>
    <dgm:cxn modelId="{FA29142B-9868-9D46-AB16-D6911E0A6FCB}" type="presParOf" srcId="{89387B4D-E2C0-DE41-A149-13F9FBBF04A6}" destId="{A4879734-0C8F-B14A-A2F1-1642A8413354}" srcOrd="0" destOrd="0" presId="urn:microsoft.com/office/officeart/2005/8/layout/hierarchy4"/>
    <dgm:cxn modelId="{9E6316F0-ABF2-EB40-B327-C01B21ABE72E}" type="presParOf" srcId="{A4879734-0C8F-B14A-A2F1-1642A8413354}" destId="{16416C6F-7001-9C48-8409-A6AA6BB86DF0}" srcOrd="0" destOrd="0" presId="urn:microsoft.com/office/officeart/2005/8/layout/hierarchy4"/>
    <dgm:cxn modelId="{5CD943BB-669B-A543-A95A-D18A8EECC208}" type="presParOf" srcId="{A4879734-0C8F-B14A-A2F1-1642A8413354}" destId="{5B227842-152E-2746-B382-A97288E9AB5D}" srcOrd="1" destOrd="0" presId="urn:microsoft.com/office/officeart/2005/8/layout/hierarchy4"/>
    <dgm:cxn modelId="{43781C4C-5F17-CE42-A909-3C7DCBB84856}" type="presParOf" srcId="{A4879734-0C8F-B14A-A2F1-1642A8413354}" destId="{B243BC5C-C0FF-734D-A2C9-BF4D05FD3992}" srcOrd="2" destOrd="0" presId="urn:microsoft.com/office/officeart/2005/8/layout/hierarchy4"/>
    <dgm:cxn modelId="{6204DB5A-3801-D243-9CE6-E8878DD82CAD}" type="presParOf" srcId="{B243BC5C-C0FF-734D-A2C9-BF4D05FD3992}" destId="{0A1CB00E-0015-C145-AFCC-D96365F0197B}" srcOrd="0" destOrd="0" presId="urn:microsoft.com/office/officeart/2005/8/layout/hierarchy4"/>
    <dgm:cxn modelId="{ADD5804F-F1D1-7B42-A71A-684F4D861EF1}" type="presParOf" srcId="{0A1CB00E-0015-C145-AFCC-D96365F0197B}" destId="{21F28D33-6937-F148-BCB6-3E73DC8A7792}" srcOrd="0" destOrd="0" presId="urn:microsoft.com/office/officeart/2005/8/layout/hierarchy4"/>
    <dgm:cxn modelId="{869833AD-7CF8-CA4C-8BE7-F1C91E69AD8F}" type="presParOf" srcId="{0A1CB00E-0015-C145-AFCC-D96365F0197B}" destId="{872A9EB7-CA47-2F42-B616-2D353BA5E552}" srcOrd="1" destOrd="0" presId="urn:microsoft.com/office/officeart/2005/8/layout/hierarchy4"/>
    <dgm:cxn modelId="{D849DE57-D878-B340-BBAE-B81F08F1699B}" type="presParOf" srcId="{0A1CB00E-0015-C145-AFCC-D96365F0197B}" destId="{4997AB8A-D4DD-724E-9A8F-763B742E5C2C}" srcOrd="2" destOrd="0" presId="urn:microsoft.com/office/officeart/2005/8/layout/hierarchy4"/>
    <dgm:cxn modelId="{EA2FA8BD-DFFE-6E4E-A473-9F54525FAE2E}" type="presParOf" srcId="{4997AB8A-D4DD-724E-9A8F-763B742E5C2C}" destId="{8094DB05-EEAF-FA4B-9A56-EACCC5444354}" srcOrd="0" destOrd="0" presId="urn:microsoft.com/office/officeart/2005/8/layout/hierarchy4"/>
    <dgm:cxn modelId="{DECC301B-E508-B74C-85AB-D800923F0A88}" type="presParOf" srcId="{8094DB05-EEAF-FA4B-9A56-EACCC5444354}" destId="{CABE2896-9BFA-3845-9978-71AB127558C6}" srcOrd="0" destOrd="0" presId="urn:microsoft.com/office/officeart/2005/8/layout/hierarchy4"/>
    <dgm:cxn modelId="{948241E7-371B-E74E-A928-26DDDE439F42}" type="presParOf" srcId="{8094DB05-EEAF-FA4B-9A56-EACCC5444354}" destId="{3D6A6599-161D-8448-B55F-AB54958B057C}" srcOrd="1" destOrd="0" presId="urn:microsoft.com/office/officeart/2005/8/layout/hierarchy4"/>
    <dgm:cxn modelId="{B5BBF181-4830-B240-B16D-3217C913200C}" type="presParOf" srcId="{8094DB05-EEAF-FA4B-9A56-EACCC5444354}" destId="{2F3290C2-C166-A44C-BD19-8B2A7FA85996}" srcOrd="2" destOrd="0" presId="urn:microsoft.com/office/officeart/2005/8/layout/hierarchy4"/>
    <dgm:cxn modelId="{8D4516F6-8B27-BF45-8476-FAABE5835CFA}" type="presParOf" srcId="{2F3290C2-C166-A44C-BD19-8B2A7FA85996}" destId="{1B94AD10-DF45-1D4F-A82B-5128E6AF884A}" srcOrd="0" destOrd="0" presId="urn:microsoft.com/office/officeart/2005/8/layout/hierarchy4"/>
    <dgm:cxn modelId="{20F47DF6-1C76-9244-8C4A-4EE269119A62}" type="presParOf" srcId="{1B94AD10-DF45-1D4F-A82B-5128E6AF884A}" destId="{464B371F-509B-F843-8458-A8BE39B85032}" srcOrd="0" destOrd="0" presId="urn:microsoft.com/office/officeart/2005/8/layout/hierarchy4"/>
    <dgm:cxn modelId="{CAF7A39E-41F1-8849-98D5-9A5FE3A44104}" type="presParOf" srcId="{1B94AD10-DF45-1D4F-A82B-5128E6AF884A}" destId="{EFA6280A-2F72-7B4E-82B5-32C78C2C3C12}" srcOrd="1" destOrd="0" presId="urn:microsoft.com/office/officeart/2005/8/layout/hierarchy4"/>
    <dgm:cxn modelId="{3CE1BE7F-7907-5546-AA5A-1E8000F68FAC}" type="presParOf" srcId="{1B94AD10-DF45-1D4F-A82B-5128E6AF884A}" destId="{1F78A401-899F-AB44-BC77-C4CAA9F76678}" srcOrd="2" destOrd="0" presId="urn:microsoft.com/office/officeart/2005/8/layout/hierarchy4"/>
    <dgm:cxn modelId="{5FCD3248-F599-A74D-9E7A-AEE5166660FA}" type="presParOf" srcId="{1F78A401-899F-AB44-BC77-C4CAA9F76678}" destId="{B16AAEFA-2F55-6C47-9911-67219EEFB64C}" srcOrd="0" destOrd="0" presId="urn:microsoft.com/office/officeart/2005/8/layout/hierarchy4"/>
    <dgm:cxn modelId="{62DA7233-8FB0-3A41-B1D7-A2D2B4DD8928}" type="presParOf" srcId="{B16AAEFA-2F55-6C47-9911-67219EEFB64C}" destId="{3EF11240-AA90-7842-BA30-33F526D77843}" srcOrd="0" destOrd="0" presId="urn:microsoft.com/office/officeart/2005/8/layout/hierarchy4"/>
    <dgm:cxn modelId="{EDB50161-2577-8347-B458-78B71918B97C}" type="presParOf" srcId="{B16AAEFA-2F55-6C47-9911-67219EEFB64C}" destId="{71B52A28-4D4F-8648-9EC9-0EED5ADF110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1E4F53-F982-4ACA-A754-E52E984B859D}" type="doc">
      <dgm:prSet loTypeId="urn:microsoft.com/office/officeart/2005/8/layout/vList4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8A88B31-31C6-480C-865B-CD355F139CA9}">
      <dgm:prSet phldrT="[Text]"/>
      <dgm:spPr/>
      <dgm:t>
        <a:bodyPr/>
        <a:lstStyle/>
        <a:p>
          <a:r>
            <a:rPr lang="en-US" b="1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Diverse</a:t>
          </a:r>
        </a:p>
      </dgm:t>
    </dgm:pt>
    <dgm:pt modelId="{FAC7740B-9151-4F3D-AF5C-86484CF9352B}" type="parTrans" cxnId="{1201EBD5-5F2A-4167-B491-9620736EEBB2}">
      <dgm:prSet/>
      <dgm:spPr/>
      <dgm:t>
        <a:bodyPr/>
        <a:lstStyle/>
        <a:p>
          <a:endParaRPr lang="en-US"/>
        </a:p>
      </dgm:t>
    </dgm:pt>
    <dgm:pt modelId="{49565E66-036A-4AEA-8AC6-83C5B295B80B}" type="sibTrans" cxnId="{1201EBD5-5F2A-4167-B491-9620736EEBB2}">
      <dgm:prSet/>
      <dgm:spPr/>
      <dgm:t>
        <a:bodyPr/>
        <a:lstStyle/>
        <a:p>
          <a:endParaRPr lang="en-US"/>
        </a:p>
      </dgm:t>
    </dgm:pt>
    <dgm:pt modelId="{65C0B760-5AD6-4F24-B6D5-C5FD4FC533C6}">
      <dgm:prSet phldrT="[Text]"/>
      <dgm:spPr/>
      <dgm:t>
        <a:bodyPr/>
        <a:lstStyle/>
        <a:p>
          <a:r>
            <a:rPr lang="en-US" b="1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Dynamic</a:t>
          </a:r>
        </a:p>
      </dgm:t>
    </dgm:pt>
    <dgm:pt modelId="{BBA763FA-BCC5-4E50-9359-8A2BC21C6FFB}" type="parTrans" cxnId="{F4DF5477-8F53-4526-9C40-1CEC0A221630}">
      <dgm:prSet/>
      <dgm:spPr/>
      <dgm:t>
        <a:bodyPr/>
        <a:lstStyle/>
        <a:p>
          <a:endParaRPr lang="en-US"/>
        </a:p>
      </dgm:t>
    </dgm:pt>
    <dgm:pt modelId="{EFF4A2F4-BBA8-4C41-AE15-EE30A0DBB804}" type="sibTrans" cxnId="{F4DF5477-8F53-4526-9C40-1CEC0A221630}">
      <dgm:prSet/>
      <dgm:spPr/>
      <dgm:t>
        <a:bodyPr/>
        <a:lstStyle/>
        <a:p>
          <a:endParaRPr lang="en-US"/>
        </a:p>
      </dgm:t>
    </dgm:pt>
    <dgm:pt modelId="{FB4FE0AE-1FA8-46A3-8675-7189007EE24A}">
      <dgm:prSet phldrT="[Text]"/>
      <dgm:spPr/>
      <dgm:t>
        <a:bodyPr/>
        <a:lstStyle/>
        <a:p>
          <a:r>
            <a:rPr lang="en-US" b="1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Minimal</a:t>
          </a:r>
        </a:p>
      </dgm:t>
    </dgm:pt>
    <dgm:pt modelId="{FA9CE6F7-DA2F-4A72-81BB-9CBD3E6B0664}" type="parTrans" cxnId="{327291BF-515A-4646-ACA0-85F2097E7177}">
      <dgm:prSet/>
      <dgm:spPr/>
      <dgm:t>
        <a:bodyPr/>
        <a:lstStyle/>
        <a:p>
          <a:endParaRPr lang="en-US"/>
        </a:p>
      </dgm:t>
    </dgm:pt>
    <dgm:pt modelId="{C5EAE59C-8A2A-4274-88B3-982227F94CEE}" type="sibTrans" cxnId="{327291BF-515A-4646-ACA0-85F2097E7177}">
      <dgm:prSet/>
      <dgm:spPr/>
      <dgm:t>
        <a:bodyPr/>
        <a:lstStyle/>
        <a:p>
          <a:endParaRPr lang="en-US"/>
        </a:p>
      </dgm:t>
    </dgm:pt>
    <dgm:pt modelId="{7DA585AC-C264-4F45-B398-2B110FD57B3C}">
      <dgm:prSet phldrT="[Text]"/>
      <dgm:spPr/>
      <dgm:t>
        <a:bodyPr/>
        <a:lstStyle/>
        <a:p>
          <a:r>
            <a:rPr lang="en-US" b="1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Repeatable</a:t>
          </a:r>
        </a:p>
      </dgm:t>
    </dgm:pt>
    <dgm:pt modelId="{8DB39A71-E85A-4400-995B-6D946937CA40}" type="parTrans" cxnId="{4E25E39A-32D2-4DDA-993C-45C7C02F67EE}">
      <dgm:prSet/>
      <dgm:spPr/>
      <dgm:t>
        <a:bodyPr/>
        <a:lstStyle/>
        <a:p>
          <a:endParaRPr lang="en-US"/>
        </a:p>
      </dgm:t>
    </dgm:pt>
    <dgm:pt modelId="{28DC6C53-C846-473E-888D-3418856F16C2}" type="sibTrans" cxnId="{4E25E39A-32D2-4DDA-993C-45C7C02F67EE}">
      <dgm:prSet/>
      <dgm:spPr/>
      <dgm:t>
        <a:bodyPr/>
        <a:lstStyle/>
        <a:p>
          <a:endParaRPr lang="en-US"/>
        </a:p>
      </dgm:t>
    </dgm:pt>
    <dgm:pt modelId="{F1DFD9BE-BDA8-48FA-847C-CB09FA365655}">
      <dgm:prSet phldrT="[Text]"/>
      <dgm:spPr/>
      <dgm:t>
        <a:bodyPr/>
        <a:lstStyle/>
        <a:p>
          <a:r>
            <a:rPr lang="en-US" b="1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Validated</a:t>
          </a:r>
        </a:p>
      </dgm:t>
    </dgm:pt>
    <dgm:pt modelId="{C243F5D2-6609-4E68-9B6F-1F0B14906FB2}" type="parTrans" cxnId="{861156EE-7430-422F-90F5-99A85059A747}">
      <dgm:prSet/>
      <dgm:spPr/>
      <dgm:t>
        <a:bodyPr/>
        <a:lstStyle/>
        <a:p>
          <a:endParaRPr lang="en-US"/>
        </a:p>
      </dgm:t>
    </dgm:pt>
    <dgm:pt modelId="{D7054D44-73A7-4CC4-B332-A6CB9C0226D8}" type="sibTrans" cxnId="{861156EE-7430-422F-90F5-99A85059A747}">
      <dgm:prSet/>
      <dgm:spPr/>
      <dgm:t>
        <a:bodyPr/>
        <a:lstStyle/>
        <a:p>
          <a:endParaRPr lang="en-US"/>
        </a:p>
      </dgm:t>
    </dgm:pt>
    <dgm:pt modelId="{A942266D-CC43-4D84-AB44-42245F87E537}">
      <dgm:prSet phldrT="[Text]"/>
      <dgm:spPr/>
      <dgm:t>
        <a:bodyPr/>
        <a:lstStyle/>
        <a:p>
          <a:r>
            <a:rPr lang="en-US" b="1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Encrypted</a:t>
          </a:r>
        </a:p>
      </dgm:t>
    </dgm:pt>
    <dgm:pt modelId="{FA1FEFFA-D962-413A-8EC5-FCBDD399EF5D}" type="parTrans" cxnId="{0CBD1FEC-D0D9-4914-80D8-CF063ED1BA75}">
      <dgm:prSet/>
      <dgm:spPr/>
      <dgm:t>
        <a:bodyPr/>
        <a:lstStyle/>
        <a:p>
          <a:endParaRPr lang="en-US"/>
        </a:p>
      </dgm:t>
    </dgm:pt>
    <dgm:pt modelId="{F2CEF905-5DCF-4ACF-BAA8-3E9B85B1D579}" type="sibTrans" cxnId="{0CBD1FEC-D0D9-4914-80D8-CF063ED1BA75}">
      <dgm:prSet/>
      <dgm:spPr/>
      <dgm:t>
        <a:bodyPr/>
        <a:lstStyle/>
        <a:p>
          <a:endParaRPr lang="en-US"/>
        </a:p>
      </dgm:t>
    </dgm:pt>
    <dgm:pt modelId="{992759B5-F10B-4D71-B30C-BF3A69CA1333}">
      <dgm:prSet phldrT="[Text]"/>
      <dgm:spPr/>
      <dgm:t>
        <a:bodyPr/>
        <a:lstStyle/>
        <a:p>
          <a:r>
            <a:rPr lang="en-US" b="1" i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Compartmentalized</a:t>
          </a:r>
        </a:p>
      </dgm:t>
    </dgm:pt>
    <dgm:pt modelId="{1C57B9B9-A0E5-4D27-8553-CFBE99FFC5C0}" type="parTrans" cxnId="{2AC8E2EC-7074-40D9-868F-1A3CFF40D268}">
      <dgm:prSet/>
      <dgm:spPr/>
      <dgm:t>
        <a:bodyPr/>
        <a:lstStyle/>
        <a:p>
          <a:endParaRPr lang="en-US"/>
        </a:p>
      </dgm:t>
    </dgm:pt>
    <dgm:pt modelId="{D16DB4B3-3E5B-4DCB-811E-902C137630F0}" type="sibTrans" cxnId="{2AC8E2EC-7074-40D9-868F-1A3CFF40D268}">
      <dgm:prSet/>
      <dgm:spPr/>
      <dgm:t>
        <a:bodyPr/>
        <a:lstStyle/>
        <a:p>
          <a:endParaRPr lang="en-US"/>
        </a:p>
      </dgm:t>
    </dgm:pt>
    <dgm:pt modelId="{0942B741-A40D-3B4C-A761-98447A4CE085}" type="pres">
      <dgm:prSet presAssocID="{601E4F53-F982-4ACA-A754-E52E984B859D}" presName="linear" presStyleCnt="0">
        <dgm:presLayoutVars>
          <dgm:dir/>
          <dgm:resizeHandles val="exact"/>
        </dgm:presLayoutVars>
      </dgm:prSet>
      <dgm:spPr/>
    </dgm:pt>
    <dgm:pt modelId="{3881BB29-D600-4146-97CB-3C5D6AF01DC4}" type="pres">
      <dgm:prSet presAssocID="{B8A88B31-31C6-480C-865B-CD355F139CA9}" presName="comp" presStyleCnt="0"/>
      <dgm:spPr/>
    </dgm:pt>
    <dgm:pt modelId="{9FADA42D-590A-3D48-BF99-2CCB04D7B197}" type="pres">
      <dgm:prSet presAssocID="{B8A88B31-31C6-480C-865B-CD355F139CA9}" presName="box" presStyleLbl="node1" presStyleIdx="0" presStyleCnt="7"/>
      <dgm:spPr/>
    </dgm:pt>
    <dgm:pt modelId="{DFDDDE86-3FA3-2549-9119-BE00A1013838}" type="pres">
      <dgm:prSet presAssocID="{B8A88B31-31C6-480C-865B-CD355F139CA9}" presName="img" presStyleLbl="fgImgPlace1" presStyleIdx="0" presStyleCnt="7"/>
      <dgm:spPr>
        <a:blipFill dpi="0"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E239DF93-13AD-644C-95D7-8DB33A1575FE}" type="pres">
      <dgm:prSet presAssocID="{B8A88B31-31C6-480C-865B-CD355F139CA9}" presName="text" presStyleLbl="node1" presStyleIdx="0" presStyleCnt="7">
        <dgm:presLayoutVars>
          <dgm:bulletEnabled val="1"/>
        </dgm:presLayoutVars>
      </dgm:prSet>
      <dgm:spPr/>
    </dgm:pt>
    <dgm:pt modelId="{C1AA03C5-FA38-C648-805A-35FA8C946661}" type="pres">
      <dgm:prSet presAssocID="{49565E66-036A-4AEA-8AC6-83C5B295B80B}" presName="spacer" presStyleCnt="0"/>
      <dgm:spPr/>
    </dgm:pt>
    <dgm:pt modelId="{93A4A769-C474-FF49-817A-82CAB5A2935E}" type="pres">
      <dgm:prSet presAssocID="{65C0B760-5AD6-4F24-B6D5-C5FD4FC533C6}" presName="comp" presStyleCnt="0"/>
      <dgm:spPr/>
    </dgm:pt>
    <dgm:pt modelId="{815CA68A-5C1C-F144-AA20-60809A93A3BF}" type="pres">
      <dgm:prSet presAssocID="{65C0B760-5AD6-4F24-B6D5-C5FD4FC533C6}" presName="box" presStyleLbl="node1" presStyleIdx="1" presStyleCnt="7"/>
      <dgm:spPr/>
    </dgm:pt>
    <dgm:pt modelId="{36FF30BA-6898-974D-BE2A-27153C852F27}" type="pres">
      <dgm:prSet presAssocID="{65C0B760-5AD6-4F24-B6D5-C5FD4FC533C6}" presName="img" presStyleLbl="fgImgPlace1" presStyleIdx="1" presStyleCnt="7"/>
      <dgm:spPr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180815B3-7F9A-744A-9A00-DBA4B4E19B0E}" type="pres">
      <dgm:prSet presAssocID="{65C0B760-5AD6-4F24-B6D5-C5FD4FC533C6}" presName="text" presStyleLbl="node1" presStyleIdx="1" presStyleCnt="7">
        <dgm:presLayoutVars>
          <dgm:bulletEnabled val="1"/>
        </dgm:presLayoutVars>
      </dgm:prSet>
      <dgm:spPr/>
    </dgm:pt>
    <dgm:pt modelId="{99E960F7-D4E8-E74E-9C02-5C3BACE0F437}" type="pres">
      <dgm:prSet presAssocID="{EFF4A2F4-BBA8-4C41-AE15-EE30A0DBB804}" presName="spacer" presStyleCnt="0"/>
      <dgm:spPr/>
    </dgm:pt>
    <dgm:pt modelId="{487DD062-791E-D74A-80E7-A9F11D0A7597}" type="pres">
      <dgm:prSet presAssocID="{FB4FE0AE-1FA8-46A3-8675-7189007EE24A}" presName="comp" presStyleCnt="0"/>
      <dgm:spPr/>
    </dgm:pt>
    <dgm:pt modelId="{C1549770-0248-154F-8CFE-2987107D4D8A}" type="pres">
      <dgm:prSet presAssocID="{FB4FE0AE-1FA8-46A3-8675-7189007EE24A}" presName="box" presStyleLbl="node1" presStyleIdx="2" presStyleCnt="7"/>
      <dgm:spPr/>
    </dgm:pt>
    <dgm:pt modelId="{BDC82C8D-7379-F840-962D-4FE542E69EA1}" type="pres">
      <dgm:prSet presAssocID="{FB4FE0AE-1FA8-46A3-8675-7189007EE24A}" presName="img" presStyleLbl="fgImgPlace1" presStyleIdx="2" presStyleCnt="7"/>
      <dgm:spPr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F153848-9047-3444-8E38-152472F9A525}" type="pres">
      <dgm:prSet presAssocID="{FB4FE0AE-1FA8-46A3-8675-7189007EE24A}" presName="text" presStyleLbl="node1" presStyleIdx="2" presStyleCnt="7">
        <dgm:presLayoutVars>
          <dgm:bulletEnabled val="1"/>
        </dgm:presLayoutVars>
      </dgm:prSet>
      <dgm:spPr/>
    </dgm:pt>
    <dgm:pt modelId="{41330D67-EBEC-694C-8920-49567FE5C8B8}" type="pres">
      <dgm:prSet presAssocID="{C5EAE59C-8A2A-4274-88B3-982227F94CEE}" presName="spacer" presStyleCnt="0"/>
      <dgm:spPr/>
    </dgm:pt>
    <dgm:pt modelId="{595C4718-FB75-3548-96A9-070A5CEA6643}" type="pres">
      <dgm:prSet presAssocID="{7DA585AC-C264-4F45-B398-2B110FD57B3C}" presName="comp" presStyleCnt="0"/>
      <dgm:spPr/>
    </dgm:pt>
    <dgm:pt modelId="{D37FE40F-A4D6-0C49-A0D3-7F18D48B9C50}" type="pres">
      <dgm:prSet presAssocID="{7DA585AC-C264-4F45-B398-2B110FD57B3C}" presName="box" presStyleLbl="node1" presStyleIdx="3" presStyleCnt="7"/>
      <dgm:spPr/>
    </dgm:pt>
    <dgm:pt modelId="{3752650D-1116-CD43-A36B-4174F9AF6155}" type="pres">
      <dgm:prSet presAssocID="{7DA585AC-C264-4F45-B398-2B110FD57B3C}" presName="img" presStyleLbl="fgImgPlace1" presStyleIdx="3" presStyleCnt="7"/>
      <dgm:spPr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8324" r="8324"/>
          </a:stretch>
        </a:blipFill>
      </dgm:spPr>
    </dgm:pt>
    <dgm:pt modelId="{A2DA9585-C9AC-7948-BA0D-0AD28EA2D0AC}" type="pres">
      <dgm:prSet presAssocID="{7DA585AC-C264-4F45-B398-2B110FD57B3C}" presName="text" presStyleLbl="node1" presStyleIdx="3" presStyleCnt="7">
        <dgm:presLayoutVars>
          <dgm:bulletEnabled val="1"/>
        </dgm:presLayoutVars>
      </dgm:prSet>
      <dgm:spPr/>
    </dgm:pt>
    <dgm:pt modelId="{78443C7F-FAF0-AA49-9A80-42285AE2EA9A}" type="pres">
      <dgm:prSet presAssocID="{28DC6C53-C846-473E-888D-3418856F16C2}" presName="spacer" presStyleCnt="0"/>
      <dgm:spPr/>
    </dgm:pt>
    <dgm:pt modelId="{CD94CC1D-B023-494F-9F9B-043CE9DD0337}" type="pres">
      <dgm:prSet presAssocID="{F1DFD9BE-BDA8-48FA-847C-CB09FA365655}" presName="comp" presStyleCnt="0"/>
      <dgm:spPr/>
    </dgm:pt>
    <dgm:pt modelId="{9631A58C-FAF1-9445-BF92-7C97AB1FCCED}" type="pres">
      <dgm:prSet presAssocID="{F1DFD9BE-BDA8-48FA-847C-CB09FA365655}" presName="box" presStyleLbl="node1" presStyleIdx="4" presStyleCnt="7"/>
      <dgm:spPr/>
    </dgm:pt>
    <dgm:pt modelId="{4DD5AF44-20DA-F840-ADCA-95562155C853}" type="pres">
      <dgm:prSet presAssocID="{F1DFD9BE-BDA8-48FA-847C-CB09FA365655}" presName="img" presStyleLbl="fgImgPlace1" presStyleIdx="4" presStyleCnt="7"/>
      <dgm:spPr>
        <a:blipFill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13C72A14-16DA-EB47-B3AF-07261934E47B}" type="pres">
      <dgm:prSet presAssocID="{F1DFD9BE-BDA8-48FA-847C-CB09FA365655}" presName="text" presStyleLbl="node1" presStyleIdx="4" presStyleCnt="7">
        <dgm:presLayoutVars>
          <dgm:bulletEnabled val="1"/>
        </dgm:presLayoutVars>
      </dgm:prSet>
      <dgm:spPr/>
    </dgm:pt>
    <dgm:pt modelId="{98D2BDD6-69C7-B945-84E2-A80C94A9AE96}" type="pres">
      <dgm:prSet presAssocID="{D7054D44-73A7-4CC4-B332-A6CB9C0226D8}" presName="spacer" presStyleCnt="0"/>
      <dgm:spPr/>
    </dgm:pt>
    <dgm:pt modelId="{A7BE5E89-734D-DC45-9E28-B64579794F25}" type="pres">
      <dgm:prSet presAssocID="{A942266D-CC43-4D84-AB44-42245F87E537}" presName="comp" presStyleCnt="0"/>
      <dgm:spPr/>
    </dgm:pt>
    <dgm:pt modelId="{D0F40BB9-4AFC-4548-A45C-194C1995FDB7}" type="pres">
      <dgm:prSet presAssocID="{A942266D-CC43-4D84-AB44-42245F87E537}" presName="box" presStyleLbl="node1" presStyleIdx="5" presStyleCnt="7"/>
      <dgm:spPr/>
    </dgm:pt>
    <dgm:pt modelId="{98934E82-87D3-594D-B254-330D9B7C778A}" type="pres">
      <dgm:prSet presAssocID="{A942266D-CC43-4D84-AB44-42245F87E537}" presName="img" presStyleLbl="fgImgPlace1" presStyleIdx="5" presStyleCnt="7"/>
      <dgm:spPr>
        <a:blipFill dpi="0"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5000" t="26000" r="5000" b="26000"/>
          </a:stretch>
        </a:blipFill>
      </dgm:spPr>
    </dgm:pt>
    <dgm:pt modelId="{F9197DF7-F477-9A43-AB02-EB24720D97AA}" type="pres">
      <dgm:prSet presAssocID="{A942266D-CC43-4D84-AB44-42245F87E537}" presName="text" presStyleLbl="node1" presStyleIdx="5" presStyleCnt="7">
        <dgm:presLayoutVars>
          <dgm:bulletEnabled val="1"/>
        </dgm:presLayoutVars>
      </dgm:prSet>
      <dgm:spPr/>
    </dgm:pt>
    <dgm:pt modelId="{815D5814-2ECD-CF4C-88E1-6673AED06C3E}" type="pres">
      <dgm:prSet presAssocID="{F2CEF905-5DCF-4ACF-BAA8-3E9B85B1D579}" presName="spacer" presStyleCnt="0"/>
      <dgm:spPr/>
    </dgm:pt>
    <dgm:pt modelId="{94A2DB4A-FB8B-EA45-9F0D-308D5B77E5AC}" type="pres">
      <dgm:prSet presAssocID="{992759B5-F10B-4D71-B30C-BF3A69CA1333}" presName="comp" presStyleCnt="0"/>
      <dgm:spPr/>
    </dgm:pt>
    <dgm:pt modelId="{19C6DA7D-08B3-E04C-B97D-0DF45CCC90B6}" type="pres">
      <dgm:prSet presAssocID="{992759B5-F10B-4D71-B30C-BF3A69CA1333}" presName="box" presStyleLbl="node1" presStyleIdx="6" presStyleCnt="7"/>
      <dgm:spPr/>
    </dgm:pt>
    <dgm:pt modelId="{5BAEDB76-7833-4B4A-AB84-85AF66922652}" type="pres">
      <dgm:prSet presAssocID="{992759B5-F10B-4D71-B30C-BF3A69CA1333}" presName="img" presStyleLbl="fgImgPlace1" presStyleIdx="6" presStyleCnt="7"/>
      <dgm:spPr>
        <a:blipFill dpi="0" rotWithShape="1">
          <a:blip xmlns:r="http://schemas.openxmlformats.org/officeDocument/2006/relationships"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1302" t="17740" r="11302" b="17740"/>
          </a:stretch>
        </a:blipFill>
      </dgm:spPr>
    </dgm:pt>
    <dgm:pt modelId="{2991F77B-C0DC-7046-AFFF-F9C530F769B0}" type="pres">
      <dgm:prSet presAssocID="{992759B5-F10B-4D71-B30C-BF3A69CA1333}" presName="text" presStyleLbl="node1" presStyleIdx="6" presStyleCnt="7">
        <dgm:presLayoutVars>
          <dgm:bulletEnabled val="1"/>
        </dgm:presLayoutVars>
      </dgm:prSet>
      <dgm:spPr/>
    </dgm:pt>
  </dgm:ptLst>
  <dgm:cxnLst>
    <dgm:cxn modelId="{2E305A11-F82D-7042-B131-4BBBC4DDA043}" type="presOf" srcId="{A942266D-CC43-4D84-AB44-42245F87E537}" destId="{D0F40BB9-4AFC-4548-A45C-194C1995FDB7}" srcOrd="0" destOrd="0" presId="urn:microsoft.com/office/officeart/2005/8/layout/vList4"/>
    <dgm:cxn modelId="{28490613-7E7A-E445-966C-EA89329EEB80}" type="presOf" srcId="{601E4F53-F982-4ACA-A754-E52E984B859D}" destId="{0942B741-A40D-3B4C-A761-98447A4CE085}" srcOrd="0" destOrd="0" presId="urn:microsoft.com/office/officeart/2005/8/layout/vList4"/>
    <dgm:cxn modelId="{3B0B7034-C51A-684F-A9CC-7957084D984E}" type="presOf" srcId="{65C0B760-5AD6-4F24-B6D5-C5FD4FC533C6}" destId="{815CA68A-5C1C-F144-AA20-60809A93A3BF}" srcOrd="0" destOrd="0" presId="urn:microsoft.com/office/officeart/2005/8/layout/vList4"/>
    <dgm:cxn modelId="{E57DA33E-5805-3144-95CD-7E732986BC12}" type="presOf" srcId="{65C0B760-5AD6-4F24-B6D5-C5FD4FC533C6}" destId="{180815B3-7F9A-744A-9A00-DBA4B4E19B0E}" srcOrd="1" destOrd="0" presId="urn:microsoft.com/office/officeart/2005/8/layout/vList4"/>
    <dgm:cxn modelId="{06AB5E3F-494D-F248-B2AB-1254498B2DDF}" type="presOf" srcId="{992759B5-F10B-4D71-B30C-BF3A69CA1333}" destId="{2991F77B-C0DC-7046-AFFF-F9C530F769B0}" srcOrd="1" destOrd="0" presId="urn:microsoft.com/office/officeart/2005/8/layout/vList4"/>
    <dgm:cxn modelId="{F520CD65-7FDB-CE45-A401-A57578232BCF}" type="presOf" srcId="{F1DFD9BE-BDA8-48FA-847C-CB09FA365655}" destId="{13C72A14-16DA-EB47-B3AF-07261934E47B}" srcOrd="1" destOrd="0" presId="urn:microsoft.com/office/officeart/2005/8/layout/vList4"/>
    <dgm:cxn modelId="{F4DF5477-8F53-4526-9C40-1CEC0A221630}" srcId="{601E4F53-F982-4ACA-A754-E52E984B859D}" destId="{65C0B760-5AD6-4F24-B6D5-C5FD4FC533C6}" srcOrd="1" destOrd="0" parTransId="{BBA763FA-BCC5-4E50-9359-8A2BC21C6FFB}" sibTransId="{EFF4A2F4-BBA8-4C41-AE15-EE30A0DBB804}"/>
    <dgm:cxn modelId="{E6218481-3974-8042-8331-FD9AEF730B2B}" type="presOf" srcId="{FB4FE0AE-1FA8-46A3-8675-7189007EE24A}" destId="{3F153848-9047-3444-8E38-152472F9A525}" srcOrd="1" destOrd="0" presId="urn:microsoft.com/office/officeart/2005/8/layout/vList4"/>
    <dgm:cxn modelId="{4E25E39A-32D2-4DDA-993C-45C7C02F67EE}" srcId="{601E4F53-F982-4ACA-A754-E52E984B859D}" destId="{7DA585AC-C264-4F45-B398-2B110FD57B3C}" srcOrd="3" destOrd="0" parTransId="{8DB39A71-E85A-4400-995B-6D946937CA40}" sibTransId="{28DC6C53-C846-473E-888D-3418856F16C2}"/>
    <dgm:cxn modelId="{29C181AD-846A-4B4B-8924-6FCED529624F}" type="presOf" srcId="{A942266D-CC43-4D84-AB44-42245F87E537}" destId="{F9197DF7-F477-9A43-AB02-EB24720D97AA}" srcOrd="1" destOrd="0" presId="urn:microsoft.com/office/officeart/2005/8/layout/vList4"/>
    <dgm:cxn modelId="{7371F3AD-2A83-524F-B160-23E8C12AD923}" type="presOf" srcId="{FB4FE0AE-1FA8-46A3-8675-7189007EE24A}" destId="{C1549770-0248-154F-8CFE-2987107D4D8A}" srcOrd="0" destOrd="0" presId="urn:microsoft.com/office/officeart/2005/8/layout/vList4"/>
    <dgm:cxn modelId="{14F35EAF-312D-A54A-B862-614C31465B6B}" type="presOf" srcId="{F1DFD9BE-BDA8-48FA-847C-CB09FA365655}" destId="{9631A58C-FAF1-9445-BF92-7C97AB1FCCED}" srcOrd="0" destOrd="0" presId="urn:microsoft.com/office/officeart/2005/8/layout/vList4"/>
    <dgm:cxn modelId="{5748FFBB-DBB8-2A43-ADEE-B36D9B002DA3}" type="presOf" srcId="{992759B5-F10B-4D71-B30C-BF3A69CA1333}" destId="{19C6DA7D-08B3-E04C-B97D-0DF45CCC90B6}" srcOrd="0" destOrd="0" presId="urn:microsoft.com/office/officeart/2005/8/layout/vList4"/>
    <dgm:cxn modelId="{35AB22BF-0D27-6A4D-AA8D-0D37E01B8EB9}" type="presOf" srcId="{B8A88B31-31C6-480C-865B-CD355F139CA9}" destId="{E239DF93-13AD-644C-95D7-8DB33A1575FE}" srcOrd="1" destOrd="0" presId="urn:microsoft.com/office/officeart/2005/8/layout/vList4"/>
    <dgm:cxn modelId="{327291BF-515A-4646-ACA0-85F2097E7177}" srcId="{601E4F53-F982-4ACA-A754-E52E984B859D}" destId="{FB4FE0AE-1FA8-46A3-8675-7189007EE24A}" srcOrd="2" destOrd="0" parTransId="{FA9CE6F7-DA2F-4A72-81BB-9CBD3E6B0664}" sibTransId="{C5EAE59C-8A2A-4274-88B3-982227F94CEE}"/>
    <dgm:cxn modelId="{66F855C1-AB5D-8A40-8322-59DD9143BCA8}" type="presOf" srcId="{7DA585AC-C264-4F45-B398-2B110FD57B3C}" destId="{D37FE40F-A4D6-0C49-A0D3-7F18D48B9C50}" srcOrd="0" destOrd="0" presId="urn:microsoft.com/office/officeart/2005/8/layout/vList4"/>
    <dgm:cxn modelId="{1201EBD5-5F2A-4167-B491-9620736EEBB2}" srcId="{601E4F53-F982-4ACA-A754-E52E984B859D}" destId="{B8A88B31-31C6-480C-865B-CD355F139CA9}" srcOrd="0" destOrd="0" parTransId="{FAC7740B-9151-4F3D-AF5C-86484CF9352B}" sibTransId="{49565E66-036A-4AEA-8AC6-83C5B295B80B}"/>
    <dgm:cxn modelId="{9A61EFD5-6FC2-A245-BFE1-529D1AF22750}" type="presOf" srcId="{B8A88B31-31C6-480C-865B-CD355F139CA9}" destId="{9FADA42D-590A-3D48-BF99-2CCB04D7B197}" srcOrd="0" destOrd="0" presId="urn:microsoft.com/office/officeart/2005/8/layout/vList4"/>
    <dgm:cxn modelId="{FB253EE3-0B09-3147-8C20-FB5D69301CF8}" type="presOf" srcId="{7DA585AC-C264-4F45-B398-2B110FD57B3C}" destId="{A2DA9585-C9AC-7948-BA0D-0AD28EA2D0AC}" srcOrd="1" destOrd="0" presId="urn:microsoft.com/office/officeart/2005/8/layout/vList4"/>
    <dgm:cxn modelId="{0CBD1FEC-D0D9-4914-80D8-CF063ED1BA75}" srcId="{601E4F53-F982-4ACA-A754-E52E984B859D}" destId="{A942266D-CC43-4D84-AB44-42245F87E537}" srcOrd="5" destOrd="0" parTransId="{FA1FEFFA-D962-413A-8EC5-FCBDD399EF5D}" sibTransId="{F2CEF905-5DCF-4ACF-BAA8-3E9B85B1D579}"/>
    <dgm:cxn modelId="{2AC8E2EC-7074-40D9-868F-1A3CFF40D268}" srcId="{601E4F53-F982-4ACA-A754-E52E984B859D}" destId="{992759B5-F10B-4D71-B30C-BF3A69CA1333}" srcOrd="6" destOrd="0" parTransId="{1C57B9B9-A0E5-4D27-8553-CFBE99FFC5C0}" sibTransId="{D16DB4B3-3E5B-4DCB-811E-902C137630F0}"/>
    <dgm:cxn modelId="{861156EE-7430-422F-90F5-99A85059A747}" srcId="{601E4F53-F982-4ACA-A754-E52E984B859D}" destId="{F1DFD9BE-BDA8-48FA-847C-CB09FA365655}" srcOrd="4" destOrd="0" parTransId="{C243F5D2-6609-4E68-9B6F-1F0B14906FB2}" sibTransId="{D7054D44-73A7-4CC4-B332-A6CB9C0226D8}"/>
    <dgm:cxn modelId="{312FEF4E-9DD1-ED40-A673-893C86E7AB39}" type="presParOf" srcId="{0942B741-A40D-3B4C-A761-98447A4CE085}" destId="{3881BB29-D600-4146-97CB-3C5D6AF01DC4}" srcOrd="0" destOrd="0" presId="urn:microsoft.com/office/officeart/2005/8/layout/vList4"/>
    <dgm:cxn modelId="{274E6CE3-A174-BF48-A1F4-9A2A2EEBB851}" type="presParOf" srcId="{3881BB29-D600-4146-97CB-3C5D6AF01DC4}" destId="{9FADA42D-590A-3D48-BF99-2CCB04D7B197}" srcOrd="0" destOrd="0" presId="urn:microsoft.com/office/officeart/2005/8/layout/vList4"/>
    <dgm:cxn modelId="{DB067B7C-AB8F-5941-9C50-9FABDDF94C9A}" type="presParOf" srcId="{3881BB29-D600-4146-97CB-3C5D6AF01DC4}" destId="{DFDDDE86-3FA3-2549-9119-BE00A1013838}" srcOrd="1" destOrd="0" presId="urn:microsoft.com/office/officeart/2005/8/layout/vList4"/>
    <dgm:cxn modelId="{306976DE-F319-5544-918A-041BC57B3F42}" type="presParOf" srcId="{3881BB29-D600-4146-97CB-3C5D6AF01DC4}" destId="{E239DF93-13AD-644C-95D7-8DB33A1575FE}" srcOrd="2" destOrd="0" presId="urn:microsoft.com/office/officeart/2005/8/layout/vList4"/>
    <dgm:cxn modelId="{19DF25D8-52B9-A24C-84EA-31C7C6362927}" type="presParOf" srcId="{0942B741-A40D-3B4C-A761-98447A4CE085}" destId="{C1AA03C5-FA38-C648-805A-35FA8C946661}" srcOrd="1" destOrd="0" presId="urn:microsoft.com/office/officeart/2005/8/layout/vList4"/>
    <dgm:cxn modelId="{B4FE7B4C-11AF-4C45-9D8C-FC2CD7135CA4}" type="presParOf" srcId="{0942B741-A40D-3B4C-A761-98447A4CE085}" destId="{93A4A769-C474-FF49-817A-82CAB5A2935E}" srcOrd="2" destOrd="0" presId="urn:microsoft.com/office/officeart/2005/8/layout/vList4"/>
    <dgm:cxn modelId="{A89F8329-71D3-394D-B3BC-3BABF9563B7F}" type="presParOf" srcId="{93A4A769-C474-FF49-817A-82CAB5A2935E}" destId="{815CA68A-5C1C-F144-AA20-60809A93A3BF}" srcOrd="0" destOrd="0" presId="urn:microsoft.com/office/officeart/2005/8/layout/vList4"/>
    <dgm:cxn modelId="{EE065BC0-B2B9-624B-8B98-1C13FB860EC2}" type="presParOf" srcId="{93A4A769-C474-FF49-817A-82CAB5A2935E}" destId="{36FF30BA-6898-974D-BE2A-27153C852F27}" srcOrd="1" destOrd="0" presId="urn:microsoft.com/office/officeart/2005/8/layout/vList4"/>
    <dgm:cxn modelId="{7C5C3CE4-6897-9840-BA04-7CEC3EAB2B5A}" type="presParOf" srcId="{93A4A769-C474-FF49-817A-82CAB5A2935E}" destId="{180815B3-7F9A-744A-9A00-DBA4B4E19B0E}" srcOrd="2" destOrd="0" presId="urn:microsoft.com/office/officeart/2005/8/layout/vList4"/>
    <dgm:cxn modelId="{7A348973-3E7E-124A-8223-081ACBFE6633}" type="presParOf" srcId="{0942B741-A40D-3B4C-A761-98447A4CE085}" destId="{99E960F7-D4E8-E74E-9C02-5C3BACE0F437}" srcOrd="3" destOrd="0" presId="urn:microsoft.com/office/officeart/2005/8/layout/vList4"/>
    <dgm:cxn modelId="{D4E6D34C-AF9E-094B-B018-413C15C8C629}" type="presParOf" srcId="{0942B741-A40D-3B4C-A761-98447A4CE085}" destId="{487DD062-791E-D74A-80E7-A9F11D0A7597}" srcOrd="4" destOrd="0" presId="urn:microsoft.com/office/officeart/2005/8/layout/vList4"/>
    <dgm:cxn modelId="{B0703A2A-8D71-684F-BD74-8594186556C9}" type="presParOf" srcId="{487DD062-791E-D74A-80E7-A9F11D0A7597}" destId="{C1549770-0248-154F-8CFE-2987107D4D8A}" srcOrd="0" destOrd="0" presId="urn:microsoft.com/office/officeart/2005/8/layout/vList4"/>
    <dgm:cxn modelId="{F18F0853-916C-C440-A2A8-DA3628F095AB}" type="presParOf" srcId="{487DD062-791E-D74A-80E7-A9F11D0A7597}" destId="{BDC82C8D-7379-F840-962D-4FE542E69EA1}" srcOrd="1" destOrd="0" presId="urn:microsoft.com/office/officeart/2005/8/layout/vList4"/>
    <dgm:cxn modelId="{E0F788E5-02F0-C04D-90DB-0EDD2D5A7A63}" type="presParOf" srcId="{487DD062-791E-D74A-80E7-A9F11D0A7597}" destId="{3F153848-9047-3444-8E38-152472F9A525}" srcOrd="2" destOrd="0" presId="urn:microsoft.com/office/officeart/2005/8/layout/vList4"/>
    <dgm:cxn modelId="{3EB320C4-89CD-2146-B109-7D84EFDA9630}" type="presParOf" srcId="{0942B741-A40D-3B4C-A761-98447A4CE085}" destId="{41330D67-EBEC-694C-8920-49567FE5C8B8}" srcOrd="5" destOrd="0" presId="urn:microsoft.com/office/officeart/2005/8/layout/vList4"/>
    <dgm:cxn modelId="{A1822867-8A76-FF4D-8CED-39529AD0FD32}" type="presParOf" srcId="{0942B741-A40D-3B4C-A761-98447A4CE085}" destId="{595C4718-FB75-3548-96A9-070A5CEA6643}" srcOrd="6" destOrd="0" presId="urn:microsoft.com/office/officeart/2005/8/layout/vList4"/>
    <dgm:cxn modelId="{0E0F8D46-823C-ED44-AE56-8D4505390E7F}" type="presParOf" srcId="{595C4718-FB75-3548-96A9-070A5CEA6643}" destId="{D37FE40F-A4D6-0C49-A0D3-7F18D48B9C50}" srcOrd="0" destOrd="0" presId="urn:microsoft.com/office/officeart/2005/8/layout/vList4"/>
    <dgm:cxn modelId="{891AF916-CDBB-984B-A239-3C0906BAE163}" type="presParOf" srcId="{595C4718-FB75-3548-96A9-070A5CEA6643}" destId="{3752650D-1116-CD43-A36B-4174F9AF6155}" srcOrd="1" destOrd="0" presId="urn:microsoft.com/office/officeart/2005/8/layout/vList4"/>
    <dgm:cxn modelId="{3723856D-B591-944D-89D5-1551EBFD3726}" type="presParOf" srcId="{595C4718-FB75-3548-96A9-070A5CEA6643}" destId="{A2DA9585-C9AC-7948-BA0D-0AD28EA2D0AC}" srcOrd="2" destOrd="0" presId="urn:microsoft.com/office/officeart/2005/8/layout/vList4"/>
    <dgm:cxn modelId="{2B92BAAB-984C-1E44-BBCF-3CF726F650EA}" type="presParOf" srcId="{0942B741-A40D-3B4C-A761-98447A4CE085}" destId="{78443C7F-FAF0-AA49-9A80-42285AE2EA9A}" srcOrd="7" destOrd="0" presId="urn:microsoft.com/office/officeart/2005/8/layout/vList4"/>
    <dgm:cxn modelId="{3D4FBF4D-AB97-2041-8CD0-F62BC0C6EB19}" type="presParOf" srcId="{0942B741-A40D-3B4C-A761-98447A4CE085}" destId="{CD94CC1D-B023-494F-9F9B-043CE9DD0337}" srcOrd="8" destOrd="0" presId="urn:microsoft.com/office/officeart/2005/8/layout/vList4"/>
    <dgm:cxn modelId="{0AC1028E-8907-7246-B67C-D626B1FB8A52}" type="presParOf" srcId="{CD94CC1D-B023-494F-9F9B-043CE9DD0337}" destId="{9631A58C-FAF1-9445-BF92-7C97AB1FCCED}" srcOrd="0" destOrd="0" presId="urn:microsoft.com/office/officeart/2005/8/layout/vList4"/>
    <dgm:cxn modelId="{979F50E6-3C96-EC4F-86F8-587276D27E1C}" type="presParOf" srcId="{CD94CC1D-B023-494F-9F9B-043CE9DD0337}" destId="{4DD5AF44-20DA-F840-ADCA-95562155C853}" srcOrd="1" destOrd="0" presId="urn:microsoft.com/office/officeart/2005/8/layout/vList4"/>
    <dgm:cxn modelId="{597E2F08-B420-2B4B-8428-FF180FEB2455}" type="presParOf" srcId="{CD94CC1D-B023-494F-9F9B-043CE9DD0337}" destId="{13C72A14-16DA-EB47-B3AF-07261934E47B}" srcOrd="2" destOrd="0" presId="urn:microsoft.com/office/officeart/2005/8/layout/vList4"/>
    <dgm:cxn modelId="{4ED6BB5C-A30E-2943-83E1-B2C41E51CE30}" type="presParOf" srcId="{0942B741-A40D-3B4C-A761-98447A4CE085}" destId="{98D2BDD6-69C7-B945-84E2-A80C94A9AE96}" srcOrd="9" destOrd="0" presId="urn:microsoft.com/office/officeart/2005/8/layout/vList4"/>
    <dgm:cxn modelId="{495DF896-6E89-F445-B3BD-DBCDD957F07F}" type="presParOf" srcId="{0942B741-A40D-3B4C-A761-98447A4CE085}" destId="{A7BE5E89-734D-DC45-9E28-B64579794F25}" srcOrd="10" destOrd="0" presId="urn:microsoft.com/office/officeart/2005/8/layout/vList4"/>
    <dgm:cxn modelId="{6B1EA0CD-34DF-8746-933D-42FA7962CAF5}" type="presParOf" srcId="{A7BE5E89-734D-DC45-9E28-B64579794F25}" destId="{D0F40BB9-4AFC-4548-A45C-194C1995FDB7}" srcOrd="0" destOrd="0" presId="urn:microsoft.com/office/officeart/2005/8/layout/vList4"/>
    <dgm:cxn modelId="{82078BA6-3E34-7841-9685-92CF51EE6EDF}" type="presParOf" srcId="{A7BE5E89-734D-DC45-9E28-B64579794F25}" destId="{98934E82-87D3-594D-B254-330D9B7C778A}" srcOrd="1" destOrd="0" presId="urn:microsoft.com/office/officeart/2005/8/layout/vList4"/>
    <dgm:cxn modelId="{4A980A9D-2F20-B048-8CBB-B9BEB23FFEA1}" type="presParOf" srcId="{A7BE5E89-734D-DC45-9E28-B64579794F25}" destId="{F9197DF7-F477-9A43-AB02-EB24720D97AA}" srcOrd="2" destOrd="0" presId="urn:microsoft.com/office/officeart/2005/8/layout/vList4"/>
    <dgm:cxn modelId="{336AA24C-BAF0-3D4D-AFA8-E69BE3DC3E88}" type="presParOf" srcId="{0942B741-A40D-3B4C-A761-98447A4CE085}" destId="{815D5814-2ECD-CF4C-88E1-6673AED06C3E}" srcOrd="11" destOrd="0" presId="urn:microsoft.com/office/officeart/2005/8/layout/vList4"/>
    <dgm:cxn modelId="{CECE206F-E2BA-3F45-BFDA-DBCC86C4F0FE}" type="presParOf" srcId="{0942B741-A40D-3B4C-A761-98447A4CE085}" destId="{94A2DB4A-FB8B-EA45-9F0D-308D5B77E5AC}" srcOrd="12" destOrd="0" presId="urn:microsoft.com/office/officeart/2005/8/layout/vList4"/>
    <dgm:cxn modelId="{02969495-7536-FE4C-9438-876196DB3904}" type="presParOf" srcId="{94A2DB4A-FB8B-EA45-9F0D-308D5B77E5AC}" destId="{19C6DA7D-08B3-E04C-B97D-0DF45CCC90B6}" srcOrd="0" destOrd="0" presId="urn:microsoft.com/office/officeart/2005/8/layout/vList4"/>
    <dgm:cxn modelId="{DCD46D9D-6201-7C48-BE3A-6E0E9098DF04}" type="presParOf" srcId="{94A2DB4A-FB8B-EA45-9F0D-308D5B77E5AC}" destId="{5BAEDB76-7833-4B4A-AB84-85AF66922652}" srcOrd="1" destOrd="0" presId="urn:microsoft.com/office/officeart/2005/8/layout/vList4"/>
    <dgm:cxn modelId="{33FC2878-632C-A141-A70D-FB77044AD3C6}" type="presParOf" srcId="{94A2DB4A-FB8B-EA45-9F0D-308D5B77E5AC}" destId="{2991F77B-C0DC-7046-AFFF-F9C530F769B0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C78594-4A8E-EC46-A7E2-0248176CDFEA}">
      <dsp:nvSpPr>
        <dsp:cNvPr id="0" name=""/>
        <dsp:cNvSpPr/>
      </dsp:nvSpPr>
      <dsp:spPr>
        <a:xfrm>
          <a:off x="1799" y="1582128"/>
          <a:ext cx="2385588" cy="238558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n>
                <a:solidFill>
                  <a:schemeClr val="tx1"/>
                </a:solidFill>
              </a:ln>
              <a:solidFill>
                <a:schemeClr val="accent5"/>
              </a:solidFill>
            </a:rPr>
            <a:t>Errors</a:t>
          </a:r>
          <a:endParaRPr lang="en-US" sz="3600" b="1" kern="1200" dirty="0">
            <a:ln>
              <a:solidFill>
                <a:schemeClr val="tx1"/>
              </a:solidFill>
            </a:ln>
            <a:solidFill>
              <a:schemeClr val="accent5"/>
            </a:solidFill>
          </a:endParaRPr>
        </a:p>
      </dsp:txBody>
      <dsp:txXfrm>
        <a:off x="351160" y="1931489"/>
        <a:ext cx="1686866" cy="1686866"/>
      </dsp:txXfrm>
    </dsp:sp>
    <dsp:sp modelId="{83E550B6-8CD0-5848-9DAF-7DA54D1DF906}">
      <dsp:nvSpPr>
        <dsp:cNvPr id="0" name=""/>
        <dsp:cNvSpPr/>
      </dsp:nvSpPr>
      <dsp:spPr>
        <a:xfrm rot="2618418">
          <a:off x="2581098" y="2083102"/>
          <a:ext cx="1383641" cy="1383641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2764500" y="2612206"/>
        <a:ext cx="1016837" cy="325433"/>
      </dsp:txXfrm>
    </dsp:sp>
    <dsp:sp modelId="{72C3B3FD-9C79-5A4D-8BAF-58551813A976}">
      <dsp:nvSpPr>
        <dsp:cNvPr id="0" name=""/>
        <dsp:cNvSpPr/>
      </dsp:nvSpPr>
      <dsp:spPr>
        <a:xfrm>
          <a:off x="4158450" y="1582128"/>
          <a:ext cx="2385588" cy="2385588"/>
        </a:xfrm>
        <a:prstGeom prst="ellipse">
          <a:avLst/>
        </a:prstGeom>
        <a:blipFill dpi="0" rotWithShape="0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0000" t="10000" r="10000" b="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0" kern="1200" dirty="0">
            <a:solidFill>
              <a:schemeClr val="accent4"/>
            </a:solidFill>
          </a:endParaRPr>
        </a:p>
      </dsp:txBody>
      <dsp:txXfrm>
        <a:off x="4507811" y="1931489"/>
        <a:ext cx="1686866" cy="1686866"/>
      </dsp:txXfrm>
    </dsp:sp>
    <dsp:sp modelId="{097DF7DF-71BF-2F4E-9F51-0CB2486530B6}">
      <dsp:nvSpPr>
        <dsp:cNvPr id="0" name=""/>
        <dsp:cNvSpPr/>
      </dsp:nvSpPr>
      <dsp:spPr>
        <a:xfrm>
          <a:off x="6737748" y="2083102"/>
          <a:ext cx="1383641" cy="1383641"/>
        </a:xfrm>
        <a:prstGeom prst="mathEqual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500" kern="1200"/>
        </a:p>
      </dsp:txBody>
      <dsp:txXfrm>
        <a:off x="6921150" y="2368132"/>
        <a:ext cx="1016837" cy="813581"/>
      </dsp:txXfrm>
    </dsp:sp>
    <dsp:sp modelId="{3055AF4B-1E3F-7643-A618-DF19E1666DDE}">
      <dsp:nvSpPr>
        <dsp:cNvPr id="0" name=""/>
        <dsp:cNvSpPr/>
      </dsp:nvSpPr>
      <dsp:spPr>
        <a:xfrm>
          <a:off x="8315100" y="1582128"/>
          <a:ext cx="2385588" cy="238558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1" kern="1200" dirty="0">
            <a:solidFill>
              <a:schemeClr val="accent5"/>
            </a:solidFill>
          </a:endParaRPr>
        </a:p>
      </dsp:txBody>
      <dsp:txXfrm>
        <a:off x="8664461" y="1931489"/>
        <a:ext cx="1686866" cy="1686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AB9E11-899B-B543-B499-35491A83C226}">
      <dsp:nvSpPr>
        <dsp:cNvPr id="0" name=""/>
        <dsp:cNvSpPr/>
      </dsp:nvSpPr>
      <dsp:spPr>
        <a:xfrm>
          <a:off x="0" y="270933"/>
          <a:ext cx="4876800" cy="487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7573B6-1EBF-294D-A1E6-5A588441DDFE}">
      <dsp:nvSpPr>
        <dsp:cNvPr id="0" name=""/>
        <dsp:cNvSpPr/>
      </dsp:nvSpPr>
      <dsp:spPr>
        <a:xfrm>
          <a:off x="2438400" y="270933"/>
          <a:ext cx="5689599" cy="487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Application Functionality: </a:t>
          </a:r>
          <a:r>
            <a:rPr lang="en-US" sz="2000" b="1" kern="1200" dirty="0">
              <a:solidFill>
                <a:schemeClr val="tx2"/>
              </a:solidFill>
            </a:rPr>
            <a:t>Multi-Factor Authentication</a:t>
          </a:r>
        </a:p>
      </dsp:txBody>
      <dsp:txXfrm>
        <a:off x="2438400" y="270933"/>
        <a:ext cx="2844799" cy="1036319"/>
      </dsp:txXfrm>
    </dsp:sp>
    <dsp:sp modelId="{94C6FE8F-6576-F441-9D0B-67E4EF0B47D8}">
      <dsp:nvSpPr>
        <dsp:cNvPr id="0" name=""/>
        <dsp:cNvSpPr/>
      </dsp:nvSpPr>
      <dsp:spPr>
        <a:xfrm>
          <a:off x="640079" y="1307253"/>
          <a:ext cx="3596640" cy="3596640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E5C155-0CE8-6746-84DB-E01D44776A1B}">
      <dsp:nvSpPr>
        <dsp:cNvPr id="0" name=""/>
        <dsp:cNvSpPr/>
      </dsp:nvSpPr>
      <dsp:spPr>
        <a:xfrm>
          <a:off x="2438400" y="1307253"/>
          <a:ext cx="5689599" cy="359664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Application Logic: </a:t>
          </a:r>
          <a:r>
            <a:rPr lang="en-US" sz="2000" b="1" kern="1200" dirty="0" err="1">
              <a:solidFill>
                <a:schemeClr val="tx2"/>
              </a:solidFill>
            </a:rPr>
            <a:t>Polyscripting</a:t>
          </a:r>
          <a:endParaRPr lang="en-US" sz="2000" b="1" kern="1200" dirty="0">
            <a:solidFill>
              <a:schemeClr val="tx2"/>
            </a:solidFill>
          </a:endParaRPr>
        </a:p>
      </dsp:txBody>
      <dsp:txXfrm>
        <a:off x="2438400" y="1307253"/>
        <a:ext cx="2844799" cy="1036320"/>
      </dsp:txXfrm>
    </dsp:sp>
    <dsp:sp modelId="{69E6C22D-6711-CE4A-A83B-5AD4A50354A6}">
      <dsp:nvSpPr>
        <dsp:cNvPr id="0" name=""/>
        <dsp:cNvSpPr/>
      </dsp:nvSpPr>
      <dsp:spPr>
        <a:xfrm>
          <a:off x="1280160" y="2343573"/>
          <a:ext cx="2316480" cy="2316480"/>
        </a:xfrm>
        <a:prstGeom prst="pie">
          <a:avLst>
            <a:gd name="adj1" fmla="val 54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2B5306-A7F3-B947-8707-2E24D8828107}">
      <dsp:nvSpPr>
        <dsp:cNvPr id="0" name=""/>
        <dsp:cNvSpPr/>
      </dsp:nvSpPr>
      <dsp:spPr>
        <a:xfrm>
          <a:off x="2438400" y="2343573"/>
          <a:ext cx="5689599" cy="23164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Software Stack: </a:t>
          </a:r>
          <a:r>
            <a:rPr lang="en-US" sz="2000" b="1" kern="1200" dirty="0">
              <a:solidFill>
                <a:schemeClr val="tx2"/>
              </a:solidFill>
            </a:rPr>
            <a:t>Polymorphic OS’s</a:t>
          </a:r>
        </a:p>
      </dsp:txBody>
      <dsp:txXfrm>
        <a:off x="2438400" y="2343573"/>
        <a:ext cx="2844799" cy="1036319"/>
      </dsp:txXfrm>
    </dsp:sp>
    <dsp:sp modelId="{7C06EA31-336A-B14D-90E4-E32287EF7E4B}">
      <dsp:nvSpPr>
        <dsp:cNvPr id="0" name=""/>
        <dsp:cNvSpPr/>
      </dsp:nvSpPr>
      <dsp:spPr>
        <a:xfrm>
          <a:off x="1920240" y="3379893"/>
          <a:ext cx="1036320" cy="103632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A6CBFE-D8F2-6046-9CA4-5F28E8A7D6E7}">
      <dsp:nvSpPr>
        <dsp:cNvPr id="0" name=""/>
        <dsp:cNvSpPr/>
      </dsp:nvSpPr>
      <dsp:spPr>
        <a:xfrm>
          <a:off x="2438400" y="3379893"/>
          <a:ext cx="5689599" cy="10363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Infrastructure: </a:t>
          </a:r>
          <a:r>
            <a:rPr lang="en-US" sz="2000" b="1" kern="1200" dirty="0">
              <a:solidFill>
                <a:schemeClr val="tx2"/>
              </a:solidFill>
            </a:rPr>
            <a:t>Polymorphic Networks</a:t>
          </a:r>
        </a:p>
      </dsp:txBody>
      <dsp:txXfrm>
        <a:off x="2438400" y="3379893"/>
        <a:ext cx="2844799" cy="1036320"/>
      </dsp:txXfrm>
    </dsp:sp>
    <dsp:sp modelId="{D511D616-9F8F-524F-A3FF-435E1313C6FB}">
      <dsp:nvSpPr>
        <dsp:cNvPr id="0" name=""/>
        <dsp:cNvSpPr/>
      </dsp:nvSpPr>
      <dsp:spPr>
        <a:xfrm>
          <a:off x="5283200" y="270933"/>
          <a:ext cx="2844799" cy="103631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Constantly changing passwords and tokens</a:t>
          </a:r>
        </a:p>
      </dsp:txBody>
      <dsp:txXfrm>
        <a:off x="5283200" y="270933"/>
        <a:ext cx="2844799" cy="1036319"/>
      </dsp:txXfrm>
    </dsp:sp>
    <dsp:sp modelId="{E47D5F69-B989-7345-B6CF-05D7233573B8}">
      <dsp:nvSpPr>
        <dsp:cNvPr id="0" name=""/>
        <dsp:cNvSpPr/>
      </dsp:nvSpPr>
      <dsp:spPr>
        <a:xfrm>
          <a:off x="5283200" y="1307253"/>
          <a:ext cx="2844799" cy="103632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Constantly changing script engines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SQL, PHP, shell, etc.</a:t>
          </a:r>
        </a:p>
      </dsp:txBody>
      <dsp:txXfrm>
        <a:off x="5283200" y="1307253"/>
        <a:ext cx="2844799" cy="1036320"/>
      </dsp:txXfrm>
    </dsp:sp>
    <dsp:sp modelId="{E4528BDF-78E1-044C-A453-DA57048345E9}">
      <dsp:nvSpPr>
        <dsp:cNvPr id="0" name=""/>
        <dsp:cNvSpPr/>
      </dsp:nvSpPr>
      <dsp:spPr>
        <a:xfrm>
          <a:off x="5283200" y="2343573"/>
          <a:ext cx="2844799" cy="1036319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Constantly changing binary and memory layouts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Windows, Linux, etc.</a:t>
          </a:r>
        </a:p>
      </dsp:txBody>
      <dsp:txXfrm>
        <a:off x="5283200" y="2343573"/>
        <a:ext cx="2844799" cy="1036319"/>
      </dsp:txXfrm>
    </dsp:sp>
    <dsp:sp modelId="{652B0BCA-8A31-DE40-A5D2-DBBE59E2F77D}">
      <dsp:nvSpPr>
        <dsp:cNvPr id="0" name=""/>
        <dsp:cNvSpPr/>
      </dsp:nvSpPr>
      <dsp:spPr>
        <a:xfrm>
          <a:off x="5283200" y="3379893"/>
          <a:ext cx="2844799" cy="103632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Through software defined networking, network topologies can constantly shift</a:t>
          </a:r>
        </a:p>
      </dsp:txBody>
      <dsp:txXfrm>
        <a:off x="5283200" y="3379893"/>
        <a:ext cx="2844799" cy="10363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09167C-1D33-4448-AEDA-C33945F09D61}">
      <dsp:nvSpPr>
        <dsp:cNvPr id="0" name=""/>
        <dsp:cNvSpPr/>
      </dsp:nvSpPr>
      <dsp:spPr>
        <a:xfrm>
          <a:off x="4354017" y="3183230"/>
          <a:ext cx="2337826" cy="1514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800" b="0" i="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Attack injected script to control server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Polyscripting stops script injection attacks</a:t>
          </a:r>
        </a:p>
      </dsp:txBody>
      <dsp:txXfrm>
        <a:off x="5088631" y="3595091"/>
        <a:ext cx="1569946" cy="1069254"/>
      </dsp:txXfrm>
    </dsp:sp>
    <dsp:sp modelId="{227FE927-97BD-524D-B4F0-072891D18862}">
      <dsp:nvSpPr>
        <dsp:cNvPr id="0" name=""/>
        <dsp:cNvSpPr/>
      </dsp:nvSpPr>
      <dsp:spPr>
        <a:xfrm>
          <a:off x="472292" y="3218061"/>
          <a:ext cx="2337826" cy="1514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Memory attack on Windows Kernel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Upcoming Polymorphic Windows version changes memory layouts</a:t>
          </a:r>
        </a:p>
      </dsp:txBody>
      <dsp:txXfrm>
        <a:off x="505558" y="3629922"/>
        <a:ext cx="1569946" cy="1069254"/>
      </dsp:txXfrm>
    </dsp:sp>
    <dsp:sp modelId="{177642B2-DF64-D44C-AE93-B0FB7B91E517}">
      <dsp:nvSpPr>
        <dsp:cNvPr id="0" name=""/>
        <dsp:cNvSpPr/>
      </dsp:nvSpPr>
      <dsp:spPr>
        <a:xfrm>
          <a:off x="4286641" y="0"/>
          <a:ext cx="2337826" cy="1514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Attack utilized stolen passwords and memory attacks via </a:t>
          </a:r>
          <a:r>
            <a:rPr lang="en-US" sz="800" b="0" i="0" kern="1200" dirty="0" err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Sakula</a:t>
          </a:r>
          <a:endParaRPr lang="en-US" sz="800" b="0" i="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Polymorphic Windows stops memory attacks, multi-factor authentication for passwords.</a:t>
          </a:r>
        </a:p>
      </dsp:txBody>
      <dsp:txXfrm>
        <a:off x="5021255" y="33266"/>
        <a:ext cx="1569946" cy="1069254"/>
      </dsp:txXfrm>
    </dsp:sp>
    <dsp:sp modelId="{04F9FDEB-3A1D-4643-B1F1-7341B1AE2957}">
      <dsp:nvSpPr>
        <dsp:cNvPr id="0" name=""/>
        <dsp:cNvSpPr/>
      </dsp:nvSpPr>
      <dsp:spPr>
        <a:xfrm>
          <a:off x="472292" y="0"/>
          <a:ext cx="2337826" cy="15143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Attack utilized ROP gadgets (memory attack)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Polymorphic OS’s stop memory attacks</a:t>
          </a:r>
        </a:p>
      </dsp:txBody>
      <dsp:txXfrm>
        <a:off x="505558" y="33266"/>
        <a:ext cx="1569946" cy="1069254"/>
      </dsp:txXfrm>
    </dsp:sp>
    <dsp:sp modelId="{B927BA5A-4756-EA4A-B8AB-5BE2539704F6}">
      <dsp:nvSpPr>
        <dsp:cNvPr id="0" name=""/>
        <dsp:cNvSpPr/>
      </dsp:nvSpPr>
      <dsp:spPr>
        <a:xfrm>
          <a:off x="1451907" y="269749"/>
          <a:ext cx="2049147" cy="2049147"/>
        </a:xfrm>
        <a:prstGeom prst="pieWedg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WannaCry</a:t>
          </a:r>
        </a:p>
      </dsp:txBody>
      <dsp:txXfrm>
        <a:off x="2052088" y="869930"/>
        <a:ext cx="1448966" cy="1448966"/>
      </dsp:txXfrm>
    </dsp:sp>
    <dsp:sp modelId="{BFDB37A3-55E8-FA4C-879C-E09587DB2D59}">
      <dsp:nvSpPr>
        <dsp:cNvPr id="0" name=""/>
        <dsp:cNvSpPr/>
      </dsp:nvSpPr>
      <dsp:spPr>
        <a:xfrm rot="5400000">
          <a:off x="3595704" y="269749"/>
          <a:ext cx="2049147" cy="2049147"/>
        </a:xfrm>
        <a:prstGeom prst="pieWedg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OPM Hack</a:t>
          </a:r>
        </a:p>
      </dsp:txBody>
      <dsp:txXfrm rot="-5400000">
        <a:off x="3595704" y="869930"/>
        <a:ext cx="1448966" cy="1448966"/>
      </dsp:txXfrm>
    </dsp:sp>
    <dsp:sp modelId="{4125401C-D974-B34D-9D1C-AF38DE1C8245}">
      <dsp:nvSpPr>
        <dsp:cNvPr id="0" name=""/>
        <dsp:cNvSpPr/>
      </dsp:nvSpPr>
      <dsp:spPr>
        <a:xfrm rot="10800000">
          <a:off x="3595704" y="2413545"/>
          <a:ext cx="2049147" cy="2049147"/>
        </a:xfrm>
        <a:prstGeom prst="pieWedg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Equifax</a:t>
          </a:r>
        </a:p>
      </dsp:txBody>
      <dsp:txXfrm rot="10800000">
        <a:off x="3595704" y="2413545"/>
        <a:ext cx="1448966" cy="1448966"/>
      </dsp:txXfrm>
    </dsp:sp>
    <dsp:sp modelId="{AAECD23F-32DB-6540-9323-EC793405DE82}">
      <dsp:nvSpPr>
        <dsp:cNvPr id="0" name=""/>
        <dsp:cNvSpPr/>
      </dsp:nvSpPr>
      <dsp:spPr>
        <a:xfrm rot="16200000">
          <a:off x="1451907" y="2413545"/>
          <a:ext cx="2049147" cy="2049147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DNC Hack</a:t>
          </a:r>
        </a:p>
      </dsp:txBody>
      <dsp:txXfrm rot="5400000">
        <a:off x="2052088" y="2413545"/>
        <a:ext cx="1448966" cy="1448966"/>
      </dsp:txXfrm>
    </dsp:sp>
    <dsp:sp modelId="{5B520BA7-3DED-364D-81A7-C853B409AB3E}">
      <dsp:nvSpPr>
        <dsp:cNvPr id="0" name=""/>
        <dsp:cNvSpPr/>
      </dsp:nvSpPr>
      <dsp:spPr>
        <a:xfrm>
          <a:off x="3194629" y="1940301"/>
          <a:ext cx="707500" cy="615217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97411C0-DC26-9342-8CCE-93CE9BA698B4}">
      <dsp:nvSpPr>
        <dsp:cNvPr id="0" name=""/>
        <dsp:cNvSpPr/>
      </dsp:nvSpPr>
      <dsp:spPr>
        <a:xfrm rot="10800000">
          <a:off x="3194629" y="2176923"/>
          <a:ext cx="707500" cy="615217"/>
        </a:xfrm>
        <a:prstGeom prst="circular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16C6F-7001-9C48-8409-A6AA6BB86DF0}">
      <dsp:nvSpPr>
        <dsp:cNvPr id="0" name=""/>
        <dsp:cNvSpPr/>
      </dsp:nvSpPr>
      <dsp:spPr>
        <a:xfrm>
          <a:off x="4657" y="3698"/>
          <a:ext cx="4764521" cy="75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0" i="0" kern="1200" dirty="0">
              <a:latin typeface="Circular Std Book" panose="020B0604020101020102" pitchFamily="34" charset="77"/>
              <a:ea typeface="Open Sans Light" charset="0"/>
              <a:cs typeface="Circular Std Book" panose="020B0604020101020102" pitchFamily="34" charset="77"/>
            </a:rPr>
            <a:t>Application</a:t>
          </a:r>
        </a:p>
      </dsp:txBody>
      <dsp:txXfrm>
        <a:off x="26904" y="25945"/>
        <a:ext cx="4720027" cy="715064"/>
      </dsp:txXfrm>
    </dsp:sp>
    <dsp:sp modelId="{21F28D33-6937-F148-BCB6-3E73DC8A7792}">
      <dsp:nvSpPr>
        <dsp:cNvPr id="0" name=""/>
        <dsp:cNvSpPr/>
      </dsp:nvSpPr>
      <dsp:spPr>
        <a:xfrm>
          <a:off x="2328" y="812027"/>
          <a:ext cx="4764521" cy="75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0" i="0" kern="1200" dirty="0">
              <a:latin typeface="Circular Std Book" panose="020B0604020101020102" pitchFamily="34" charset="77"/>
              <a:ea typeface="Open Sans Light" charset="0"/>
              <a:cs typeface="Circular Std Book" panose="020B0604020101020102" pitchFamily="34" charset="77"/>
            </a:rPr>
            <a:t>Middleware (e.g. Apache)</a:t>
          </a:r>
        </a:p>
      </dsp:txBody>
      <dsp:txXfrm>
        <a:off x="24575" y="834274"/>
        <a:ext cx="4720027" cy="715064"/>
      </dsp:txXfrm>
    </dsp:sp>
    <dsp:sp modelId="{CABE2896-9BFA-3845-9978-71AB127558C6}">
      <dsp:nvSpPr>
        <dsp:cNvPr id="0" name=""/>
        <dsp:cNvSpPr/>
      </dsp:nvSpPr>
      <dsp:spPr>
        <a:xfrm>
          <a:off x="2328" y="1622249"/>
          <a:ext cx="4764521" cy="75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0" i="0" kern="1200" dirty="0">
              <a:latin typeface="Circular Std Book" panose="020B0604020101020102" pitchFamily="34" charset="77"/>
              <a:ea typeface="Open Sans Light" charset="0"/>
              <a:cs typeface="Circular Std Book" panose="020B0604020101020102" pitchFamily="34" charset="77"/>
            </a:rPr>
            <a:t>Runtimes (e.g. Java)</a:t>
          </a:r>
        </a:p>
      </dsp:txBody>
      <dsp:txXfrm>
        <a:off x="24575" y="1644496"/>
        <a:ext cx="4720027" cy="715064"/>
      </dsp:txXfrm>
    </dsp:sp>
    <dsp:sp modelId="{464B371F-509B-F843-8458-A8BE39B85032}">
      <dsp:nvSpPr>
        <dsp:cNvPr id="0" name=""/>
        <dsp:cNvSpPr/>
      </dsp:nvSpPr>
      <dsp:spPr>
        <a:xfrm>
          <a:off x="2328" y="2432471"/>
          <a:ext cx="4764521" cy="75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0" i="0" kern="1200" dirty="0">
              <a:latin typeface="Circular Std Book" panose="020B0604020101020102" pitchFamily="34" charset="77"/>
              <a:ea typeface="Open Sans Light" charset="0"/>
              <a:cs typeface="Circular Std Book" panose="020B0604020101020102" pitchFamily="34" charset="77"/>
            </a:rPr>
            <a:t>Libraries (e.g. </a:t>
          </a:r>
          <a:r>
            <a:rPr lang="en-US" sz="3300" b="0" i="0" kern="1200" dirty="0" err="1">
              <a:latin typeface="Circular Std Book" panose="020B0604020101020102" pitchFamily="34" charset="77"/>
              <a:ea typeface="Open Sans Light" charset="0"/>
              <a:cs typeface="Circular Std Book" panose="020B0604020101020102" pitchFamily="34" charset="77"/>
            </a:rPr>
            <a:t>libc</a:t>
          </a:r>
          <a:r>
            <a:rPr lang="en-US" sz="3300" b="0" i="0" kern="1200" dirty="0">
              <a:latin typeface="Circular Std Book" panose="020B0604020101020102" pitchFamily="34" charset="77"/>
              <a:ea typeface="Open Sans Light" charset="0"/>
              <a:cs typeface="Circular Std Book" panose="020B0604020101020102" pitchFamily="34" charset="77"/>
            </a:rPr>
            <a:t>)</a:t>
          </a:r>
        </a:p>
      </dsp:txBody>
      <dsp:txXfrm>
        <a:off x="24575" y="2454718"/>
        <a:ext cx="4720027" cy="715064"/>
      </dsp:txXfrm>
    </dsp:sp>
    <dsp:sp modelId="{3EF11240-AA90-7842-BA30-33F526D77843}">
      <dsp:nvSpPr>
        <dsp:cNvPr id="0" name=""/>
        <dsp:cNvSpPr/>
      </dsp:nvSpPr>
      <dsp:spPr>
        <a:xfrm>
          <a:off x="2328" y="3242692"/>
          <a:ext cx="4764521" cy="75955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0" i="0" kern="1200" dirty="0">
              <a:latin typeface="Circular Std Book" panose="020B0604020101020102" pitchFamily="34" charset="77"/>
              <a:ea typeface="Open Sans Light" charset="0"/>
              <a:cs typeface="Circular Std Book" panose="020B0604020101020102" pitchFamily="34" charset="77"/>
            </a:rPr>
            <a:t>Kernel</a:t>
          </a:r>
        </a:p>
      </dsp:txBody>
      <dsp:txXfrm>
        <a:off x="24575" y="3264939"/>
        <a:ext cx="4720027" cy="7150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ADA42D-590A-3D48-BF99-2CCB04D7B197}">
      <dsp:nvSpPr>
        <dsp:cNvPr id="0" name=""/>
        <dsp:cNvSpPr/>
      </dsp:nvSpPr>
      <dsp:spPr>
        <a:xfrm>
          <a:off x="0" y="0"/>
          <a:ext cx="7679327" cy="7086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Diverse</a:t>
          </a:r>
        </a:p>
      </dsp:txBody>
      <dsp:txXfrm>
        <a:off x="1606726" y="0"/>
        <a:ext cx="6072600" cy="708615"/>
      </dsp:txXfrm>
    </dsp:sp>
    <dsp:sp modelId="{DFDDDE86-3FA3-2549-9119-BE00A1013838}">
      <dsp:nvSpPr>
        <dsp:cNvPr id="0" name=""/>
        <dsp:cNvSpPr/>
      </dsp:nvSpPr>
      <dsp:spPr>
        <a:xfrm>
          <a:off x="70861" y="70861"/>
          <a:ext cx="1535865" cy="566892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5CA68A-5C1C-F144-AA20-60809A93A3BF}">
      <dsp:nvSpPr>
        <dsp:cNvPr id="0" name=""/>
        <dsp:cNvSpPr/>
      </dsp:nvSpPr>
      <dsp:spPr>
        <a:xfrm>
          <a:off x="0" y="779476"/>
          <a:ext cx="7679327" cy="708615"/>
        </a:xfrm>
        <a:prstGeom prst="roundRect">
          <a:avLst>
            <a:gd name="adj" fmla="val 10000"/>
          </a:avLst>
        </a:prstGeom>
        <a:solidFill>
          <a:schemeClr val="accent5">
            <a:hueOff val="-1655646"/>
            <a:satOff val="6635"/>
            <a:lumOff val="14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Dynamic</a:t>
          </a:r>
        </a:p>
      </dsp:txBody>
      <dsp:txXfrm>
        <a:off x="1606726" y="779476"/>
        <a:ext cx="6072600" cy="708615"/>
      </dsp:txXfrm>
    </dsp:sp>
    <dsp:sp modelId="{36FF30BA-6898-974D-BE2A-27153C852F27}">
      <dsp:nvSpPr>
        <dsp:cNvPr id="0" name=""/>
        <dsp:cNvSpPr/>
      </dsp:nvSpPr>
      <dsp:spPr>
        <a:xfrm>
          <a:off x="70861" y="850338"/>
          <a:ext cx="1535865" cy="56689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549770-0248-154F-8CFE-2987107D4D8A}">
      <dsp:nvSpPr>
        <dsp:cNvPr id="0" name=""/>
        <dsp:cNvSpPr/>
      </dsp:nvSpPr>
      <dsp:spPr>
        <a:xfrm>
          <a:off x="0" y="1558953"/>
          <a:ext cx="7679327" cy="708615"/>
        </a:xfrm>
        <a:prstGeom prst="roundRect">
          <a:avLst>
            <a:gd name="adj" fmla="val 1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Minimal</a:t>
          </a:r>
        </a:p>
      </dsp:txBody>
      <dsp:txXfrm>
        <a:off x="1606726" y="1558953"/>
        <a:ext cx="6072600" cy="708615"/>
      </dsp:txXfrm>
    </dsp:sp>
    <dsp:sp modelId="{BDC82C8D-7379-F840-962D-4FE542E69EA1}">
      <dsp:nvSpPr>
        <dsp:cNvPr id="0" name=""/>
        <dsp:cNvSpPr/>
      </dsp:nvSpPr>
      <dsp:spPr>
        <a:xfrm>
          <a:off x="70861" y="1629815"/>
          <a:ext cx="1535865" cy="56689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7FE40F-A4D6-0C49-A0D3-7F18D48B9C50}">
      <dsp:nvSpPr>
        <dsp:cNvPr id="0" name=""/>
        <dsp:cNvSpPr/>
      </dsp:nvSpPr>
      <dsp:spPr>
        <a:xfrm>
          <a:off x="0" y="2338430"/>
          <a:ext cx="7679327" cy="708615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Repeatable</a:t>
          </a:r>
        </a:p>
      </dsp:txBody>
      <dsp:txXfrm>
        <a:off x="1606726" y="2338430"/>
        <a:ext cx="6072600" cy="708615"/>
      </dsp:txXfrm>
    </dsp:sp>
    <dsp:sp modelId="{3752650D-1116-CD43-A36B-4174F9AF6155}">
      <dsp:nvSpPr>
        <dsp:cNvPr id="0" name=""/>
        <dsp:cNvSpPr/>
      </dsp:nvSpPr>
      <dsp:spPr>
        <a:xfrm>
          <a:off x="70861" y="2409292"/>
          <a:ext cx="1535865" cy="566892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8324" r="8324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31A58C-FAF1-9445-BF92-7C97AB1FCCED}">
      <dsp:nvSpPr>
        <dsp:cNvPr id="0" name=""/>
        <dsp:cNvSpPr/>
      </dsp:nvSpPr>
      <dsp:spPr>
        <a:xfrm>
          <a:off x="0" y="3117907"/>
          <a:ext cx="7679327" cy="708615"/>
        </a:xfrm>
        <a:prstGeom prst="roundRect">
          <a:avLst>
            <a:gd name="adj" fmla="val 1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Validated</a:t>
          </a:r>
        </a:p>
      </dsp:txBody>
      <dsp:txXfrm>
        <a:off x="1606726" y="3117907"/>
        <a:ext cx="6072600" cy="708615"/>
      </dsp:txXfrm>
    </dsp:sp>
    <dsp:sp modelId="{4DD5AF44-20DA-F840-ADCA-95562155C853}">
      <dsp:nvSpPr>
        <dsp:cNvPr id="0" name=""/>
        <dsp:cNvSpPr/>
      </dsp:nvSpPr>
      <dsp:spPr>
        <a:xfrm>
          <a:off x="70861" y="3188769"/>
          <a:ext cx="1535865" cy="56689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F40BB9-4AFC-4548-A45C-194C1995FDB7}">
      <dsp:nvSpPr>
        <dsp:cNvPr id="0" name=""/>
        <dsp:cNvSpPr/>
      </dsp:nvSpPr>
      <dsp:spPr>
        <a:xfrm>
          <a:off x="0" y="3897384"/>
          <a:ext cx="7679327" cy="708615"/>
        </a:xfrm>
        <a:prstGeom prst="roundRect">
          <a:avLst>
            <a:gd name="adj" fmla="val 10000"/>
          </a:avLst>
        </a:prstGeom>
        <a:solidFill>
          <a:schemeClr val="accent5">
            <a:hueOff val="-8278230"/>
            <a:satOff val="33176"/>
            <a:lumOff val="71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Encrypted</a:t>
          </a:r>
        </a:p>
      </dsp:txBody>
      <dsp:txXfrm>
        <a:off x="1606726" y="3897384"/>
        <a:ext cx="6072600" cy="708615"/>
      </dsp:txXfrm>
    </dsp:sp>
    <dsp:sp modelId="{98934E82-87D3-594D-B254-330D9B7C778A}">
      <dsp:nvSpPr>
        <dsp:cNvPr id="0" name=""/>
        <dsp:cNvSpPr/>
      </dsp:nvSpPr>
      <dsp:spPr>
        <a:xfrm>
          <a:off x="70861" y="3968245"/>
          <a:ext cx="1535865" cy="566892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5000" t="26000" r="5000" b="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C6DA7D-08B3-E04C-B97D-0DF45CCC90B6}">
      <dsp:nvSpPr>
        <dsp:cNvPr id="0" name=""/>
        <dsp:cNvSpPr/>
      </dsp:nvSpPr>
      <dsp:spPr>
        <a:xfrm>
          <a:off x="0" y="4676861"/>
          <a:ext cx="7679327" cy="708615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i="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Compartmentalized</a:t>
          </a:r>
        </a:p>
      </dsp:txBody>
      <dsp:txXfrm>
        <a:off x="1606726" y="4676861"/>
        <a:ext cx="6072600" cy="708615"/>
      </dsp:txXfrm>
    </dsp:sp>
    <dsp:sp modelId="{5BAEDB76-7833-4B4A-AB84-85AF66922652}">
      <dsp:nvSpPr>
        <dsp:cNvPr id="0" name=""/>
        <dsp:cNvSpPr/>
      </dsp:nvSpPr>
      <dsp:spPr>
        <a:xfrm>
          <a:off x="70861" y="4747722"/>
          <a:ext cx="1535865" cy="566892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11302" t="17740" r="11302" b="1774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4F8BE-D84B-764C-A7C6-311FF91A3B84}" type="datetimeFigureOut">
              <a:rPr lang="en-US" smtClean="0"/>
              <a:t>11/17/19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1759F-835A-D346-9565-F3B4EC2648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395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Despite that growth, cyber damages continue to outpace spend. 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Cyber damages to hit $6 trillion dollars annually by the year 2021. That is up from $3 trillion in 2015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Cyber security spending to exceed $1 trillion dollars from 2017 to 2021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Cyber crime will more than triple the number of unfilled security jobs which is predicted to reach 3.5 million by 2021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Humans are now targeted more than machines and with the number of people expected to use the internet to reach 6 billion by 2022, the cost is high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finally, ransomware damages are predicted to reach $11.5 billion dollars by 2019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[Click]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56D5C-5EF9-4233-82C8-1D8C4F6E2ED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662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4CEB38-DA38-4F43-AFB8-94FE45CA586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424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*not sure if you want to keep this slide as it changes the flow of the 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B1759F-835A-D346-9565-F3B4EC26489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677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MTD technologies add dynamic diversity through all layers of the software stack, from networking to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B1759F-835A-D346-9565-F3B4EC26489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805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B1759F-835A-D346-9565-F3B4EC26489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163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818732-FA64-4F57-8EE6-57AA70E1F1E0}" type="slidenum">
              <a:rPr lang="en-US" noProof="0" smtClean="0"/>
              <a:t>18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43581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d96a7f9c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d96a7f9cd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*We may want to go to a higher level here, less technical detail. Here’s a small example of </a:t>
            </a:r>
            <a:r>
              <a:rPr lang="en-US" dirty="0" err="1"/>
              <a:t>polyscripted</a:t>
            </a:r>
            <a:r>
              <a:rPr lang="en-US" dirty="0"/>
              <a:t> code.</a:t>
            </a:r>
            <a:endParaRPr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Scramble the reserved keywords (such as changing the command for echo, to be a randomized string) so that the original </a:t>
            </a:r>
            <a:r>
              <a:rPr lang="en-US" dirty="0" err="1"/>
              <a:t>php</a:t>
            </a:r>
            <a:r>
              <a:rPr lang="en-US" dirty="0"/>
              <a:t>-commands are no longer recognized. So like in this example: All keywords have been scrambled to randomized strings.</a:t>
            </a:r>
            <a:endParaRPr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Once we scramble the grammar as well this will no longer look like a switch statement.</a:t>
            </a: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Though the code is written and debugged in </a:t>
            </a:r>
            <a:r>
              <a:rPr lang="en-US" dirty="0" err="1"/>
              <a:t>php</a:t>
            </a:r>
            <a:r>
              <a:rPr lang="en-US" dirty="0"/>
              <a:t>, behaves like </a:t>
            </a:r>
            <a:r>
              <a:rPr lang="en-US" dirty="0" err="1"/>
              <a:t>php</a:t>
            </a:r>
            <a:r>
              <a:rPr lang="en-US" dirty="0"/>
              <a:t>, and the output is identical to </a:t>
            </a:r>
            <a:r>
              <a:rPr lang="en-US" dirty="0" err="1"/>
              <a:t>php</a:t>
            </a:r>
            <a:r>
              <a:rPr lang="en-US" dirty="0"/>
              <a:t>, the deployed program looks like something completely unique and distinct. </a:t>
            </a: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And you can </a:t>
            </a:r>
            <a:r>
              <a:rPr lang="en-US" dirty="0" err="1"/>
              <a:t>rescramble</a:t>
            </a:r>
            <a:r>
              <a:rPr lang="en-US" dirty="0"/>
              <a:t> and the code again and again in a matter of seconds</a:t>
            </a:r>
            <a:endParaRPr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g3d96a7f9cd_0_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4160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Shape 24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78691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498150" y="6393745"/>
            <a:ext cx="519340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">
              <a:lnSpc>
                <a:spcPct val="100000"/>
              </a:lnSpc>
            </a:pPr>
            <a:r>
              <a:rPr lang="en-US" sz="1000" b="0" i="0" spc="4" dirty="0">
                <a:solidFill>
                  <a:srgbClr val="1D345D"/>
                </a:solidFill>
                <a:latin typeface="Open Sans Regular" charset="0"/>
                <a:ea typeface="Open Sans Regular" charset="0"/>
                <a:cs typeface="Open Sans Regular" charset="0"/>
              </a:rPr>
              <a:t>Polyverse Corporation, 10400</a:t>
            </a:r>
            <a:r>
              <a:rPr lang="en-US" sz="1000" b="0" i="0" spc="4" baseline="0" dirty="0">
                <a:solidFill>
                  <a:srgbClr val="1D345D"/>
                </a:solidFill>
                <a:latin typeface="Open Sans Regular" charset="0"/>
                <a:ea typeface="Open Sans Regular" charset="0"/>
                <a:cs typeface="Open Sans Regular" charset="0"/>
              </a:rPr>
              <a:t> Bellevue Way, Suite 500, Bellevue, Washington 98004</a:t>
            </a:r>
            <a:endParaRPr lang="en-US" sz="1000" b="0" i="0" dirty="0">
              <a:solidFill>
                <a:srgbClr val="1D345D"/>
              </a:solidFill>
              <a:latin typeface="Open Sans Regular" charset="0"/>
              <a:ea typeface="Open Sans Regular" charset="0"/>
              <a:cs typeface="Open Sans Regular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498149" y="3482034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0" i="0" dirty="0">
                <a:solidFill>
                  <a:schemeClr val="tx2"/>
                </a:solidFill>
                <a:latin typeface="Calibri" charset="0"/>
                <a:ea typeface="Calibri" charset="0"/>
                <a:cs typeface="Calibri" charset="0"/>
              </a:rPr>
              <a:t>                                                          </a:t>
            </a:r>
            <a:endParaRPr lang="en-US" sz="2000" b="0" i="0" baseline="0" dirty="0">
              <a:solidFill>
                <a:schemeClr val="tx2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7755" y="-228688"/>
            <a:ext cx="4404245" cy="76470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lored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1"/>
            <a:ext cx="12192000" cy="77893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275" y="19147"/>
            <a:ext cx="11521725" cy="740638"/>
          </a:xfrm>
        </p:spPr>
        <p:txBody>
          <a:bodyPr>
            <a:normAutofit/>
          </a:bodyPr>
          <a:lstStyle>
            <a:lvl1pPr algn="l">
              <a:defRPr sz="38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808647" y="6356352"/>
            <a:ext cx="4114800" cy="365125"/>
          </a:xfrm>
        </p:spPr>
        <p:txBody>
          <a:bodyPr/>
          <a:lstStyle>
            <a:lvl1pPr>
              <a:defRPr sz="850">
                <a:solidFill>
                  <a:srgbClr val="C1C1C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C1C1C1"/>
                </a:solidFill>
              </a:defRPr>
            </a:lvl1pPr>
          </a:lstStyle>
          <a:p>
            <a:fld id="{5A41E7A8-D7E4-3F4A-8EE0-E983669EC3E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70275" y="1274391"/>
            <a:ext cx="10683526" cy="44796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0" i="0" kern="12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2DDB3C-8BE5-B74E-B806-5456D4C0FE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70275" y="6323633"/>
            <a:ext cx="1625600" cy="279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ed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808647" y="6356352"/>
            <a:ext cx="4114800" cy="365125"/>
          </a:xfrm>
        </p:spPr>
        <p:txBody>
          <a:bodyPr/>
          <a:lstStyle>
            <a:lvl1pPr>
              <a:defRPr sz="850">
                <a:solidFill>
                  <a:srgbClr val="C1C1C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C1C1C1"/>
                </a:solidFill>
              </a:defRPr>
            </a:lvl1pPr>
          </a:lstStyle>
          <a:p>
            <a:fld id="{5A41E7A8-D7E4-3F4A-8EE0-E983669EC3E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70275" y="1274391"/>
            <a:ext cx="10683526" cy="44796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0" i="0" kern="12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63A5FF-5C08-D04C-9C40-7D805CBAF0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70275" y="6323633"/>
            <a:ext cx="16256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876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ed 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98489" y="1255242"/>
            <a:ext cx="10755312" cy="461908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1" y="1"/>
            <a:ext cx="12192000" cy="778933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275" y="19147"/>
            <a:ext cx="11521725" cy="740638"/>
          </a:xfrm>
        </p:spPr>
        <p:txBody>
          <a:bodyPr>
            <a:normAutofit/>
          </a:bodyPr>
          <a:lstStyle>
            <a:lvl1pPr algn="l">
              <a:defRPr sz="38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808647" y="6356352"/>
            <a:ext cx="4114800" cy="365125"/>
          </a:xfrm>
        </p:spPr>
        <p:txBody>
          <a:bodyPr/>
          <a:lstStyle>
            <a:lvl1pPr>
              <a:defRPr sz="850">
                <a:solidFill>
                  <a:srgbClr val="C1C1C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rgbClr val="C1C1C1"/>
                </a:solidFill>
              </a:defRPr>
            </a:lvl1pPr>
          </a:lstStyle>
          <a:p>
            <a:fld id="{5A41E7A8-D7E4-3F4A-8EE0-E983669EC3E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70275" y="1274391"/>
            <a:ext cx="10683526" cy="44796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b="0" i="0" kern="120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A8DD1E-2746-764D-8E0A-5508B3FD55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70275" y="6323633"/>
            <a:ext cx="1625600" cy="279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 Separat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785" y="429272"/>
            <a:ext cx="10311765" cy="10762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1632" y="6352240"/>
            <a:ext cx="365760" cy="365125"/>
          </a:xfrm>
          <a:prstGeom prst="rect">
            <a:avLst/>
          </a:prstGeom>
        </p:spPr>
        <p:txBody>
          <a:bodyPr anchor="ctr"/>
          <a:lstStyle>
            <a:lvl1pPr>
              <a:defRPr sz="1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FB999A9-77CE-4AD1-9911-24A29F08BC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946785" y="967383"/>
            <a:ext cx="10311765" cy="538112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lang="en-US" sz="2000" b="0" kern="1200" baseline="0" smtClean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0" indent="0">
              <a:defRPr lang="en-US" sz="2000" b="1" kern="1200" baseline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defRPr lang="en-US" sz="2000" b="1" kern="1200" baseline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0" indent="0">
              <a:defRPr lang="en-US" sz="2000" b="1" kern="1200" baseline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0" indent="0">
              <a:defRPr lang="en-US" sz="2000" b="1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subhead text (20pt)</a:t>
            </a:r>
          </a:p>
        </p:txBody>
      </p:sp>
    </p:spTree>
    <p:extLst>
      <p:ext uri="{BB962C8B-B14F-4D97-AF65-F5344CB8AC3E}">
        <p14:creationId xmlns:p14="http://schemas.microsoft.com/office/powerpoint/2010/main" val="95815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540071" y="432000"/>
            <a:ext cx="11111047" cy="1080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"/>
          <p:cNvSpPr>
            <a:spLocks noGrp="1"/>
          </p:cNvSpPr>
          <p:nvPr>
            <p:ph type="body" sz="quarter" idx="13" hasCustomPrompt="1"/>
          </p:nvPr>
        </p:nvSpPr>
        <p:spPr>
          <a:xfrm>
            <a:off x="540071" y="972000"/>
            <a:ext cx="11111047" cy="540000"/>
          </a:xfrm>
        </p:spPr>
        <p:txBody>
          <a:bodyPr/>
          <a:lstStyle>
            <a:lvl1pPr marL="0" indent="0">
              <a:buNone/>
              <a:defRPr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EFE82-39F2-4F47-8A0C-D5AB3496FA5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97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&amp;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>
            <a:spLocks noGrp="1"/>
          </p:cNvSpPr>
          <p:nvPr>
            <p:ph type="title" hasCustomPrompt="1"/>
          </p:nvPr>
        </p:nvSpPr>
        <p:spPr bwMode="gray">
          <a:xfrm>
            <a:off x="540070" y="351682"/>
            <a:ext cx="11159704" cy="695918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de-DE" noProof="0" dirty="0"/>
          </a:p>
        </p:txBody>
      </p:sp>
      <p:sp>
        <p:nvSpPr>
          <p:cNvPr id="13" name="Untertitel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40070" y="1047600"/>
            <a:ext cx="11159704" cy="4644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Enter your subtitle here</a:t>
            </a:r>
          </a:p>
        </p:txBody>
      </p:sp>
      <p:sp>
        <p:nvSpPr>
          <p:cNvPr id="3" name="Inhalt"/>
          <p:cNvSpPr>
            <a:spLocks noGrp="1"/>
          </p:cNvSpPr>
          <p:nvPr>
            <p:ph idx="1" hasCustomPrompt="1"/>
          </p:nvPr>
        </p:nvSpPr>
        <p:spPr bwMode="gray">
          <a:xfrm>
            <a:off x="540070" y="1512000"/>
            <a:ext cx="11159704" cy="4298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endParaRPr lang="de-DE" noProof="0" dirty="0"/>
          </a:p>
        </p:txBody>
      </p:sp>
      <p:sp>
        <p:nvSpPr>
          <p:cNvPr id="5" name="Fußzeile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 marL="0" marR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endParaRPr lang="en-US" dirty="0"/>
          </a:p>
        </p:txBody>
      </p:sp>
      <p:sp>
        <p:nvSpPr>
          <p:cNvPr id="6" name="Foliennummer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02CEFE82-39F2-4F47-8A0C-D5AB3496FA5C}" type="slidenum">
              <a:rPr lang="de-DE" noProof="0" smtClean="0"/>
              <a:t>‹#›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02018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Open Sans Regular" charset="0"/>
                <a:ea typeface="Open Sans Regular" charset="0"/>
                <a:cs typeface="Open Sans Regular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Open Sans Regular" charset="0"/>
                <a:ea typeface="Open Sans Regular" charset="0"/>
                <a:cs typeface="Open Sans Regular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54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88" r:id="rId3"/>
    <p:sldLayoutId id="2147483683" r:id="rId4"/>
    <p:sldLayoutId id="2147483674" r:id="rId5"/>
    <p:sldLayoutId id="2147483687" r:id="rId6"/>
    <p:sldLayoutId id="2147483689" r:id="rId7"/>
    <p:sldLayoutId id="2147483690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Open Sans Regular" charset="0"/>
          <a:ea typeface="Open Sans Regular" charset="0"/>
          <a:cs typeface="Open Sans Regular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Open Sans Regular" charset="0"/>
          <a:ea typeface="Open Sans Regular" charset="0"/>
          <a:cs typeface="Open Sans Regular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pen Sans Regular" charset="0"/>
          <a:ea typeface="Open Sans Regular" charset="0"/>
          <a:cs typeface="Open Sans Regular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Open Sans Regular" charset="0"/>
          <a:ea typeface="Open Sans Regular" charset="0"/>
          <a:cs typeface="Open Sans Regular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pen Sans Regular" charset="0"/>
          <a:ea typeface="Open Sans Regular" charset="0"/>
          <a:cs typeface="Open Sans Regular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pen Sans Regular" charset="0"/>
          <a:ea typeface="Open Sans Regular" charset="0"/>
          <a:cs typeface="Open Sans Regular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olyverse.io/weakness-report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3" Type="http://schemas.openxmlformats.org/officeDocument/2006/relationships/diagramLayout" Target="../diagrams/layout4.xml"/><Relationship Id="rId7" Type="http://schemas.openxmlformats.org/officeDocument/2006/relationships/image" Target="../media/image18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if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CE55C7-4CFB-E746-85C5-242FF8BEFE23}"/>
              </a:ext>
            </a:extLst>
          </p:cNvPr>
          <p:cNvSpPr txBox="1"/>
          <p:nvPr/>
        </p:nvSpPr>
        <p:spPr>
          <a:xfrm>
            <a:off x="399245" y="1584102"/>
            <a:ext cx="74677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Solving Cybersecurity as an Economic Problem</a:t>
            </a:r>
          </a:p>
          <a:p>
            <a:endParaRPr lang="en-US" sz="4800" dirty="0"/>
          </a:p>
          <a:p>
            <a:r>
              <a:rPr lang="en-US" sz="2800" dirty="0"/>
              <a:t>Alex Gounares 11/20/19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3256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E68F1E-26C4-9944-BC20-118577EDE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E7A8-D7E4-3F4A-8EE0-E983669EC3E4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F2050D2-DA20-2642-BD44-A74D71740428}"/>
              </a:ext>
            </a:extLst>
          </p:cNvPr>
          <p:cNvSpPr txBox="1">
            <a:spLocks/>
          </p:cNvSpPr>
          <p:nvPr/>
        </p:nvSpPr>
        <p:spPr bwMode="auto">
          <a:xfrm>
            <a:off x="6096000" y="1723963"/>
            <a:ext cx="5536123" cy="3410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243835" tIns="27432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912813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defRPr kern="1200" baseline="0">
                <a:solidFill>
                  <a:schemeClr val="bg1"/>
                </a:solidFill>
                <a:latin typeface="Segoe UI" panose="020B0502040204020203" pitchFamily="34" charset="0"/>
                <a:ea typeface="MS PGothic" panose="020B0600070205080204" pitchFamily="34" charset="-128"/>
                <a:cs typeface="Segoe UI" panose="020B0502040204020203" pitchFamily="34" charset="0"/>
              </a:defRPr>
            </a:lvl1pPr>
            <a:lvl2pPr marL="173038" indent="-173038" algn="l" defTabSz="912813" rtl="0" eaLnBrk="1" fontAlgn="base" hangingPunct="1">
              <a:spcBef>
                <a:spcPts val="300"/>
              </a:spcBef>
              <a:spcAft>
                <a:spcPct val="0"/>
              </a:spcAft>
              <a:buSzPct val="90000"/>
              <a:buFont typeface="Lucida Grande" charset="0"/>
              <a:buChar char="▪"/>
              <a:defRPr kern="1200">
                <a:solidFill>
                  <a:schemeClr val="tx1"/>
                </a:solidFill>
                <a:latin typeface="Segoe UI" panose="020B0502040204020203" pitchFamily="34" charset="0"/>
                <a:ea typeface="MS PGothic" panose="020B0600070205080204" pitchFamily="34" charset="-128"/>
                <a:cs typeface="Segoe UI" panose="020B0502040204020203" pitchFamily="34" charset="0"/>
              </a:defRPr>
            </a:lvl2pPr>
            <a:lvl3pPr marL="404813" indent="-174625" algn="l" defTabSz="912813" rtl="0" eaLnBrk="1" fontAlgn="base" hangingPunct="1">
              <a:spcBef>
                <a:spcPts val="300"/>
              </a:spcBef>
              <a:spcAft>
                <a:spcPct val="0"/>
              </a:spcAft>
              <a:buFont typeface="Lucida Grande" charset="0"/>
              <a:buChar char="▪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MS PGothic" panose="020B0600070205080204" pitchFamily="34" charset="-128"/>
                <a:cs typeface="Segoe UI" panose="020B0502040204020203" pitchFamily="34" charset="0"/>
              </a:defRPr>
            </a:lvl3pPr>
            <a:lvl4pPr marL="623888" indent="-163513" algn="l" defTabSz="912813" rtl="0" eaLnBrk="1" fontAlgn="base" hangingPunct="1">
              <a:spcBef>
                <a:spcPts val="300"/>
              </a:spcBef>
              <a:spcAft>
                <a:spcPct val="0"/>
              </a:spcAft>
              <a:buFont typeface="Lucida Grande" charset="0"/>
              <a:buChar char="▪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MS PGothic" panose="020B0600070205080204" pitchFamily="34" charset="-128"/>
                <a:cs typeface="Segoe UI" panose="020B0502040204020203" pitchFamily="34" charset="0"/>
              </a:defRPr>
            </a:lvl4pPr>
            <a:lvl5pPr marL="798513" indent="-174625" algn="l" defTabSz="912813" rtl="0" eaLnBrk="1" fontAlgn="base" hangingPunct="1">
              <a:spcBef>
                <a:spcPts val="300"/>
              </a:spcBef>
              <a:spcAft>
                <a:spcPct val="0"/>
              </a:spcAft>
              <a:buFont typeface="Arial" panose="020B0604020202020204" pitchFamily="34" charset="0"/>
              <a:buChar char="▪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MS PGothic" panose="020B0600070205080204" pitchFamily="34" charset="-128"/>
                <a:cs typeface="Segoe UI" panose="020B0502040204020203" pitchFamily="34" charset="0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28449">
              <a:spcBef>
                <a:spcPts val="272"/>
              </a:spcBef>
            </a:pPr>
            <a:r>
              <a:rPr lang="en-US" sz="3600" dirty="0">
                <a:solidFill>
                  <a:srgbClr val="005A85"/>
                </a:solidFill>
                <a:latin typeface="Franklin Gothic Medium" panose="020B0603020102020204" pitchFamily="34" charset="0"/>
                <a:cs typeface="Segoe UI Semilight" panose="020B0402040204020203" pitchFamily="34" charset="0"/>
              </a:rPr>
              <a:t>Alex Gounares</a:t>
            </a:r>
          </a:p>
          <a:p>
            <a:pPr defTabSz="828449">
              <a:spcBef>
                <a:spcPts val="272"/>
              </a:spcBef>
            </a:pPr>
            <a:r>
              <a:rPr lang="en-US" sz="1600" dirty="0">
                <a:solidFill>
                  <a:srgbClr val="005A85"/>
                </a:solidFill>
                <a:latin typeface="Franklin Gothic Book"/>
              </a:rPr>
              <a:t>CEO &amp; Founder</a:t>
            </a:r>
          </a:p>
          <a:p>
            <a:pPr defTabSz="828449">
              <a:spcBef>
                <a:spcPts val="272"/>
              </a:spcBef>
            </a:pPr>
            <a:endParaRPr lang="en-US" sz="1600" dirty="0">
              <a:solidFill>
                <a:srgbClr val="005A85"/>
              </a:solidFill>
              <a:latin typeface="Franklin Gothic Book"/>
            </a:endParaRPr>
          </a:p>
          <a:p>
            <a:pPr defTabSz="828449">
              <a:spcBef>
                <a:spcPts val="272"/>
              </a:spcBef>
            </a:pPr>
            <a:r>
              <a:rPr lang="en-US" sz="1600" dirty="0">
                <a:solidFill>
                  <a:srgbClr val="005A85"/>
                </a:solidFill>
                <a:latin typeface="Franklin Gothic Book"/>
              </a:rPr>
              <a:t>Former Technology Advisor to Bill Gates</a:t>
            </a:r>
          </a:p>
          <a:p>
            <a:pPr defTabSz="828449">
              <a:spcBef>
                <a:spcPts val="272"/>
              </a:spcBef>
            </a:pPr>
            <a:r>
              <a:rPr lang="en-US" sz="1600" dirty="0">
                <a:solidFill>
                  <a:srgbClr val="005A85"/>
                </a:solidFill>
                <a:latin typeface="Franklin Gothic Book"/>
              </a:rPr>
              <a:t>CTO, Microsoft Online Services</a:t>
            </a:r>
          </a:p>
          <a:p>
            <a:pPr defTabSz="828449">
              <a:spcBef>
                <a:spcPts val="272"/>
              </a:spcBef>
            </a:pPr>
            <a:r>
              <a:rPr lang="en-US" sz="1600" dirty="0">
                <a:solidFill>
                  <a:srgbClr val="005A85"/>
                </a:solidFill>
                <a:latin typeface="Franklin Gothic Book"/>
              </a:rPr>
              <a:t>CTO, AOL</a:t>
            </a:r>
          </a:p>
          <a:p>
            <a:pPr defTabSz="828449">
              <a:spcBef>
                <a:spcPts val="272"/>
              </a:spcBef>
            </a:pPr>
            <a:endParaRPr lang="en-US" sz="1600" dirty="0">
              <a:solidFill>
                <a:srgbClr val="005A85"/>
              </a:solidFill>
              <a:latin typeface="Franklin Gothic Book"/>
            </a:endParaRPr>
          </a:p>
          <a:p>
            <a:pPr defTabSz="828449">
              <a:spcBef>
                <a:spcPts val="272"/>
              </a:spcBef>
            </a:pPr>
            <a:r>
              <a:rPr lang="en-US" sz="1600" dirty="0">
                <a:solidFill>
                  <a:srgbClr val="005A85"/>
                </a:solidFill>
                <a:latin typeface="Franklin Gothic Book"/>
              </a:rPr>
              <a:t>Inventor on over 200 patents</a:t>
            </a:r>
          </a:p>
          <a:p>
            <a:pPr defTabSz="828449" fontAlgn="auto">
              <a:spcBef>
                <a:spcPts val="272"/>
              </a:spcBef>
              <a:spcAft>
                <a:spcPts val="0"/>
              </a:spcAft>
            </a:pPr>
            <a:endParaRPr lang="en-US" sz="1600" dirty="0">
              <a:solidFill>
                <a:prstClr val="white"/>
              </a:solidFill>
              <a:latin typeface="Franklin Gothic Book"/>
            </a:endParaRPr>
          </a:p>
          <a:p>
            <a:pPr defTabSz="828449" fontAlgn="auto">
              <a:spcBef>
                <a:spcPts val="272"/>
              </a:spcBef>
              <a:spcAft>
                <a:spcPts val="0"/>
              </a:spcAft>
            </a:pPr>
            <a:endParaRPr lang="en-US" sz="1600" dirty="0">
              <a:solidFill>
                <a:prstClr val="white"/>
              </a:solidFill>
              <a:latin typeface="Franklin Gothic Book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CC09E9C-F8D4-6E48-8711-9932A57E3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515991"/>
            <a:ext cx="4813254" cy="106811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C520D5-C6CB-844A-A57E-4936595B5A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49" y="-478444"/>
            <a:ext cx="5115112" cy="34100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63C3479-9EA1-A942-811F-D8B3AB0107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49" y="2504622"/>
            <a:ext cx="5115112" cy="22023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1FF10FA-4047-2745-994E-A7318A257A7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375" y="4655871"/>
            <a:ext cx="5115112" cy="258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888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B36984-4F03-AD4E-8B91-1CE6C402BC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4050" y="2019861"/>
            <a:ext cx="2577950" cy="25135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D80856-87B3-7146-A570-1E5BD7576B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13800"/>
            <a:ext cx="2619941" cy="29545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305EB4-520B-AE4F-92B5-D65DDB7E5F7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2453" y="1813799"/>
            <a:ext cx="3046884" cy="295455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328E7AC-84FF-4D45-9BB0-B878DE7FB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these have in common?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C24C7D-392C-F643-BBF3-E5133364716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0467" y="1813800"/>
            <a:ext cx="2429427" cy="295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42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CD9FE3-2BA8-3240-8C49-EB9B3952F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6614"/>
            <a:ext cx="4723033" cy="49447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0B0B88-8FCB-8E42-A84A-A8EC85A4AE18}"/>
              </a:ext>
            </a:extLst>
          </p:cNvPr>
          <p:cNvSpPr txBox="1"/>
          <p:nvPr/>
        </p:nvSpPr>
        <p:spPr>
          <a:xfrm>
            <a:off x="4876800" y="1676400"/>
            <a:ext cx="701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ea typeface="Open Sans" panose="020B0606030504020204" pitchFamily="34" charset="0"/>
                <a:cs typeface="Open Sans" panose="020B0606030504020204" pitchFamily="34" charset="0"/>
              </a:rPr>
              <a:t>Sun Tzu was one of the early advocates of asymmetric warfare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F6B5BD-024E-C54B-9257-2DAAA66E7C7E}"/>
              </a:ext>
            </a:extLst>
          </p:cNvPr>
          <p:cNvSpPr/>
          <p:nvPr/>
        </p:nvSpPr>
        <p:spPr>
          <a:xfrm>
            <a:off x="5198772" y="3592578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solidFill>
                  <a:srgbClr val="181818"/>
                </a:solidFill>
                <a:latin typeface="Merriweather"/>
              </a:rPr>
              <a:t>“So in war, the way is to avoid what is strong, and strike at what is weak.”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2575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B09711-4066-264A-B8B8-3522AF73A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we weak anywhere?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BE6D46-039D-484C-9FCD-F04D62522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99A9-77CE-4AD1-9911-24A29F08BC34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BAB9D3-733C-45B4-BA80-18CE1F8CD8E5}"/>
              </a:ext>
            </a:extLst>
          </p:cNvPr>
          <p:cNvSpPr txBox="1"/>
          <p:nvPr/>
        </p:nvSpPr>
        <p:spPr>
          <a:xfrm>
            <a:off x="2517655" y="5586189"/>
            <a:ext cx="7315200" cy="30777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ea typeface="Roboto Light" charset="0"/>
                <a:cs typeface="Roboto Light" charset="0"/>
              </a:rPr>
              <a:t>CSO online: </a:t>
            </a:r>
            <a:r>
              <a:rPr lang="en-US" sz="1400" dirty="0"/>
              <a:t>Top 5 cybersecurity facts, figures and statistics for 2018</a:t>
            </a: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E4325CDE-1E9C-48DF-AE15-167613B8919F}"/>
              </a:ext>
            </a:extLst>
          </p:cNvPr>
          <p:cNvSpPr/>
          <p:nvPr/>
        </p:nvSpPr>
        <p:spPr>
          <a:xfrm>
            <a:off x="851338" y="1767840"/>
            <a:ext cx="10552387" cy="3744796"/>
          </a:xfrm>
          <a:prstGeom prst="frame">
            <a:avLst>
              <a:gd name="adj1" fmla="val 416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1FF4306-B2C1-49C8-88BB-84B8B3559BB3}"/>
              </a:ext>
            </a:extLst>
          </p:cNvPr>
          <p:cNvCxnSpPr>
            <a:cxnSpLocks/>
          </p:cNvCxnSpPr>
          <p:nvPr/>
        </p:nvCxnSpPr>
        <p:spPr>
          <a:xfrm>
            <a:off x="3142377" y="2222918"/>
            <a:ext cx="0" cy="2834640"/>
          </a:xfrm>
          <a:prstGeom prst="line">
            <a:avLst/>
          </a:prstGeom>
          <a:ln w="2857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4F32F25-645A-46E3-A126-98A7DEDD0653}"/>
              </a:ext>
            </a:extLst>
          </p:cNvPr>
          <p:cNvCxnSpPr>
            <a:cxnSpLocks/>
          </p:cNvCxnSpPr>
          <p:nvPr/>
        </p:nvCxnSpPr>
        <p:spPr>
          <a:xfrm>
            <a:off x="5191318" y="2222918"/>
            <a:ext cx="0" cy="2834640"/>
          </a:xfrm>
          <a:prstGeom prst="line">
            <a:avLst/>
          </a:prstGeom>
          <a:ln w="2857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2819DC8-1764-46C2-AB96-F6330E56C62D}"/>
              </a:ext>
            </a:extLst>
          </p:cNvPr>
          <p:cNvCxnSpPr>
            <a:cxnSpLocks/>
          </p:cNvCxnSpPr>
          <p:nvPr/>
        </p:nvCxnSpPr>
        <p:spPr>
          <a:xfrm>
            <a:off x="7240259" y="2222918"/>
            <a:ext cx="0" cy="2834640"/>
          </a:xfrm>
          <a:prstGeom prst="line">
            <a:avLst/>
          </a:prstGeom>
          <a:ln w="2857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F650BC0-A064-4011-8898-321DBC2D1708}"/>
              </a:ext>
            </a:extLst>
          </p:cNvPr>
          <p:cNvCxnSpPr>
            <a:cxnSpLocks/>
          </p:cNvCxnSpPr>
          <p:nvPr/>
        </p:nvCxnSpPr>
        <p:spPr>
          <a:xfrm>
            <a:off x="9289200" y="2222918"/>
            <a:ext cx="0" cy="2834640"/>
          </a:xfrm>
          <a:prstGeom prst="line">
            <a:avLst/>
          </a:prstGeom>
          <a:ln w="28575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C918209-3602-4361-8685-8C4A18B7172A}"/>
              </a:ext>
            </a:extLst>
          </p:cNvPr>
          <p:cNvSpPr txBox="1"/>
          <p:nvPr/>
        </p:nvSpPr>
        <p:spPr>
          <a:xfrm>
            <a:off x="1173027" y="3211093"/>
            <a:ext cx="1889759" cy="1569660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/>
            <a:r>
              <a:rPr lang="en-US" sz="1600" dirty="0">
                <a:latin typeface="+mn-lt"/>
                <a:ea typeface="Roboto Light" charset="0"/>
                <a:cs typeface="Roboto Light" charset="0"/>
              </a:rPr>
              <a:t>Cyber damages to hit </a:t>
            </a:r>
            <a:r>
              <a:rPr lang="en-US" sz="1600" b="1" dirty="0">
                <a:solidFill>
                  <a:schemeClr val="accent1"/>
                </a:solidFill>
                <a:latin typeface="+mn-lt"/>
                <a:ea typeface="Roboto Light" charset="0"/>
                <a:cs typeface="Roboto Light" charset="0"/>
              </a:rPr>
              <a:t>$6 trillion annually by 2021</a:t>
            </a:r>
          </a:p>
          <a:p>
            <a:pPr algn="ctr"/>
            <a:endParaRPr lang="en-US" sz="1600" dirty="0">
              <a:ea typeface="Roboto Light" charset="0"/>
              <a:cs typeface="Roboto Light" charset="0"/>
            </a:endParaRPr>
          </a:p>
          <a:p>
            <a:pPr algn="ctr"/>
            <a:r>
              <a:rPr lang="en-US" sz="1600" dirty="0">
                <a:latin typeface="+mn-lt"/>
                <a:ea typeface="Roboto Light" charset="0"/>
                <a:cs typeface="Roboto Light" charset="0"/>
              </a:rPr>
              <a:t>Up from $3 trillion in 2015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BD057A6-25DA-441C-9A9C-69BF4C081F71}"/>
              </a:ext>
            </a:extLst>
          </p:cNvPr>
          <p:cNvSpPr txBox="1"/>
          <p:nvPr/>
        </p:nvSpPr>
        <p:spPr>
          <a:xfrm>
            <a:off x="3221968" y="3211093"/>
            <a:ext cx="1889759" cy="107721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/>
            <a:r>
              <a:rPr lang="en-US" sz="1600" dirty="0">
                <a:latin typeface="+mn-lt"/>
                <a:ea typeface="Roboto Light" charset="0"/>
                <a:cs typeface="Roboto Light" charset="0"/>
              </a:rPr>
              <a:t>Cyber security 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Roboto Light" charset="0"/>
                <a:cs typeface="Roboto Light" charset="0"/>
              </a:rPr>
              <a:t>spending to</a:t>
            </a:r>
            <a:b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Roboto Light" charset="0"/>
                <a:cs typeface="Roboto Light" charset="0"/>
              </a:rPr>
            </a:b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+mn-lt"/>
                <a:ea typeface="Roboto Light" charset="0"/>
                <a:cs typeface="Roboto Light" charset="0"/>
              </a:rPr>
              <a:t>exceed $1 trillion </a:t>
            </a:r>
            <a:r>
              <a:rPr lang="en-US" sz="1600" dirty="0">
                <a:latin typeface="+mn-lt"/>
                <a:ea typeface="Roboto Light" charset="0"/>
                <a:cs typeface="Roboto Light" charset="0"/>
              </a:rPr>
              <a:t>from 2017 to 2021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253EC94-772D-42AE-A1CA-E9A98C330937}"/>
              </a:ext>
            </a:extLst>
          </p:cNvPr>
          <p:cNvSpPr txBox="1"/>
          <p:nvPr/>
        </p:nvSpPr>
        <p:spPr>
          <a:xfrm>
            <a:off x="5270909" y="3211093"/>
            <a:ext cx="1889759" cy="206210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/>
            <a:r>
              <a:rPr lang="en-US" sz="1600" dirty="0">
                <a:latin typeface="+mn-lt"/>
                <a:ea typeface="Roboto Light" charset="0"/>
                <a:cs typeface="Roboto Light" charset="0"/>
              </a:rPr>
              <a:t>Cyber crime will </a:t>
            </a:r>
            <a:r>
              <a:rPr lang="en-US" sz="1600" b="1" dirty="0">
                <a:solidFill>
                  <a:schemeClr val="accent2"/>
                </a:solidFill>
                <a:latin typeface="+mn-lt"/>
                <a:ea typeface="Roboto Light" charset="0"/>
                <a:cs typeface="Roboto Light" charset="0"/>
              </a:rPr>
              <a:t>more than triple </a:t>
            </a:r>
            <a:r>
              <a:rPr lang="en-US" sz="1600" dirty="0">
                <a:latin typeface="+mn-lt"/>
                <a:ea typeface="Roboto Light" charset="0"/>
                <a:cs typeface="Roboto Light" charset="0"/>
              </a:rPr>
              <a:t>the number of unfilled security jobs </a:t>
            </a:r>
            <a:endParaRPr lang="en-US" sz="1600" dirty="0">
              <a:ea typeface="Roboto Light" charset="0"/>
              <a:cs typeface="Roboto Light" charset="0"/>
            </a:endParaRPr>
          </a:p>
          <a:p>
            <a:pPr algn="ctr"/>
            <a:r>
              <a:rPr lang="en-US" sz="1600" dirty="0">
                <a:latin typeface="+mn-lt"/>
                <a:ea typeface="Roboto Light" charset="0"/>
                <a:cs typeface="Roboto Light" charset="0"/>
              </a:rPr>
              <a:t>Predicted to reach </a:t>
            </a:r>
            <a:r>
              <a:rPr lang="en-US" sz="1600" b="1" dirty="0">
                <a:solidFill>
                  <a:schemeClr val="accent2"/>
                </a:solidFill>
                <a:latin typeface="+mn-lt"/>
                <a:ea typeface="Roboto Light" charset="0"/>
                <a:cs typeface="Roboto Light" charset="0"/>
              </a:rPr>
              <a:t>3.5 million by 2021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C1DA270-F8C2-4735-B120-C9EA082B1876}"/>
              </a:ext>
            </a:extLst>
          </p:cNvPr>
          <p:cNvSpPr txBox="1"/>
          <p:nvPr/>
        </p:nvSpPr>
        <p:spPr>
          <a:xfrm>
            <a:off x="7319850" y="3211093"/>
            <a:ext cx="1889759" cy="1077218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/>
            <a:r>
              <a:rPr lang="en-US" sz="1600" dirty="0">
                <a:latin typeface="+mn-lt"/>
                <a:ea typeface="Roboto Light" charset="0"/>
                <a:cs typeface="Roboto Light" charset="0"/>
              </a:rPr>
              <a:t>Human attack surface to reach</a:t>
            </a:r>
            <a:br>
              <a:rPr lang="en-US" sz="1600" dirty="0">
                <a:latin typeface="+mn-lt"/>
                <a:ea typeface="Roboto Light" charset="0"/>
                <a:cs typeface="Roboto Light" charset="0"/>
              </a:rPr>
            </a:br>
            <a:r>
              <a:rPr lang="en-US" sz="1600" b="1" dirty="0">
                <a:solidFill>
                  <a:schemeClr val="accent3"/>
                </a:solidFill>
                <a:latin typeface="+mn-lt"/>
                <a:ea typeface="Roboto Light" charset="0"/>
                <a:cs typeface="Roboto Light" charset="0"/>
              </a:rPr>
              <a:t>6 billion people</a:t>
            </a:r>
            <a:br>
              <a:rPr lang="en-US" sz="1600" b="1" dirty="0">
                <a:solidFill>
                  <a:schemeClr val="accent3"/>
                </a:solidFill>
                <a:latin typeface="+mn-lt"/>
                <a:ea typeface="Roboto Light" charset="0"/>
                <a:cs typeface="Roboto Light" charset="0"/>
              </a:rPr>
            </a:br>
            <a:r>
              <a:rPr lang="en-US" sz="1600" b="1" dirty="0">
                <a:solidFill>
                  <a:schemeClr val="accent3"/>
                </a:solidFill>
                <a:latin typeface="+mn-lt"/>
                <a:ea typeface="Roboto Light" charset="0"/>
                <a:cs typeface="Roboto Light" charset="0"/>
              </a:rPr>
              <a:t>by 2022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B2D4733-89FB-4FD1-ACE9-F41D5996D85F}"/>
              </a:ext>
            </a:extLst>
          </p:cNvPr>
          <p:cNvSpPr txBox="1"/>
          <p:nvPr/>
        </p:nvSpPr>
        <p:spPr>
          <a:xfrm>
            <a:off x="9368791" y="3211093"/>
            <a:ext cx="1889759" cy="1323439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/>
            <a:r>
              <a:rPr lang="en-US" sz="1600" dirty="0">
                <a:ea typeface="Roboto Light" charset="0"/>
                <a:cs typeface="Roboto Light" charset="0"/>
              </a:rPr>
              <a:t>R</a:t>
            </a:r>
            <a:r>
              <a:rPr lang="en-US" sz="1600" dirty="0">
                <a:latin typeface="+mn-lt"/>
                <a:ea typeface="Roboto Light" charset="0"/>
                <a:cs typeface="Roboto Light" charset="0"/>
              </a:rPr>
              <a:t>ansomware damage costs are predicted to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Roboto Light" charset="0"/>
                <a:cs typeface="Roboto Light" charset="0"/>
              </a:rPr>
              <a:t>reach $11.5 billion</a:t>
            </a:r>
            <a:b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Roboto Light" charset="0"/>
                <a:cs typeface="Roboto Light" charset="0"/>
              </a:rPr>
            </a:b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+mn-lt"/>
                <a:ea typeface="Roboto Light" charset="0"/>
                <a:cs typeface="Roboto Light" charset="0"/>
              </a:rPr>
              <a:t>by 2019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2E8F46A-1818-4BD5-8B19-16A92F2AE6D5}"/>
              </a:ext>
            </a:extLst>
          </p:cNvPr>
          <p:cNvGrpSpPr/>
          <p:nvPr/>
        </p:nvGrpSpPr>
        <p:grpSpPr>
          <a:xfrm>
            <a:off x="1832495" y="2391278"/>
            <a:ext cx="570823" cy="729905"/>
            <a:chOff x="1426151" y="3703711"/>
            <a:chExt cx="226027" cy="289018"/>
          </a:xfrm>
          <a:solidFill>
            <a:schemeClr val="accent1"/>
          </a:solidFill>
        </p:grpSpPr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311C0CEE-0C8B-4DFC-8E9B-F832ABFFC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2111" y="3874157"/>
              <a:ext cx="61138" cy="90781"/>
            </a:xfrm>
            <a:custGeom>
              <a:avLst/>
              <a:gdLst>
                <a:gd name="T0" fmla="*/ 61 w 146"/>
                <a:gd name="T1" fmla="*/ 144 h 215"/>
                <a:gd name="T2" fmla="*/ 61 w 146"/>
                <a:gd name="T3" fmla="*/ 144 h 215"/>
                <a:gd name="T4" fmla="*/ 61 w 146"/>
                <a:gd name="T5" fmla="*/ 202 h 215"/>
                <a:gd name="T6" fmla="*/ 72 w 146"/>
                <a:gd name="T7" fmla="*/ 214 h 215"/>
                <a:gd name="T8" fmla="*/ 84 w 146"/>
                <a:gd name="T9" fmla="*/ 202 h 215"/>
                <a:gd name="T10" fmla="*/ 84 w 146"/>
                <a:gd name="T11" fmla="*/ 144 h 215"/>
                <a:gd name="T12" fmla="*/ 145 w 146"/>
                <a:gd name="T13" fmla="*/ 73 h 215"/>
                <a:gd name="T14" fmla="*/ 72 w 146"/>
                <a:gd name="T15" fmla="*/ 0 h 215"/>
                <a:gd name="T16" fmla="*/ 0 w 146"/>
                <a:gd name="T17" fmla="*/ 73 h 215"/>
                <a:gd name="T18" fmla="*/ 61 w 146"/>
                <a:gd name="T19" fmla="*/ 144 h 215"/>
                <a:gd name="T20" fmla="*/ 72 w 146"/>
                <a:gd name="T21" fmla="*/ 24 h 215"/>
                <a:gd name="T22" fmla="*/ 72 w 146"/>
                <a:gd name="T23" fmla="*/ 24 h 215"/>
                <a:gd name="T24" fmla="*/ 121 w 146"/>
                <a:gd name="T25" fmla="*/ 73 h 215"/>
                <a:gd name="T26" fmla="*/ 72 w 146"/>
                <a:gd name="T27" fmla="*/ 122 h 215"/>
                <a:gd name="T28" fmla="*/ 23 w 146"/>
                <a:gd name="T29" fmla="*/ 73 h 215"/>
                <a:gd name="T30" fmla="*/ 72 w 146"/>
                <a:gd name="T31" fmla="*/ 24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6" h="215">
                  <a:moveTo>
                    <a:pt x="61" y="144"/>
                  </a:moveTo>
                  <a:lnTo>
                    <a:pt x="61" y="144"/>
                  </a:lnTo>
                  <a:cubicBezTo>
                    <a:pt x="61" y="202"/>
                    <a:pt x="61" y="202"/>
                    <a:pt x="61" y="202"/>
                  </a:cubicBezTo>
                  <a:cubicBezTo>
                    <a:pt x="61" y="208"/>
                    <a:pt x="66" y="214"/>
                    <a:pt x="72" y="214"/>
                  </a:cubicBezTo>
                  <a:cubicBezTo>
                    <a:pt x="78" y="214"/>
                    <a:pt x="84" y="208"/>
                    <a:pt x="84" y="202"/>
                  </a:cubicBezTo>
                  <a:cubicBezTo>
                    <a:pt x="84" y="144"/>
                    <a:pt x="84" y="144"/>
                    <a:pt x="84" y="144"/>
                  </a:cubicBezTo>
                  <a:cubicBezTo>
                    <a:pt x="118" y="139"/>
                    <a:pt x="145" y="109"/>
                    <a:pt x="145" y="73"/>
                  </a:cubicBezTo>
                  <a:cubicBezTo>
                    <a:pt x="145" y="33"/>
                    <a:pt x="112" y="0"/>
                    <a:pt x="72" y="0"/>
                  </a:cubicBezTo>
                  <a:cubicBezTo>
                    <a:pt x="33" y="0"/>
                    <a:pt x="0" y="33"/>
                    <a:pt x="0" y="73"/>
                  </a:cubicBezTo>
                  <a:cubicBezTo>
                    <a:pt x="0" y="109"/>
                    <a:pt x="26" y="139"/>
                    <a:pt x="61" y="144"/>
                  </a:cubicBezTo>
                  <a:close/>
                  <a:moveTo>
                    <a:pt x="72" y="24"/>
                  </a:moveTo>
                  <a:lnTo>
                    <a:pt x="72" y="24"/>
                  </a:lnTo>
                  <a:cubicBezTo>
                    <a:pt x="99" y="24"/>
                    <a:pt x="121" y="46"/>
                    <a:pt x="121" y="73"/>
                  </a:cubicBezTo>
                  <a:cubicBezTo>
                    <a:pt x="121" y="100"/>
                    <a:pt x="99" y="122"/>
                    <a:pt x="72" y="122"/>
                  </a:cubicBezTo>
                  <a:cubicBezTo>
                    <a:pt x="45" y="122"/>
                    <a:pt x="23" y="100"/>
                    <a:pt x="23" y="73"/>
                  </a:cubicBezTo>
                  <a:cubicBezTo>
                    <a:pt x="23" y="46"/>
                    <a:pt x="45" y="24"/>
                    <a:pt x="72" y="2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1DB09C70-D4BA-4F4E-B74C-4AEC53FBE4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6151" y="3703711"/>
              <a:ext cx="226027" cy="289018"/>
            </a:xfrm>
            <a:custGeom>
              <a:avLst/>
              <a:gdLst>
                <a:gd name="T0" fmla="*/ 0 w 538"/>
                <a:gd name="T1" fmla="*/ 319 h 686"/>
                <a:gd name="T2" fmla="*/ 0 w 538"/>
                <a:gd name="T3" fmla="*/ 319 h 686"/>
                <a:gd name="T4" fmla="*/ 0 w 538"/>
                <a:gd name="T5" fmla="*/ 639 h 686"/>
                <a:gd name="T6" fmla="*/ 47 w 538"/>
                <a:gd name="T7" fmla="*/ 685 h 686"/>
                <a:gd name="T8" fmla="*/ 491 w 538"/>
                <a:gd name="T9" fmla="*/ 685 h 686"/>
                <a:gd name="T10" fmla="*/ 537 w 538"/>
                <a:gd name="T11" fmla="*/ 639 h 686"/>
                <a:gd name="T12" fmla="*/ 537 w 538"/>
                <a:gd name="T13" fmla="*/ 319 h 686"/>
                <a:gd name="T14" fmla="*/ 491 w 538"/>
                <a:gd name="T15" fmla="*/ 272 h 686"/>
                <a:gd name="T16" fmla="*/ 54 w 538"/>
                <a:gd name="T17" fmla="*/ 272 h 686"/>
                <a:gd name="T18" fmla="*/ 52 w 538"/>
                <a:gd name="T19" fmla="*/ 239 h 686"/>
                <a:gd name="T20" fmla="*/ 253 w 538"/>
                <a:gd name="T21" fmla="*/ 23 h 686"/>
                <a:gd name="T22" fmla="*/ 406 w 538"/>
                <a:gd name="T23" fmla="*/ 99 h 686"/>
                <a:gd name="T24" fmla="*/ 423 w 538"/>
                <a:gd name="T25" fmla="*/ 100 h 686"/>
                <a:gd name="T26" fmla="*/ 425 w 538"/>
                <a:gd name="T27" fmla="*/ 85 h 686"/>
                <a:gd name="T28" fmla="*/ 253 w 538"/>
                <a:gd name="T29" fmla="*/ 0 h 686"/>
                <a:gd name="T30" fmla="*/ 28 w 538"/>
                <a:gd name="T31" fmla="*/ 239 h 686"/>
                <a:gd name="T32" fmla="*/ 31 w 538"/>
                <a:gd name="T33" fmla="*/ 275 h 686"/>
                <a:gd name="T34" fmla="*/ 0 w 538"/>
                <a:gd name="T35" fmla="*/ 319 h 686"/>
                <a:gd name="T36" fmla="*/ 23 w 538"/>
                <a:gd name="T37" fmla="*/ 319 h 686"/>
                <a:gd name="T38" fmla="*/ 23 w 538"/>
                <a:gd name="T39" fmla="*/ 319 h 686"/>
                <a:gd name="T40" fmla="*/ 47 w 538"/>
                <a:gd name="T41" fmla="*/ 295 h 686"/>
                <a:gd name="T42" fmla="*/ 491 w 538"/>
                <a:gd name="T43" fmla="*/ 295 h 686"/>
                <a:gd name="T44" fmla="*/ 514 w 538"/>
                <a:gd name="T45" fmla="*/ 319 h 686"/>
                <a:gd name="T46" fmla="*/ 514 w 538"/>
                <a:gd name="T47" fmla="*/ 639 h 686"/>
                <a:gd name="T48" fmla="*/ 491 w 538"/>
                <a:gd name="T49" fmla="*/ 661 h 686"/>
                <a:gd name="T50" fmla="*/ 47 w 538"/>
                <a:gd name="T51" fmla="*/ 661 h 686"/>
                <a:gd name="T52" fmla="*/ 23 w 538"/>
                <a:gd name="T53" fmla="*/ 639 h 686"/>
                <a:gd name="T54" fmla="*/ 23 w 538"/>
                <a:gd name="T55" fmla="*/ 319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38" h="686">
                  <a:moveTo>
                    <a:pt x="0" y="319"/>
                  </a:moveTo>
                  <a:lnTo>
                    <a:pt x="0" y="319"/>
                  </a:lnTo>
                  <a:cubicBezTo>
                    <a:pt x="0" y="639"/>
                    <a:pt x="0" y="639"/>
                    <a:pt x="0" y="639"/>
                  </a:cubicBezTo>
                  <a:cubicBezTo>
                    <a:pt x="0" y="664"/>
                    <a:pt x="21" y="685"/>
                    <a:pt x="47" y="685"/>
                  </a:cubicBezTo>
                  <a:cubicBezTo>
                    <a:pt x="491" y="685"/>
                    <a:pt x="491" y="685"/>
                    <a:pt x="491" y="685"/>
                  </a:cubicBezTo>
                  <a:cubicBezTo>
                    <a:pt x="517" y="685"/>
                    <a:pt x="537" y="664"/>
                    <a:pt x="537" y="639"/>
                  </a:cubicBezTo>
                  <a:cubicBezTo>
                    <a:pt x="537" y="319"/>
                    <a:pt x="537" y="319"/>
                    <a:pt x="537" y="319"/>
                  </a:cubicBezTo>
                  <a:cubicBezTo>
                    <a:pt x="537" y="293"/>
                    <a:pt x="517" y="272"/>
                    <a:pt x="491" y="272"/>
                  </a:cubicBezTo>
                  <a:cubicBezTo>
                    <a:pt x="54" y="272"/>
                    <a:pt x="54" y="272"/>
                    <a:pt x="54" y="272"/>
                  </a:cubicBezTo>
                  <a:cubicBezTo>
                    <a:pt x="53" y="261"/>
                    <a:pt x="52" y="250"/>
                    <a:pt x="52" y="239"/>
                  </a:cubicBezTo>
                  <a:cubicBezTo>
                    <a:pt x="52" y="120"/>
                    <a:pt x="142" y="23"/>
                    <a:pt x="253" y="23"/>
                  </a:cubicBezTo>
                  <a:cubicBezTo>
                    <a:pt x="312" y="23"/>
                    <a:pt x="368" y="51"/>
                    <a:pt x="406" y="99"/>
                  </a:cubicBezTo>
                  <a:cubicBezTo>
                    <a:pt x="410" y="103"/>
                    <a:pt x="418" y="104"/>
                    <a:pt x="423" y="100"/>
                  </a:cubicBezTo>
                  <a:cubicBezTo>
                    <a:pt x="428" y="97"/>
                    <a:pt x="429" y="89"/>
                    <a:pt x="425" y="85"/>
                  </a:cubicBezTo>
                  <a:cubicBezTo>
                    <a:pt x="382" y="31"/>
                    <a:pt x="320" y="0"/>
                    <a:pt x="253" y="0"/>
                  </a:cubicBezTo>
                  <a:cubicBezTo>
                    <a:pt x="129" y="0"/>
                    <a:pt x="28" y="108"/>
                    <a:pt x="28" y="239"/>
                  </a:cubicBezTo>
                  <a:cubicBezTo>
                    <a:pt x="28" y="251"/>
                    <a:pt x="29" y="263"/>
                    <a:pt x="31" y="275"/>
                  </a:cubicBezTo>
                  <a:cubicBezTo>
                    <a:pt x="14" y="281"/>
                    <a:pt x="0" y="298"/>
                    <a:pt x="0" y="319"/>
                  </a:cubicBezTo>
                  <a:close/>
                  <a:moveTo>
                    <a:pt x="23" y="319"/>
                  </a:moveTo>
                  <a:lnTo>
                    <a:pt x="23" y="319"/>
                  </a:lnTo>
                  <a:cubicBezTo>
                    <a:pt x="23" y="305"/>
                    <a:pt x="34" y="295"/>
                    <a:pt x="47" y="295"/>
                  </a:cubicBezTo>
                  <a:cubicBezTo>
                    <a:pt x="491" y="295"/>
                    <a:pt x="491" y="295"/>
                    <a:pt x="491" y="295"/>
                  </a:cubicBezTo>
                  <a:cubicBezTo>
                    <a:pt x="504" y="295"/>
                    <a:pt x="514" y="305"/>
                    <a:pt x="514" y="319"/>
                  </a:cubicBezTo>
                  <a:cubicBezTo>
                    <a:pt x="514" y="639"/>
                    <a:pt x="514" y="639"/>
                    <a:pt x="514" y="639"/>
                  </a:cubicBezTo>
                  <a:cubicBezTo>
                    <a:pt x="514" y="651"/>
                    <a:pt x="504" y="661"/>
                    <a:pt x="491" y="661"/>
                  </a:cubicBezTo>
                  <a:cubicBezTo>
                    <a:pt x="47" y="661"/>
                    <a:pt x="47" y="661"/>
                    <a:pt x="47" y="661"/>
                  </a:cubicBezTo>
                  <a:cubicBezTo>
                    <a:pt x="34" y="661"/>
                    <a:pt x="23" y="651"/>
                    <a:pt x="23" y="639"/>
                  </a:cubicBezTo>
                  <a:lnTo>
                    <a:pt x="23" y="31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C5C6C84-1E15-42F2-849E-8E59C262DE32}"/>
              </a:ext>
            </a:extLst>
          </p:cNvPr>
          <p:cNvGrpSpPr/>
          <p:nvPr/>
        </p:nvGrpSpPr>
        <p:grpSpPr>
          <a:xfrm>
            <a:off x="5892946" y="2431049"/>
            <a:ext cx="645685" cy="650362"/>
            <a:chOff x="4877692" y="4622640"/>
            <a:chExt cx="255670" cy="257522"/>
          </a:xfrm>
          <a:solidFill>
            <a:schemeClr val="accent2"/>
          </a:solidFill>
        </p:grpSpPr>
        <p:sp>
          <p:nvSpPr>
            <p:cNvPr id="24" name="Freeform 78">
              <a:extLst>
                <a:ext uri="{FF2B5EF4-FFF2-40B4-BE49-F238E27FC236}">
                  <a16:creationId xmlns:a16="http://schemas.microsoft.com/office/drawing/2014/main" id="{4043E228-6562-4000-911D-53B1192EF3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7692" y="4622640"/>
              <a:ext cx="255670" cy="257522"/>
            </a:xfrm>
            <a:custGeom>
              <a:avLst/>
              <a:gdLst>
                <a:gd name="T0" fmla="*/ 561 w 609"/>
                <a:gd name="T1" fmla="*/ 0 h 612"/>
                <a:gd name="T2" fmla="*/ 561 w 609"/>
                <a:gd name="T3" fmla="*/ 0 h 612"/>
                <a:gd name="T4" fmla="*/ 47 w 609"/>
                <a:gd name="T5" fmla="*/ 0 h 612"/>
                <a:gd name="T6" fmla="*/ 0 w 609"/>
                <a:gd name="T7" fmla="*/ 47 h 612"/>
                <a:gd name="T8" fmla="*/ 0 w 609"/>
                <a:gd name="T9" fmla="*/ 512 h 612"/>
                <a:gd name="T10" fmla="*/ 47 w 609"/>
                <a:gd name="T11" fmla="*/ 559 h 612"/>
                <a:gd name="T12" fmla="*/ 100 w 609"/>
                <a:gd name="T13" fmla="*/ 559 h 612"/>
                <a:gd name="T14" fmla="*/ 100 w 609"/>
                <a:gd name="T15" fmla="*/ 598 h 612"/>
                <a:gd name="T16" fmla="*/ 111 w 609"/>
                <a:gd name="T17" fmla="*/ 611 h 612"/>
                <a:gd name="T18" fmla="*/ 123 w 609"/>
                <a:gd name="T19" fmla="*/ 598 h 612"/>
                <a:gd name="T20" fmla="*/ 123 w 609"/>
                <a:gd name="T21" fmla="*/ 559 h 612"/>
                <a:gd name="T22" fmla="*/ 485 w 609"/>
                <a:gd name="T23" fmla="*/ 559 h 612"/>
                <a:gd name="T24" fmla="*/ 485 w 609"/>
                <a:gd name="T25" fmla="*/ 598 h 612"/>
                <a:gd name="T26" fmla="*/ 496 w 609"/>
                <a:gd name="T27" fmla="*/ 611 h 612"/>
                <a:gd name="T28" fmla="*/ 508 w 609"/>
                <a:gd name="T29" fmla="*/ 598 h 612"/>
                <a:gd name="T30" fmla="*/ 508 w 609"/>
                <a:gd name="T31" fmla="*/ 559 h 612"/>
                <a:gd name="T32" fmla="*/ 561 w 609"/>
                <a:gd name="T33" fmla="*/ 559 h 612"/>
                <a:gd name="T34" fmla="*/ 608 w 609"/>
                <a:gd name="T35" fmla="*/ 512 h 612"/>
                <a:gd name="T36" fmla="*/ 608 w 609"/>
                <a:gd name="T37" fmla="*/ 47 h 612"/>
                <a:gd name="T38" fmla="*/ 561 w 609"/>
                <a:gd name="T39" fmla="*/ 0 h 612"/>
                <a:gd name="T40" fmla="*/ 585 w 609"/>
                <a:gd name="T41" fmla="*/ 512 h 612"/>
                <a:gd name="T42" fmla="*/ 585 w 609"/>
                <a:gd name="T43" fmla="*/ 512 h 612"/>
                <a:gd name="T44" fmla="*/ 561 w 609"/>
                <a:gd name="T45" fmla="*/ 536 h 612"/>
                <a:gd name="T46" fmla="*/ 47 w 609"/>
                <a:gd name="T47" fmla="*/ 536 h 612"/>
                <a:gd name="T48" fmla="*/ 23 w 609"/>
                <a:gd name="T49" fmla="*/ 512 h 612"/>
                <a:gd name="T50" fmla="*/ 23 w 609"/>
                <a:gd name="T51" fmla="*/ 47 h 612"/>
                <a:gd name="T52" fmla="*/ 47 w 609"/>
                <a:gd name="T53" fmla="*/ 23 h 612"/>
                <a:gd name="T54" fmla="*/ 561 w 609"/>
                <a:gd name="T55" fmla="*/ 23 h 612"/>
                <a:gd name="T56" fmla="*/ 585 w 609"/>
                <a:gd name="T57" fmla="*/ 47 h 612"/>
                <a:gd name="T58" fmla="*/ 585 w 609"/>
                <a:gd name="T59" fmla="*/ 512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09" h="612">
                  <a:moveTo>
                    <a:pt x="561" y="0"/>
                  </a:moveTo>
                  <a:lnTo>
                    <a:pt x="561" y="0"/>
                  </a:ln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0"/>
                    <a:pt x="0" y="47"/>
                  </a:cubicBezTo>
                  <a:cubicBezTo>
                    <a:pt x="0" y="512"/>
                    <a:pt x="0" y="512"/>
                    <a:pt x="0" y="512"/>
                  </a:cubicBezTo>
                  <a:cubicBezTo>
                    <a:pt x="0" y="538"/>
                    <a:pt x="21" y="559"/>
                    <a:pt x="47" y="559"/>
                  </a:cubicBezTo>
                  <a:cubicBezTo>
                    <a:pt x="100" y="559"/>
                    <a:pt x="100" y="559"/>
                    <a:pt x="100" y="559"/>
                  </a:cubicBezTo>
                  <a:cubicBezTo>
                    <a:pt x="100" y="598"/>
                    <a:pt x="100" y="598"/>
                    <a:pt x="100" y="598"/>
                  </a:cubicBezTo>
                  <a:cubicBezTo>
                    <a:pt x="100" y="606"/>
                    <a:pt x="105" y="611"/>
                    <a:pt x="111" y="611"/>
                  </a:cubicBezTo>
                  <a:cubicBezTo>
                    <a:pt x="117" y="611"/>
                    <a:pt x="123" y="606"/>
                    <a:pt x="123" y="598"/>
                  </a:cubicBezTo>
                  <a:cubicBezTo>
                    <a:pt x="123" y="559"/>
                    <a:pt x="123" y="559"/>
                    <a:pt x="123" y="559"/>
                  </a:cubicBezTo>
                  <a:cubicBezTo>
                    <a:pt x="485" y="559"/>
                    <a:pt x="485" y="559"/>
                    <a:pt x="485" y="559"/>
                  </a:cubicBezTo>
                  <a:cubicBezTo>
                    <a:pt x="485" y="598"/>
                    <a:pt x="485" y="598"/>
                    <a:pt x="485" y="598"/>
                  </a:cubicBezTo>
                  <a:cubicBezTo>
                    <a:pt x="485" y="606"/>
                    <a:pt x="490" y="611"/>
                    <a:pt x="496" y="611"/>
                  </a:cubicBezTo>
                  <a:cubicBezTo>
                    <a:pt x="503" y="611"/>
                    <a:pt x="508" y="606"/>
                    <a:pt x="508" y="598"/>
                  </a:cubicBezTo>
                  <a:cubicBezTo>
                    <a:pt x="508" y="559"/>
                    <a:pt x="508" y="559"/>
                    <a:pt x="508" y="559"/>
                  </a:cubicBezTo>
                  <a:cubicBezTo>
                    <a:pt x="561" y="559"/>
                    <a:pt x="561" y="559"/>
                    <a:pt x="561" y="559"/>
                  </a:cubicBezTo>
                  <a:cubicBezTo>
                    <a:pt x="587" y="559"/>
                    <a:pt x="608" y="538"/>
                    <a:pt x="608" y="512"/>
                  </a:cubicBezTo>
                  <a:cubicBezTo>
                    <a:pt x="608" y="47"/>
                    <a:pt x="608" y="47"/>
                    <a:pt x="608" y="47"/>
                  </a:cubicBezTo>
                  <a:cubicBezTo>
                    <a:pt x="608" y="20"/>
                    <a:pt x="587" y="0"/>
                    <a:pt x="561" y="0"/>
                  </a:cubicBezTo>
                  <a:close/>
                  <a:moveTo>
                    <a:pt x="585" y="512"/>
                  </a:moveTo>
                  <a:lnTo>
                    <a:pt x="585" y="512"/>
                  </a:lnTo>
                  <a:cubicBezTo>
                    <a:pt x="585" y="525"/>
                    <a:pt x="573" y="536"/>
                    <a:pt x="561" y="536"/>
                  </a:cubicBezTo>
                  <a:cubicBezTo>
                    <a:pt x="47" y="536"/>
                    <a:pt x="47" y="536"/>
                    <a:pt x="47" y="536"/>
                  </a:cubicBezTo>
                  <a:cubicBezTo>
                    <a:pt x="34" y="536"/>
                    <a:pt x="23" y="525"/>
                    <a:pt x="23" y="512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34"/>
                    <a:pt x="34" y="23"/>
                    <a:pt x="47" y="23"/>
                  </a:cubicBezTo>
                  <a:cubicBezTo>
                    <a:pt x="561" y="23"/>
                    <a:pt x="561" y="23"/>
                    <a:pt x="561" y="23"/>
                  </a:cubicBezTo>
                  <a:cubicBezTo>
                    <a:pt x="573" y="23"/>
                    <a:pt x="585" y="34"/>
                    <a:pt x="585" y="47"/>
                  </a:cubicBezTo>
                  <a:lnTo>
                    <a:pt x="585" y="512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0" name="Freeform 79">
              <a:extLst>
                <a:ext uri="{FF2B5EF4-FFF2-40B4-BE49-F238E27FC236}">
                  <a16:creationId xmlns:a16="http://schemas.microsoft.com/office/drawing/2014/main" id="{63F838A0-9966-4528-9462-726D7A011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6598" y="4663399"/>
              <a:ext cx="9264" cy="155625"/>
            </a:xfrm>
            <a:custGeom>
              <a:avLst/>
              <a:gdLst>
                <a:gd name="T0" fmla="*/ 12 w 24"/>
                <a:gd name="T1" fmla="*/ 0 h 369"/>
                <a:gd name="T2" fmla="*/ 12 w 24"/>
                <a:gd name="T3" fmla="*/ 0 h 369"/>
                <a:gd name="T4" fmla="*/ 0 w 24"/>
                <a:gd name="T5" fmla="*/ 12 h 369"/>
                <a:gd name="T6" fmla="*/ 0 w 24"/>
                <a:gd name="T7" fmla="*/ 72 h 369"/>
                <a:gd name="T8" fmla="*/ 0 w 24"/>
                <a:gd name="T9" fmla="*/ 115 h 369"/>
                <a:gd name="T10" fmla="*/ 0 w 24"/>
                <a:gd name="T11" fmla="*/ 356 h 369"/>
                <a:gd name="T12" fmla="*/ 12 w 24"/>
                <a:gd name="T13" fmla="*/ 368 h 369"/>
                <a:gd name="T14" fmla="*/ 23 w 24"/>
                <a:gd name="T15" fmla="*/ 356 h 369"/>
                <a:gd name="T16" fmla="*/ 23 w 24"/>
                <a:gd name="T17" fmla="*/ 115 h 369"/>
                <a:gd name="T18" fmla="*/ 23 w 24"/>
                <a:gd name="T19" fmla="*/ 72 h 369"/>
                <a:gd name="T20" fmla="*/ 23 w 24"/>
                <a:gd name="T21" fmla="*/ 12 h 369"/>
                <a:gd name="T22" fmla="*/ 12 w 24"/>
                <a:gd name="T23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369">
                  <a:moveTo>
                    <a:pt x="12" y="0"/>
                  </a:moveTo>
                  <a:lnTo>
                    <a:pt x="12" y="0"/>
                  </a:lnTo>
                  <a:cubicBezTo>
                    <a:pt x="6" y="0"/>
                    <a:pt x="0" y="6"/>
                    <a:pt x="0" y="1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0" y="363"/>
                    <a:pt x="6" y="368"/>
                    <a:pt x="12" y="368"/>
                  </a:cubicBezTo>
                  <a:cubicBezTo>
                    <a:pt x="18" y="368"/>
                    <a:pt x="23" y="363"/>
                    <a:pt x="23" y="356"/>
                  </a:cubicBezTo>
                  <a:cubicBezTo>
                    <a:pt x="23" y="115"/>
                    <a:pt x="23" y="115"/>
                    <a:pt x="23" y="115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6"/>
                    <a:pt x="18" y="0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1" name="Freeform 80">
              <a:extLst>
                <a:ext uri="{FF2B5EF4-FFF2-40B4-BE49-F238E27FC236}">
                  <a16:creationId xmlns:a16="http://schemas.microsoft.com/office/drawing/2014/main" id="{EA7BAEB9-3188-487A-B3FC-95B7C25A7D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7380" y="4718979"/>
              <a:ext cx="44464" cy="44464"/>
            </a:xfrm>
            <a:custGeom>
              <a:avLst/>
              <a:gdLst>
                <a:gd name="T0" fmla="*/ 52 w 106"/>
                <a:gd name="T1" fmla="*/ 0 h 106"/>
                <a:gd name="T2" fmla="*/ 52 w 106"/>
                <a:gd name="T3" fmla="*/ 0 h 106"/>
                <a:gd name="T4" fmla="*/ 0 w 106"/>
                <a:gd name="T5" fmla="*/ 53 h 106"/>
                <a:gd name="T6" fmla="*/ 52 w 106"/>
                <a:gd name="T7" fmla="*/ 105 h 106"/>
                <a:gd name="T8" fmla="*/ 105 w 106"/>
                <a:gd name="T9" fmla="*/ 53 h 106"/>
                <a:gd name="T10" fmla="*/ 52 w 106"/>
                <a:gd name="T11" fmla="*/ 0 h 106"/>
                <a:gd name="T12" fmla="*/ 52 w 106"/>
                <a:gd name="T13" fmla="*/ 82 h 106"/>
                <a:gd name="T14" fmla="*/ 52 w 106"/>
                <a:gd name="T15" fmla="*/ 82 h 106"/>
                <a:gd name="T16" fmla="*/ 23 w 106"/>
                <a:gd name="T17" fmla="*/ 53 h 106"/>
                <a:gd name="T18" fmla="*/ 52 w 106"/>
                <a:gd name="T19" fmla="*/ 24 h 106"/>
                <a:gd name="T20" fmla="*/ 81 w 106"/>
                <a:gd name="T21" fmla="*/ 53 h 106"/>
                <a:gd name="T22" fmla="*/ 52 w 106"/>
                <a:gd name="T23" fmla="*/ 8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06">
                  <a:moveTo>
                    <a:pt x="52" y="0"/>
                  </a:moveTo>
                  <a:lnTo>
                    <a:pt x="52" y="0"/>
                  </a:lnTo>
                  <a:cubicBezTo>
                    <a:pt x="24" y="0"/>
                    <a:pt x="0" y="24"/>
                    <a:pt x="0" y="53"/>
                  </a:cubicBezTo>
                  <a:cubicBezTo>
                    <a:pt x="0" y="82"/>
                    <a:pt x="24" y="105"/>
                    <a:pt x="52" y="105"/>
                  </a:cubicBezTo>
                  <a:cubicBezTo>
                    <a:pt x="81" y="105"/>
                    <a:pt x="105" y="82"/>
                    <a:pt x="105" y="53"/>
                  </a:cubicBezTo>
                  <a:cubicBezTo>
                    <a:pt x="105" y="24"/>
                    <a:pt x="81" y="0"/>
                    <a:pt x="52" y="0"/>
                  </a:cubicBezTo>
                  <a:close/>
                  <a:moveTo>
                    <a:pt x="52" y="82"/>
                  </a:moveTo>
                  <a:lnTo>
                    <a:pt x="52" y="82"/>
                  </a:lnTo>
                  <a:cubicBezTo>
                    <a:pt x="36" y="82"/>
                    <a:pt x="23" y="68"/>
                    <a:pt x="23" y="53"/>
                  </a:cubicBezTo>
                  <a:cubicBezTo>
                    <a:pt x="23" y="36"/>
                    <a:pt x="36" y="24"/>
                    <a:pt x="52" y="24"/>
                  </a:cubicBezTo>
                  <a:cubicBezTo>
                    <a:pt x="69" y="24"/>
                    <a:pt x="81" y="36"/>
                    <a:pt x="81" y="53"/>
                  </a:cubicBezTo>
                  <a:cubicBezTo>
                    <a:pt x="81" y="68"/>
                    <a:pt x="69" y="82"/>
                    <a:pt x="52" y="8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2" name="Freeform 81">
              <a:extLst>
                <a:ext uri="{FF2B5EF4-FFF2-40B4-BE49-F238E27FC236}">
                  <a16:creationId xmlns:a16="http://schemas.microsoft.com/office/drawing/2014/main" id="{DF3B3895-4BC8-4F86-BAB1-0EFAC3B8B0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357" y="4667104"/>
              <a:ext cx="148214" cy="148214"/>
            </a:xfrm>
            <a:custGeom>
              <a:avLst/>
              <a:gdLst>
                <a:gd name="T0" fmla="*/ 341 w 353"/>
                <a:gd name="T1" fmla="*/ 163 h 352"/>
                <a:gd name="T2" fmla="*/ 341 w 353"/>
                <a:gd name="T3" fmla="*/ 163 h 352"/>
                <a:gd name="T4" fmla="*/ 299 w 353"/>
                <a:gd name="T5" fmla="*/ 163 h 352"/>
                <a:gd name="T6" fmla="*/ 272 w 353"/>
                <a:gd name="T7" fmla="*/ 96 h 352"/>
                <a:gd name="T8" fmla="*/ 301 w 353"/>
                <a:gd name="T9" fmla="*/ 67 h 352"/>
                <a:gd name="T10" fmla="*/ 301 w 353"/>
                <a:gd name="T11" fmla="*/ 51 h 352"/>
                <a:gd name="T12" fmla="*/ 284 w 353"/>
                <a:gd name="T13" fmla="*/ 51 h 352"/>
                <a:gd name="T14" fmla="*/ 256 w 353"/>
                <a:gd name="T15" fmla="*/ 79 h 352"/>
                <a:gd name="T16" fmla="*/ 188 w 353"/>
                <a:gd name="T17" fmla="*/ 50 h 352"/>
                <a:gd name="T18" fmla="*/ 188 w 353"/>
                <a:gd name="T19" fmla="*/ 11 h 352"/>
                <a:gd name="T20" fmla="*/ 176 w 353"/>
                <a:gd name="T21" fmla="*/ 0 h 352"/>
                <a:gd name="T22" fmla="*/ 165 w 353"/>
                <a:gd name="T23" fmla="*/ 11 h 352"/>
                <a:gd name="T24" fmla="*/ 165 w 353"/>
                <a:gd name="T25" fmla="*/ 50 h 352"/>
                <a:gd name="T26" fmla="*/ 95 w 353"/>
                <a:gd name="T27" fmla="*/ 78 h 352"/>
                <a:gd name="T28" fmla="*/ 69 w 353"/>
                <a:gd name="T29" fmla="*/ 51 h 352"/>
                <a:gd name="T30" fmla="*/ 52 w 353"/>
                <a:gd name="T31" fmla="*/ 51 h 352"/>
                <a:gd name="T32" fmla="*/ 52 w 353"/>
                <a:gd name="T33" fmla="*/ 67 h 352"/>
                <a:gd name="T34" fmla="*/ 78 w 353"/>
                <a:gd name="T35" fmla="*/ 93 h 352"/>
                <a:gd name="T36" fmla="*/ 49 w 353"/>
                <a:gd name="T37" fmla="*/ 163 h 352"/>
                <a:gd name="T38" fmla="*/ 13 w 353"/>
                <a:gd name="T39" fmla="*/ 163 h 352"/>
                <a:gd name="T40" fmla="*/ 0 w 353"/>
                <a:gd name="T41" fmla="*/ 175 h 352"/>
                <a:gd name="T42" fmla="*/ 13 w 353"/>
                <a:gd name="T43" fmla="*/ 187 h 352"/>
                <a:gd name="T44" fmla="*/ 50 w 353"/>
                <a:gd name="T45" fmla="*/ 187 h 352"/>
                <a:gd name="T46" fmla="*/ 79 w 353"/>
                <a:gd name="T47" fmla="*/ 256 h 352"/>
                <a:gd name="T48" fmla="*/ 52 w 353"/>
                <a:gd name="T49" fmla="*/ 283 h 352"/>
                <a:gd name="T50" fmla="*/ 52 w 353"/>
                <a:gd name="T51" fmla="*/ 300 h 352"/>
                <a:gd name="T52" fmla="*/ 61 w 353"/>
                <a:gd name="T53" fmla="*/ 303 h 352"/>
                <a:gd name="T54" fmla="*/ 69 w 353"/>
                <a:gd name="T55" fmla="*/ 300 h 352"/>
                <a:gd name="T56" fmla="*/ 96 w 353"/>
                <a:gd name="T57" fmla="*/ 273 h 352"/>
                <a:gd name="T58" fmla="*/ 165 w 353"/>
                <a:gd name="T59" fmla="*/ 300 h 352"/>
                <a:gd name="T60" fmla="*/ 165 w 353"/>
                <a:gd name="T61" fmla="*/ 339 h 352"/>
                <a:gd name="T62" fmla="*/ 176 w 353"/>
                <a:gd name="T63" fmla="*/ 351 h 352"/>
                <a:gd name="T64" fmla="*/ 188 w 353"/>
                <a:gd name="T65" fmla="*/ 339 h 352"/>
                <a:gd name="T66" fmla="*/ 188 w 353"/>
                <a:gd name="T67" fmla="*/ 299 h 352"/>
                <a:gd name="T68" fmla="*/ 255 w 353"/>
                <a:gd name="T69" fmla="*/ 270 h 352"/>
                <a:gd name="T70" fmla="*/ 284 w 353"/>
                <a:gd name="T71" fmla="*/ 300 h 352"/>
                <a:gd name="T72" fmla="*/ 293 w 353"/>
                <a:gd name="T73" fmla="*/ 303 h 352"/>
                <a:gd name="T74" fmla="*/ 301 w 353"/>
                <a:gd name="T75" fmla="*/ 300 h 352"/>
                <a:gd name="T76" fmla="*/ 301 w 353"/>
                <a:gd name="T77" fmla="*/ 283 h 352"/>
                <a:gd name="T78" fmla="*/ 271 w 353"/>
                <a:gd name="T79" fmla="*/ 254 h 352"/>
                <a:gd name="T80" fmla="*/ 299 w 353"/>
                <a:gd name="T81" fmla="*/ 187 h 352"/>
                <a:gd name="T82" fmla="*/ 341 w 353"/>
                <a:gd name="T83" fmla="*/ 187 h 352"/>
                <a:gd name="T84" fmla="*/ 352 w 353"/>
                <a:gd name="T85" fmla="*/ 175 h 352"/>
                <a:gd name="T86" fmla="*/ 341 w 353"/>
                <a:gd name="T87" fmla="*/ 163 h 352"/>
                <a:gd name="T88" fmla="*/ 174 w 353"/>
                <a:gd name="T89" fmla="*/ 277 h 352"/>
                <a:gd name="T90" fmla="*/ 174 w 353"/>
                <a:gd name="T91" fmla="*/ 277 h 352"/>
                <a:gd name="T92" fmla="*/ 72 w 353"/>
                <a:gd name="T93" fmla="*/ 175 h 352"/>
                <a:gd name="T94" fmla="*/ 174 w 353"/>
                <a:gd name="T95" fmla="*/ 72 h 352"/>
                <a:gd name="T96" fmla="*/ 277 w 353"/>
                <a:gd name="T97" fmla="*/ 175 h 352"/>
                <a:gd name="T98" fmla="*/ 174 w 353"/>
                <a:gd name="T99" fmla="*/ 27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3" h="352">
                  <a:moveTo>
                    <a:pt x="341" y="163"/>
                  </a:moveTo>
                  <a:lnTo>
                    <a:pt x="341" y="163"/>
                  </a:lnTo>
                  <a:cubicBezTo>
                    <a:pt x="299" y="163"/>
                    <a:pt x="299" y="163"/>
                    <a:pt x="299" y="163"/>
                  </a:cubicBezTo>
                  <a:cubicBezTo>
                    <a:pt x="297" y="138"/>
                    <a:pt x="288" y="115"/>
                    <a:pt x="272" y="96"/>
                  </a:cubicBezTo>
                  <a:cubicBezTo>
                    <a:pt x="301" y="67"/>
                    <a:pt x="301" y="67"/>
                    <a:pt x="301" y="67"/>
                  </a:cubicBezTo>
                  <a:cubicBezTo>
                    <a:pt x="305" y="63"/>
                    <a:pt x="305" y="55"/>
                    <a:pt x="301" y="51"/>
                  </a:cubicBezTo>
                  <a:cubicBezTo>
                    <a:pt x="296" y="47"/>
                    <a:pt x="289" y="47"/>
                    <a:pt x="284" y="51"/>
                  </a:cubicBezTo>
                  <a:cubicBezTo>
                    <a:pt x="256" y="79"/>
                    <a:pt x="256" y="79"/>
                    <a:pt x="256" y="79"/>
                  </a:cubicBezTo>
                  <a:cubicBezTo>
                    <a:pt x="238" y="63"/>
                    <a:pt x="214" y="53"/>
                    <a:pt x="188" y="50"/>
                  </a:cubicBezTo>
                  <a:cubicBezTo>
                    <a:pt x="188" y="11"/>
                    <a:pt x="188" y="11"/>
                    <a:pt x="188" y="11"/>
                  </a:cubicBezTo>
                  <a:cubicBezTo>
                    <a:pt x="188" y="5"/>
                    <a:pt x="182" y="0"/>
                    <a:pt x="176" y="0"/>
                  </a:cubicBezTo>
                  <a:cubicBezTo>
                    <a:pt x="170" y="0"/>
                    <a:pt x="165" y="5"/>
                    <a:pt x="165" y="11"/>
                  </a:cubicBezTo>
                  <a:cubicBezTo>
                    <a:pt x="165" y="50"/>
                    <a:pt x="165" y="50"/>
                    <a:pt x="165" y="50"/>
                  </a:cubicBezTo>
                  <a:cubicBezTo>
                    <a:pt x="139" y="52"/>
                    <a:pt x="115" y="61"/>
                    <a:pt x="95" y="78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64" y="47"/>
                    <a:pt x="56" y="47"/>
                    <a:pt x="52" y="51"/>
                  </a:cubicBezTo>
                  <a:cubicBezTo>
                    <a:pt x="47" y="55"/>
                    <a:pt x="47" y="63"/>
                    <a:pt x="52" y="67"/>
                  </a:cubicBezTo>
                  <a:cubicBezTo>
                    <a:pt x="78" y="93"/>
                    <a:pt x="78" y="93"/>
                    <a:pt x="78" y="93"/>
                  </a:cubicBezTo>
                  <a:cubicBezTo>
                    <a:pt x="63" y="113"/>
                    <a:pt x="52" y="137"/>
                    <a:pt x="49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5" y="163"/>
                    <a:pt x="0" y="168"/>
                    <a:pt x="0" y="175"/>
                  </a:cubicBezTo>
                  <a:cubicBezTo>
                    <a:pt x="0" y="182"/>
                    <a:pt x="5" y="187"/>
                    <a:pt x="13" y="187"/>
                  </a:cubicBezTo>
                  <a:cubicBezTo>
                    <a:pt x="50" y="187"/>
                    <a:pt x="50" y="187"/>
                    <a:pt x="50" y="187"/>
                  </a:cubicBezTo>
                  <a:cubicBezTo>
                    <a:pt x="52" y="213"/>
                    <a:pt x="63" y="237"/>
                    <a:pt x="79" y="256"/>
                  </a:cubicBezTo>
                  <a:cubicBezTo>
                    <a:pt x="52" y="283"/>
                    <a:pt x="52" y="283"/>
                    <a:pt x="52" y="283"/>
                  </a:cubicBezTo>
                  <a:cubicBezTo>
                    <a:pt x="47" y="287"/>
                    <a:pt x="47" y="295"/>
                    <a:pt x="52" y="300"/>
                  </a:cubicBezTo>
                  <a:cubicBezTo>
                    <a:pt x="54" y="302"/>
                    <a:pt x="57" y="303"/>
                    <a:pt x="61" y="303"/>
                  </a:cubicBezTo>
                  <a:cubicBezTo>
                    <a:pt x="64" y="303"/>
                    <a:pt x="66" y="302"/>
                    <a:pt x="69" y="300"/>
                  </a:cubicBezTo>
                  <a:cubicBezTo>
                    <a:pt x="96" y="273"/>
                    <a:pt x="96" y="273"/>
                    <a:pt x="96" y="273"/>
                  </a:cubicBezTo>
                  <a:cubicBezTo>
                    <a:pt x="115" y="287"/>
                    <a:pt x="139" y="298"/>
                    <a:pt x="165" y="300"/>
                  </a:cubicBezTo>
                  <a:cubicBezTo>
                    <a:pt x="165" y="339"/>
                    <a:pt x="165" y="339"/>
                    <a:pt x="165" y="339"/>
                  </a:cubicBezTo>
                  <a:cubicBezTo>
                    <a:pt x="165" y="345"/>
                    <a:pt x="170" y="351"/>
                    <a:pt x="176" y="351"/>
                  </a:cubicBezTo>
                  <a:cubicBezTo>
                    <a:pt x="182" y="351"/>
                    <a:pt x="188" y="345"/>
                    <a:pt x="188" y="339"/>
                  </a:cubicBezTo>
                  <a:cubicBezTo>
                    <a:pt x="188" y="299"/>
                    <a:pt x="188" y="299"/>
                    <a:pt x="188" y="299"/>
                  </a:cubicBezTo>
                  <a:cubicBezTo>
                    <a:pt x="214" y="297"/>
                    <a:pt x="237" y="286"/>
                    <a:pt x="255" y="270"/>
                  </a:cubicBezTo>
                  <a:cubicBezTo>
                    <a:pt x="284" y="300"/>
                    <a:pt x="284" y="300"/>
                    <a:pt x="284" y="300"/>
                  </a:cubicBezTo>
                  <a:cubicBezTo>
                    <a:pt x="287" y="302"/>
                    <a:pt x="290" y="303"/>
                    <a:pt x="293" y="303"/>
                  </a:cubicBezTo>
                  <a:cubicBezTo>
                    <a:pt x="296" y="303"/>
                    <a:pt x="298" y="302"/>
                    <a:pt x="301" y="300"/>
                  </a:cubicBezTo>
                  <a:cubicBezTo>
                    <a:pt x="305" y="295"/>
                    <a:pt x="305" y="287"/>
                    <a:pt x="301" y="283"/>
                  </a:cubicBezTo>
                  <a:cubicBezTo>
                    <a:pt x="271" y="254"/>
                    <a:pt x="271" y="254"/>
                    <a:pt x="271" y="254"/>
                  </a:cubicBezTo>
                  <a:cubicBezTo>
                    <a:pt x="287" y="235"/>
                    <a:pt x="297" y="212"/>
                    <a:pt x="299" y="187"/>
                  </a:cubicBezTo>
                  <a:cubicBezTo>
                    <a:pt x="341" y="187"/>
                    <a:pt x="341" y="187"/>
                    <a:pt x="341" y="187"/>
                  </a:cubicBezTo>
                  <a:cubicBezTo>
                    <a:pt x="347" y="187"/>
                    <a:pt x="352" y="182"/>
                    <a:pt x="352" y="175"/>
                  </a:cubicBezTo>
                  <a:cubicBezTo>
                    <a:pt x="352" y="168"/>
                    <a:pt x="347" y="163"/>
                    <a:pt x="341" y="163"/>
                  </a:cubicBezTo>
                  <a:close/>
                  <a:moveTo>
                    <a:pt x="174" y="277"/>
                  </a:moveTo>
                  <a:lnTo>
                    <a:pt x="174" y="277"/>
                  </a:lnTo>
                  <a:cubicBezTo>
                    <a:pt x="118" y="277"/>
                    <a:pt x="72" y="231"/>
                    <a:pt x="72" y="175"/>
                  </a:cubicBezTo>
                  <a:cubicBezTo>
                    <a:pt x="72" y="117"/>
                    <a:pt x="118" y="72"/>
                    <a:pt x="174" y="72"/>
                  </a:cubicBezTo>
                  <a:cubicBezTo>
                    <a:pt x="231" y="72"/>
                    <a:pt x="277" y="117"/>
                    <a:pt x="277" y="175"/>
                  </a:cubicBezTo>
                  <a:cubicBezTo>
                    <a:pt x="277" y="231"/>
                    <a:pt x="231" y="277"/>
                    <a:pt x="174" y="27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F35B096-5E24-4F34-A100-2B1B18296BC6}"/>
              </a:ext>
            </a:extLst>
          </p:cNvPr>
          <p:cNvGrpSpPr/>
          <p:nvPr/>
        </p:nvGrpSpPr>
        <p:grpSpPr>
          <a:xfrm>
            <a:off x="10030598" y="2346828"/>
            <a:ext cx="566144" cy="818805"/>
            <a:chOff x="6626621" y="3687036"/>
            <a:chExt cx="224174" cy="324219"/>
          </a:xfrm>
          <a:solidFill>
            <a:schemeClr val="accent6">
              <a:lumMod val="75000"/>
            </a:schemeClr>
          </a:solidFill>
        </p:grpSpPr>
        <p:sp>
          <p:nvSpPr>
            <p:cNvPr id="34" name="Freeform 139">
              <a:extLst>
                <a:ext uri="{FF2B5EF4-FFF2-40B4-BE49-F238E27FC236}">
                  <a16:creationId xmlns:a16="http://schemas.microsoft.com/office/drawing/2014/main" id="{0D68DE12-77C2-4FB7-9E24-A0B58780B5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26621" y="3687036"/>
              <a:ext cx="224174" cy="324219"/>
            </a:xfrm>
            <a:custGeom>
              <a:avLst/>
              <a:gdLst>
                <a:gd name="T0" fmla="*/ 467 w 534"/>
                <a:gd name="T1" fmla="*/ 107 h 770"/>
                <a:gd name="T2" fmla="*/ 467 w 534"/>
                <a:gd name="T3" fmla="*/ 107 h 770"/>
                <a:gd name="T4" fmla="*/ 434 w 534"/>
                <a:gd name="T5" fmla="*/ 102 h 770"/>
                <a:gd name="T6" fmla="*/ 337 w 534"/>
                <a:gd name="T7" fmla="*/ 53 h 770"/>
                <a:gd name="T8" fmla="*/ 301 w 534"/>
                <a:gd name="T9" fmla="*/ 25 h 770"/>
                <a:gd name="T10" fmla="*/ 261 w 534"/>
                <a:gd name="T11" fmla="*/ 5 h 770"/>
                <a:gd name="T12" fmla="*/ 214 w 534"/>
                <a:gd name="T13" fmla="*/ 45 h 770"/>
                <a:gd name="T14" fmla="*/ 158 w 534"/>
                <a:gd name="T15" fmla="*/ 80 h 770"/>
                <a:gd name="T16" fmla="*/ 46 w 534"/>
                <a:gd name="T17" fmla="*/ 113 h 770"/>
                <a:gd name="T18" fmla="*/ 23 w 534"/>
                <a:gd name="T19" fmla="*/ 115 h 770"/>
                <a:gd name="T20" fmla="*/ 2 w 534"/>
                <a:gd name="T21" fmla="*/ 269 h 770"/>
                <a:gd name="T22" fmla="*/ 11 w 534"/>
                <a:gd name="T23" fmla="*/ 419 h 770"/>
                <a:gd name="T24" fmla="*/ 155 w 534"/>
                <a:gd name="T25" fmla="*/ 663 h 770"/>
                <a:gd name="T26" fmla="*/ 260 w 534"/>
                <a:gd name="T27" fmla="*/ 766 h 770"/>
                <a:gd name="T28" fmla="*/ 269 w 534"/>
                <a:gd name="T29" fmla="*/ 769 h 770"/>
                <a:gd name="T30" fmla="*/ 276 w 534"/>
                <a:gd name="T31" fmla="*/ 767 h 770"/>
                <a:gd name="T32" fmla="*/ 533 w 534"/>
                <a:gd name="T33" fmla="*/ 370 h 770"/>
                <a:gd name="T34" fmla="*/ 522 w 534"/>
                <a:gd name="T35" fmla="*/ 122 h 770"/>
                <a:gd name="T36" fmla="*/ 467 w 534"/>
                <a:gd name="T37" fmla="*/ 107 h 770"/>
                <a:gd name="T38" fmla="*/ 269 w 534"/>
                <a:gd name="T39" fmla="*/ 742 h 770"/>
                <a:gd name="T40" fmla="*/ 269 w 534"/>
                <a:gd name="T41" fmla="*/ 742 h 770"/>
                <a:gd name="T42" fmla="*/ 172 w 534"/>
                <a:gd name="T43" fmla="*/ 646 h 770"/>
                <a:gd name="T44" fmla="*/ 33 w 534"/>
                <a:gd name="T45" fmla="*/ 415 h 770"/>
                <a:gd name="T46" fmla="*/ 26 w 534"/>
                <a:gd name="T47" fmla="*/ 270 h 770"/>
                <a:gd name="T48" fmla="*/ 33 w 534"/>
                <a:gd name="T49" fmla="*/ 138 h 770"/>
                <a:gd name="T50" fmla="*/ 48 w 534"/>
                <a:gd name="T51" fmla="*/ 137 h 770"/>
                <a:gd name="T52" fmla="*/ 169 w 534"/>
                <a:gd name="T53" fmla="*/ 101 h 770"/>
                <a:gd name="T54" fmla="*/ 227 w 534"/>
                <a:gd name="T55" fmla="*/ 64 h 770"/>
                <a:gd name="T56" fmla="*/ 269 w 534"/>
                <a:gd name="T57" fmla="*/ 29 h 770"/>
                <a:gd name="T58" fmla="*/ 286 w 534"/>
                <a:gd name="T59" fmla="*/ 42 h 770"/>
                <a:gd name="T60" fmla="*/ 323 w 534"/>
                <a:gd name="T61" fmla="*/ 71 h 770"/>
                <a:gd name="T62" fmla="*/ 428 w 534"/>
                <a:gd name="T63" fmla="*/ 125 h 770"/>
                <a:gd name="T64" fmla="*/ 463 w 534"/>
                <a:gd name="T65" fmla="*/ 130 h 770"/>
                <a:gd name="T66" fmla="*/ 500 w 534"/>
                <a:gd name="T67" fmla="*/ 135 h 770"/>
                <a:gd name="T68" fmla="*/ 510 w 534"/>
                <a:gd name="T69" fmla="*/ 370 h 770"/>
                <a:gd name="T70" fmla="*/ 269 w 534"/>
                <a:gd name="T71" fmla="*/ 742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34" h="770">
                  <a:moveTo>
                    <a:pt x="467" y="107"/>
                  </a:moveTo>
                  <a:lnTo>
                    <a:pt x="467" y="107"/>
                  </a:lnTo>
                  <a:cubicBezTo>
                    <a:pt x="451" y="104"/>
                    <a:pt x="436" y="103"/>
                    <a:pt x="434" y="102"/>
                  </a:cubicBezTo>
                  <a:cubicBezTo>
                    <a:pt x="401" y="93"/>
                    <a:pt x="370" y="78"/>
                    <a:pt x="337" y="53"/>
                  </a:cubicBezTo>
                  <a:cubicBezTo>
                    <a:pt x="335" y="52"/>
                    <a:pt x="317" y="37"/>
                    <a:pt x="301" y="25"/>
                  </a:cubicBezTo>
                  <a:cubicBezTo>
                    <a:pt x="270" y="0"/>
                    <a:pt x="270" y="0"/>
                    <a:pt x="261" y="5"/>
                  </a:cubicBezTo>
                  <a:cubicBezTo>
                    <a:pt x="260" y="5"/>
                    <a:pt x="228" y="34"/>
                    <a:pt x="214" y="45"/>
                  </a:cubicBezTo>
                  <a:cubicBezTo>
                    <a:pt x="195" y="60"/>
                    <a:pt x="176" y="70"/>
                    <a:pt x="158" y="80"/>
                  </a:cubicBezTo>
                  <a:cubicBezTo>
                    <a:pt x="121" y="97"/>
                    <a:pt x="80" y="110"/>
                    <a:pt x="46" y="113"/>
                  </a:cubicBezTo>
                  <a:cubicBezTo>
                    <a:pt x="32" y="115"/>
                    <a:pt x="24" y="115"/>
                    <a:pt x="23" y="115"/>
                  </a:cubicBezTo>
                  <a:cubicBezTo>
                    <a:pt x="11" y="115"/>
                    <a:pt x="8" y="115"/>
                    <a:pt x="2" y="269"/>
                  </a:cubicBezTo>
                  <a:cubicBezTo>
                    <a:pt x="1" y="311"/>
                    <a:pt x="0" y="365"/>
                    <a:pt x="11" y="419"/>
                  </a:cubicBezTo>
                  <a:cubicBezTo>
                    <a:pt x="29" y="525"/>
                    <a:pt x="92" y="597"/>
                    <a:pt x="155" y="663"/>
                  </a:cubicBezTo>
                  <a:cubicBezTo>
                    <a:pt x="191" y="698"/>
                    <a:pt x="226" y="734"/>
                    <a:pt x="260" y="766"/>
                  </a:cubicBezTo>
                  <a:cubicBezTo>
                    <a:pt x="263" y="768"/>
                    <a:pt x="266" y="769"/>
                    <a:pt x="269" y="769"/>
                  </a:cubicBezTo>
                  <a:cubicBezTo>
                    <a:pt x="272" y="769"/>
                    <a:pt x="274" y="768"/>
                    <a:pt x="276" y="767"/>
                  </a:cubicBezTo>
                  <a:cubicBezTo>
                    <a:pt x="286" y="758"/>
                    <a:pt x="533" y="556"/>
                    <a:pt x="533" y="370"/>
                  </a:cubicBezTo>
                  <a:cubicBezTo>
                    <a:pt x="533" y="191"/>
                    <a:pt x="522" y="126"/>
                    <a:pt x="522" y="122"/>
                  </a:cubicBezTo>
                  <a:cubicBezTo>
                    <a:pt x="520" y="114"/>
                    <a:pt x="520" y="114"/>
                    <a:pt x="467" y="107"/>
                  </a:cubicBezTo>
                  <a:close/>
                  <a:moveTo>
                    <a:pt x="269" y="742"/>
                  </a:moveTo>
                  <a:lnTo>
                    <a:pt x="269" y="742"/>
                  </a:lnTo>
                  <a:cubicBezTo>
                    <a:pt x="238" y="712"/>
                    <a:pt x="204" y="680"/>
                    <a:pt x="172" y="646"/>
                  </a:cubicBezTo>
                  <a:cubicBezTo>
                    <a:pt x="108" y="582"/>
                    <a:pt x="51" y="514"/>
                    <a:pt x="33" y="415"/>
                  </a:cubicBezTo>
                  <a:cubicBezTo>
                    <a:pt x="24" y="363"/>
                    <a:pt x="24" y="311"/>
                    <a:pt x="26" y="270"/>
                  </a:cubicBezTo>
                  <a:cubicBezTo>
                    <a:pt x="26" y="256"/>
                    <a:pt x="31" y="166"/>
                    <a:pt x="33" y="138"/>
                  </a:cubicBezTo>
                  <a:cubicBezTo>
                    <a:pt x="38" y="138"/>
                    <a:pt x="43" y="137"/>
                    <a:pt x="48" y="137"/>
                  </a:cubicBezTo>
                  <a:cubicBezTo>
                    <a:pt x="85" y="133"/>
                    <a:pt x="129" y="119"/>
                    <a:pt x="169" y="101"/>
                  </a:cubicBezTo>
                  <a:cubicBezTo>
                    <a:pt x="188" y="91"/>
                    <a:pt x="207" y="79"/>
                    <a:pt x="227" y="64"/>
                  </a:cubicBezTo>
                  <a:cubicBezTo>
                    <a:pt x="239" y="55"/>
                    <a:pt x="259" y="38"/>
                    <a:pt x="269" y="29"/>
                  </a:cubicBezTo>
                  <a:cubicBezTo>
                    <a:pt x="274" y="32"/>
                    <a:pt x="279" y="37"/>
                    <a:pt x="286" y="42"/>
                  </a:cubicBezTo>
                  <a:cubicBezTo>
                    <a:pt x="302" y="56"/>
                    <a:pt x="321" y="70"/>
                    <a:pt x="323" y="71"/>
                  </a:cubicBezTo>
                  <a:cubicBezTo>
                    <a:pt x="358" y="97"/>
                    <a:pt x="393" y="115"/>
                    <a:pt x="428" y="125"/>
                  </a:cubicBezTo>
                  <a:cubicBezTo>
                    <a:pt x="431" y="125"/>
                    <a:pt x="441" y="127"/>
                    <a:pt x="463" y="130"/>
                  </a:cubicBezTo>
                  <a:cubicBezTo>
                    <a:pt x="475" y="131"/>
                    <a:pt x="491" y="134"/>
                    <a:pt x="500" y="135"/>
                  </a:cubicBezTo>
                  <a:cubicBezTo>
                    <a:pt x="503" y="157"/>
                    <a:pt x="510" y="226"/>
                    <a:pt x="510" y="370"/>
                  </a:cubicBezTo>
                  <a:cubicBezTo>
                    <a:pt x="510" y="527"/>
                    <a:pt x="311" y="706"/>
                    <a:pt x="269" y="74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5" name="Freeform 140">
              <a:extLst>
                <a:ext uri="{FF2B5EF4-FFF2-40B4-BE49-F238E27FC236}">
                  <a16:creationId xmlns:a16="http://schemas.microsoft.com/office/drawing/2014/main" id="{946B2DC3-1B55-4B08-A48D-2A847487A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95170" y="3790786"/>
              <a:ext cx="85223" cy="116719"/>
            </a:xfrm>
            <a:custGeom>
              <a:avLst/>
              <a:gdLst>
                <a:gd name="T0" fmla="*/ 111 w 205"/>
                <a:gd name="T1" fmla="*/ 121 h 278"/>
                <a:gd name="T2" fmla="*/ 111 w 205"/>
                <a:gd name="T3" fmla="*/ 121 h 278"/>
                <a:gd name="T4" fmla="*/ 44 w 205"/>
                <a:gd name="T5" fmla="*/ 75 h 278"/>
                <a:gd name="T6" fmla="*/ 100 w 205"/>
                <a:gd name="T7" fmla="*/ 35 h 278"/>
                <a:gd name="T8" fmla="*/ 169 w 205"/>
                <a:gd name="T9" fmla="*/ 60 h 278"/>
                <a:gd name="T10" fmla="*/ 178 w 205"/>
                <a:gd name="T11" fmla="*/ 63 h 278"/>
                <a:gd name="T12" fmla="*/ 186 w 205"/>
                <a:gd name="T13" fmla="*/ 58 h 278"/>
                <a:gd name="T14" fmla="*/ 193 w 205"/>
                <a:gd name="T15" fmla="*/ 48 h 278"/>
                <a:gd name="T16" fmla="*/ 191 w 205"/>
                <a:gd name="T17" fmla="*/ 33 h 278"/>
                <a:gd name="T18" fmla="*/ 101 w 205"/>
                <a:gd name="T19" fmla="*/ 0 h 278"/>
                <a:gd name="T20" fmla="*/ 9 w 205"/>
                <a:gd name="T21" fmla="*/ 76 h 278"/>
                <a:gd name="T22" fmla="*/ 102 w 205"/>
                <a:gd name="T23" fmla="*/ 154 h 278"/>
                <a:gd name="T24" fmla="*/ 168 w 205"/>
                <a:gd name="T25" fmla="*/ 200 h 278"/>
                <a:gd name="T26" fmla="*/ 110 w 205"/>
                <a:gd name="T27" fmla="*/ 243 h 278"/>
                <a:gd name="T28" fmla="*/ 27 w 205"/>
                <a:gd name="T29" fmla="*/ 210 h 278"/>
                <a:gd name="T30" fmla="*/ 18 w 205"/>
                <a:gd name="T31" fmla="*/ 207 h 278"/>
                <a:gd name="T32" fmla="*/ 10 w 205"/>
                <a:gd name="T33" fmla="*/ 210 h 278"/>
                <a:gd name="T34" fmla="*/ 3 w 205"/>
                <a:gd name="T35" fmla="*/ 218 h 278"/>
                <a:gd name="T36" fmla="*/ 0 w 205"/>
                <a:gd name="T37" fmla="*/ 227 h 278"/>
                <a:gd name="T38" fmla="*/ 3 w 205"/>
                <a:gd name="T39" fmla="*/ 235 h 278"/>
                <a:gd name="T40" fmla="*/ 109 w 205"/>
                <a:gd name="T41" fmla="*/ 277 h 278"/>
                <a:gd name="T42" fmla="*/ 204 w 205"/>
                <a:gd name="T43" fmla="*/ 199 h 278"/>
                <a:gd name="T44" fmla="*/ 111 w 205"/>
                <a:gd name="T45" fmla="*/ 12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5" h="278">
                  <a:moveTo>
                    <a:pt x="111" y="121"/>
                  </a:moveTo>
                  <a:lnTo>
                    <a:pt x="111" y="121"/>
                  </a:lnTo>
                  <a:cubicBezTo>
                    <a:pt x="50" y="109"/>
                    <a:pt x="44" y="94"/>
                    <a:pt x="44" y="75"/>
                  </a:cubicBezTo>
                  <a:cubicBezTo>
                    <a:pt x="44" y="56"/>
                    <a:pt x="65" y="35"/>
                    <a:pt x="100" y="35"/>
                  </a:cubicBezTo>
                  <a:cubicBezTo>
                    <a:pt x="126" y="35"/>
                    <a:pt x="149" y="43"/>
                    <a:pt x="169" y="60"/>
                  </a:cubicBezTo>
                  <a:cubicBezTo>
                    <a:pt x="171" y="62"/>
                    <a:pt x="175" y="63"/>
                    <a:pt x="178" y="63"/>
                  </a:cubicBezTo>
                  <a:cubicBezTo>
                    <a:pt x="181" y="62"/>
                    <a:pt x="184" y="61"/>
                    <a:pt x="186" y="58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8" y="43"/>
                    <a:pt x="196" y="36"/>
                    <a:pt x="191" y="33"/>
                  </a:cubicBezTo>
                  <a:cubicBezTo>
                    <a:pt x="164" y="11"/>
                    <a:pt x="135" y="0"/>
                    <a:pt x="101" y="0"/>
                  </a:cubicBezTo>
                  <a:cubicBezTo>
                    <a:pt x="49" y="0"/>
                    <a:pt x="9" y="34"/>
                    <a:pt x="9" y="76"/>
                  </a:cubicBezTo>
                  <a:cubicBezTo>
                    <a:pt x="9" y="129"/>
                    <a:pt x="56" y="146"/>
                    <a:pt x="102" y="154"/>
                  </a:cubicBezTo>
                  <a:cubicBezTo>
                    <a:pt x="164" y="168"/>
                    <a:pt x="168" y="183"/>
                    <a:pt x="168" y="200"/>
                  </a:cubicBezTo>
                  <a:cubicBezTo>
                    <a:pt x="168" y="226"/>
                    <a:pt x="144" y="243"/>
                    <a:pt x="110" y="243"/>
                  </a:cubicBezTo>
                  <a:cubicBezTo>
                    <a:pt x="78" y="243"/>
                    <a:pt x="52" y="233"/>
                    <a:pt x="27" y="210"/>
                  </a:cubicBezTo>
                  <a:cubicBezTo>
                    <a:pt x="25" y="207"/>
                    <a:pt x="22" y="205"/>
                    <a:pt x="18" y="207"/>
                  </a:cubicBezTo>
                  <a:cubicBezTo>
                    <a:pt x="15" y="207"/>
                    <a:pt x="12" y="208"/>
                    <a:pt x="10" y="210"/>
                  </a:cubicBezTo>
                  <a:cubicBezTo>
                    <a:pt x="3" y="218"/>
                    <a:pt x="3" y="218"/>
                    <a:pt x="3" y="218"/>
                  </a:cubicBezTo>
                  <a:cubicBezTo>
                    <a:pt x="1" y="221"/>
                    <a:pt x="0" y="224"/>
                    <a:pt x="0" y="227"/>
                  </a:cubicBezTo>
                  <a:cubicBezTo>
                    <a:pt x="0" y="230"/>
                    <a:pt x="1" y="233"/>
                    <a:pt x="3" y="235"/>
                  </a:cubicBezTo>
                  <a:cubicBezTo>
                    <a:pt x="34" y="264"/>
                    <a:pt x="68" y="277"/>
                    <a:pt x="109" y="277"/>
                  </a:cubicBezTo>
                  <a:cubicBezTo>
                    <a:pt x="165" y="277"/>
                    <a:pt x="204" y="245"/>
                    <a:pt x="204" y="199"/>
                  </a:cubicBezTo>
                  <a:cubicBezTo>
                    <a:pt x="204" y="147"/>
                    <a:pt x="157" y="131"/>
                    <a:pt x="111" y="12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742F477-529F-4916-8DD8-061C647382D3}"/>
              </a:ext>
            </a:extLst>
          </p:cNvPr>
          <p:cNvGrpSpPr/>
          <p:nvPr/>
        </p:nvGrpSpPr>
        <p:grpSpPr>
          <a:xfrm>
            <a:off x="3818271" y="2384258"/>
            <a:ext cx="697152" cy="743944"/>
            <a:chOff x="8334791" y="2797750"/>
            <a:chExt cx="276049" cy="294577"/>
          </a:xfrm>
          <a:solidFill>
            <a:schemeClr val="accent5">
              <a:lumMod val="75000"/>
            </a:schemeClr>
          </a:solidFill>
        </p:grpSpPr>
        <p:sp>
          <p:nvSpPr>
            <p:cNvPr id="37" name="Freeform 150">
              <a:extLst>
                <a:ext uri="{FF2B5EF4-FFF2-40B4-BE49-F238E27FC236}">
                  <a16:creationId xmlns:a16="http://schemas.microsoft.com/office/drawing/2014/main" id="{8721C5B3-3E86-4D29-B7B9-737CAD0377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23720" y="2864447"/>
              <a:ext cx="98191" cy="122277"/>
            </a:xfrm>
            <a:custGeom>
              <a:avLst/>
              <a:gdLst>
                <a:gd name="T0" fmla="*/ 117 w 234"/>
                <a:gd name="T1" fmla="*/ 288 h 289"/>
                <a:gd name="T2" fmla="*/ 117 w 234"/>
                <a:gd name="T3" fmla="*/ 288 h 289"/>
                <a:gd name="T4" fmla="*/ 233 w 234"/>
                <a:gd name="T5" fmla="*/ 167 h 289"/>
                <a:gd name="T6" fmla="*/ 233 w 234"/>
                <a:gd name="T7" fmla="*/ 47 h 289"/>
                <a:gd name="T8" fmla="*/ 229 w 234"/>
                <a:gd name="T9" fmla="*/ 39 h 289"/>
                <a:gd name="T10" fmla="*/ 221 w 234"/>
                <a:gd name="T11" fmla="*/ 36 h 289"/>
                <a:gd name="T12" fmla="*/ 125 w 234"/>
                <a:gd name="T13" fmla="*/ 5 h 289"/>
                <a:gd name="T14" fmla="*/ 108 w 234"/>
                <a:gd name="T15" fmla="*/ 5 h 289"/>
                <a:gd name="T16" fmla="*/ 105 w 234"/>
                <a:gd name="T17" fmla="*/ 8 h 289"/>
                <a:gd name="T18" fmla="*/ 13 w 234"/>
                <a:gd name="T19" fmla="*/ 36 h 289"/>
                <a:gd name="T20" fmla="*/ 3 w 234"/>
                <a:gd name="T21" fmla="*/ 39 h 289"/>
                <a:gd name="T22" fmla="*/ 0 w 234"/>
                <a:gd name="T23" fmla="*/ 47 h 289"/>
                <a:gd name="T24" fmla="*/ 0 w 234"/>
                <a:gd name="T25" fmla="*/ 167 h 289"/>
                <a:gd name="T26" fmla="*/ 117 w 234"/>
                <a:gd name="T27" fmla="*/ 288 h 289"/>
                <a:gd name="T28" fmla="*/ 23 w 234"/>
                <a:gd name="T29" fmla="*/ 60 h 289"/>
                <a:gd name="T30" fmla="*/ 23 w 234"/>
                <a:gd name="T31" fmla="*/ 60 h 289"/>
                <a:gd name="T32" fmla="*/ 117 w 234"/>
                <a:gd name="T33" fmla="*/ 30 h 289"/>
                <a:gd name="T34" fmla="*/ 210 w 234"/>
                <a:gd name="T35" fmla="*/ 60 h 289"/>
                <a:gd name="T36" fmla="*/ 210 w 234"/>
                <a:gd name="T37" fmla="*/ 167 h 289"/>
                <a:gd name="T38" fmla="*/ 117 w 234"/>
                <a:gd name="T39" fmla="*/ 264 h 289"/>
                <a:gd name="T40" fmla="*/ 23 w 234"/>
                <a:gd name="T41" fmla="*/ 167 h 289"/>
                <a:gd name="T42" fmla="*/ 23 w 234"/>
                <a:gd name="T43" fmla="*/ 6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4" h="289">
                  <a:moveTo>
                    <a:pt x="117" y="288"/>
                  </a:moveTo>
                  <a:lnTo>
                    <a:pt x="117" y="288"/>
                  </a:lnTo>
                  <a:cubicBezTo>
                    <a:pt x="181" y="288"/>
                    <a:pt x="233" y="234"/>
                    <a:pt x="233" y="167"/>
                  </a:cubicBezTo>
                  <a:cubicBezTo>
                    <a:pt x="233" y="47"/>
                    <a:pt x="233" y="47"/>
                    <a:pt x="233" y="47"/>
                  </a:cubicBezTo>
                  <a:cubicBezTo>
                    <a:pt x="233" y="44"/>
                    <a:pt x="232" y="41"/>
                    <a:pt x="229" y="39"/>
                  </a:cubicBezTo>
                  <a:cubicBezTo>
                    <a:pt x="227" y="37"/>
                    <a:pt x="224" y="36"/>
                    <a:pt x="221" y="36"/>
                  </a:cubicBezTo>
                  <a:cubicBezTo>
                    <a:pt x="180" y="39"/>
                    <a:pt x="149" y="29"/>
                    <a:pt x="125" y="5"/>
                  </a:cubicBezTo>
                  <a:cubicBezTo>
                    <a:pt x="120" y="0"/>
                    <a:pt x="113" y="0"/>
                    <a:pt x="108" y="5"/>
                  </a:cubicBezTo>
                  <a:cubicBezTo>
                    <a:pt x="105" y="8"/>
                    <a:pt x="105" y="8"/>
                    <a:pt x="105" y="8"/>
                  </a:cubicBezTo>
                  <a:cubicBezTo>
                    <a:pt x="85" y="30"/>
                    <a:pt x="74" y="39"/>
                    <a:pt x="13" y="36"/>
                  </a:cubicBezTo>
                  <a:cubicBezTo>
                    <a:pt x="9" y="36"/>
                    <a:pt x="6" y="37"/>
                    <a:pt x="3" y="39"/>
                  </a:cubicBezTo>
                  <a:cubicBezTo>
                    <a:pt x="1" y="41"/>
                    <a:pt x="0" y="44"/>
                    <a:pt x="0" y="4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234"/>
                    <a:pt x="52" y="288"/>
                    <a:pt x="117" y="288"/>
                  </a:cubicBezTo>
                  <a:close/>
                  <a:moveTo>
                    <a:pt x="23" y="60"/>
                  </a:moveTo>
                  <a:lnTo>
                    <a:pt x="23" y="60"/>
                  </a:lnTo>
                  <a:cubicBezTo>
                    <a:pt x="78" y="61"/>
                    <a:pt x="95" y="50"/>
                    <a:pt x="117" y="30"/>
                  </a:cubicBezTo>
                  <a:cubicBezTo>
                    <a:pt x="142" y="50"/>
                    <a:pt x="172" y="60"/>
                    <a:pt x="210" y="60"/>
                  </a:cubicBezTo>
                  <a:cubicBezTo>
                    <a:pt x="210" y="167"/>
                    <a:pt x="210" y="167"/>
                    <a:pt x="210" y="167"/>
                  </a:cubicBezTo>
                  <a:cubicBezTo>
                    <a:pt x="210" y="221"/>
                    <a:pt x="168" y="264"/>
                    <a:pt x="117" y="264"/>
                  </a:cubicBezTo>
                  <a:cubicBezTo>
                    <a:pt x="65" y="264"/>
                    <a:pt x="23" y="221"/>
                    <a:pt x="23" y="167"/>
                  </a:cubicBezTo>
                  <a:lnTo>
                    <a:pt x="23" y="6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2" name="Freeform 151">
              <a:extLst>
                <a:ext uri="{FF2B5EF4-FFF2-40B4-BE49-F238E27FC236}">
                  <a16:creationId xmlns:a16="http://schemas.microsoft.com/office/drawing/2014/main" id="{11DEAE1C-890A-4D84-BD2E-1A7A0E7AB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34791" y="2797750"/>
              <a:ext cx="276049" cy="294577"/>
            </a:xfrm>
            <a:custGeom>
              <a:avLst/>
              <a:gdLst>
                <a:gd name="T0" fmla="*/ 584 w 655"/>
                <a:gd name="T1" fmla="*/ 0 h 702"/>
                <a:gd name="T2" fmla="*/ 584 w 655"/>
                <a:gd name="T3" fmla="*/ 0 h 702"/>
                <a:gd name="T4" fmla="*/ 70 w 655"/>
                <a:gd name="T5" fmla="*/ 0 h 702"/>
                <a:gd name="T6" fmla="*/ 0 w 655"/>
                <a:gd name="T7" fmla="*/ 70 h 702"/>
                <a:gd name="T8" fmla="*/ 0 w 655"/>
                <a:gd name="T9" fmla="*/ 630 h 702"/>
                <a:gd name="T10" fmla="*/ 70 w 655"/>
                <a:gd name="T11" fmla="*/ 701 h 702"/>
                <a:gd name="T12" fmla="*/ 584 w 655"/>
                <a:gd name="T13" fmla="*/ 701 h 702"/>
                <a:gd name="T14" fmla="*/ 654 w 655"/>
                <a:gd name="T15" fmla="*/ 630 h 702"/>
                <a:gd name="T16" fmla="*/ 654 w 655"/>
                <a:gd name="T17" fmla="*/ 70 h 702"/>
                <a:gd name="T18" fmla="*/ 584 w 655"/>
                <a:gd name="T19" fmla="*/ 0 h 702"/>
                <a:gd name="T20" fmla="*/ 630 w 655"/>
                <a:gd name="T21" fmla="*/ 630 h 702"/>
                <a:gd name="T22" fmla="*/ 630 w 655"/>
                <a:gd name="T23" fmla="*/ 630 h 702"/>
                <a:gd name="T24" fmla="*/ 584 w 655"/>
                <a:gd name="T25" fmla="*/ 677 h 702"/>
                <a:gd name="T26" fmla="*/ 70 w 655"/>
                <a:gd name="T27" fmla="*/ 677 h 702"/>
                <a:gd name="T28" fmla="*/ 24 w 655"/>
                <a:gd name="T29" fmla="*/ 630 h 702"/>
                <a:gd name="T30" fmla="*/ 24 w 655"/>
                <a:gd name="T31" fmla="*/ 70 h 702"/>
                <a:gd name="T32" fmla="*/ 70 w 655"/>
                <a:gd name="T33" fmla="*/ 23 h 702"/>
                <a:gd name="T34" fmla="*/ 584 w 655"/>
                <a:gd name="T35" fmla="*/ 23 h 702"/>
                <a:gd name="T36" fmla="*/ 630 w 655"/>
                <a:gd name="T37" fmla="*/ 70 h 702"/>
                <a:gd name="T38" fmla="*/ 630 w 655"/>
                <a:gd name="T39" fmla="*/ 630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55" h="702">
                  <a:moveTo>
                    <a:pt x="584" y="0"/>
                  </a:moveTo>
                  <a:lnTo>
                    <a:pt x="584" y="0"/>
                  </a:lnTo>
                  <a:cubicBezTo>
                    <a:pt x="70" y="0"/>
                    <a:pt x="70" y="0"/>
                    <a:pt x="70" y="0"/>
                  </a:cubicBezTo>
                  <a:cubicBezTo>
                    <a:pt x="31" y="0"/>
                    <a:pt x="0" y="31"/>
                    <a:pt x="0" y="70"/>
                  </a:cubicBezTo>
                  <a:cubicBezTo>
                    <a:pt x="0" y="630"/>
                    <a:pt x="0" y="630"/>
                    <a:pt x="0" y="630"/>
                  </a:cubicBezTo>
                  <a:cubicBezTo>
                    <a:pt x="0" y="669"/>
                    <a:pt x="31" y="701"/>
                    <a:pt x="70" y="701"/>
                  </a:cubicBezTo>
                  <a:cubicBezTo>
                    <a:pt x="584" y="701"/>
                    <a:pt x="584" y="701"/>
                    <a:pt x="584" y="701"/>
                  </a:cubicBezTo>
                  <a:cubicBezTo>
                    <a:pt x="622" y="701"/>
                    <a:pt x="654" y="669"/>
                    <a:pt x="654" y="630"/>
                  </a:cubicBezTo>
                  <a:cubicBezTo>
                    <a:pt x="654" y="70"/>
                    <a:pt x="654" y="70"/>
                    <a:pt x="654" y="70"/>
                  </a:cubicBezTo>
                  <a:cubicBezTo>
                    <a:pt x="654" y="31"/>
                    <a:pt x="622" y="0"/>
                    <a:pt x="584" y="0"/>
                  </a:cubicBezTo>
                  <a:close/>
                  <a:moveTo>
                    <a:pt x="630" y="630"/>
                  </a:moveTo>
                  <a:lnTo>
                    <a:pt x="630" y="630"/>
                  </a:lnTo>
                  <a:cubicBezTo>
                    <a:pt x="630" y="656"/>
                    <a:pt x="609" y="677"/>
                    <a:pt x="584" y="677"/>
                  </a:cubicBezTo>
                  <a:cubicBezTo>
                    <a:pt x="70" y="677"/>
                    <a:pt x="70" y="677"/>
                    <a:pt x="70" y="677"/>
                  </a:cubicBezTo>
                  <a:cubicBezTo>
                    <a:pt x="45" y="677"/>
                    <a:pt x="24" y="656"/>
                    <a:pt x="24" y="63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45"/>
                    <a:pt x="45" y="23"/>
                    <a:pt x="70" y="23"/>
                  </a:cubicBezTo>
                  <a:cubicBezTo>
                    <a:pt x="584" y="23"/>
                    <a:pt x="584" y="23"/>
                    <a:pt x="584" y="23"/>
                  </a:cubicBezTo>
                  <a:cubicBezTo>
                    <a:pt x="609" y="23"/>
                    <a:pt x="630" y="45"/>
                    <a:pt x="630" y="70"/>
                  </a:cubicBezTo>
                  <a:lnTo>
                    <a:pt x="630" y="63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3" name="Freeform 152">
              <a:extLst>
                <a:ext uri="{FF2B5EF4-FFF2-40B4-BE49-F238E27FC236}">
                  <a16:creationId xmlns:a16="http://schemas.microsoft.com/office/drawing/2014/main" id="{E0843430-AE7B-47BD-9A46-89A78B9E5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4434" y="2827393"/>
              <a:ext cx="216763" cy="205648"/>
            </a:xfrm>
            <a:custGeom>
              <a:avLst/>
              <a:gdLst>
                <a:gd name="T0" fmla="*/ 501 w 515"/>
                <a:gd name="T1" fmla="*/ 0 h 491"/>
                <a:gd name="T2" fmla="*/ 501 w 515"/>
                <a:gd name="T3" fmla="*/ 0 h 491"/>
                <a:gd name="T4" fmla="*/ 12 w 515"/>
                <a:gd name="T5" fmla="*/ 0 h 491"/>
                <a:gd name="T6" fmla="*/ 0 w 515"/>
                <a:gd name="T7" fmla="*/ 12 h 491"/>
                <a:gd name="T8" fmla="*/ 0 w 515"/>
                <a:gd name="T9" fmla="*/ 479 h 491"/>
                <a:gd name="T10" fmla="*/ 12 w 515"/>
                <a:gd name="T11" fmla="*/ 490 h 491"/>
                <a:gd name="T12" fmla="*/ 501 w 515"/>
                <a:gd name="T13" fmla="*/ 490 h 491"/>
                <a:gd name="T14" fmla="*/ 514 w 515"/>
                <a:gd name="T15" fmla="*/ 479 h 491"/>
                <a:gd name="T16" fmla="*/ 514 w 515"/>
                <a:gd name="T17" fmla="*/ 12 h 491"/>
                <a:gd name="T18" fmla="*/ 501 w 515"/>
                <a:gd name="T19" fmla="*/ 0 h 491"/>
                <a:gd name="T20" fmla="*/ 490 w 515"/>
                <a:gd name="T21" fmla="*/ 467 h 491"/>
                <a:gd name="T22" fmla="*/ 490 w 515"/>
                <a:gd name="T23" fmla="*/ 467 h 491"/>
                <a:gd name="T24" fmla="*/ 24 w 515"/>
                <a:gd name="T25" fmla="*/ 467 h 491"/>
                <a:gd name="T26" fmla="*/ 24 w 515"/>
                <a:gd name="T27" fmla="*/ 24 h 491"/>
                <a:gd name="T28" fmla="*/ 490 w 515"/>
                <a:gd name="T29" fmla="*/ 24 h 491"/>
                <a:gd name="T30" fmla="*/ 490 w 515"/>
                <a:gd name="T31" fmla="*/ 467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5" h="491">
                  <a:moveTo>
                    <a:pt x="501" y="0"/>
                  </a:moveTo>
                  <a:lnTo>
                    <a:pt x="501" y="0"/>
                  </a:ln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0" y="485"/>
                    <a:pt x="5" y="490"/>
                    <a:pt x="12" y="490"/>
                  </a:cubicBezTo>
                  <a:cubicBezTo>
                    <a:pt x="501" y="490"/>
                    <a:pt x="501" y="490"/>
                    <a:pt x="501" y="490"/>
                  </a:cubicBezTo>
                  <a:cubicBezTo>
                    <a:pt x="508" y="490"/>
                    <a:pt x="514" y="485"/>
                    <a:pt x="514" y="479"/>
                  </a:cubicBezTo>
                  <a:cubicBezTo>
                    <a:pt x="514" y="12"/>
                    <a:pt x="514" y="12"/>
                    <a:pt x="514" y="12"/>
                  </a:cubicBezTo>
                  <a:cubicBezTo>
                    <a:pt x="514" y="5"/>
                    <a:pt x="508" y="0"/>
                    <a:pt x="501" y="0"/>
                  </a:cubicBezTo>
                  <a:close/>
                  <a:moveTo>
                    <a:pt x="490" y="467"/>
                  </a:moveTo>
                  <a:lnTo>
                    <a:pt x="490" y="467"/>
                  </a:lnTo>
                  <a:cubicBezTo>
                    <a:pt x="24" y="467"/>
                    <a:pt x="24" y="467"/>
                    <a:pt x="24" y="467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490" y="24"/>
                    <a:pt x="490" y="24"/>
                    <a:pt x="490" y="24"/>
                  </a:cubicBezTo>
                  <a:lnTo>
                    <a:pt x="490" y="46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4" name="Freeform 153">
              <a:extLst>
                <a:ext uri="{FF2B5EF4-FFF2-40B4-BE49-F238E27FC236}">
                  <a16:creationId xmlns:a16="http://schemas.microsoft.com/office/drawing/2014/main" id="{DBE88A96-C8F1-4E60-8A94-75E899E95D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7068" y="3036747"/>
              <a:ext cx="35200" cy="35200"/>
            </a:xfrm>
            <a:custGeom>
              <a:avLst/>
              <a:gdLst>
                <a:gd name="T0" fmla="*/ 41 w 84"/>
                <a:gd name="T1" fmla="*/ 0 h 83"/>
                <a:gd name="T2" fmla="*/ 41 w 84"/>
                <a:gd name="T3" fmla="*/ 0 h 83"/>
                <a:gd name="T4" fmla="*/ 0 w 84"/>
                <a:gd name="T5" fmla="*/ 41 h 83"/>
                <a:gd name="T6" fmla="*/ 41 w 84"/>
                <a:gd name="T7" fmla="*/ 82 h 83"/>
                <a:gd name="T8" fmla="*/ 83 w 84"/>
                <a:gd name="T9" fmla="*/ 41 h 83"/>
                <a:gd name="T10" fmla="*/ 41 w 84"/>
                <a:gd name="T11" fmla="*/ 0 h 83"/>
                <a:gd name="T12" fmla="*/ 41 w 84"/>
                <a:gd name="T13" fmla="*/ 58 h 83"/>
                <a:gd name="T14" fmla="*/ 41 w 84"/>
                <a:gd name="T15" fmla="*/ 58 h 83"/>
                <a:gd name="T16" fmla="*/ 24 w 84"/>
                <a:gd name="T17" fmla="*/ 41 h 83"/>
                <a:gd name="T18" fmla="*/ 41 w 84"/>
                <a:gd name="T19" fmla="*/ 24 h 83"/>
                <a:gd name="T20" fmla="*/ 59 w 84"/>
                <a:gd name="T21" fmla="*/ 41 h 83"/>
                <a:gd name="T22" fmla="*/ 41 w 84"/>
                <a:gd name="T23" fmla="*/ 5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3">
                  <a:moveTo>
                    <a:pt x="41" y="0"/>
                  </a:moveTo>
                  <a:lnTo>
                    <a:pt x="41" y="0"/>
                  </a:lnTo>
                  <a:cubicBezTo>
                    <a:pt x="19" y="0"/>
                    <a:pt x="0" y="18"/>
                    <a:pt x="0" y="41"/>
                  </a:cubicBezTo>
                  <a:cubicBezTo>
                    <a:pt x="0" y="63"/>
                    <a:pt x="19" y="82"/>
                    <a:pt x="41" y="82"/>
                  </a:cubicBezTo>
                  <a:cubicBezTo>
                    <a:pt x="64" y="82"/>
                    <a:pt x="83" y="63"/>
                    <a:pt x="83" y="41"/>
                  </a:cubicBezTo>
                  <a:cubicBezTo>
                    <a:pt x="83" y="18"/>
                    <a:pt x="64" y="0"/>
                    <a:pt x="41" y="0"/>
                  </a:cubicBezTo>
                  <a:close/>
                  <a:moveTo>
                    <a:pt x="41" y="58"/>
                  </a:moveTo>
                  <a:lnTo>
                    <a:pt x="41" y="58"/>
                  </a:lnTo>
                  <a:cubicBezTo>
                    <a:pt x="32" y="58"/>
                    <a:pt x="24" y="51"/>
                    <a:pt x="24" y="41"/>
                  </a:cubicBezTo>
                  <a:cubicBezTo>
                    <a:pt x="24" y="31"/>
                    <a:pt x="32" y="24"/>
                    <a:pt x="41" y="24"/>
                  </a:cubicBezTo>
                  <a:cubicBezTo>
                    <a:pt x="51" y="24"/>
                    <a:pt x="59" y="31"/>
                    <a:pt x="59" y="41"/>
                  </a:cubicBezTo>
                  <a:cubicBezTo>
                    <a:pt x="59" y="51"/>
                    <a:pt x="51" y="58"/>
                    <a:pt x="41" y="5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C4CAD47-075D-482E-A176-9721A074DA7C}"/>
              </a:ext>
            </a:extLst>
          </p:cNvPr>
          <p:cNvGrpSpPr/>
          <p:nvPr/>
        </p:nvGrpSpPr>
        <p:grpSpPr>
          <a:xfrm>
            <a:off x="7977676" y="2363541"/>
            <a:ext cx="574107" cy="785379"/>
            <a:chOff x="8357023" y="4735654"/>
            <a:chExt cx="231584" cy="316807"/>
          </a:xfrm>
          <a:solidFill>
            <a:schemeClr val="accent3"/>
          </a:solidFill>
        </p:grpSpPr>
        <p:sp>
          <p:nvSpPr>
            <p:cNvPr id="46" name="Freeform 122">
              <a:extLst>
                <a:ext uri="{FF2B5EF4-FFF2-40B4-BE49-F238E27FC236}">
                  <a16:creationId xmlns:a16="http://schemas.microsoft.com/office/drawing/2014/main" id="{8BB83915-A335-40D4-A7CE-4BE151D01D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8541" y="4735654"/>
              <a:ext cx="62991" cy="62991"/>
            </a:xfrm>
            <a:custGeom>
              <a:avLst/>
              <a:gdLst>
                <a:gd name="T0" fmla="*/ 0 w 148"/>
                <a:gd name="T1" fmla="*/ 74 h 150"/>
                <a:gd name="T2" fmla="*/ 0 w 148"/>
                <a:gd name="T3" fmla="*/ 74 h 150"/>
                <a:gd name="T4" fmla="*/ 74 w 148"/>
                <a:gd name="T5" fmla="*/ 149 h 150"/>
                <a:gd name="T6" fmla="*/ 147 w 148"/>
                <a:gd name="T7" fmla="*/ 74 h 150"/>
                <a:gd name="T8" fmla="*/ 74 w 148"/>
                <a:gd name="T9" fmla="*/ 0 h 150"/>
                <a:gd name="T10" fmla="*/ 0 w 148"/>
                <a:gd name="T11" fmla="*/ 74 h 150"/>
                <a:gd name="T12" fmla="*/ 125 w 148"/>
                <a:gd name="T13" fmla="*/ 74 h 150"/>
                <a:gd name="T14" fmla="*/ 125 w 148"/>
                <a:gd name="T15" fmla="*/ 74 h 150"/>
                <a:gd name="T16" fmla="*/ 74 w 148"/>
                <a:gd name="T17" fmla="*/ 125 h 150"/>
                <a:gd name="T18" fmla="*/ 23 w 148"/>
                <a:gd name="T19" fmla="*/ 74 h 150"/>
                <a:gd name="T20" fmla="*/ 74 w 148"/>
                <a:gd name="T21" fmla="*/ 23 h 150"/>
                <a:gd name="T22" fmla="*/ 125 w 148"/>
                <a:gd name="T23" fmla="*/ 74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8" h="150">
                  <a:moveTo>
                    <a:pt x="0" y="74"/>
                  </a:moveTo>
                  <a:lnTo>
                    <a:pt x="0" y="74"/>
                  </a:lnTo>
                  <a:cubicBezTo>
                    <a:pt x="0" y="115"/>
                    <a:pt x="33" y="149"/>
                    <a:pt x="74" y="149"/>
                  </a:cubicBezTo>
                  <a:cubicBezTo>
                    <a:pt x="114" y="149"/>
                    <a:pt x="147" y="115"/>
                    <a:pt x="147" y="74"/>
                  </a:cubicBezTo>
                  <a:cubicBezTo>
                    <a:pt x="147" y="33"/>
                    <a:pt x="114" y="0"/>
                    <a:pt x="74" y="0"/>
                  </a:cubicBezTo>
                  <a:cubicBezTo>
                    <a:pt x="33" y="0"/>
                    <a:pt x="0" y="33"/>
                    <a:pt x="0" y="74"/>
                  </a:cubicBezTo>
                  <a:close/>
                  <a:moveTo>
                    <a:pt x="125" y="74"/>
                  </a:moveTo>
                  <a:lnTo>
                    <a:pt x="125" y="74"/>
                  </a:lnTo>
                  <a:cubicBezTo>
                    <a:pt x="125" y="102"/>
                    <a:pt x="102" y="125"/>
                    <a:pt x="74" y="125"/>
                  </a:cubicBezTo>
                  <a:cubicBezTo>
                    <a:pt x="45" y="125"/>
                    <a:pt x="23" y="102"/>
                    <a:pt x="23" y="74"/>
                  </a:cubicBezTo>
                  <a:cubicBezTo>
                    <a:pt x="23" y="46"/>
                    <a:pt x="45" y="23"/>
                    <a:pt x="74" y="23"/>
                  </a:cubicBezTo>
                  <a:cubicBezTo>
                    <a:pt x="102" y="23"/>
                    <a:pt x="125" y="46"/>
                    <a:pt x="125" y="7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7" name="Freeform 123">
              <a:extLst>
                <a:ext uri="{FF2B5EF4-FFF2-40B4-BE49-F238E27FC236}">
                  <a16:creationId xmlns:a16="http://schemas.microsoft.com/office/drawing/2014/main" id="{C118838D-E5C0-4802-B950-40B2B0444B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57023" y="4802350"/>
              <a:ext cx="207500" cy="224174"/>
            </a:xfrm>
            <a:custGeom>
              <a:avLst/>
              <a:gdLst>
                <a:gd name="T0" fmla="*/ 369 w 494"/>
                <a:gd name="T1" fmla="*/ 283 h 532"/>
                <a:gd name="T2" fmla="*/ 369 w 494"/>
                <a:gd name="T3" fmla="*/ 283 h 532"/>
                <a:gd name="T4" fmla="*/ 420 w 494"/>
                <a:gd name="T5" fmla="*/ 303 h 532"/>
                <a:gd name="T6" fmla="*/ 493 w 494"/>
                <a:gd name="T7" fmla="*/ 229 h 532"/>
                <a:gd name="T8" fmla="*/ 420 w 494"/>
                <a:gd name="T9" fmla="*/ 154 h 532"/>
                <a:gd name="T10" fmla="*/ 395 w 494"/>
                <a:gd name="T11" fmla="*/ 159 h 532"/>
                <a:gd name="T12" fmla="*/ 395 w 494"/>
                <a:gd name="T13" fmla="*/ 115 h 532"/>
                <a:gd name="T14" fmla="*/ 280 w 494"/>
                <a:gd name="T15" fmla="*/ 0 h 532"/>
                <a:gd name="T16" fmla="*/ 255 w 494"/>
                <a:gd name="T17" fmla="*/ 0 h 532"/>
                <a:gd name="T18" fmla="*/ 144 w 494"/>
                <a:gd name="T19" fmla="*/ 93 h 532"/>
                <a:gd name="T20" fmla="*/ 126 w 494"/>
                <a:gd name="T21" fmla="*/ 91 h 532"/>
                <a:gd name="T22" fmla="*/ 52 w 494"/>
                <a:gd name="T23" fmla="*/ 166 h 532"/>
                <a:gd name="T24" fmla="*/ 126 w 494"/>
                <a:gd name="T25" fmla="*/ 239 h 532"/>
                <a:gd name="T26" fmla="*/ 141 w 494"/>
                <a:gd name="T27" fmla="*/ 238 h 532"/>
                <a:gd name="T28" fmla="*/ 141 w 494"/>
                <a:gd name="T29" fmla="*/ 249 h 532"/>
                <a:gd name="T30" fmla="*/ 138 w 494"/>
                <a:gd name="T31" fmla="*/ 249 h 532"/>
                <a:gd name="T32" fmla="*/ 115 w 494"/>
                <a:gd name="T33" fmla="*/ 249 h 532"/>
                <a:gd name="T34" fmla="*/ 0 w 494"/>
                <a:gd name="T35" fmla="*/ 363 h 532"/>
                <a:gd name="T36" fmla="*/ 0 w 494"/>
                <a:gd name="T37" fmla="*/ 520 h 532"/>
                <a:gd name="T38" fmla="*/ 11 w 494"/>
                <a:gd name="T39" fmla="*/ 531 h 532"/>
                <a:gd name="T40" fmla="*/ 242 w 494"/>
                <a:gd name="T41" fmla="*/ 531 h 532"/>
                <a:gd name="T42" fmla="*/ 253 w 494"/>
                <a:gd name="T43" fmla="*/ 520 h 532"/>
                <a:gd name="T44" fmla="*/ 253 w 494"/>
                <a:gd name="T45" fmla="*/ 363 h 532"/>
                <a:gd name="T46" fmla="*/ 220 w 494"/>
                <a:gd name="T47" fmla="*/ 283 h 532"/>
                <a:gd name="T48" fmla="*/ 369 w 494"/>
                <a:gd name="T49" fmla="*/ 283 h 532"/>
                <a:gd name="T50" fmla="*/ 471 w 494"/>
                <a:gd name="T51" fmla="*/ 229 h 532"/>
                <a:gd name="T52" fmla="*/ 471 w 494"/>
                <a:gd name="T53" fmla="*/ 229 h 532"/>
                <a:gd name="T54" fmla="*/ 420 w 494"/>
                <a:gd name="T55" fmla="*/ 279 h 532"/>
                <a:gd name="T56" fmla="*/ 369 w 494"/>
                <a:gd name="T57" fmla="*/ 229 h 532"/>
                <a:gd name="T58" fmla="*/ 420 w 494"/>
                <a:gd name="T59" fmla="*/ 178 h 532"/>
                <a:gd name="T60" fmla="*/ 471 w 494"/>
                <a:gd name="T61" fmla="*/ 229 h 532"/>
                <a:gd name="T62" fmla="*/ 75 w 494"/>
                <a:gd name="T63" fmla="*/ 166 h 532"/>
                <a:gd name="T64" fmla="*/ 75 w 494"/>
                <a:gd name="T65" fmla="*/ 166 h 532"/>
                <a:gd name="T66" fmla="*/ 126 w 494"/>
                <a:gd name="T67" fmla="*/ 115 h 532"/>
                <a:gd name="T68" fmla="*/ 177 w 494"/>
                <a:gd name="T69" fmla="*/ 166 h 532"/>
                <a:gd name="T70" fmla="*/ 126 w 494"/>
                <a:gd name="T71" fmla="*/ 217 h 532"/>
                <a:gd name="T72" fmla="*/ 75 w 494"/>
                <a:gd name="T73" fmla="*/ 166 h 532"/>
                <a:gd name="T74" fmla="*/ 164 w 494"/>
                <a:gd name="T75" fmla="*/ 229 h 532"/>
                <a:gd name="T76" fmla="*/ 164 w 494"/>
                <a:gd name="T77" fmla="*/ 229 h 532"/>
                <a:gd name="T78" fmla="*/ 201 w 494"/>
                <a:gd name="T79" fmla="*/ 166 h 532"/>
                <a:gd name="T80" fmla="*/ 166 w 494"/>
                <a:gd name="T81" fmla="*/ 102 h 532"/>
                <a:gd name="T82" fmla="*/ 255 w 494"/>
                <a:gd name="T83" fmla="*/ 24 h 532"/>
                <a:gd name="T84" fmla="*/ 280 w 494"/>
                <a:gd name="T85" fmla="*/ 24 h 532"/>
                <a:gd name="T86" fmla="*/ 371 w 494"/>
                <a:gd name="T87" fmla="*/ 115 h 532"/>
                <a:gd name="T88" fmla="*/ 371 w 494"/>
                <a:gd name="T89" fmla="*/ 173 h 532"/>
                <a:gd name="T90" fmla="*/ 345 w 494"/>
                <a:gd name="T91" fmla="*/ 229 h 532"/>
                <a:gd name="T92" fmla="*/ 352 w 494"/>
                <a:gd name="T93" fmla="*/ 259 h 532"/>
                <a:gd name="T94" fmla="*/ 188 w 494"/>
                <a:gd name="T95" fmla="*/ 259 h 532"/>
                <a:gd name="T96" fmla="*/ 187 w 494"/>
                <a:gd name="T97" fmla="*/ 260 h 532"/>
                <a:gd name="T98" fmla="*/ 164 w 494"/>
                <a:gd name="T99" fmla="*/ 252 h 532"/>
                <a:gd name="T100" fmla="*/ 164 w 494"/>
                <a:gd name="T101" fmla="*/ 229 h 532"/>
                <a:gd name="T102" fmla="*/ 230 w 494"/>
                <a:gd name="T103" fmla="*/ 508 h 532"/>
                <a:gd name="T104" fmla="*/ 230 w 494"/>
                <a:gd name="T105" fmla="*/ 508 h 532"/>
                <a:gd name="T106" fmla="*/ 23 w 494"/>
                <a:gd name="T107" fmla="*/ 508 h 532"/>
                <a:gd name="T108" fmla="*/ 23 w 494"/>
                <a:gd name="T109" fmla="*/ 363 h 532"/>
                <a:gd name="T110" fmla="*/ 115 w 494"/>
                <a:gd name="T111" fmla="*/ 272 h 532"/>
                <a:gd name="T112" fmla="*/ 138 w 494"/>
                <a:gd name="T113" fmla="*/ 272 h 532"/>
                <a:gd name="T114" fmla="*/ 230 w 494"/>
                <a:gd name="T115" fmla="*/ 363 h 532"/>
                <a:gd name="T116" fmla="*/ 230 w 494"/>
                <a:gd name="T117" fmla="*/ 508 h 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4" h="532">
                  <a:moveTo>
                    <a:pt x="369" y="283"/>
                  </a:moveTo>
                  <a:lnTo>
                    <a:pt x="369" y="283"/>
                  </a:lnTo>
                  <a:cubicBezTo>
                    <a:pt x="382" y="296"/>
                    <a:pt x="400" y="303"/>
                    <a:pt x="420" y="303"/>
                  </a:cubicBezTo>
                  <a:cubicBezTo>
                    <a:pt x="460" y="303"/>
                    <a:pt x="493" y="270"/>
                    <a:pt x="493" y="229"/>
                  </a:cubicBezTo>
                  <a:cubicBezTo>
                    <a:pt x="493" y="187"/>
                    <a:pt x="460" y="154"/>
                    <a:pt x="420" y="154"/>
                  </a:cubicBezTo>
                  <a:cubicBezTo>
                    <a:pt x="410" y="154"/>
                    <a:pt x="402" y="156"/>
                    <a:pt x="395" y="159"/>
                  </a:cubicBezTo>
                  <a:cubicBezTo>
                    <a:pt x="395" y="115"/>
                    <a:pt x="395" y="115"/>
                    <a:pt x="395" y="115"/>
                  </a:cubicBezTo>
                  <a:cubicBezTo>
                    <a:pt x="395" y="52"/>
                    <a:pt x="343" y="0"/>
                    <a:pt x="280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00" y="0"/>
                    <a:pt x="154" y="40"/>
                    <a:pt x="144" y="93"/>
                  </a:cubicBezTo>
                  <a:cubicBezTo>
                    <a:pt x="137" y="92"/>
                    <a:pt x="132" y="91"/>
                    <a:pt x="126" y="91"/>
                  </a:cubicBezTo>
                  <a:cubicBezTo>
                    <a:pt x="85" y="91"/>
                    <a:pt x="52" y="124"/>
                    <a:pt x="52" y="166"/>
                  </a:cubicBezTo>
                  <a:cubicBezTo>
                    <a:pt x="52" y="206"/>
                    <a:pt x="85" y="239"/>
                    <a:pt x="126" y="239"/>
                  </a:cubicBezTo>
                  <a:cubicBezTo>
                    <a:pt x="131" y="239"/>
                    <a:pt x="136" y="239"/>
                    <a:pt x="141" y="238"/>
                  </a:cubicBezTo>
                  <a:cubicBezTo>
                    <a:pt x="141" y="249"/>
                    <a:pt x="141" y="249"/>
                    <a:pt x="141" y="249"/>
                  </a:cubicBezTo>
                  <a:cubicBezTo>
                    <a:pt x="141" y="249"/>
                    <a:pt x="139" y="249"/>
                    <a:pt x="138" y="249"/>
                  </a:cubicBezTo>
                  <a:cubicBezTo>
                    <a:pt x="115" y="249"/>
                    <a:pt x="115" y="249"/>
                    <a:pt x="115" y="249"/>
                  </a:cubicBezTo>
                  <a:cubicBezTo>
                    <a:pt x="51" y="249"/>
                    <a:pt x="0" y="300"/>
                    <a:pt x="0" y="36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0" y="526"/>
                    <a:pt x="5" y="531"/>
                    <a:pt x="11" y="531"/>
                  </a:cubicBezTo>
                  <a:cubicBezTo>
                    <a:pt x="242" y="531"/>
                    <a:pt x="242" y="531"/>
                    <a:pt x="242" y="531"/>
                  </a:cubicBezTo>
                  <a:cubicBezTo>
                    <a:pt x="248" y="531"/>
                    <a:pt x="253" y="526"/>
                    <a:pt x="253" y="520"/>
                  </a:cubicBezTo>
                  <a:cubicBezTo>
                    <a:pt x="253" y="363"/>
                    <a:pt x="253" y="363"/>
                    <a:pt x="253" y="363"/>
                  </a:cubicBezTo>
                  <a:cubicBezTo>
                    <a:pt x="253" y="332"/>
                    <a:pt x="241" y="304"/>
                    <a:pt x="220" y="283"/>
                  </a:cubicBezTo>
                  <a:lnTo>
                    <a:pt x="369" y="283"/>
                  </a:lnTo>
                  <a:close/>
                  <a:moveTo>
                    <a:pt x="471" y="229"/>
                  </a:moveTo>
                  <a:lnTo>
                    <a:pt x="471" y="229"/>
                  </a:lnTo>
                  <a:cubicBezTo>
                    <a:pt x="471" y="257"/>
                    <a:pt x="448" y="279"/>
                    <a:pt x="420" y="279"/>
                  </a:cubicBezTo>
                  <a:cubicBezTo>
                    <a:pt x="391" y="279"/>
                    <a:pt x="369" y="257"/>
                    <a:pt x="369" y="229"/>
                  </a:cubicBezTo>
                  <a:cubicBezTo>
                    <a:pt x="369" y="201"/>
                    <a:pt x="391" y="178"/>
                    <a:pt x="420" y="178"/>
                  </a:cubicBezTo>
                  <a:cubicBezTo>
                    <a:pt x="448" y="178"/>
                    <a:pt x="471" y="201"/>
                    <a:pt x="471" y="229"/>
                  </a:cubicBezTo>
                  <a:close/>
                  <a:moveTo>
                    <a:pt x="75" y="166"/>
                  </a:moveTo>
                  <a:lnTo>
                    <a:pt x="75" y="166"/>
                  </a:lnTo>
                  <a:cubicBezTo>
                    <a:pt x="75" y="137"/>
                    <a:pt x="98" y="115"/>
                    <a:pt x="126" y="115"/>
                  </a:cubicBezTo>
                  <a:cubicBezTo>
                    <a:pt x="154" y="115"/>
                    <a:pt x="177" y="137"/>
                    <a:pt x="177" y="166"/>
                  </a:cubicBezTo>
                  <a:cubicBezTo>
                    <a:pt x="177" y="194"/>
                    <a:pt x="154" y="217"/>
                    <a:pt x="126" y="217"/>
                  </a:cubicBezTo>
                  <a:cubicBezTo>
                    <a:pt x="98" y="217"/>
                    <a:pt x="75" y="194"/>
                    <a:pt x="75" y="166"/>
                  </a:cubicBezTo>
                  <a:close/>
                  <a:moveTo>
                    <a:pt x="164" y="229"/>
                  </a:moveTo>
                  <a:lnTo>
                    <a:pt x="164" y="229"/>
                  </a:lnTo>
                  <a:cubicBezTo>
                    <a:pt x="186" y="216"/>
                    <a:pt x="201" y="193"/>
                    <a:pt x="201" y="166"/>
                  </a:cubicBezTo>
                  <a:cubicBezTo>
                    <a:pt x="201" y="138"/>
                    <a:pt x="186" y="116"/>
                    <a:pt x="166" y="102"/>
                  </a:cubicBezTo>
                  <a:cubicBezTo>
                    <a:pt x="172" y="57"/>
                    <a:pt x="210" y="24"/>
                    <a:pt x="255" y="24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330" y="24"/>
                    <a:pt x="371" y="65"/>
                    <a:pt x="371" y="115"/>
                  </a:cubicBezTo>
                  <a:cubicBezTo>
                    <a:pt x="371" y="173"/>
                    <a:pt x="371" y="173"/>
                    <a:pt x="371" y="173"/>
                  </a:cubicBezTo>
                  <a:cubicBezTo>
                    <a:pt x="355" y="186"/>
                    <a:pt x="345" y="206"/>
                    <a:pt x="345" y="229"/>
                  </a:cubicBezTo>
                  <a:cubicBezTo>
                    <a:pt x="345" y="239"/>
                    <a:pt x="348" y="250"/>
                    <a:pt x="352" y="259"/>
                  </a:cubicBezTo>
                  <a:cubicBezTo>
                    <a:pt x="188" y="259"/>
                    <a:pt x="188" y="259"/>
                    <a:pt x="188" y="259"/>
                  </a:cubicBezTo>
                  <a:cubicBezTo>
                    <a:pt x="188" y="259"/>
                    <a:pt x="188" y="260"/>
                    <a:pt x="187" y="260"/>
                  </a:cubicBezTo>
                  <a:cubicBezTo>
                    <a:pt x="180" y="256"/>
                    <a:pt x="173" y="254"/>
                    <a:pt x="164" y="252"/>
                  </a:cubicBezTo>
                  <a:lnTo>
                    <a:pt x="164" y="229"/>
                  </a:lnTo>
                  <a:close/>
                  <a:moveTo>
                    <a:pt x="230" y="508"/>
                  </a:moveTo>
                  <a:lnTo>
                    <a:pt x="230" y="508"/>
                  </a:lnTo>
                  <a:cubicBezTo>
                    <a:pt x="23" y="508"/>
                    <a:pt x="23" y="508"/>
                    <a:pt x="23" y="508"/>
                  </a:cubicBezTo>
                  <a:cubicBezTo>
                    <a:pt x="23" y="363"/>
                    <a:pt x="23" y="363"/>
                    <a:pt x="23" y="363"/>
                  </a:cubicBezTo>
                  <a:cubicBezTo>
                    <a:pt x="23" y="312"/>
                    <a:pt x="64" y="272"/>
                    <a:pt x="115" y="272"/>
                  </a:cubicBezTo>
                  <a:cubicBezTo>
                    <a:pt x="138" y="272"/>
                    <a:pt x="138" y="272"/>
                    <a:pt x="138" y="272"/>
                  </a:cubicBezTo>
                  <a:cubicBezTo>
                    <a:pt x="188" y="272"/>
                    <a:pt x="230" y="312"/>
                    <a:pt x="230" y="363"/>
                  </a:cubicBezTo>
                  <a:lnTo>
                    <a:pt x="230" y="50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8" name="Freeform 124">
              <a:extLst>
                <a:ext uri="{FF2B5EF4-FFF2-40B4-BE49-F238E27FC236}">
                  <a16:creationId xmlns:a16="http://schemas.microsoft.com/office/drawing/2014/main" id="{2745C62D-A797-49DB-85F3-426ABCE0C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1152" y="4933890"/>
              <a:ext cx="107455" cy="118571"/>
            </a:xfrm>
            <a:custGeom>
              <a:avLst/>
              <a:gdLst>
                <a:gd name="T0" fmla="*/ 138 w 255"/>
                <a:gd name="T1" fmla="*/ 0 h 283"/>
                <a:gd name="T2" fmla="*/ 138 w 255"/>
                <a:gd name="T3" fmla="*/ 0 h 283"/>
                <a:gd name="T4" fmla="*/ 114 w 255"/>
                <a:gd name="T5" fmla="*/ 0 h 283"/>
                <a:gd name="T6" fmla="*/ 0 w 255"/>
                <a:gd name="T7" fmla="*/ 115 h 283"/>
                <a:gd name="T8" fmla="*/ 0 w 255"/>
                <a:gd name="T9" fmla="*/ 271 h 283"/>
                <a:gd name="T10" fmla="*/ 11 w 255"/>
                <a:gd name="T11" fmla="*/ 282 h 283"/>
                <a:gd name="T12" fmla="*/ 241 w 255"/>
                <a:gd name="T13" fmla="*/ 282 h 283"/>
                <a:gd name="T14" fmla="*/ 254 w 255"/>
                <a:gd name="T15" fmla="*/ 271 h 283"/>
                <a:gd name="T16" fmla="*/ 254 w 255"/>
                <a:gd name="T17" fmla="*/ 115 h 283"/>
                <a:gd name="T18" fmla="*/ 138 w 255"/>
                <a:gd name="T19" fmla="*/ 0 h 283"/>
                <a:gd name="T20" fmla="*/ 230 w 255"/>
                <a:gd name="T21" fmla="*/ 260 h 283"/>
                <a:gd name="T22" fmla="*/ 230 w 255"/>
                <a:gd name="T23" fmla="*/ 260 h 283"/>
                <a:gd name="T24" fmla="*/ 22 w 255"/>
                <a:gd name="T25" fmla="*/ 260 h 283"/>
                <a:gd name="T26" fmla="*/ 22 w 255"/>
                <a:gd name="T27" fmla="*/ 115 h 283"/>
                <a:gd name="T28" fmla="*/ 114 w 255"/>
                <a:gd name="T29" fmla="*/ 23 h 283"/>
                <a:gd name="T30" fmla="*/ 138 w 255"/>
                <a:gd name="T31" fmla="*/ 23 h 283"/>
                <a:gd name="T32" fmla="*/ 230 w 255"/>
                <a:gd name="T33" fmla="*/ 115 h 283"/>
                <a:gd name="T34" fmla="*/ 230 w 255"/>
                <a:gd name="T35" fmla="*/ 2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5" h="283">
                  <a:moveTo>
                    <a:pt x="138" y="0"/>
                  </a:moveTo>
                  <a:lnTo>
                    <a:pt x="138" y="0"/>
                  </a:lnTo>
                  <a:cubicBezTo>
                    <a:pt x="114" y="0"/>
                    <a:pt x="114" y="0"/>
                    <a:pt x="114" y="0"/>
                  </a:cubicBezTo>
                  <a:cubicBezTo>
                    <a:pt x="51" y="0"/>
                    <a:pt x="0" y="51"/>
                    <a:pt x="0" y="115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277"/>
                    <a:pt x="5" y="282"/>
                    <a:pt x="11" y="282"/>
                  </a:cubicBezTo>
                  <a:cubicBezTo>
                    <a:pt x="241" y="282"/>
                    <a:pt x="241" y="282"/>
                    <a:pt x="241" y="282"/>
                  </a:cubicBezTo>
                  <a:cubicBezTo>
                    <a:pt x="247" y="282"/>
                    <a:pt x="254" y="277"/>
                    <a:pt x="254" y="271"/>
                  </a:cubicBezTo>
                  <a:cubicBezTo>
                    <a:pt x="254" y="115"/>
                    <a:pt x="254" y="115"/>
                    <a:pt x="254" y="115"/>
                  </a:cubicBezTo>
                  <a:cubicBezTo>
                    <a:pt x="254" y="51"/>
                    <a:pt x="202" y="0"/>
                    <a:pt x="138" y="0"/>
                  </a:cubicBezTo>
                  <a:close/>
                  <a:moveTo>
                    <a:pt x="230" y="260"/>
                  </a:moveTo>
                  <a:lnTo>
                    <a:pt x="230" y="260"/>
                  </a:lnTo>
                  <a:cubicBezTo>
                    <a:pt x="22" y="260"/>
                    <a:pt x="22" y="260"/>
                    <a:pt x="22" y="260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22" y="64"/>
                    <a:pt x="64" y="23"/>
                    <a:pt x="114" y="23"/>
                  </a:cubicBezTo>
                  <a:cubicBezTo>
                    <a:pt x="138" y="23"/>
                    <a:pt x="138" y="23"/>
                    <a:pt x="138" y="23"/>
                  </a:cubicBezTo>
                  <a:cubicBezTo>
                    <a:pt x="189" y="23"/>
                    <a:pt x="230" y="64"/>
                    <a:pt x="230" y="115"/>
                  </a:cubicBezTo>
                  <a:lnTo>
                    <a:pt x="230" y="26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0782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"/>
          <p:cNvSpPr>
            <a:spLocks noGrp="1"/>
          </p:cNvSpPr>
          <p:nvPr>
            <p:ph type="title"/>
          </p:nvPr>
        </p:nvSpPr>
        <p:spPr bwMode="gray"/>
        <p:txBody>
          <a:bodyPr>
            <a:normAutofit/>
          </a:bodyPr>
          <a:lstStyle/>
          <a:p>
            <a:r>
              <a:rPr lang="en-US" dirty="0"/>
              <a:t>Classification Of Attackers</a:t>
            </a:r>
          </a:p>
        </p:txBody>
      </p:sp>
      <p:graphicFrame>
        <p:nvGraphicFramePr>
          <p:cNvPr id="47" name="Inhaltsplatzhalter 4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02703424"/>
              </p:ext>
            </p:extLst>
          </p:nvPr>
        </p:nvGraphicFramePr>
        <p:xfrm>
          <a:off x="1025264" y="1511300"/>
          <a:ext cx="10625829" cy="4287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5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6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2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27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>
                          <a:solidFill>
                            <a:schemeClr val="tx1"/>
                          </a:solidFill>
                          <a:latin typeface="Bebas Neue" panose="020B0506020202020201" pitchFamily="34" charset="0"/>
                        </a:rPr>
                        <a:t>ATTACKER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Aft>
                          <a:spcPts val="1000"/>
                        </a:spcAft>
                      </a:pPr>
                      <a:endParaRPr lang="de-DE" sz="1900" b="0">
                        <a:solidFill>
                          <a:schemeClr val="tx1"/>
                        </a:solidFill>
                        <a:latin typeface="Bebas Neue" panose="020B0506020202020201" pitchFamily="34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>
                          <a:solidFill>
                            <a:schemeClr val="tx1"/>
                          </a:solidFill>
                          <a:latin typeface="Bebas Neue" panose="020B0506020202020201" pitchFamily="34" charset="0"/>
                        </a:rPr>
                        <a:t>OBJECTIVE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>
                          <a:solidFill>
                            <a:schemeClr val="tx1"/>
                          </a:solidFill>
                          <a:latin typeface="Bebas Neue" panose="020B0506020202020201" pitchFamily="34" charset="0"/>
                        </a:rPr>
                        <a:t>MEANS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>
                          <a:solidFill>
                            <a:schemeClr val="tx1"/>
                          </a:solidFill>
                          <a:latin typeface="Bebas Neue" panose="020B0506020202020201" pitchFamily="34" charset="0"/>
                        </a:rPr>
                        <a:t>APPROACH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435">
                <a:tc>
                  <a:txBody>
                    <a:bodyPr/>
                    <a:lstStyle/>
                    <a:p>
                      <a:pPr algn="l" defTabSz="801688">
                        <a:lnSpc>
                          <a:spcPct val="90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kern="1200">
                          <a:solidFill>
                            <a:schemeClr val="bg2"/>
                          </a:solidFill>
                          <a:latin typeface="+mj-lt"/>
                          <a:ea typeface="+mn-ea"/>
                          <a:cs typeface="+mn-cs"/>
                        </a:rPr>
                        <a:t>STATE ACTORS, INTELLIGENCE</a:t>
                      </a:r>
                    </a:p>
                  </a:txBody>
                  <a:tcPr marL="144000" marR="108000" marT="72000" marB="7200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Aft>
                          <a:spcPts val="200"/>
                        </a:spcAft>
                      </a:pPr>
                      <a:endParaRPr lang="de-DE" sz="1100">
                        <a:solidFill>
                          <a:schemeClr val="bg2"/>
                        </a:solidFill>
                      </a:endParaRPr>
                    </a:p>
                  </a:txBody>
                  <a:tcPr marL="144000" marR="108000" marT="72000" marB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Information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Espionage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Combat crime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Damage</a:t>
                      </a:r>
                      <a:endParaRPr lang="en-US" sz="11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44000" marR="108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Enormous financial possibilities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Benefits more important than costs</a:t>
                      </a:r>
                    </a:p>
                  </a:txBody>
                  <a:tcPr marL="144000" marR="108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Buy knowledge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Training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Inconspicuous attacks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Sustainable</a:t>
                      </a:r>
                    </a:p>
                  </a:txBody>
                  <a:tcPr marL="144000" marR="108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20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TERRORISTS</a:t>
                      </a:r>
                    </a:p>
                    <a:p>
                      <a:pPr algn="l">
                        <a:lnSpc>
                          <a:spcPct val="90000"/>
                        </a:lnSpc>
                        <a:spcAft>
                          <a:spcPts val="1000"/>
                        </a:spcAft>
                      </a:pPr>
                      <a:endParaRPr lang="de-DE" sz="1100" b="1">
                        <a:latin typeface="+mj-lt"/>
                      </a:endParaRPr>
                    </a:p>
                  </a:txBody>
                  <a:tcPr marL="144000" marR="108000" marT="72000" marB="7200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Aft>
                          <a:spcPts val="200"/>
                        </a:spcAft>
                      </a:pPr>
                      <a:endParaRPr lang="de-DE" sz="1100"/>
                    </a:p>
                  </a:txBody>
                  <a:tcPr marL="144000" marR="108000" marT="72000" marB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Damage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Attention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Political manipulation</a:t>
                      </a:r>
                    </a:p>
                  </a:txBody>
                  <a:tcPr marL="144000" marR="108000" marT="72000" marB="7200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Average financial means</a:t>
                      </a:r>
                    </a:p>
                    <a:p>
                      <a:pPr marL="174625" indent="-174625" algn="l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endParaRPr lang="de-DE" sz="1100">
                        <a:solidFill>
                          <a:schemeClr val="tx1"/>
                        </a:solidFill>
                      </a:endParaRPr>
                    </a:p>
                  </a:txBody>
                  <a:tcPr marL="144000" marR="108000" marT="72000" marB="7200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Buying knowledge on the black market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Physical and mental attacks</a:t>
                      </a:r>
                    </a:p>
                  </a:txBody>
                  <a:tcPr marL="144000" marR="108000" marT="72000" marB="7200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7248">
                <a:tc>
                  <a:txBody>
                    <a:bodyPr/>
                    <a:lstStyle/>
                    <a:p>
                      <a:pPr algn="l" defTabSz="801688">
                        <a:lnSpc>
                          <a:spcPct val="90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ORGANIZED CRIME</a:t>
                      </a:r>
                    </a:p>
                  </a:txBody>
                  <a:tcPr marL="144000" marR="108000" marT="72000" marB="7200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Aft>
                          <a:spcPts val="200"/>
                        </a:spcAft>
                      </a:pPr>
                      <a:endParaRPr lang="de-DE" sz="1100"/>
                    </a:p>
                  </a:txBody>
                  <a:tcPr marL="144000" marR="108000" marT="72000" marB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Money</a:t>
                      </a:r>
                    </a:p>
                  </a:txBody>
                  <a:tcPr marL="144000" marR="108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Business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Earn money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Focus: cost benefits</a:t>
                      </a:r>
                    </a:p>
                  </a:txBody>
                  <a:tcPr marL="144000" marR="108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Existing gangs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Organized specialists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Blackmail</a:t>
                      </a:r>
                      <a:endParaRPr lang="de-DE" sz="1100">
                        <a:solidFill>
                          <a:schemeClr val="tx1"/>
                        </a:solidFill>
                      </a:endParaRPr>
                    </a:p>
                  </a:txBody>
                  <a:tcPr marL="144000" marR="108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9108">
                <a:tc>
                  <a:txBody>
                    <a:bodyPr/>
                    <a:lstStyle/>
                    <a:p>
                      <a:pPr algn="l" defTabSz="801688">
                        <a:lnSpc>
                          <a:spcPct val="90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HACKTIVISTS, GROUPS</a:t>
                      </a:r>
                    </a:p>
                  </a:txBody>
                  <a:tcPr marL="144000" marR="108000" marT="72000" marB="7200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Aft>
                          <a:spcPts val="200"/>
                        </a:spcAft>
                      </a:pPr>
                      <a:endParaRPr lang="de-DE" sz="1100"/>
                    </a:p>
                  </a:txBody>
                  <a:tcPr marL="144000" marR="108000" marT="72000" marB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Attention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Damage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Highlighting system vulnerabilities</a:t>
                      </a:r>
                    </a:p>
                  </a:txBody>
                  <a:tcPr marL="144000" marR="108000" marT="72000" marB="7200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Minimal means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Huge bandwidth and coverage</a:t>
                      </a:r>
                    </a:p>
                  </a:txBody>
                  <a:tcPr marL="144000" marR="108000" marT="72000" marB="7200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Motivated amateurs &amp; specialists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Momentum</a:t>
                      </a:r>
                    </a:p>
                  </a:txBody>
                  <a:tcPr marL="144000" marR="108000" marT="72000" marB="7200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7248">
                <a:tc>
                  <a:txBody>
                    <a:bodyPr/>
                    <a:lstStyle/>
                    <a:p>
                      <a:pPr algn="l" defTabSz="801688">
                        <a:lnSpc>
                          <a:spcPct val="90000"/>
                        </a:lnSpc>
                        <a:spcAft>
                          <a:spcPts val="1000"/>
                        </a:spcAft>
                      </a:pPr>
                      <a:r>
                        <a:rPr lang="en-US" sz="1100" b="1" kern="120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VANDALS, SCRIPT KIDDIES</a:t>
                      </a:r>
                    </a:p>
                  </a:txBody>
                  <a:tcPr marL="144000" marR="108000" marT="72000" marB="7200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  <a:spcAft>
                          <a:spcPts val="200"/>
                        </a:spcAft>
                      </a:pPr>
                      <a:endParaRPr lang="de-DE" sz="1100"/>
                    </a:p>
                  </a:txBody>
                  <a:tcPr marL="144000" marR="108000" marT="72000" marB="72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Fame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Reputation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Attention</a:t>
                      </a:r>
                    </a:p>
                  </a:txBody>
                  <a:tcPr marL="144000" marR="108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Minimal means</a:t>
                      </a:r>
                    </a:p>
                    <a:p>
                      <a:pPr marL="174625" indent="-174625" algn="l" defTabSz="801688">
                        <a:lnSpc>
                          <a:spcPct val="90000"/>
                        </a:lnSpc>
                        <a:spcAft>
                          <a:spcPts val="200"/>
                        </a:spcAft>
                        <a:buFont typeface="Wingdings" panose="05000000000000000000" pitchFamily="2" charset="2"/>
                        <a:buChar char="§"/>
                      </a:pPr>
                      <a:r>
                        <a:rPr lang="en-US" sz="11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Little knowledge</a:t>
                      </a:r>
                    </a:p>
                  </a:txBody>
                  <a:tcPr marL="144000" marR="108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4625" marR="0" indent="-174625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Applying available tools</a:t>
                      </a:r>
                    </a:p>
                  </a:txBody>
                  <a:tcPr marL="144000" marR="108000" marT="72000" marB="7200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8" name="Gruppieren 47"/>
          <p:cNvGrpSpPr/>
          <p:nvPr/>
        </p:nvGrpSpPr>
        <p:grpSpPr bwMode="gray">
          <a:xfrm>
            <a:off x="540546" y="2027639"/>
            <a:ext cx="484719" cy="3763880"/>
            <a:chOff x="856346" y="2384381"/>
            <a:chExt cx="396001" cy="3024000"/>
          </a:xfrm>
        </p:grpSpPr>
        <p:sp>
          <p:nvSpPr>
            <p:cNvPr id="43" name="Text Box 13"/>
            <p:cNvSpPr txBox="1">
              <a:spLocks noChangeArrowheads="1"/>
            </p:cNvSpPr>
            <p:nvPr/>
          </p:nvSpPr>
          <p:spPr bwMode="gray">
            <a:xfrm rot="16200000">
              <a:off x="298347" y="4454381"/>
              <a:ext cx="1512000" cy="396000"/>
            </a:xfrm>
            <a:prstGeom prst="rect">
              <a:avLst/>
            </a:prstGeom>
            <a:gradFill flip="none" rotWithShape="1">
              <a:gsLst>
                <a:gs pos="100000">
                  <a:schemeClr val="accent4">
                    <a:lumMod val="60000"/>
                    <a:lumOff val="40000"/>
                  </a:schemeClr>
                </a:gs>
                <a:gs pos="0">
                  <a:schemeClr val="accent3"/>
                </a:gs>
              </a:gsLst>
              <a:lin ang="0" scaled="1"/>
              <a:tileRect/>
            </a:gradFill>
            <a:ln w="19050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square" lIns="0" tIns="0" rIns="0" bIns="0" anchor="ctr">
              <a:noAutofit/>
            </a:bodyPr>
            <a:lstStyle>
              <a:defPPr>
                <a:defRPr lang="en-US"/>
              </a:defPPr>
              <a:lvl1pPr algn="ctr" defTabSz="801688">
                <a:lnSpc>
                  <a:spcPct val="90000"/>
                </a:lnSpc>
                <a:spcAft>
                  <a:spcPts val="1000"/>
                </a:spcAft>
                <a:defRPr sz="1400">
                  <a:latin typeface="Bebas Neue" panose="020B0506020202020201" pitchFamily="34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000">
                  <a:solidFill>
                    <a:srgbClr val="0070C0"/>
                  </a:solidFill>
                </a:rPr>
                <a:t>Opportunistic</a:t>
              </a:r>
            </a:p>
          </p:txBody>
        </p:sp>
        <p:sp>
          <p:nvSpPr>
            <p:cNvPr id="30" name="Text Box 13"/>
            <p:cNvSpPr txBox="1">
              <a:spLocks noChangeArrowheads="1"/>
            </p:cNvSpPr>
            <p:nvPr/>
          </p:nvSpPr>
          <p:spPr bwMode="gray">
            <a:xfrm rot="16200000">
              <a:off x="298346" y="2942381"/>
              <a:ext cx="1512000" cy="3960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0" scaled="1"/>
              <a:tileRect/>
            </a:gradFill>
            <a:ln w="19050" algn="ctr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square" lIns="0" tIns="0" rIns="0" bIns="0" anchor="ctr">
              <a:noAutofit/>
            </a:bodyPr>
            <a:lstStyle/>
            <a:p>
              <a:pPr algn="ctr" defTabSz="801668">
                <a:lnSpc>
                  <a:spcPct val="80000"/>
                </a:lnSpc>
                <a:spcAft>
                  <a:spcPts val="1000"/>
                </a:spcAft>
              </a:pPr>
              <a:r>
                <a:rPr lang="en-US" sz="2000">
                  <a:solidFill>
                    <a:srgbClr val="0070C0"/>
                  </a:solidFill>
                  <a:latin typeface="Bebas Neue" panose="020B0506020202020201" pitchFamily="34" charset="0"/>
                </a:rPr>
                <a:t>Aim</a:t>
              </a:r>
            </a:p>
          </p:txBody>
        </p:sp>
      </p:grpSp>
      <p:grpSp>
        <p:nvGrpSpPr>
          <p:cNvPr id="50" name="Gruppieren 49"/>
          <p:cNvGrpSpPr/>
          <p:nvPr/>
        </p:nvGrpSpPr>
        <p:grpSpPr bwMode="gray">
          <a:xfrm>
            <a:off x="2616995" y="2213018"/>
            <a:ext cx="565324" cy="3491069"/>
            <a:chOff x="2734733" y="2213017"/>
            <a:chExt cx="978408" cy="3491069"/>
          </a:xfrm>
        </p:grpSpPr>
        <p:sp>
          <p:nvSpPr>
            <p:cNvPr id="49" name="Pfeil nach rechts 48"/>
            <p:cNvSpPr/>
            <p:nvPr/>
          </p:nvSpPr>
          <p:spPr bwMode="gray">
            <a:xfrm>
              <a:off x="2734733" y="2213017"/>
              <a:ext cx="978408" cy="484632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sz="2400"/>
            </a:p>
          </p:txBody>
        </p:sp>
        <p:sp>
          <p:nvSpPr>
            <p:cNvPr id="51" name="Pfeil nach rechts 50"/>
            <p:cNvSpPr/>
            <p:nvPr/>
          </p:nvSpPr>
          <p:spPr bwMode="gray">
            <a:xfrm>
              <a:off x="2734733" y="2953748"/>
              <a:ext cx="978408" cy="484632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sz="2400"/>
            </a:p>
          </p:txBody>
        </p:sp>
        <p:sp>
          <p:nvSpPr>
            <p:cNvPr id="52" name="Pfeil nach rechts 51"/>
            <p:cNvSpPr/>
            <p:nvPr/>
          </p:nvSpPr>
          <p:spPr bwMode="gray">
            <a:xfrm>
              <a:off x="2734733" y="3674882"/>
              <a:ext cx="978408" cy="484632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sz="2400"/>
            </a:p>
          </p:txBody>
        </p:sp>
        <p:sp>
          <p:nvSpPr>
            <p:cNvPr id="53" name="Pfeil nach rechts 52"/>
            <p:cNvSpPr/>
            <p:nvPr/>
          </p:nvSpPr>
          <p:spPr bwMode="gray">
            <a:xfrm>
              <a:off x="2734733" y="4513082"/>
              <a:ext cx="978408" cy="484632"/>
            </a:xfrm>
            <a:prstGeom prst="right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sz="2400"/>
            </a:p>
          </p:txBody>
        </p:sp>
        <p:sp>
          <p:nvSpPr>
            <p:cNvPr id="54" name="Pfeil nach rechts 53"/>
            <p:cNvSpPr/>
            <p:nvPr/>
          </p:nvSpPr>
          <p:spPr bwMode="gray">
            <a:xfrm>
              <a:off x="2734733" y="5219454"/>
              <a:ext cx="978408" cy="484632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36000" rIns="36000" bIns="36000" rtlCol="0" anchor="ctr"/>
            <a:lstStyle/>
            <a:p>
              <a:pPr algn="ctr">
                <a:lnSpc>
                  <a:spcPct val="90000"/>
                </a:lnSpc>
                <a:spcAft>
                  <a:spcPts val="1000"/>
                </a:spcAft>
              </a:pPr>
              <a:endParaRPr lang="en-US" sz="240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0543ACC-75C8-1E46-853C-A5D15A5D50DB}"/>
              </a:ext>
            </a:extLst>
          </p:cNvPr>
          <p:cNvSpPr txBox="1"/>
          <p:nvPr/>
        </p:nvSpPr>
        <p:spPr>
          <a:xfrm>
            <a:off x="2716485" y="5958167"/>
            <a:ext cx="67590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/>
              <a:t>A Cyber Exploit Economic Waterfall</a:t>
            </a:r>
          </a:p>
        </p:txBody>
      </p:sp>
    </p:spTree>
    <p:extLst>
      <p:ext uri="{BB962C8B-B14F-4D97-AF65-F5344CB8AC3E}">
        <p14:creationId xmlns:p14="http://schemas.microsoft.com/office/powerpoint/2010/main" val="1005634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CD9FE3-2BA8-3240-8C49-EB9B3952F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9267"/>
            <a:ext cx="4723033" cy="49447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0B0B88-8FCB-8E42-A84A-A8EC85A4AE18}"/>
              </a:ext>
            </a:extLst>
          </p:cNvPr>
          <p:cNvSpPr txBox="1"/>
          <p:nvPr/>
        </p:nvSpPr>
        <p:spPr>
          <a:xfrm>
            <a:off x="4443211" y="3075057"/>
            <a:ext cx="7405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ea typeface="Open Sans" panose="020B0606030504020204" pitchFamily="34" charset="0"/>
                <a:cs typeface="Open Sans" panose="020B0606030504020204" pitchFamily="34" charset="0"/>
              </a:rPr>
              <a:t>Cheaper to attack than to defend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94D8997-9237-9441-8F62-0C6D6EEDB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Asymmetry in Cyber </a:t>
            </a:r>
          </a:p>
        </p:txBody>
      </p:sp>
    </p:spTree>
    <p:extLst>
      <p:ext uri="{BB962C8B-B14F-4D97-AF65-F5344CB8AC3E}">
        <p14:creationId xmlns:p14="http://schemas.microsoft.com/office/powerpoint/2010/main" val="1309860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940B3-CA92-D64F-8B16-1EC2BCE64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Root Cause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008F12-30AE-B74A-A5DB-7F4599AA5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E7A8-D7E4-3F4A-8EE0-E983669EC3E4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2AF3D4-80BD-ED44-9AAF-3375DADF9CBB}"/>
              </a:ext>
            </a:extLst>
          </p:cNvPr>
          <p:cNvSpPr txBox="1"/>
          <p:nvPr/>
        </p:nvSpPr>
        <p:spPr>
          <a:xfrm>
            <a:off x="7103771" y="2099257"/>
            <a:ext cx="44099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Alan Turing:</a:t>
            </a:r>
          </a:p>
          <a:p>
            <a:r>
              <a:rPr lang="en-US" sz="3600" b="1" dirty="0"/>
              <a:t>The Halting Problem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C883C7-0DB0-044C-9D5D-DB1D736F6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9785"/>
            <a:ext cx="6288784" cy="60982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D15F00-A626-7942-A365-0EB78967AEE3}"/>
              </a:ext>
            </a:extLst>
          </p:cNvPr>
          <p:cNvSpPr txBox="1"/>
          <p:nvPr/>
        </p:nvSpPr>
        <p:spPr>
          <a:xfrm>
            <a:off x="6742560" y="4597136"/>
            <a:ext cx="4995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All non-trivial software will have bugs</a:t>
            </a:r>
          </a:p>
        </p:txBody>
      </p:sp>
    </p:spTree>
    <p:extLst>
      <p:ext uri="{BB962C8B-B14F-4D97-AF65-F5344CB8AC3E}">
        <p14:creationId xmlns:p14="http://schemas.microsoft.com/office/powerpoint/2010/main" val="1638288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CAD9BAF-3E1B-2E4F-A1F9-D1902B7AA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Linux Weakness Report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D95777-3841-8A40-8C93-211FE9F11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E7A8-D7E4-3F4A-8EE0-E983669EC3E4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853B36-B22E-7940-A62C-A6FC40A7EC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2454" y="924726"/>
            <a:ext cx="8709546" cy="57967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C587634-E39A-5E4A-91C8-44CAD0258F74}"/>
              </a:ext>
            </a:extLst>
          </p:cNvPr>
          <p:cNvSpPr txBox="1"/>
          <p:nvPr/>
        </p:nvSpPr>
        <p:spPr>
          <a:xfrm>
            <a:off x="0" y="2160004"/>
            <a:ext cx="32746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hlinkClick r:id="rId3"/>
            </a:endParaRPr>
          </a:p>
          <a:p>
            <a:endParaRPr lang="en-US" sz="1400" dirty="0">
              <a:hlinkClick r:id="rId3"/>
            </a:endParaRPr>
          </a:p>
          <a:p>
            <a:endParaRPr lang="en-US" sz="1400" dirty="0">
              <a:hlinkClick r:id="rId3"/>
            </a:endParaRPr>
          </a:p>
          <a:p>
            <a:endParaRPr lang="en-US" sz="1400" dirty="0">
              <a:hlinkClick r:id="rId3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8DCAB-CBDA-F84A-8E22-31267C41C742}"/>
              </a:ext>
            </a:extLst>
          </p:cNvPr>
          <p:cNvSpPr txBox="1"/>
          <p:nvPr/>
        </p:nvSpPr>
        <p:spPr>
          <a:xfrm>
            <a:off x="428529" y="1859339"/>
            <a:ext cx="29500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Polyverse runs static code analyzers across the entirety of the Linux stack—over </a:t>
            </a:r>
            <a:r>
              <a:rPr lang="en-US" b="1" dirty="0"/>
              <a:t>1.8 billion </a:t>
            </a:r>
            <a:r>
              <a:rPr lang="en-US" dirty="0"/>
              <a:t>lines of code!</a:t>
            </a:r>
          </a:p>
          <a:p>
            <a:endParaRPr lang="en-US" dirty="0"/>
          </a:p>
          <a:p>
            <a:r>
              <a:rPr lang="en-US" dirty="0"/>
              <a:t>Millions of potential vulnerabilities found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https://polyverse.io/weakness-report/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835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08E15E-36C9-334C-88DF-E1B3C443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E7A8-D7E4-3F4A-8EE0-E983669EC3E4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941752-55AC-3E44-8823-7C6D3150B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334" y="545651"/>
            <a:ext cx="5520297" cy="55202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181754-C318-F047-9F31-C91B7D90C3ED}"/>
              </a:ext>
            </a:extLst>
          </p:cNvPr>
          <p:cNvSpPr txBox="1"/>
          <p:nvPr/>
        </p:nvSpPr>
        <p:spPr>
          <a:xfrm>
            <a:off x="6596439" y="2205404"/>
            <a:ext cx="58166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How fast can you patch? </a:t>
            </a:r>
          </a:p>
        </p:txBody>
      </p:sp>
    </p:spTree>
    <p:extLst>
      <p:ext uri="{BB962C8B-B14F-4D97-AF65-F5344CB8AC3E}">
        <p14:creationId xmlns:p14="http://schemas.microsoft.com/office/powerpoint/2010/main" val="3281464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E92D9A-A8E8-654E-8B9E-3F614E65C9B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7944" y="907600"/>
            <a:ext cx="4114800" cy="54859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0DBC1E-C33C-D042-8D9A-E266404BA933}"/>
              </a:ext>
            </a:extLst>
          </p:cNvPr>
          <p:cNvSpPr txBox="1"/>
          <p:nvPr/>
        </p:nvSpPr>
        <p:spPr>
          <a:xfrm>
            <a:off x="5969139" y="1536174"/>
            <a:ext cx="48432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ea typeface="Open Sans" panose="020B0606030504020204" pitchFamily="34" charset="0"/>
                <a:cs typeface="Open Sans" panose="020B0606030504020204" pitchFamily="34" charset="0"/>
              </a:rPr>
              <a:t>Insanity:</a:t>
            </a:r>
          </a:p>
          <a:p>
            <a:endParaRPr lang="en-US" sz="4000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4000" dirty="0">
                <a:ea typeface="Open Sans" panose="020B0606030504020204" pitchFamily="34" charset="0"/>
                <a:cs typeface="Open Sans" panose="020B0606030504020204" pitchFamily="34" charset="0"/>
              </a:rPr>
              <a:t>Doing the same thing over and over again and expecting different results</a:t>
            </a:r>
          </a:p>
        </p:txBody>
      </p:sp>
    </p:spTree>
    <p:extLst>
      <p:ext uri="{BB962C8B-B14F-4D97-AF65-F5344CB8AC3E}">
        <p14:creationId xmlns:p14="http://schemas.microsoft.com/office/powerpoint/2010/main" val="27137124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C4146556-B1DF-F847-AF30-6B40780DEC31}"/>
              </a:ext>
            </a:extLst>
          </p:cNvPr>
          <p:cNvGraphicFramePr/>
          <p:nvPr/>
        </p:nvGraphicFramePr>
        <p:xfrm>
          <a:off x="941431" y="806506"/>
          <a:ext cx="10702489" cy="5549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6E8D202-40A3-B84C-ACFD-2CEED15C9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Underlying Drivers of Cyberattacks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3CDAACD5-7E0C-0F4B-AC99-35573DA3EEC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246981" y="4953804"/>
            <a:ext cx="9698038" cy="126365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To truly solve cybersecurity, we have to assume errors will happen, and mitigate the impact of those errors. </a:t>
            </a:r>
          </a:p>
          <a:p>
            <a:pPr marL="0" indent="0">
              <a:buNone/>
            </a:pPr>
            <a:r>
              <a:rPr lang="en-US" dirty="0"/>
              <a:t>Monocultures of homogenous systems multiply the cost of errors.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A5841F-1CC6-F846-AD75-39C8DDAB8C5F}"/>
              </a:ext>
            </a:extLst>
          </p:cNvPr>
          <p:cNvSpPr txBox="1"/>
          <p:nvPr/>
        </p:nvSpPr>
        <p:spPr>
          <a:xfrm>
            <a:off x="4879468" y="3321953"/>
            <a:ext cx="26420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chemeClr val="accent5"/>
                </a:solidFill>
              </a:rPr>
              <a:t>Monoculture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C2FCDE-036E-C549-B0EF-D5B955DC2E9E}"/>
              </a:ext>
            </a:extLst>
          </p:cNvPr>
          <p:cNvSpPr txBox="1"/>
          <p:nvPr/>
        </p:nvSpPr>
        <p:spPr>
          <a:xfrm>
            <a:off x="9206746" y="3138353"/>
            <a:ext cx="252986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chemeClr val="accent5"/>
                </a:solidFill>
              </a:rPr>
              <a:t>Cyberattack</a:t>
            </a:r>
          </a:p>
          <a:p>
            <a:pPr algn="ctr"/>
            <a:r>
              <a:rPr lang="en-US" sz="3200" b="1" dirty="0">
                <a:ln>
                  <a:solidFill>
                    <a:schemeClr val="tx1"/>
                  </a:solidFill>
                </a:ln>
                <a:solidFill>
                  <a:schemeClr val="accent5"/>
                </a:solidFill>
              </a:rPr>
              <a:t>Crisis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31595F-666F-ED4E-8325-18A795DE5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E7A8-D7E4-3F4A-8EE0-E983669EC3E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480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Changing the game with Moving Target Defense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98784" y="2146205"/>
            <a:ext cx="94647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a typeface="Open Sans" charset="0"/>
                <a:cs typeface="Open Sans" charset="0"/>
              </a:rPr>
              <a:t>Static, homogeneous systems are easy to hack</a:t>
            </a:r>
          </a:p>
          <a:p>
            <a:pPr algn="ctr"/>
            <a:endParaRPr lang="en-US" sz="3600" b="1" dirty="0">
              <a:ea typeface="Open Sans" charset="0"/>
              <a:cs typeface="Open Sans" charset="0"/>
            </a:endParaRPr>
          </a:p>
          <a:p>
            <a:pPr algn="ctr"/>
            <a:r>
              <a:rPr lang="en-US" sz="3600" b="1" dirty="0">
                <a:ea typeface="Open Sans" charset="0"/>
                <a:cs typeface="Open Sans" charset="0"/>
              </a:rPr>
              <a:t>Moving Target Defense creates </a:t>
            </a:r>
            <a:r>
              <a:rPr lang="en-US" sz="3600" b="1" i="1" dirty="0">
                <a:ea typeface="Open Sans" charset="0"/>
                <a:cs typeface="Open Sans" charset="0"/>
              </a:rPr>
              <a:t>dynamic diversity</a:t>
            </a:r>
            <a:r>
              <a:rPr lang="en-US" sz="3600" b="1" dirty="0">
                <a:ea typeface="Open Sans" charset="0"/>
                <a:cs typeface="Open Sans" charset="0"/>
              </a:rPr>
              <a:t>, foiling zero-day and advanced persistent threats even if you are unpatched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7DF460-D85C-7347-98FC-CBF194209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E7A8-D7E4-3F4A-8EE0-E983669EC3E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911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6E6D8-3923-184A-B8B7-6C3305AF5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Moving Target Defense Technologies (MTD)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37E348F-C791-C941-8BA4-D20D981679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266548"/>
              </p:ext>
            </p:extLst>
          </p:nvPr>
        </p:nvGraphicFramePr>
        <p:xfrm>
          <a:off x="2032000" y="93768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B875D3-709C-5D41-B0DA-B025AB7B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E7A8-D7E4-3F4A-8EE0-E983669EC3E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053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02F19-EFF3-4741-BECB-37101E41F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Factor Authentication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689620-4B8B-D249-8C08-489FD43F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E7A8-D7E4-3F4A-8EE0-E983669EC3E4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F21EBF-A113-C046-A885-B0661A1F6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370" y="759785"/>
            <a:ext cx="3573530" cy="643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42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5299506" y="983095"/>
            <a:ext cx="5687468" cy="51499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BA227A-F1CB-1644-88A9-345F73261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Comprehensive protection against remote code exploits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F19C0B3-E296-C646-9280-16296A9F6E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9936256"/>
              </p:ext>
            </p:extLst>
          </p:nvPr>
        </p:nvGraphicFramePr>
        <p:xfrm>
          <a:off x="4594860" y="1177290"/>
          <a:ext cx="7096760" cy="4732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5F2BF37-A5DD-7B49-A9D5-C142943BAAB3}"/>
              </a:ext>
            </a:extLst>
          </p:cNvPr>
          <p:cNvSpPr txBox="1"/>
          <p:nvPr/>
        </p:nvSpPr>
        <p:spPr>
          <a:xfrm>
            <a:off x="336954" y="1497073"/>
            <a:ext cx="425790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Vast majority of the prominent hacks in recent  years relied on remote code or </a:t>
            </a:r>
            <a:r>
              <a:rPr 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fileless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(memory) exploits.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Moving Target Defense (MTD) technology can stop these exploits from working—at both the binary and the script level through polymorphism techniques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MTD technology can provide protection even if a system is not up to date with patches, and even if hostile entities have full access to source code. </a:t>
            </a:r>
          </a:p>
          <a:p>
            <a:endParaRPr lang="en-US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5EC33-8E93-0446-8846-33A0BE0DF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E7A8-D7E4-3F4A-8EE0-E983669EC3E4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324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7909D-D566-DD4E-9236-4A3F44867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Polymorphic Operating Systems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C4AB84-755D-C94B-A6D0-7FE85ABCE4BE}"/>
              </a:ext>
            </a:extLst>
          </p:cNvPr>
          <p:cNvSpPr txBox="1"/>
          <p:nvPr/>
        </p:nvSpPr>
        <p:spPr>
          <a:xfrm>
            <a:off x="260195" y="1118078"/>
            <a:ext cx="578380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en-US" sz="1600" dirty="0">
              <a:solidFill>
                <a:srgbClr val="1C3259"/>
              </a:solidFill>
              <a:ea typeface="Open Sans Light" charset="0"/>
              <a:cs typeface="Open Sans Light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solidFill>
                  <a:srgbClr val="1C3259"/>
                </a:solidFill>
                <a:ea typeface="Open Sans Light" charset="0"/>
                <a:cs typeface="Open Sans Light" charset="0"/>
              </a:rPr>
              <a:t>Polymorphic Operating Systems are available for Linux and Windows across a range of deployment scenarios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600" dirty="0">
                <a:solidFill>
                  <a:srgbClr val="1C3259"/>
                </a:solidFill>
                <a:ea typeface="Open Sans Light" charset="0"/>
                <a:cs typeface="Open Sans Light" charset="0"/>
              </a:rPr>
              <a:t>Cloud, on-premise servers, Internet of Things devices, etc. </a:t>
            </a:r>
            <a:br>
              <a:rPr lang="en-US" sz="1600" dirty="0">
                <a:solidFill>
                  <a:srgbClr val="1C3259"/>
                </a:solidFill>
                <a:ea typeface="Open Sans Light" charset="0"/>
                <a:cs typeface="Open Sans Light" charset="0"/>
              </a:rPr>
            </a:br>
            <a:endParaRPr lang="en-US" sz="1600" dirty="0">
              <a:solidFill>
                <a:srgbClr val="1C3259"/>
              </a:solidFill>
              <a:ea typeface="Open Sans Light" charset="0"/>
              <a:cs typeface="Open Sans Light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solidFill>
                  <a:srgbClr val="1C3259"/>
                </a:solidFill>
                <a:ea typeface="Open Sans Light" charset="0"/>
                <a:cs typeface="Open Sans Light" charset="0"/>
              </a:rPr>
              <a:t>Each instance of a polymorphic OS is unique at the binary level for the entire stack (kernel, libraries, runtimes, middleware, etc.)</a:t>
            </a:r>
            <a:br>
              <a:rPr lang="en-US" sz="1600" dirty="0">
                <a:solidFill>
                  <a:srgbClr val="1C3259"/>
                </a:solidFill>
                <a:ea typeface="Open Sans Light" charset="0"/>
                <a:cs typeface="Open Sans Light" charset="0"/>
              </a:rPr>
            </a:br>
            <a:endParaRPr lang="en-US" sz="1600" dirty="0">
              <a:solidFill>
                <a:srgbClr val="1C3259"/>
              </a:solidFill>
              <a:ea typeface="Open Sans Light" charset="0"/>
              <a:cs typeface="Open Sans Light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1600" dirty="0" err="1">
                <a:solidFill>
                  <a:srgbClr val="1C3259"/>
                </a:solidFill>
                <a:ea typeface="Open Sans Light" charset="0"/>
                <a:cs typeface="Open Sans Light" charset="0"/>
              </a:rPr>
              <a:t>Fileless</a:t>
            </a:r>
            <a:r>
              <a:rPr lang="en-US" sz="1600" dirty="0">
                <a:solidFill>
                  <a:srgbClr val="1C3259"/>
                </a:solidFill>
                <a:ea typeface="Open Sans Light" charset="0"/>
                <a:cs typeface="Open Sans Light" charset="0"/>
              </a:rPr>
              <a:t> and memory cyberattacks fail; adversaries do not know the technical details of the targets (aka “don’t run the same binaries the Russians have”).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600" b="1" dirty="0">
                <a:solidFill>
                  <a:srgbClr val="00B050"/>
                </a:solidFill>
                <a:ea typeface="Open Sans Light" charset="0"/>
                <a:cs typeface="Open Sans Light" charset="0"/>
              </a:rPr>
              <a:t>Protections work even on unpatched systems</a:t>
            </a:r>
            <a:br>
              <a:rPr lang="en-US" sz="1600" dirty="0">
                <a:solidFill>
                  <a:srgbClr val="1C3259"/>
                </a:solidFill>
                <a:ea typeface="Open Sans Light" charset="0"/>
                <a:cs typeface="Open Sans Light" charset="0"/>
              </a:rPr>
            </a:br>
            <a:endParaRPr lang="en-US" sz="1600" dirty="0">
              <a:solidFill>
                <a:srgbClr val="1C3259"/>
              </a:solidFill>
              <a:ea typeface="Open Sans Light" charset="0"/>
              <a:cs typeface="Open Sans Light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solidFill>
                  <a:srgbClr val="1C3259"/>
                </a:solidFill>
                <a:ea typeface="Open Sans Light" charset="0"/>
                <a:cs typeface="Open Sans Light" charset="0"/>
              </a:rPr>
              <a:t>Plug compatible with standard, homogenous OS versions—no change to operations or deployment methodologies and processes.</a:t>
            </a:r>
            <a:br>
              <a:rPr lang="en-US" sz="1600" dirty="0">
                <a:solidFill>
                  <a:srgbClr val="1C3259"/>
                </a:solidFill>
                <a:ea typeface="Open Sans Light" charset="0"/>
                <a:cs typeface="Open Sans Light" charset="0"/>
              </a:rPr>
            </a:br>
            <a:endParaRPr lang="en-US" sz="1600" dirty="0">
              <a:solidFill>
                <a:srgbClr val="1C3259"/>
              </a:solidFill>
              <a:ea typeface="Open Sans Light" charset="0"/>
              <a:cs typeface="Open Sans Light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en-US" sz="1600" dirty="0">
                <a:solidFill>
                  <a:srgbClr val="1C3259"/>
                </a:solidFill>
                <a:ea typeface="Open Sans Light" charset="0"/>
                <a:cs typeface="Open Sans Light" charset="0"/>
              </a:rPr>
              <a:t>”Fire and Forget” management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600" dirty="0">
                <a:solidFill>
                  <a:srgbClr val="1C3259"/>
                </a:solidFill>
                <a:ea typeface="Open Sans Light" charset="0"/>
                <a:cs typeface="Open Sans Light" charset="0"/>
              </a:rPr>
              <a:t>No phone-home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600" dirty="0">
                <a:solidFill>
                  <a:srgbClr val="1C3259"/>
                </a:solidFill>
                <a:ea typeface="Open Sans Light" charset="0"/>
                <a:cs typeface="Open Sans Light" charset="0"/>
              </a:rPr>
              <a:t>No daily signature updates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3D55A3C-DA37-0441-821A-6EB27E693C76}"/>
              </a:ext>
            </a:extLst>
          </p:cNvPr>
          <p:cNvGraphicFramePr/>
          <p:nvPr/>
        </p:nvGraphicFramePr>
        <p:xfrm>
          <a:off x="6043997" y="1532350"/>
          <a:ext cx="4769179" cy="4004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1977144-F1EA-D148-AD58-4C71FE932C5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0116" y="4666000"/>
            <a:ext cx="1200307" cy="14222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3D8A77-5D19-F34B-A610-E8C284654DD5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2285" y="3243430"/>
            <a:ext cx="1475968" cy="129723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8B55BD-6C69-D74A-A8B7-49A038F07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E7A8-D7E4-3F4A-8EE0-E983669EC3E4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684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3F1DF4C-852B-F54D-8F5A-39CB02F90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How: </a:t>
            </a:r>
            <a:r>
              <a:rPr lang="en-US" dirty="0"/>
              <a:t>Polymorphic Operating Systems Works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9F1C635-0D63-DC4F-8591-E4D38CBA8F3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31875" y="1047750"/>
            <a:ext cx="11160125" cy="781050"/>
          </a:xfrm>
        </p:spPr>
        <p:txBody>
          <a:bodyPr>
            <a:normAutofit fontScale="92500" lnSpcReduction="10000"/>
          </a:bodyPr>
          <a:lstStyle/>
          <a:p>
            <a:r>
              <a:rPr lang="en-US" sz="2400" i="1">
                <a:solidFill>
                  <a:schemeClr val="accent5"/>
                </a:solidFill>
              </a:rPr>
              <a:t>Every polymorphic OS instance has uniquely scrambled binaries</a:t>
            </a:r>
          </a:p>
          <a:p>
            <a:r>
              <a:rPr lang="en-US" sz="2400" i="1" err="1">
                <a:solidFill>
                  <a:schemeClr val="accent5"/>
                </a:solidFill>
              </a:rPr>
              <a:t>Spectre</a:t>
            </a:r>
            <a:r>
              <a:rPr lang="en-US" sz="2400" i="1">
                <a:solidFill>
                  <a:schemeClr val="accent5"/>
                </a:solidFill>
              </a:rPr>
              <a:t> and memory attacks stopped without patches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F1F4F0-EB48-7943-BC96-F1E0B34F924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561" y="2023608"/>
            <a:ext cx="4950099" cy="3542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C6B821-6B76-C341-9D55-6DAC177911E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5341" y="2011664"/>
            <a:ext cx="5040356" cy="35662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D3154A-7140-BB4D-8602-488F2AE0D86C}"/>
              </a:ext>
            </a:extLst>
          </p:cNvPr>
          <p:cNvSpPr txBox="1"/>
          <p:nvPr/>
        </p:nvSpPr>
        <p:spPr>
          <a:xfrm>
            <a:off x="540070" y="5674074"/>
            <a:ext cx="5053445" cy="64633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Spectre</a:t>
            </a:r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works because attackers know what to expect, down to every binary instruction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5FF07D-546B-654A-987A-D8E0B4FDDCFD}"/>
              </a:ext>
            </a:extLst>
          </p:cNvPr>
          <p:cNvSpPr txBox="1"/>
          <p:nvPr/>
        </p:nvSpPr>
        <p:spPr>
          <a:xfrm>
            <a:off x="6427470" y="5674074"/>
            <a:ext cx="4926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Polymorphism protects by changing those details in unknowable ways</a:t>
            </a:r>
          </a:p>
          <a:p>
            <a:endParaRPr lang="en-US" dirty="0"/>
          </a:p>
        </p:txBody>
      </p:sp>
      <p:sp>
        <p:nvSpPr>
          <p:cNvPr id="10" name="Equal 9">
            <a:extLst>
              <a:ext uri="{FF2B5EF4-FFF2-40B4-BE49-F238E27FC236}">
                <a16:creationId xmlns:a16="http://schemas.microsoft.com/office/drawing/2014/main" id="{AFD8F7C4-F6FA-784D-BBA1-8F2A889E25DB}"/>
              </a:ext>
            </a:extLst>
          </p:cNvPr>
          <p:cNvSpPr/>
          <p:nvPr/>
        </p:nvSpPr>
        <p:spPr>
          <a:xfrm>
            <a:off x="2366010" y="1828800"/>
            <a:ext cx="617220" cy="468630"/>
          </a:xfrm>
          <a:prstGeom prst="mathEqua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Not Equal 10">
            <a:extLst>
              <a:ext uri="{FF2B5EF4-FFF2-40B4-BE49-F238E27FC236}">
                <a16:creationId xmlns:a16="http://schemas.microsoft.com/office/drawing/2014/main" id="{9D51171D-D6EB-A34F-8904-8DE6C191B415}"/>
              </a:ext>
            </a:extLst>
          </p:cNvPr>
          <p:cNvSpPr/>
          <p:nvPr/>
        </p:nvSpPr>
        <p:spPr>
          <a:xfrm>
            <a:off x="8172449" y="1817370"/>
            <a:ext cx="721852" cy="408041"/>
          </a:xfrm>
          <a:prstGeom prst="mathNotEqual">
            <a:avLst/>
          </a:prstGeom>
          <a:solidFill>
            <a:srgbClr val="0F7F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127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r>
              <a:rPr lang="en-US" dirty="0" err="1"/>
              <a:t>Polyscripting</a:t>
            </a:r>
            <a:endParaRPr dirty="0"/>
          </a:p>
        </p:txBody>
      </p:sp>
      <p:sp>
        <p:nvSpPr>
          <p:cNvPr id="101" name="Google Shape;101;p14"/>
          <p:cNvSpPr txBox="1"/>
          <p:nvPr/>
        </p:nvSpPr>
        <p:spPr>
          <a:xfrm>
            <a:off x="1970048" y="3293327"/>
            <a:ext cx="3456879" cy="2869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1400" dirty="0">
                <a:highlight>
                  <a:srgbClr val="FFE599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switch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($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>
                <a:highlight>
                  <a:srgbClr val="9FC5E8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"apple":</a:t>
            </a:r>
            <a:endParaRPr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>
                <a:highlight>
                  <a:srgbClr val="B6D7A8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echo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is apple";</a:t>
            </a:r>
            <a:endParaRPr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>
                <a:highlight>
                  <a:srgbClr val="D5A6BD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>
                <a:solidFill>
                  <a:schemeClr val="dk1"/>
                </a:solidFill>
                <a:highlight>
                  <a:srgbClr val="9FC5E8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"bar":</a:t>
            </a:r>
            <a:endParaRPr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>
                <a:solidFill>
                  <a:schemeClr val="dk1"/>
                </a:solidFill>
                <a:highlight>
                  <a:srgbClr val="B6D7A8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echo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is bar";</a:t>
            </a:r>
            <a:endParaRPr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>
                <a:solidFill>
                  <a:schemeClr val="dk1"/>
                </a:solidFill>
                <a:highlight>
                  <a:srgbClr val="D5A6BD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dirty="0">
                <a:solidFill>
                  <a:schemeClr val="dk1"/>
                </a:solidFill>
                <a:highlight>
                  <a:srgbClr val="9FC5E8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case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"cake":</a:t>
            </a:r>
            <a:endParaRPr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>
                <a:solidFill>
                  <a:schemeClr val="dk1"/>
                </a:solidFill>
                <a:highlight>
                  <a:srgbClr val="B6D7A8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echo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en-US" sz="1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is cake";</a:t>
            </a:r>
            <a:endParaRPr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dirty="0">
                <a:solidFill>
                  <a:schemeClr val="dk1"/>
                </a:solidFill>
                <a:highlight>
                  <a:srgbClr val="D5A6BD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break</a:t>
            </a: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Clr>
                <a:schemeClr val="dk1"/>
              </a:buClr>
              <a:buSzPts val="1100"/>
            </a:pPr>
            <a:r>
              <a:rPr lang="en-US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sz="1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7758279" y="3293327"/>
            <a:ext cx="3586229" cy="344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200" dirty="0" err="1">
                <a:highlight>
                  <a:srgbClr val="FFE599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yEmP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($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endParaRPr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200" dirty="0" err="1">
                <a:highlight>
                  <a:srgbClr val="9FC5E8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IScQJGp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"apple":</a:t>
            </a:r>
            <a:endParaRPr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200" dirty="0" err="1">
                <a:highlight>
                  <a:srgbClr val="B6D7A8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vKbarGE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is apple";</a:t>
            </a:r>
            <a:endParaRPr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200" dirty="0" err="1">
                <a:highlight>
                  <a:srgbClr val="D5A6BD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hRMxBL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200" dirty="0" err="1">
                <a:solidFill>
                  <a:schemeClr val="dk1"/>
                </a:solidFill>
                <a:highlight>
                  <a:srgbClr val="9FC5E8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IScQJGp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"bar":</a:t>
            </a:r>
            <a:endParaRPr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200" dirty="0" err="1">
                <a:solidFill>
                  <a:schemeClr val="dk1"/>
                </a:solidFill>
                <a:highlight>
                  <a:srgbClr val="B6D7A8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vKbarGE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is bar";</a:t>
            </a:r>
            <a:endParaRPr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200" dirty="0" err="1">
                <a:solidFill>
                  <a:schemeClr val="dk1"/>
                </a:solidFill>
                <a:highlight>
                  <a:srgbClr val="D5A6BD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hRMxBL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200" dirty="0" err="1">
                <a:solidFill>
                  <a:schemeClr val="dk1"/>
                </a:solidFill>
                <a:highlight>
                  <a:srgbClr val="9FC5E8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IScQJGp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"cake":</a:t>
            </a:r>
            <a:endParaRPr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200" dirty="0" err="1">
                <a:solidFill>
                  <a:schemeClr val="dk1"/>
                </a:solidFill>
                <a:highlight>
                  <a:srgbClr val="B6D7A8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vKbarGE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"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is cake";</a:t>
            </a:r>
            <a:endParaRPr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200" dirty="0" err="1">
                <a:solidFill>
                  <a:schemeClr val="dk1"/>
                </a:solidFill>
                <a:highlight>
                  <a:srgbClr val="D5A6BD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hRMxBL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Right Arrow 1">
            <a:extLst>
              <a:ext uri="{FF2B5EF4-FFF2-40B4-BE49-F238E27FC236}">
                <a16:creationId xmlns:a16="http://schemas.microsoft.com/office/drawing/2014/main" id="{8D91916F-2718-EC42-9796-7C6937E0D65D}"/>
              </a:ext>
            </a:extLst>
          </p:cNvPr>
          <p:cNvSpPr/>
          <p:nvPr/>
        </p:nvSpPr>
        <p:spPr>
          <a:xfrm>
            <a:off x="5455920" y="4203860"/>
            <a:ext cx="1280160" cy="822960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11DE14-14D7-094A-A282-AE7C4311F392}"/>
              </a:ext>
            </a:extLst>
          </p:cNvPr>
          <p:cNvSpPr txBox="1"/>
          <p:nvPr/>
        </p:nvSpPr>
        <p:spPr>
          <a:xfrm>
            <a:off x="349405" y="1152290"/>
            <a:ext cx="1158983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common attack vector (e.g. the Equifax hack) attacks vulnerable script engines (a higher level of programming from binary code)</a:t>
            </a:r>
          </a:p>
          <a:p>
            <a:endParaRPr lang="en-US" dirty="0"/>
          </a:p>
          <a:p>
            <a:r>
              <a:rPr lang="en-US" dirty="0"/>
              <a:t>Famous example is SQL injection: a last name of “John DROP TABLE;” instead of ”John Smith” can delete a database</a:t>
            </a:r>
          </a:p>
          <a:p>
            <a:endParaRPr lang="en-US" dirty="0"/>
          </a:p>
          <a:p>
            <a:r>
              <a:rPr lang="en-US" dirty="0" err="1"/>
              <a:t>Polyscripting</a:t>
            </a:r>
            <a:r>
              <a:rPr lang="en-US" dirty="0"/>
              <a:t> techniques dynamically create unique scripting languages for every server.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4F441-C266-9649-B0EB-53F1A2ACE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E7A8-D7E4-3F4A-8EE0-E983669EC3E4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524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91697A78-E51F-DC4A-9845-5052A5DCFC8E}"/>
              </a:ext>
            </a:extLst>
          </p:cNvPr>
          <p:cNvGrpSpPr/>
          <p:nvPr/>
        </p:nvGrpSpPr>
        <p:grpSpPr>
          <a:xfrm>
            <a:off x="9472559" y="2139408"/>
            <a:ext cx="2190354" cy="2559057"/>
            <a:chOff x="844942" y="-1251942"/>
            <a:chExt cx="7679327" cy="1417433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2FFC8908-907B-CC4B-88A7-5A91276C3F91}"/>
                </a:ext>
              </a:extLst>
            </p:cNvPr>
            <p:cNvSpPr/>
            <p:nvPr/>
          </p:nvSpPr>
          <p:spPr>
            <a:xfrm>
              <a:off x="844942" y="-766937"/>
              <a:ext cx="7679327" cy="70861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ounded Rectangle 4">
              <a:extLst>
                <a:ext uri="{FF2B5EF4-FFF2-40B4-BE49-F238E27FC236}">
                  <a16:creationId xmlns:a16="http://schemas.microsoft.com/office/drawing/2014/main" id="{8806135D-A70B-924C-86BD-8B7A6E9D36E1}"/>
                </a:ext>
              </a:extLst>
            </p:cNvPr>
            <p:cNvSpPr txBox="1"/>
            <p:nvPr/>
          </p:nvSpPr>
          <p:spPr>
            <a:xfrm>
              <a:off x="1329159" y="-1251942"/>
              <a:ext cx="6076083" cy="14174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4300" tIns="114300" rIns="114300" bIns="114300" numCol="1" spcCol="1270" anchor="ctr" anchorCtr="0">
              <a:noAutofit/>
            </a:bodyPr>
            <a:lstStyle/>
            <a:p>
              <a:pPr marL="0" lvl="0" indent="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000" b="1" i="0" kern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Insight</a:t>
              </a:r>
            </a:p>
          </p:txBody>
        </p:sp>
      </p:grpSp>
      <p:sp>
        <p:nvSpPr>
          <p:cNvPr id="250" name="Shape 2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lt1"/>
              </a:buClr>
              <a:buSzPts val="3800"/>
            </a:pPr>
            <a:r>
              <a:rPr lang="en-US" sz="3600" dirty="0">
                <a:latin typeface="+mn-lt"/>
                <a:ea typeface="Calibri"/>
                <a:cs typeface="Calibri"/>
                <a:sym typeface="Calibri"/>
              </a:rPr>
              <a:t>Agile Security: comprehensive MTD based cybersecurity</a:t>
            </a:r>
            <a:endParaRPr sz="3600" dirty="0">
              <a:latin typeface="+mn-lt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A3235D4-B705-47BB-8710-73500193D683}"/>
              </a:ext>
            </a:extLst>
          </p:cNvPr>
          <p:cNvGraphicFramePr/>
          <p:nvPr/>
        </p:nvGraphicFramePr>
        <p:xfrm>
          <a:off x="655108" y="949482"/>
          <a:ext cx="7679327" cy="5394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ight Brace 2">
            <a:extLst>
              <a:ext uri="{FF2B5EF4-FFF2-40B4-BE49-F238E27FC236}">
                <a16:creationId xmlns:a16="http://schemas.microsoft.com/office/drawing/2014/main" id="{385F8745-4625-E243-AA91-2B95AEC3C2F4}"/>
              </a:ext>
            </a:extLst>
          </p:cNvPr>
          <p:cNvSpPr/>
          <p:nvPr/>
        </p:nvSpPr>
        <p:spPr>
          <a:xfrm>
            <a:off x="8811943" y="1595120"/>
            <a:ext cx="545417" cy="4303238"/>
          </a:xfrm>
          <a:prstGeom prst="rightBrace">
            <a:avLst>
              <a:gd name="adj1" fmla="val 190912"/>
              <a:gd name="adj2" fmla="val 50035"/>
            </a:avLst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8" descr="Image result for arcsight logo">
            <a:extLst>
              <a:ext uri="{FF2B5EF4-FFF2-40B4-BE49-F238E27FC236}">
                <a16:creationId xmlns:a16="http://schemas.microsoft.com/office/drawing/2014/main" id="{61282BE5-F844-2344-995D-80192B65F8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46681" y="3726054"/>
            <a:ext cx="1481072" cy="48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5929CC-F951-2C4A-A387-F68046C65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E7A8-D7E4-3F4A-8EE0-E983669EC3E4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2151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EF16-0C39-2143-BCC6-7729FAD83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859063-B744-6048-A688-6712908D0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1E7A8-D7E4-3F4A-8EE0-E983669EC3E4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DDFD148-9CAC-8F47-9205-471AB59D1548}"/>
              </a:ext>
            </a:extLst>
          </p:cNvPr>
          <p:cNvSpPr txBox="1">
            <a:spLocks/>
          </p:cNvSpPr>
          <p:nvPr/>
        </p:nvSpPr>
        <p:spPr>
          <a:xfrm>
            <a:off x="1572106" y="2258002"/>
            <a:ext cx="9047787" cy="21737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Open Sans Regular" charset="0"/>
                <a:ea typeface="Open Sans Regular" charset="0"/>
                <a:cs typeface="Open Sans Regular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Open Sans Regular" charset="0"/>
                <a:ea typeface="Open Sans Regular" charset="0"/>
                <a:cs typeface="Open Sans Regular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Open Sans Regular" charset="0"/>
                <a:ea typeface="Open Sans Regular" charset="0"/>
                <a:cs typeface="Open Sans Regular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Open Sans Regular" charset="0"/>
                <a:ea typeface="Open Sans Regular" charset="0"/>
                <a:cs typeface="Open Sans Regular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Open Sans Regular" charset="0"/>
                <a:ea typeface="Open Sans Regular" charset="0"/>
                <a:cs typeface="Open Sans Regular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dirty="0"/>
              <a:t>Consider Moving Target Defense to create intrinsic cyber-reliability.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dirty="0"/>
              <a:t>Don’t be 100% predictable to your attackers!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319259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14">
      <a:dk1>
        <a:srgbClr val="000000"/>
      </a:dk1>
      <a:lt1>
        <a:srgbClr val="FFFFFF"/>
      </a:lt1>
      <a:dk2>
        <a:srgbClr val="38618E"/>
      </a:dk2>
      <a:lt2>
        <a:srgbClr val="EEECE1"/>
      </a:lt2>
      <a:accent1>
        <a:srgbClr val="38618E"/>
      </a:accent1>
      <a:accent2>
        <a:srgbClr val="FD9734"/>
      </a:accent2>
      <a:accent3>
        <a:srgbClr val="FF6745"/>
      </a:accent3>
      <a:accent4>
        <a:srgbClr val="C5C5C5"/>
      </a:accent4>
      <a:accent5>
        <a:srgbClr val="4BACC6"/>
      </a:accent5>
      <a:accent6>
        <a:srgbClr val="F79646"/>
      </a:accent6>
      <a:hlink>
        <a:srgbClr val="3A88DF"/>
      </a:hlink>
      <a:folHlink>
        <a:srgbClr val="926C97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lyverse Template" id="{9329AFD1-7DB7-844E-9AE2-C5BB4A1224D5}" vid="{B12576F1-6D1B-A94A-BF0E-3F75B1BD4D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4651</TotalTime>
  <Words>1331</Words>
  <Application>Microsoft Macintosh PowerPoint</Application>
  <PresentationFormat>Widescreen</PresentationFormat>
  <Paragraphs>237</Paragraphs>
  <Slides>21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Arial</vt:lpstr>
      <vt:lpstr>Bebas Neue</vt:lpstr>
      <vt:lpstr>Calibri</vt:lpstr>
      <vt:lpstr>Calibri Light</vt:lpstr>
      <vt:lpstr>Circular Std Book</vt:lpstr>
      <vt:lpstr>Courier New</vt:lpstr>
      <vt:lpstr>Franklin Gothic Book</vt:lpstr>
      <vt:lpstr>Franklin Gothic Medium</vt:lpstr>
      <vt:lpstr>Merriweather</vt:lpstr>
      <vt:lpstr>Open Sans</vt:lpstr>
      <vt:lpstr>Open Sans Regular</vt:lpstr>
      <vt:lpstr>Wingdings</vt:lpstr>
      <vt:lpstr>1_Office Theme</vt:lpstr>
      <vt:lpstr>PowerPoint Presentation</vt:lpstr>
      <vt:lpstr>PowerPoint Presentation</vt:lpstr>
      <vt:lpstr>What do these have in common? </vt:lpstr>
      <vt:lpstr>PowerPoint Presentation</vt:lpstr>
      <vt:lpstr>Are we weak anywhere?</vt:lpstr>
      <vt:lpstr>Classification Of Attackers</vt:lpstr>
      <vt:lpstr>Fundamental Asymmetry in Cyber </vt:lpstr>
      <vt:lpstr>The Root Cause</vt:lpstr>
      <vt:lpstr>Open Linux Weakness Report</vt:lpstr>
      <vt:lpstr>PowerPoint Presentation</vt:lpstr>
      <vt:lpstr>PowerPoint Presentation</vt:lpstr>
      <vt:lpstr>Underlying Drivers of Cyberattacks</vt:lpstr>
      <vt:lpstr>Changing the game with Moving Target Defense</vt:lpstr>
      <vt:lpstr>Moving Target Defense Technologies (MTD)</vt:lpstr>
      <vt:lpstr>Two Factor Authentication</vt:lpstr>
      <vt:lpstr>Comprehensive protection against remote code exploits</vt:lpstr>
      <vt:lpstr>Polymorphic Operating Systems</vt:lpstr>
      <vt:lpstr>How: Polymorphic Operating Systems Works</vt:lpstr>
      <vt:lpstr>Polyscripting</vt:lpstr>
      <vt:lpstr>Agile Security: comprehensive MTD based cybersecurity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Alexander Gounares</dc:creator>
  <cp:lastModifiedBy>Alexander Gounares</cp:lastModifiedBy>
  <cp:revision>111</cp:revision>
  <dcterms:created xsi:type="dcterms:W3CDTF">2019-01-21T16:45:07Z</dcterms:created>
  <dcterms:modified xsi:type="dcterms:W3CDTF">2019-11-18T06:37:38Z</dcterms:modified>
</cp:coreProperties>
</file>