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sldIdLst>
    <p:sldId id="256" r:id="rId2"/>
    <p:sldId id="274" r:id="rId3"/>
    <p:sldId id="279" r:id="rId4"/>
    <p:sldId id="269" r:id="rId5"/>
    <p:sldId id="257" r:id="rId6"/>
    <p:sldId id="276" r:id="rId7"/>
    <p:sldId id="277" r:id="rId8"/>
    <p:sldId id="278" r:id="rId9"/>
    <p:sldId id="275" r:id="rId10"/>
    <p:sldId id="263" r:id="rId11"/>
    <p:sldId id="262" r:id="rId12"/>
    <p:sldId id="268" r:id="rId13"/>
    <p:sldId id="266" r:id="rId14"/>
    <p:sldId id="264" r:id="rId15"/>
    <p:sldId id="265" r:id="rId16"/>
    <p:sldId id="272" r:id="rId17"/>
    <p:sldId id="267" r:id="rId18"/>
    <p:sldId id="273" r:id="rId19"/>
    <p:sldId id="259" r:id="rId20"/>
    <p:sldId id="271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Ledwich" initials="ML" lastIdx="1" clrIdx="0">
    <p:extLst>
      <p:ext uri="{19B8F6BF-5375-455C-9EA6-DF929625EA0E}">
        <p15:presenceInfo xmlns:p15="http://schemas.microsoft.com/office/powerpoint/2012/main" userId="04433f54f83c906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9793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6177E5-B248-477B-B46B-628DD0AADF7D}" v="1197" dt="2020-01-08T13:37:05.5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28" autoAdjust="0"/>
    <p:restoredTop sz="94660"/>
  </p:normalViewPr>
  <p:slideViewPr>
    <p:cSldViewPr snapToGrid="0">
      <p:cViewPr varScale="1">
        <p:scale>
          <a:sx n="99" d="100"/>
          <a:sy n="99" d="100"/>
        </p:scale>
        <p:origin x="96" y="22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Ledwich" userId="04433f54f83c9062" providerId="LiveId" clId="{C96177E5-B248-477B-B46B-628DD0AADF7D}"/>
    <pc:docChg chg="undo redo custSel mod addSld delSld modSld sldOrd">
      <pc:chgData name="Mark Ledwich" userId="04433f54f83c9062" providerId="LiveId" clId="{C96177E5-B248-477B-B46B-628DD0AADF7D}" dt="2020-01-08T13:45:09.914" v="13444"/>
      <pc:docMkLst>
        <pc:docMk/>
      </pc:docMkLst>
      <pc:sldChg chg="modSp">
        <pc:chgData name="Mark Ledwich" userId="04433f54f83c9062" providerId="LiveId" clId="{C96177E5-B248-477B-B46B-628DD0AADF7D}" dt="2020-01-07T06:22:06.268" v="9547" actId="122"/>
        <pc:sldMkLst>
          <pc:docMk/>
          <pc:sldMk cId="2261634968" sldId="256"/>
        </pc:sldMkLst>
        <pc:spChg chg="mod">
          <ac:chgData name="Mark Ledwich" userId="04433f54f83c9062" providerId="LiveId" clId="{C96177E5-B248-477B-B46B-628DD0AADF7D}" dt="2020-01-07T06:22:06.268" v="9547" actId="122"/>
          <ac:spMkLst>
            <pc:docMk/>
            <pc:sldMk cId="2261634968" sldId="256"/>
            <ac:spMk id="7" creationId="{F3EEB95A-F939-45EA-9987-F7FBBEC5AACD}"/>
          </ac:spMkLst>
        </pc:spChg>
      </pc:sldChg>
      <pc:sldChg chg="addSp delSp modSp modAnim">
        <pc:chgData name="Mark Ledwich" userId="04433f54f83c9062" providerId="LiveId" clId="{C96177E5-B248-477B-B46B-628DD0AADF7D}" dt="2020-01-08T09:27:11.682" v="13302" actId="20577"/>
        <pc:sldMkLst>
          <pc:docMk/>
          <pc:sldMk cId="2786755980" sldId="257"/>
        </pc:sldMkLst>
        <pc:spChg chg="mod">
          <ac:chgData name="Mark Ledwich" userId="04433f54f83c9062" providerId="LiveId" clId="{C96177E5-B248-477B-B46B-628DD0AADF7D}" dt="2020-01-08T09:26:02.567" v="13282" actId="14100"/>
          <ac:spMkLst>
            <pc:docMk/>
            <pc:sldMk cId="2786755980" sldId="257"/>
            <ac:spMk id="4" creationId="{C22926E6-8E68-4FB6-8519-F30175C9A0B4}"/>
          </ac:spMkLst>
        </pc:spChg>
        <pc:spChg chg="del">
          <ac:chgData name="Mark Ledwich" userId="04433f54f83c9062" providerId="LiveId" clId="{C96177E5-B248-477B-B46B-628DD0AADF7D}" dt="2020-01-07T06:49:35.069" v="10904" actId="478"/>
          <ac:spMkLst>
            <pc:docMk/>
            <pc:sldMk cId="2786755980" sldId="257"/>
            <ac:spMk id="10" creationId="{DF38D8AE-7A9C-417D-A59D-69904238F3F6}"/>
          </ac:spMkLst>
        </pc:spChg>
        <pc:spChg chg="mod topLvl">
          <ac:chgData name="Mark Ledwich" userId="04433f54f83c9062" providerId="LiveId" clId="{C96177E5-B248-477B-B46B-628DD0AADF7D}" dt="2020-01-08T09:27:11.682" v="13302" actId="20577"/>
          <ac:spMkLst>
            <pc:docMk/>
            <pc:sldMk cId="2786755980" sldId="257"/>
            <ac:spMk id="13" creationId="{B4F927E3-15E9-4544-9432-F90EB4295D2A}"/>
          </ac:spMkLst>
        </pc:spChg>
        <pc:spChg chg="add mod">
          <ac:chgData name="Mark Ledwich" userId="04433f54f83c9062" providerId="LiveId" clId="{C96177E5-B248-477B-B46B-628DD0AADF7D}" dt="2020-01-07T06:48:32.813" v="10899" actId="571"/>
          <ac:spMkLst>
            <pc:docMk/>
            <pc:sldMk cId="2786755980" sldId="257"/>
            <ac:spMk id="14" creationId="{E06FE934-701B-4B66-A671-F44E33693EA4}"/>
          </ac:spMkLst>
        </pc:spChg>
        <pc:spChg chg="mod topLvl">
          <ac:chgData name="Mark Ledwich" userId="04433f54f83c9062" providerId="LiveId" clId="{C96177E5-B248-477B-B46B-628DD0AADF7D}" dt="2020-01-07T07:54:09.189" v="12875" actId="164"/>
          <ac:spMkLst>
            <pc:docMk/>
            <pc:sldMk cId="2786755980" sldId="257"/>
            <ac:spMk id="15" creationId="{63CC1985-6618-4C53-A19D-330D8C8827D9}"/>
          </ac:spMkLst>
        </pc:spChg>
        <pc:spChg chg="mod topLvl">
          <ac:chgData name="Mark Ledwich" userId="04433f54f83c9062" providerId="LiveId" clId="{C96177E5-B248-477B-B46B-628DD0AADF7D}" dt="2020-01-07T07:54:04.633" v="12874" actId="164"/>
          <ac:spMkLst>
            <pc:docMk/>
            <pc:sldMk cId="2786755980" sldId="257"/>
            <ac:spMk id="16" creationId="{EBC15408-EED0-46C3-AE9E-DBC88F5267B2}"/>
          </ac:spMkLst>
        </pc:spChg>
        <pc:spChg chg="mod topLvl">
          <ac:chgData name="Mark Ledwich" userId="04433f54f83c9062" providerId="LiveId" clId="{C96177E5-B248-477B-B46B-628DD0AADF7D}" dt="2020-01-07T07:54:04.633" v="12874" actId="164"/>
          <ac:spMkLst>
            <pc:docMk/>
            <pc:sldMk cId="2786755980" sldId="257"/>
            <ac:spMk id="17" creationId="{28187C9D-7CAA-4A14-81C1-B259FBC05880}"/>
          </ac:spMkLst>
        </pc:spChg>
        <pc:spChg chg="mod topLvl">
          <ac:chgData name="Mark Ledwich" userId="04433f54f83c9062" providerId="LiveId" clId="{C96177E5-B248-477B-B46B-628DD0AADF7D}" dt="2020-01-07T08:08:38.165" v="13117" actId="207"/>
          <ac:spMkLst>
            <pc:docMk/>
            <pc:sldMk cId="2786755980" sldId="257"/>
            <ac:spMk id="18" creationId="{0045F420-CA32-4237-BD41-83BDE9C6AB21}"/>
          </ac:spMkLst>
        </pc:spChg>
        <pc:spChg chg="mod topLvl">
          <ac:chgData name="Mark Ledwich" userId="04433f54f83c9062" providerId="LiveId" clId="{C96177E5-B248-477B-B46B-628DD0AADF7D}" dt="2020-01-07T08:08:38.165" v="13117" actId="207"/>
          <ac:spMkLst>
            <pc:docMk/>
            <pc:sldMk cId="2786755980" sldId="257"/>
            <ac:spMk id="19" creationId="{0D9522D8-D3B8-4662-9E94-DE50BFB14954}"/>
          </ac:spMkLst>
        </pc:spChg>
        <pc:spChg chg="mod ord topLvl">
          <ac:chgData name="Mark Ledwich" userId="04433f54f83c9062" providerId="LiveId" clId="{C96177E5-B248-477B-B46B-628DD0AADF7D}" dt="2020-01-07T08:08:25.401" v="13116" actId="207"/>
          <ac:spMkLst>
            <pc:docMk/>
            <pc:sldMk cId="2786755980" sldId="257"/>
            <ac:spMk id="20" creationId="{0BECB8FC-245C-46D5-A27C-57AB84BD8D4B}"/>
          </ac:spMkLst>
        </pc:spChg>
        <pc:spChg chg="del mod">
          <ac:chgData name="Mark Ledwich" userId="04433f54f83c9062" providerId="LiveId" clId="{C96177E5-B248-477B-B46B-628DD0AADF7D}" dt="2020-01-07T06:50:56.277" v="10913" actId="478"/>
          <ac:spMkLst>
            <pc:docMk/>
            <pc:sldMk cId="2786755980" sldId="257"/>
            <ac:spMk id="21" creationId="{360BCBCD-FAAE-407A-A128-8F0FFDE215D1}"/>
          </ac:spMkLst>
        </pc:spChg>
        <pc:spChg chg="mod topLvl">
          <ac:chgData name="Mark Ledwich" userId="04433f54f83c9062" providerId="LiveId" clId="{C96177E5-B248-477B-B46B-628DD0AADF7D}" dt="2020-01-07T08:08:43.559" v="13118" actId="207"/>
          <ac:spMkLst>
            <pc:docMk/>
            <pc:sldMk cId="2786755980" sldId="257"/>
            <ac:spMk id="22" creationId="{B2F99AAC-738B-4CEB-8F4F-C29431F90B9D}"/>
          </ac:spMkLst>
        </pc:spChg>
        <pc:spChg chg="add mod">
          <ac:chgData name="Mark Ledwich" userId="04433f54f83c9062" providerId="LiveId" clId="{C96177E5-B248-477B-B46B-628DD0AADF7D}" dt="2020-01-07T06:48:32.813" v="10899" actId="571"/>
          <ac:spMkLst>
            <pc:docMk/>
            <pc:sldMk cId="2786755980" sldId="257"/>
            <ac:spMk id="23" creationId="{40496A13-27AA-443C-8431-6A005CED0343}"/>
          </ac:spMkLst>
        </pc:spChg>
        <pc:spChg chg="del mod">
          <ac:chgData name="Mark Ledwich" userId="04433f54f83c9062" providerId="LiveId" clId="{C96177E5-B248-477B-B46B-628DD0AADF7D}" dt="2020-01-07T06:50:42.876" v="10911" actId="478"/>
          <ac:spMkLst>
            <pc:docMk/>
            <pc:sldMk cId="2786755980" sldId="257"/>
            <ac:spMk id="24" creationId="{75CE48F4-A929-4A5E-A44C-F373FC97401D}"/>
          </ac:spMkLst>
        </pc:spChg>
        <pc:spChg chg="add mod">
          <ac:chgData name="Mark Ledwich" userId="04433f54f83c9062" providerId="LiveId" clId="{C96177E5-B248-477B-B46B-628DD0AADF7D}" dt="2020-01-07T06:48:32.813" v="10899" actId="571"/>
          <ac:spMkLst>
            <pc:docMk/>
            <pc:sldMk cId="2786755980" sldId="257"/>
            <ac:spMk id="25" creationId="{903993C4-60AD-4E6B-9AE1-8272B0F2C438}"/>
          </ac:spMkLst>
        </pc:spChg>
        <pc:spChg chg="add mod">
          <ac:chgData name="Mark Ledwich" userId="04433f54f83c9062" providerId="LiveId" clId="{C96177E5-B248-477B-B46B-628DD0AADF7D}" dt="2020-01-07T06:48:32.813" v="10899" actId="571"/>
          <ac:spMkLst>
            <pc:docMk/>
            <pc:sldMk cId="2786755980" sldId="257"/>
            <ac:spMk id="26" creationId="{4DB1EF09-A7DC-4036-8CE4-3F2073BF4DF9}"/>
          </ac:spMkLst>
        </pc:spChg>
        <pc:spChg chg="add mod">
          <ac:chgData name="Mark Ledwich" userId="04433f54f83c9062" providerId="LiveId" clId="{C96177E5-B248-477B-B46B-628DD0AADF7D}" dt="2020-01-07T06:48:32.813" v="10899" actId="571"/>
          <ac:spMkLst>
            <pc:docMk/>
            <pc:sldMk cId="2786755980" sldId="257"/>
            <ac:spMk id="27" creationId="{D5C72EC2-50BA-43E5-9D1E-B4BA7AF8A8A5}"/>
          </ac:spMkLst>
        </pc:spChg>
        <pc:grpChg chg="add del mod">
          <ac:chgData name="Mark Ledwich" userId="04433f54f83c9062" providerId="LiveId" clId="{C96177E5-B248-477B-B46B-628DD0AADF7D}" dt="2020-01-07T07:53:54.313" v="12873" actId="165"/>
          <ac:grpSpMkLst>
            <pc:docMk/>
            <pc:sldMk cId="2786755980" sldId="257"/>
            <ac:grpSpMk id="2" creationId="{E4C6EBF6-7120-4EB9-9603-07C70CD3FD3D}"/>
          </ac:grpSpMkLst>
        </pc:grpChg>
        <pc:grpChg chg="add mod">
          <ac:chgData name="Mark Ledwich" userId="04433f54f83c9062" providerId="LiveId" clId="{C96177E5-B248-477B-B46B-628DD0AADF7D}" dt="2020-01-07T07:54:04.633" v="12874" actId="164"/>
          <ac:grpSpMkLst>
            <pc:docMk/>
            <pc:sldMk cId="2786755980" sldId="257"/>
            <ac:grpSpMk id="3" creationId="{AB5819A5-A642-4D46-9FBB-BFB68F497AD9}"/>
          </ac:grpSpMkLst>
        </pc:grpChg>
        <pc:grpChg chg="add mod">
          <ac:chgData name="Mark Ledwich" userId="04433f54f83c9062" providerId="LiveId" clId="{C96177E5-B248-477B-B46B-628DD0AADF7D}" dt="2020-01-07T07:54:09.189" v="12875" actId="164"/>
          <ac:grpSpMkLst>
            <pc:docMk/>
            <pc:sldMk cId="2786755980" sldId="257"/>
            <ac:grpSpMk id="5" creationId="{69BCF993-8C74-405C-912A-F26F967FD871}"/>
          </ac:grpSpMkLst>
        </pc:grpChg>
      </pc:sldChg>
      <pc:sldChg chg="modSp ord">
        <pc:chgData name="Mark Ledwich" userId="04433f54f83c9062" providerId="LiveId" clId="{C96177E5-B248-477B-B46B-628DD0AADF7D}" dt="2020-01-08T13:37:05.570" v="13440"/>
        <pc:sldMkLst>
          <pc:docMk/>
          <pc:sldMk cId="514863697" sldId="259"/>
        </pc:sldMkLst>
        <pc:spChg chg="mod">
          <ac:chgData name="Mark Ledwich" userId="04433f54f83c9062" providerId="LiveId" clId="{C96177E5-B248-477B-B46B-628DD0AADF7D}" dt="2020-01-07T08:07:48.443" v="13115" actId="14"/>
          <ac:spMkLst>
            <pc:docMk/>
            <pc:sldMk cId="514863697" sldId="259"/>
            <ac:spMk id="8" creationId="{6C644241-2423-4CF0-9283-A78DE38D53FD}"/>
          </ac:spMkLst>
        </pc:spChg>
      </pc:sldChg>
      <pc:sldChg chg="addSp delSp modSp del">
        <pc:chgData name="Mark Ledwich" userId="04433f54f83c9062" providerId="LiveId" clId="{C96177E5-B248-477B-B46B-628DD0AADF7D}" dt="2020-01-07T01:55:35.386" v="7402" actId="2696"/>
        <pc:sldMkLst>
          <pc:docMk/>
          <pc:sldMk cId="3197045186" sldId="260"/>
        </pc:sldMkLst>
        <pc:spChg chg="mod">
          <ac:chgData name="Mark Ledwich" userId="04433f54f83c9062" providerId="LiveId" clId="{C96177E5-B248-477B-B46B-628DD0AADF7D}" dt="2020-01-07T01:50:06.437" v="7362" actId="26606"/>
          <ac:spMkLst>
            <pc:docMk/>
            <pc:sldMk cId="3197045186" sldId="260"/>
            <ac:spMk id="4" creationId="{C22926E6-8E68-4FB6-8519-F30175C9A0B4}"/>
          </ac:spMkLst>
        </pc:spChg>
        <pc:spChg chg="add del">
          <ac:chgData name="Mark Ledwich" userId="04433f54f83c9062" providerId="LiveId" clId="{C96177E5-B248-477B-B46B-628DD0AADF7D}" dt="2020-01-07T01:50:02.152" v="7360" actId="26606"/>
          <ac:spMkLst>
            <pc:docMk/>
            <pc:sldMk cId="3197045186" sldId="260"/>
            <ac:spMk id="11" creationId="{68575C10-8187-4AC4-AD72-C754EAFD2867}"/>
          </ac:spMkLst>
        </pc:spChg>
        <pc:graphicFrameChg chg="mod modGraphic">
          <ac:chgData name="Mark Ledwich" userId="04433f54f83c9062" providerId="LiveId" clId="{C96177E5-B248-477B-B46B-628DD0AADF7D}" dt="2020-01-07T01:50:06.437" v="7362" actId="26606"/>
          <ac:graphicFrameMkLst>
            <pc:docMk/>
            <pc:sldMk cId="3197045186" sldId="260"/>
            <ac:graphicFrameMk id="6" creationId="{3319E4AD-D961-49D7-813A-109B86127089}"/>
          </ac:graphicFrameMkLst>
        </pc:graphicFrameChg>
        <pc:cxnChg chg="add del">
          <ac:chgData name="Mark Ledwich" userId="04433f54f83c9062" providerId="LiveId" clId="{C96177E5-B248-477B-B46B-628DD0AADF7D}" dt="2020-01-07T01:50:02.152" v="7360" actId="26606"/>
          <ac:cxnSpMkLst>
            <pc:docMk/>
            <pc:sldMk cId="3197045186" sldId="260"/>
            <ac:cxnSpMk id="13" creationId="{74E776C9-ED67-41B7-B3A3-4DF76EF3ACEE}"/>
          </ac:cxnSpMkLst>
        </pc:cxnChg>
      </pc:sldChg>
      <pc:sldChg chg="modSp del">
        <pc:chgData name="Mark Ledwich" userId="04433f54f83c9062" providerId="LiveId" clId="{C96177E5-B248-477B-B46B-628DD0AADF7D}" dt="2020-01-07T02:05:07.354" v="7462" actId="2696"/>
        <pc:sldMkLst>
          <pc:docMk/>
          <pc:sldMk cId="1722886303" sldId="261"/>
        </pc:sldMkLst>
        <pc:spChg chg="mod">
          <ac:chgData name="Mark Ledwich" userId="04433f54f83c9062" providerId="LiveId" clId="{C96177E5-B248-477B-B46B-628DD0AADF7D}" dt="2020-01-07T02:00:39.881" v="7403" actId="1076"/>
          <ac:spMkLst>
            <pc:docMk/>
            <pc:sldMk cId="1722886303" sldId="261"/>
            <ac:spMk id="5" creationId="{D33572F7-05E0-47D1-93A9-C428D7C3ED41}"/>
          </ac:spMkLst>
        </pc:spChg>
        <pc:spChg chg="mod">
          <ac:chgData name="Mark Ledwich" userId="04433f54f83c9062" providerId="LiveId" clId="{C96177E5-B248-477B-B46B-628DD0AADF7D}" dt="2020-01-06T01:24:03.666" v="1104" actId="20577"/>
          <ac:spMkLst>
            <pc:docMk/>
            <pc:sldMk cId="1722886303" sldId="261"/>
            <ac:spMk id="12" creationId="{17C3C176-F83B-4AB1-B04E-8B4BAD738EE2}"/>
          </ac:spMkLst>
        </pc:spChg>
      </pc:sldChg>
      <pc:sldChg chg="addSp modSp ord">
        <pc:chgData name="Mark Ledwich" userId="04433f54f83c9062" providerId="LiveId" clId="{C96177E5-B248-477B-B46B-628DD0AADF7D}" dt="2020-01-08T10:08:55.497" v="13336" actId="20577"/>
        <pc:sldMkLst>
          <pc:docMk/>
          <pc:sldMk cId="1110631852" sldId="262"/>
        </pc:sldMkLst>
        <pc:spChg chg="mod">
          <ac:chgData name="Mark Ledwich" userId="04433f54f83c9062" providerId="LiveId" clId="{C96177E5-B248-477B-B46B-628DD0AADF7D}" dt="2020-01-08T10:08:55.497" v="13336" actId="20577"/>
          <ac:spMkLst>
            <pc:docMk/>
            <pc:sldMk cId="1110631852" sldId="262"/>
            <ac:spMk id="4" creationId="{9B026F45-5C39-4266-B504-D2239B65CCDC}"/>
          </ac:spMkLst>
        </pc:spChg>
        <pc:picChg chg="mod">
          <ac:chgData name="Mark Ledwich" userId="04433f54f83c9062" providerId="LiveId" clId="{C96177E5-B248-477B-B46B-628DD0AADF7D}" dt="2020-01-07T07:58:51.188" v="12940" actId="14100"/>
          <ac:picMkLst>
            <pc:docMk/>
            <pc:sldMk cId="1110631852" sldId="262"/>
            <ac:picMk id="2" creationId="{C288BDFF-E4D4-43CD-AB0A-3FD645A05407}"/>
          </ac:picMkLst>
        </pc:picChg>
        <pc:cxnChg chg="add">
          <ac:chgData name="Mark Ledwich" userId="04433f54f83c9062" providerId="LiveId" clId="{C96177E5-B248-477B-B46B-628DD0AADF7D}" dt="2020-01-07T07:58:46.590" v="12939"/>
          <ac:cxnSpMkLst>
            <pc:docMk/>
            <pc:sldMk cId="1110631852" sldId="262"/>
            <ac:cxnSpMk id="5" creationId="{DFA0FEBB-DA9A-4D6F-A643-1F89AD6CFCED}"/>
          </ac:cxnSpMkLst>
        </pc:cxnChg>
      </pc:sldChg>
      <pc:sldChg chg="addSp delSp modSp mod ord modTransition modAnim modShow">
        <pc:chgData name="Mark Ledwich" userId="04433f54f83c9062" providerId="LiveId" clId="{C96177E5-B248-477B-B46B-628DD0AADF7D}" dt="2020-01-08T13:16:02.086" v="13438"/>
        <pc:sldMkLst>
          <pc:docMk/>
          <pc:sldMk cId="4290491885" sldId="263"/>
        </pc:sldMkLst>
        <pc:spChg chg="mod">
          <ac:chgData name="Mark Ledwich" userId="04433f54f83c9062" providerId="LiveId" clId="{C96177E5-B248-477B-B46B-628DD0AADF7D}" dt="2020-01-07T07:59:12.994" v="12947" actId="14100"/>
          <ac:spMkLst>
            <pc:docMk/>
            <pc:sldMk cId="4290491885" sldId="263"/>
            <ac:spMk id="5" creationId="{206D8B30-6BA8-4F56-B9F9-3D3B40480FFF}"/>
          </ac:spMkLst>
        </pc:spChg>
        <pc:spChg chg="mod">
          <ac:chgData name="Mark Ledwich" userId="04433f54f83c9062" providerId="LiveId" clId="{C96177E5-B248-477B-B46B-628DD0AADF7D}" dt="2020-01-08T10:08:37.591" v="13325" actId="14100"/>
          <ac:spMkLst>
            <pc:docMk/>
            <pc:sldMk cId="4290491885" sldId="263"/>
            <ac:spMk id="6" creationId="{E30439B2-CE17-4850-9176-0FC77FC8526D}"/>
          </ac:spMkLst>
        </pc:spChg>
        <pc:picChg chg="mod">
          <ac:chgData name="Mark Ledwich" userId="04433f54f83c9062" providerId="LiveId" clId="{C96177E5-B248-477B-B46B-628DD0AADF7D}" dt="2020-01-07T07:57:37.511" v="12923" actId="1076"/>
          <ac:picMkLst>
            <pc:docMk/>
            <pc:sldMk cId="4290491885" sldId="263"/>
            <ac:picMk id="4" creationId="{53EF797C-9457-4411-A1E6-719C6892EC04}"/>
          </ac:picMkLst>
        </pc:picChg>
        <pc:picChg chg="add del mod">
          <ac:chgData name="Mark Ledwich" userId="04433f54f83c9062" providerId="LiveId" clId="{C96177E5-B248-477B-B46B-628DD0AADF7D}" dt="2020-01-07T00:23:25.486" v="5313" actId="21"/>
          <ac:picMkLst>
            <pc:docMk/>
            <pc:sldMk cId="4290491885" sldId="263"/>
            <ac:picMk id="1026" creationId="{8DE302EC-D304-4065-9FEC-ED9CC97F3DE9}"/>
          </ac:picMkLst>
        </pc:picChg>
        <pc:cxnChg chg="add mod">
          <ac:chgData name="Mark Ledwich" userId="04433f54f83c9062" providerId="LiveId" clId="{C96177E5-B248-477B-B46B-628DD0AADF7D}" dt="2020-01-07T07:57:17.708" v="12916" actId="1076"/>
          <ac:cxnSpMkLst>
            <pc:docMk/>
            <pc:sldMk cId="4290491885" sldId="263"/>
            <ac:cxnSpMk id="7" creationId="{0CE84B34-A11F-4D92-A44E-5B7FFE714EA2}"/>
          </ac:cxnSpMkLst>
        </pc:cxnChg>
      </pc:sldChg>
      <pc:sldChg chg="addSp delSp modSp ord modAnim">
        <pc:chgData name="Mark Ledwich" userId="04433f54f83c9062" providerId="LiveId" clId="{C96177E5-B248-477B-B46B-628DD0AADF7D}" dt="2020-01-07T08:06:26.544" v="13110" actId="403"/>
        <pc:sldMkLst>
          <pc:docMk/>
          <pc:sldMk cId="2626864456" sldId="264"/>
        </pc:sldMkLst>
        <pc:spChg chg="mod or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2" creationId="{97533940-F207-412B-BDAB-9E8B51C62A4B}"/>
          </ac:spMkLst>
        </pc:spChg>
        <pc:spChg chg="mod or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3" creationId="{1ED07F4A-A1FF-45E3-A731-67602EAA551E}"/>
          </ac:spMkLst>
        </pc:spChg>
        <pc:spChg chg="mod">
          <ac:chgData name="Mark Ledwich" userId="04433f54f83c9062" providerId="LiveId" clId="{C96177E5-B248-477B-B46B-628DD0AADF7D}" dt="2020-01-07T08:06:26.544" v="13110" actId="403"/>
          <ac:spMkLst>
            <pc:docMk/>
            <pc:sldMk cId="2626864456" sldId="264"/>
            <ac:spMk id="4" creationId="{C22926E6-8E68-4FB6-8519-F30175C9A0B4}"/>
          </ac:spMkLst>
        </pc:spChg>
        <pc:spChg chg="mod or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23" creationId="{0E2D7BC7-EC09-4D47-A1C0-573469FD1347}"/>
          </ac:spMkLst>
        </pc:spChg>
        <pc:spChg chg="del mod">
          <ac:chgData name="Mark Ledwich" userId="04433f54f83c9062" providerId="LiveId" clId="{C96177E5-B248-477B-B46B-628DD0AADF7D}" dt="2020-01-05T23:44:13.541" v="648" actId="478"/>
          <ac:spMkLst>
            <pc:docMk/>
            <pc:sldMk cId="2626864456" sldId="264"/>
            <ac:spMk id="24" creationId="{75CE48F4-A929-4A5E-A44C-F373FC97401D}"/>
          </ac:spMkLst>
        </pc:spChg>
        <pc:spChg chg="mod or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25" creationId="{97D2F12A-ECF3-4A8E-8A77-D59A52847422}"/>
          </ac:spMkLst>
        </pc:spChg>
        <pc:spChg chg="mod or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26" creationId="{A01600E9-7550-4649-844D-DC79B67CCF04}"/>
          </ac:spMkLst>
        </pc:spChg>
        <pc:spChg chg="mod or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27" creationId="{3DB0D658-842E-41CD-9DC2-654D2B286A56}"/>
          </ac:spMkLst>
        </pc:spChg>
        <pc:spChg chg="mo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68" creationId="{4305F980-6B9B-4B37-806E-8DEF6CF481B9}"/>
          </ac:spMkLst>
        </pc:spChg>
        <pc:spChg chg="mo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69" creationId="{E263CBB6-D07B-4322-BB1B-B9A3A745C3A4}"/>
          </ac:spMkLst>
        </pc:spChg>
        <pc:spChg chg="mo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70" creationId="{D6E340C7-C2F7-4B16-A5D9-7F18C5DCEDFC}"/>
          </ac:spMkLst>
        </pc:spChg>
        <pc:spChg chg="mo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71" creationId="{F8E272BA-3422-4986-A20F-E43BD036ACC7}"/>
          </ac:spMkLst>
        </pc:spChg>
        <pc:spChg chg="mo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72" creationId="{B4B6599F-8538-44A6-A0F7-063F75FAC2A9}"/>
          </ac:spMkLst>
        </pc:spChg>
        <pc:spChg chg="mod topLvl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73" creationId="{752ACB3D-1A0C-4D6D-983B-CD4151817F67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75" creationId="{4C022DC6-4921-4C3F-A810-42C1116C8B01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76" creationId="{8770043C-8508-43BC-8FF3-09CCD8638E62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77" creationId="{E0CAE805-7232-4ADC-BA13-347A41CA1177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78" creationId="{3FE48E42-B119-4364-8737-FD12A3C02BDA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79" creationId="{23AC9C57-8E75-4C0C-8812-4E0732DE5AD3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80" creationId="{A93C63C5-8FFC-4553-A166-FE29EA69FEC6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82" creationId="{0A7161C3-5287-4E67-8A50-B9D61487650B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83" creationId="{DAA68599-709E-4E54-824B-EED3AFB2C046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84" creationId="{3BF1FDD7-F475-4903-A3B7-A92B2E632162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85" creationId="{BC8AEE8F-836D-437A-96E6-51E823F659E8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86" creationId="{DBA88F47-7CA8-4400-A94C-7126B4D1F9CD}"/>
          </ac:spMkLst>
        </pc:spChg>
        <pc:spChg chg="mo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87" creationId="{AEA9B664-B8FE-482F-BA56-FF27324E6201}"/>
          </ac:spMkLst>
        </pc:spChg>
        <pc:spChg chg="add mod or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88" creationId="{38C993E4-1057-46B5-8F50-627DF8DFC9AC}"/>
          </ac:spMkLst>
        </pc:spChg>
        <pc:spChg chg="add del mod">
          <ac:chgData name="Mark Ledwich" userId="04433f54f83c9062" providerId="LiveId" clId="{C96177E5-B248-477B-B46B-628DD0AADF7D}" dt="2020-01-05T23:28:20.343" v="509" actId="478"/>
          <ac:spMkLst>
            <pc:docMk/>
            <pc:sldMk cId="2626864456" sldId="264"/>
            <ac:spMk id="89" creationId="{128591A7-9E96-4680-ABB5-D6300225E1EF}"/>
          </ac:spMkLst>
        </pc:spChg>
        <pc:spChg chg="add del mod">
          <ac:chgData name="Mark Ledwich" userId="04433f54f83c9062" providerId="LiveId" clId="{C96177E5-B248-477B-B46B-628DD0AADF7D}" dt="2020-01-05T23:28:20.343" v="509" actId="478"/>
          <ac:spMkLst>
            <pc:docMk/>
            <pc:sldMk cId="2626864456" sldId="264"/>
            <ac:spMk id="90" creationId="{6EFEAF82-F1D4-45D4-8098-A7D56B92A8B8}"/>
          </ac:spMkLst>
        </pc:spChg>
        <pc:spChg chg="add del mod">
          <ac:chgData name="Mark Ledwich" userId="04433f54f83c9062" providerId="LiveId" clId="{C96177E5-B248-477B-B46B-628DD0AADF7D}" dt="2020-01-05T23:28:20.343" v="509" actId="478"/>
          <ac:spMkLst>
            <pc:docMk/>
            <pc:sldMk cId="2626864456" sldId="264"/>
            <ac:spMk id="135" creationId="{FAE9BA9D-9355-454F-B09F-524B13FECEE0}"/>
          </ac:spMkLst>
        </pc:spChg>
        <pc:spChg chg="add del mod">
          <ac:chgData name="Mark Ledwich" userId="04433f54f83c9062" providerId="LiveId" clId="{C96177E5-B248-477B-B46B-628DD0AADF7D}" dt="2020-01-05T23:28:20.343" v="509" actId="478"/>
          <ac:spMkLst>
            <pc:docMk/>
            <pc:sldMk cId="2626864456" sldId="264"/>
            <ac:spMk id="136" creationId="{F261CA7D-0C3A-457E-8D10-DD86CB2F56F9}"/>
          </ac:spMkLst>
        </pc:spChg>
        <pc:spChg chg="add del mod">
          <ac:chgData name="Mark Ledwich" userId="04433f54f83c9062" providerId="LiveId" clId="{C96177E5-B248-477B-B46B-628DD0AADF7D}" dt="2020-01-05T23:28:20.343" v="509" actId="478"/>
          <ac:spMkLst>
            <pc:docMk/>
            <pc:sldMk cId="2626864456" sldId="264"/>
            <ac:spMk id="137" creationId="{7D7D01E5-8E4A-46E7-84C2-53CA07372CD8}"/>
          </ac:spMkLst>
        </pc:spChg>
        <pc:spChg chg="add mod or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138" creationId="{023DF406-D83E-4170-BF56-93DC1F33C4A7}"/>
          </ac:spMkLst>
        </pc:spChg>
        <pc:spChg chg="add del mod">
          <ac:chgData name="Mark Ledwich" userId="04433f54f83c9062" providerId="LiveId" clId="{C96177E5-B248-477B-B46B-628DD0AADF7D}" dt="2020-01-05T23:17:15.268" v="310" actId="478"/>
          <ac:spMkLst>
            <pc:docMk/>
            <pc:sldMk cId="2626864456" sldId="264"/>
            <ac:spMk id="139" creationId="{ADBAEF13-835B-467F-90D8-62AD31F9A7B5}"/>
          </ac:spMkLst>
        </pc:spChg>
        <pc:spChg chg="add mod or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140" creationId="{4DEBC5C4-9622-4942-A9AE-9A2782AE01F0}"/>
          </ac:spMkLst>
        </pc:spChg>
        <pc:spChg chg="add mod or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141" creationId="{637E8345-6AF4-43EA-B05F-6DC25E11FF25}"/>
          </ac:spMkLst>
        </pc:spChg>
        <pc:spChg chg="add del">
          <ac:chgData name="Mark Ledwich" userId="04433f54f83c9062" providerId="LiveId" clId="{C96177E5-B248-477B-B46B-628DD0AADF7D}" dt="2020-01-05T23:15:36.309" v="278"/>
          <ac:spMkLst>
            <pc:docMk/>
            <pc:sldMk cId="2626864456" sldId="264"/>
            <ac:spMk id="142" creationId="{74D24EA2-E32C-4ECF-9324-FF1C9F3ADF8B}"/>
          </ac:spMkLst>
        </pc:spChg>
        <pc:spChg chg="add del">
          <ac:chgData name="Mark Ledwich" userId="04433f54f83c9062" providerId="LiveId" clId="{C96177E5-B248-477B-B46B-628DD0AADF7D}" dt="2020-01-05T23:15:38.916" v="280"/>
          <ac:spMkLst>
            <pc:docMk/>
            <pc:sldMk cId="2626864456" sldId="264"/>
            <ac:spMk id="143" creationId="{A5294D9C-561C-498E-9915-5FC451F58882}"/>
          </ac:spMkLst>
        </pc:spChg>
        <pc:spChg chg="add mod or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148" creationId="{C591BFED-069D-423C-B20F-45C6A46E33C5}"/>
          </ac:spMkLst>
        </pc:spChg>
        <pc:spChg chg="add mod or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149" creationId="{E58F380F-DF50-452F-97FA-40565C6A2CE2}"/>
          </ac:spMkLst>
        </pc:spChg>
        <pc:spChg chg="add del mod ord">
          <ac:chgData name="Mark Ledwich" userId="04433f54f83c9062" providerId="LiveId" clId="{C96177E5-B248-477B-B46B-628DD0AADF7D}" dt="2020-01-05T23:37:35.380" v="552"/>
          <ac:spMkLst>
            <pc:docMk/>
            <pc:sldMk cId="2626864456" sldId="264"/>
            <ac:spMk id="150" creationId="{B60A1397-78D8-4654-9BB2-8DBF67296E70}"/>
          </ac:spMkLst>
        </pc:spChg>
        <pc:spChg chg="add mod">
          <ac:chgData name="Mark Ledwich" userId="04433f54f83c9062" providerId="LiveId" clId="{C96177E5-B248-477B-B46B-628DD0AADF7D}" dt="2020-01-07T08:03:06.080" v="13044" actId="20577"/>
          <ac:spMkLst>
            <pc:docMk/>
            <pc:sldMk cId="2626864456" sldId="264"/>
            <ac:spMk id="163" creationId="{18B558AA-2F63-4281-BFE1-B437C20D3CC6}"/>
          </ac:spMkLst>
        </pc:spChg>
        <pc:spChg chg="add mod">
          <ac:chgData name="Mark Ledwich" userId="04433f54f83c9062" providerId="LiveId" clId="{C96177E5-B248-477B-B46B-628DD0AADF7D}" dt="2020-01-07T08:03:07.859" v="13045" actId="313"/>
          <ac:spMkLst>
            <pc:docMk/>
            <pc:sldMk cId="2626864456" sldId="264"/>
            <ac:spMk id="164" creationId="{9E0CFDCA-F175-4845-BEB1-4A11EB2035B0}"/>
          </ac:spMkLst>
        </pc:spChg>
        <pc:spChg chg="add mod">
          <ac:chgData name="Mark Ledwich" userId="04433f54f83c9062" providerId="LiveId" clId="{C96177E5-B248-477B-B46B-628DD0AADF7D}" dt="2020-01-07T08:03:32.825" v="13047" actId="1076"/>
          <ac:spMkLst>
            <pc:docMk/>
            <pc:sldMk cId="2626864456" sldId="264"/>
            <ac:spMk id="165" creationId="{D8567346-FAE9-41A5-926D-0BBE0C629255}"/>
          </ac:spMkLst>
        </pc:spChg>
        <pc:spChg chg="add mod ord">
          <ac:chgData name="Mark Ledwich" userId="04433f54f83c9062" providerId="LiveId" clId="{C96177E5-B248-477B-B46B-628DD0AADF7D}" dt="2020-01-06T06:01:03.007" v="3929" actId="404"/>
          <ac:spMkLst>
            <pc:docMk/>
            <pc:sldMk cId="2626864456" sldId="264"/>
            <ac:spMk id="167" creationId="{DD196416-64AF-41B2-87B0-3396C63930C2}"/>
          </ac:spMkLst>
        </pc:spChg>
        <pc:grpChg chg="del mod">
          <ac:chgData name="Mark Ledwich" userId="04433f54f83c9062" providerId="LiveId" clId="{C96177E5-B248-477B-B46B-628DD0AADF7D}" dt="2020-01-05T23:15:40.445" v="281" actId="165"/>
          <ac:grpSpMkLst>
            <pc:docMk/>
            <pc:sldMk cId="2626864456" sldId="264"/>
            <ac:grpSpMk id="66" creationId="{149E013F-0110-4EBE-A9EA-EFCA52D0EC1C}"/>
          </ac:grpSpMkLst>
        </pc:grpChg>
        <pc:grpChg chg="del mod">
          <ac:chgData name="Mark Ledwich" userId="04433f54f83c9062" providerId="LiveId" clId="{C96177E5-B248-477B-B46B-628DD0AADF7D}" dt="2020-01-05T23:15:02.060" v="258" actId="165"/>
          <ac:grpSpMkLst>
            <pc:docMk/>
            <pc:sldMk cId="2626864456" sldId="264"/>
            <ac:grpSpMk id="67" creationId="{59409F8F-0E98-4845-800B-FF8FD440C169}"/>
          </ac:grpSpMkLst>
        </pc:grpChg>
        <pc:grpChg chg="mod ord">
          <ac:chgData name="Mark Ledwich" userId="04433f54f83c9062" providerId="LiveId" clId="{C96177E5-B248-477B-B46B-628DD0AADF7D}" dt="2020-01-06T05:56:04.144" v="3905" actId="164"/>
          <ac:grpSpMkLst>
            <pc:docMk/>
            <pc:sldMk cId="2626864456" sldId="264"/>
            <ac:grpSpMk id="74" creationId="{0FBF3593-2C0C-4BCF-8A93-238073783E67}"/>
          </ac:grpSpMkLst>
        </pc:grpChg>
        <pc:grpChg chg="mod ord">
          <ac:chgData name="Mark Ledwich" userId="04433f54f83c9062" providerId="LiveId" clId="{C96177E5-B248-477B-B46B-628DD0AADF7D}" dt="2020-01-06T05:56:04.144" v="3905" actId="164"/>
          <ac:grpSpMkLst>
            <pc:docMk/>
            <pc:sldMk cId="2626864456" sldId="264"/>
            <ac:grpSpMk id="81" creationId="{4E4FE696-C3B3-4CA3-9048-1D988DA1095E}"/>
          </ac:grpSpMkLst>
        </pc:grpChg>
        <pc:grpChg chg="add mod ord">
          <ac:chgData name="Mark Ledwich" userId="04433f54f83c9062" providerId="LiveId" clId="{C96177E5-B248-477B-B46B-628DD0AADF7D}" dt="2020-01-06T05:56:04.144" v="3905" actId="164"/>
          <ac:grpSpMkLst>
            <pc:docMk/>
            <pc:sldMk cId="2626864456" sldId="264"/>
            <ac:grpSpMk id="153" creationId="{A9C2FD14-E4BE-4421-97EA-AB7C21A5F1F8}"/>
          </ac:grpSpMkLst>
        </pc:grpChg>
        <pc:grpChg chg="add mod">
          <ac:chgData name="Mark Ledwich" userId="04433f54f83c9062" providerId="LiveId" clId="{C96177E5-B248-477B-B46B-628DD0AADF7D}" dt="2020-01-06T05:55:24.620" v="3897" actId="164"/>
          <ac:grpSpMkLst>
            <pc:docMk/>
            <pc:sldMk cId="2626864456" sldId="264"/>
            <ac:grpSpMk id="166" creationId="{CBB27179-8B9A-4105-BEAB-63669A25EB09}"/>
          </ac:grpSpMkLst>
        </pc:grpChg>
        <pc:grpChg chg="add mod">
          <ac:chgData name="Mark Ledwich" userId="04433f54f83c9062" providerId="LiveId" clId="{C96177E5-B248-477B-B46B-628DD0AADF7D}" dt="2020-01-07T08:03:27.833" v="13046" actId="1076"/>
          <ac:grpSpMkLst>
            <pc:docMk/>
            <pc:sldMk cId="2626864456" sldId="264"/>
            <ac:grpSpMk id="168" creationId="{2166BE2F-84ED-451B-A494-8EF337126173}"/>
          </ac:grpSpMkLst>
        </pc:grpChg>
        <pc:grpChg chg="add mod">
          <ac:chgData name="Mark Ledwich" userId="04433f54f83c9062" providerId="LiveId" clId="{C96177E5-B248-477B-B46B-628DD0AADF7D}" dt="2020-01-07T08:02:22.359" v="13011" actId="14100"/>
          <ac:grpSpMkLst>
            <pc:docMk/>
            <pc:sldMk cId="2626864456" sldId="264"/>
            <ac:grpSpMk id="169" creationId="{F64DC182-FB0E-4224-A3CE-0154C32D486D}"/>
          </ac:grpSpMkLst>
        </pc:grpChg>
        <pc:picChg chg="add del mod">
          <ac:chgData name="Mark Ledwich" userId="04433f54f83c9062" providerId="LiveId" clId="{C96177E5-B248-477B-B46B-628DD0AADF7D}" dt="2020-01-05T23:28:09.206" v="506" actId="478"/>
          <ac:picMkLst>
            <pc:docMk/>
            <pc:sldMk cId="2626864456" sldId="264"/>
            <ac:picMk id="151" creationId="{E62CF88A-7580-4DA4-B812-AA05EC2CE92C}"/>
          </ac:picMkLst>
        </pc:picChg>
        <pc:picChg chg="add del mod">
          <ac:chgData name="Mark Ledwich" userId="04433f54f83c9062" providerId="LiveId" clId="{C96177E5-B248-477B-B46B-628DD0AADF7D}" dt="2020-01-05T23:36:11.372" v="541" actId="478"/>
          <ac:picMkLst>
            <pc:docMk/>
            <pc:sldMk cId="2626864456" sldId="264"/>
            <ac:picMk id="152" creationId="{10576BD5-818A-435A-A446-C8F33531F178}"/>
          </ac:picMkLst>
        </pc:picChg>
        <pc:picChg chg="add del mod">
          <ac:chgData name="Mark Ledwich" userId="04433f54f83c9062" providerId="LiveId" clId="{C96177E5-B248-477B-B46B-628DD0AADF7D}" dt="2020-01-05T23:37:35.380" v="552"/>
          <ac:picMkLst>
            <pc:docMk/>
            <pc:sldMk cId="2626864456" sldId="264"/>
            <ac:picMk id="154" creationId="{C3EC6B0F-B1E9-46CF-A613-0083AE7A55E9}"/>
          </ac:picMkLst>
        </pc:picChg>
        <pc:picChg chg="add del mod">
          <ac:chgData name="Mark Ledwich" userId="04433f54f83c9062" providerId="LiveId" clId="{C96177E5-B248-477B-B46B-628DD0AADF7D}" dt="2020-01-05T23:36:45.884" v="546" actId="478"/>
          <ac:picMkLst>
            <pc:docMk/>
            <pc:sldMk cId="2626864456" sldId="264"/>
            <ac:picMk id="155" creationId="{440247A6-AAA1-4857-B9B5-DDB16CF68FA2}"/>
          </ac:picMkLst>
        </pc:picChg>
        <pc:picChg chg="add del mod">
          <ac:chgData name="Mark Ledwich" userId="04433f54f83c9062" providerId="LiveId" clId="{C96177E5-B248-477B-B46B-628DD0AADF7D}" dt="2020-01-05T23:37:35.380" v="552"/>
          <ac:picMkLst>
            <pc:docMk/>
            <pc:sldMk cId="2626864456" sldId="264"/>
            <ac:picMk id="156" creationId="{851431D5-0C90-494C-8B9F-E336CAFE045A}"/>
          </ac:picMkLst>
        </pc:picChg>
        <pc:picChg chg="add mod">
          <ac:chgData name="Mark Ledwich" userId="04433f54f83c9062" providerId="LiveId" clId="{C96177E5-B248-477B-B46B-628DD0AADF7D}" dt="2020-01-07T08:02:36.101" v="13014" actId="1076"/>
          <ac:picMkLst>
            <pc:docMk/>
            <pc:sldMk cId="2626864456" sldId="264"/>
            <ac:picMk id="161" creationId="{062FDA94-A1BC-4312-8C83-C455F5D22A93}"/>
          </ac:picMkLst>
        </pc:picChg>
        <pc:picChg chg="add mod">
          <ac:chgData name="Mark Ledwich" userId="04433f54f83c9062" providerId="LiveId" clId="{C96177E5-B248-477B-B46B-628DD0AADF7D}" dt="2020-01-06T05:56:09.596" v="3906" actId="164"/>
          <ac:picMkLst>
            <pc:docMk/>
            <pc:sldMk cId="2626864456" sldId="264"/>
            <ac:picMk id="162" creationId="{3ECF61C6-B419-4AA5-BDA9-0D5F30A22A09}"/>
          </ac:picMkLst>
        </pc:picChg>
        <pc:cxnChg chg="mod ord">
          <ac:chgData name="Mark Ledwich" userId="04433f54f83c9062" providerId="LiveId" clId="{C96177E5-B248-477B-B46B-628DD0AADF7D}" dt="2020-01-06T05:56:04.144" v="3905" actId="164"/>
          <ac:cxnSpMkLst>
            <pc:docMk/>
            <pc:sldMk cId="2626864456" sldId="264"/>
            <ac:cxnSpMk id="9" creationId="{E5C2B9CC-6766-4C08-99C0-62EDAB7DDA0E}"/>
          </ac:cxnSpMkLst>
        </pc:cxnChg>
        <pc:cxnChg chg="add mod">
          <ac:chgData name="Mark Ledwich" userId="04433f54f83c9062" providerId="LiveId" clId="{C96177E5-B248-477B-B46B-628DD0AADF7D}" dt="2020-01-07T08:01:42.880" v="13007" actId="1076"/>
          <ac:cxnSpMkLst>
            <pc:docMk/>
            <pc:sldMk cId="2626864456" sldId="264"/>
            <ac:cxnSpMk id="48" creationId="{1F6FD8A8-3795-435D-9E63-F5E6169D1A3D}"/>
          </ac:cxnSpMkLst>
        </pc:cxnChg>
        <pc:cxnChg chg="mod ord">
          <ac:chgData name="Mark Ledwich" userId="04433f54f83c9062" providerId="LiveId" clId="{C96177E5-B248-477B-B46B-628DD0AADF7D}" dt="2020-01-06T05:56:04.144" v="3905" actId="164"/>
          <ac:cxnSpMkLst>
            <pc:docMk/>
            <pc:sldMk cId="2626864456" sldId="264"/>
            <ac:cxnSpMk id="54" creationId="{00FC97B6-D168-426A-B6D7-A904ECB177AD}"/>
          </ac:cxnSpMkLst>
        </pc:cxnChg>
        <pc:cxnChg chg="mod ord">
          <ac:chgData name="Mark Ledwich" userId="04433f54f83c9062" providerId="LiveId" clId="{C96177E5-B248-477B-B46B-628DD0AADF7D}" dt="2020-01-06T05:56:04.144" v="3905" actId="164"/>
          <ac:cxnSpMkLst>
            <pc:docMk/>
            <pc:sldMk cId="2626864456" sldId="264"/>
            <ac:cxnSpMk id="55" creationId="{E382C835-CD90-4F4A-A68F-A4CFAE54AF17}"/>
          </ac:cxnSpMkLst>
        </pc:cxnChg>
        <pc:cxnChg chg="del mod">
          <ac:chgData name="Mark Ledwich" userId="04433f54f83c9062" providerId="LiveId" clId="{C96177E5-B248-477B-B46B-628DD0AADF7D}" dt="2020-01-05T23:17:44.846" v="314" actId="478"/>
          <ac:cxnSpMkLst>
            <pc:docMk/>
            <pc:sldMk cId="2626864456" sldId="264"/>
            <ac:cxnSpMk id="59" creationId="{22EAFBA3-5EB5-4A7D-9DDA-BB321E3C7EE8}"/>
          </ac:cxnSpMkLst>
        </pc:cxnChg>
        <pc:cxnChg chg="mod ord">
          <ac:chgData name="Mark Ledwich" userId="04433f54f83c9062" providerId="LiveId" clId="{C96177E5-B248-477B-B46B-628DD0AADF7D}" dt="2020-01-06T05:56:04.144" v="3905" actId="164"/>
          <ac:cxnSpMkLst>
            <pc:docMk/>
            <pc:sldMk cId="2626864456" sldId="264"/>
            <ac:cxnSpMk id="62" creationId="{5707F0E7-EC4D-410B-8E4C-78E69F147627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92" creationId="{5F737425-9DE0-4269-90F8-A3AEA4BA5A4B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93" creationId="{534AD62D-AE0D-4E23-A006-21B6F2BAE380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94" creationId="{8E79CA94-CE29-41F7-907A-EAD97A2691BC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95" creationId="{8505DDDD-DCD3-4C22-97C6-9E4412AE8725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96" creationId="{B5C77271-6B1D-4597-93F4-91127ED1E095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97" creationId="{EA16E1AE-18EE-4697-A1E9-6452CE76FA1D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98" creationId="{FE733D2A-2D7C-40B9-B21C-37F8A8AD65CD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99" creationId="{F0CC6785-D9DB-4350-89E8-7043BD5F5388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00" creationId="{662898DD-92B9-4FFD-96E2-195D9B304044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01" creationId="{3E31868B-B71C-4B3E-9845-3DC5232F1B60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02" creationId="{B95CF58F-ACC8-4D08-91B0-30224209FD1D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03" creationId="{B6E63778-B66E-4553-820B-ACD54E0DA2E6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04" creationId="{15AD8F8B-EC16-4578-A9B4-37DB0723FC61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05" creationId="{FE7809D5-8B7D-4AB2-A299-AF5EF4EC7B2F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06" creationId="{424E0CD3-3A45-46A6-A1C7-79DCB115FA2C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07" creationId="{6C94D4F4-A6E3-4FD6-88BC-5662B8B0D0B6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08" creationId="{3CE5521D-0E7A-40A9-8880-5F136A9E4ECD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09" creationId="{845E0EEC-A432-405A-9E31-505275DD6064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10" creationId="{F07BB82D-1209-4495-A497-ADE793E3C3E5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11" creationId="{DF0CB3FD-5C4A-4FCF-B8E3-2225C8DD393A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12" creationId="{779CD11F-B280-4CCE-8949-87A890CDF429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13" creationId="{5E214026-465D-45B6-931B-8267775843A5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14" creationId="{1D266000-9FA2-43EA-8779-49FAEE7A77A8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15" creationId="{C256C3F8-5163-4FB2-BD37-494BDD484F11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16" creationId="{C13DBF0B-ECEF-41EF-9698-6BAAD21A7A6A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17" creationId="{CC359E7E-72FB-4132-A913-49114F6B4E97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18" creationId="{AB1B647F-C2F9-445E-9AFB-30EDB8B4FC4A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19" creationId="{60177367-2CF1-4D88-9C67-38698D885869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20" creationId="{668AECE7-9E8D-468D-B6DD-A8E501D495C4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21" creationId="{546BAF68-516A-46F7-BB4A-AA0168F60DB6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22" creationId="{6E75DDAC-9F12-4130-BB23-8510ADB31057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23" creationId="{B8117338-682C-438F-98E4-AC16E660D579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24" creationId="{A35B43A2-8145-4B1C-9B4A-D51584B11327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25" creationId="{C6EAC97C-629E-418F-B5C7-4B04A97E59E2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26" creationId="{8AC14EC6-0874-4820-8773-DE58DC2102C6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27" creationId="{ED76178F-54E3-410C-8B5E-A762B27483C0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28" creationId="{E80E03C2-046B-4C9A-93BE-6BB62586A0B0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29" creationId="{65E42C13-5EE5-4912-BD32-EB764F96CD25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30" creationId="{08698928-4106-4FD7-B811-76965B118F3E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31" creationId="{5BDCC527-A326-4C28-B45A-8631665AD641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32" creationId="{A7DB76FB-D2E7-4837-A099-9A46FF76B29F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33" creationId="{726F2FD2-67EB-434B-9744-9098B2B5D146}"/>
          </ac:cxnSpMkLst>
        </pc:cxnChg>
        <pc:cxnChg chg="add del mod">
          <ac:chgData name="Mark Ledwich" userId="04433f54f83c9062" providerId="LiveId" clId="{C96177E5-B248-477B-B46B-628DD0AADF7D}" dt="2020-01-05T23:28:20.343" v="509" actId="478"/>
          <ac:cxnSpMkLst>
            <pc:docMk/>
            <pc:sldMk cId="2626864456" sldId="264"/>
            <ac:cxnSpMk id="134" creationId="{F16A1779-2663-47C0-A4AF-C955620B93F5}"/>
          </ac:cxnSpMkLst>
        </pc:cxnChg>
      </pc:sldChg>
      <pc:sldChg chg="addSp delSp modSp add del">
        <pc:chgData name="Mark Ledwich" userId="04433f54f83c9062" providerId="LiveId" clId="{C96177E5-B248-477B-B46B-628DD0AADF7D}" dt="2020-01-05T23:58:11.568" v="790" actId="2696"/>
        <pc:sldMkLst>
          <pc:docMk/>
          <pc:sldMk cId="897552794" sldId="265"/>
        </pc:sldMkLst>
        <pc:spChg chg="del">
          <ac:chgData name="Mark Ledwich" userId="04433f54f83c9062" providerId="LiveId" clId="{C96177E5-B248-477B-B46B-628DD0AADF7D}" dt="2020-01-05T23:37:26.986" v="551" actId="478"/>
          <ac:spMkLst>
            <pc:docMk/>
            <pc:sldMk cId="897552794" sldId="265"/>
            <ac:spMk id="10" creationId="{DF38D8AE-7A9C-417D-A59D-69904238F3F6}"/>
          </ac:spMkLst>
        </pc:spChg>
        <pc:spChg chg="del">
          <ac:chgData name="Mark Ledwich" userId="04433f54f83c9062" providerId="LiveId" clId="{C96177E5-B248-477B-B46B-628DD0AADF7D}" dt="2020-01-05T23:37:26.986" v="551" actId="478"/>
          <ac:spMkLst>
            <pc:docMk/>
            <pc:sldMk cId="897552794" sldId="265"/>
            <ac:spMk id="13" creationId="{B4F927E3-15E9-4544-9432-F90EB4295D2A}"/>
          </ac:spMkLst>
        </pc:spChg>
        <pc:spChg chg="add del mod">
          <ac:chgData name="Mark Ledwich" userId="04433f54f83c9062" providerId="LiveId" clId="{C96177E5-B248-477B-B46B-628DD0AADF7D}" dt="2020-01-05T23:44:26.030" v="649"/>
          <ac:spMkLst>
            <pc:docMk/>
            <pc:sldMk cId="897552794" sldId="265"/>
            <ac:spMk id="14" creationId="{FDC19E5C-EB1C-4994-B7FF-BC0F30BDFE14}"/>
          </ac:spMkLst>
        </pc:spChg>
        <pc:spChg chg="del">
          <ac:chgData name="Mark Ledwich" userId="04433f54f83c9062" providerId="LiveId" clId="{C96177E5-B248-477B-B46B-628DD0AADF7D}" dt="2020-01-05T23:37:26.986" v="551" actId="478"/>
          <ac:spMkLst>
            <pc:docMk/>
            <pc:sldMk cId="897552794" sldId="265"/>
            <ac:spMk id="15" creationId="{63CC1985-6618-4C53-A19D-330D8C8827D9}"/>
          </ac:spMkLst>
        </pc:spChg>
        <pc:spChg chg="del">
          <ac:chgData name="Mark Ledwich" userId="04433f54f83c9062" providerId="LiveId" clId="{C96177E5-B248-477B-B46B-628DD0AADF7D}" dt="2020-01-05T23:37:26.986" v="551" actId="478"/>
          <ac:spMkLst>
            <pc:docMk/>
            <pc:sldMk cId="897552794" sldId="265"/>
            <ac:spMk id="16" creationId="{EBC15408-EED0-46C3-AE9E-DBC88F5267B2}"/>
          </ac:spMkLst>
        </pc:spChg>
        <pc:spChg chg="del">
          <ac:chgData name="Mark Ledwich" userId="04433f54f83c9062" providerId="LiveId" clId="{C96177E5-B248-477B-B46B-628DD0AADF7D}" dt="2020-01-05T23:37:26.986" v="551" actId="478"/>
          <ac:spMkLst>
            <pc:docMk/>
            <pc:sldMk cId="897552794" sldId="265"/>
            <ac:spMk id="17" creationId="{28187C9D-7CAA-4A14-81C1-B259FBC05880}"/>
          </ac:spMkLst>
        </pc:spChg>
        <pc:spChg chg="del">
          <ac:chgData name="Mark Ledwich" userId="04433f54f83c9062" providerId="LiveId" clId="{C96177E5-B248-477B-B46B-628DD0AADF7D}" dt="2020-01-05T23:37:26.986" v="551" actId="478"/>
          <ac:spMkLst>
            <pc:docMk/>
            <pc:sldMk cId="897552794" sldId="265"/>
            <ac:spMk id="18" creationId="{0045F420-CA32-4237-BD41-83BDE9C6AB21}"/>
          </ac:spMkLst>
        </pc:spChg>
        <pc:spChg chg="del">
          <ac:chgData name="Mark Ledwich" userId="04433f54f83c9062" providerId="LiveId" clId="{C96177E5-B248-477B-B46B-628DD0AADF7D}" dt="2020-01-05T23:37:26.986" v="551" actId="478"/>
          <ac:spMkLst>
            <pc:docMk/>
            <pc:sldMk cId="897552794" sldId="265"/>
            <ac:spMk id="19" creationId="{0D9522D8-D3B8-4662-9E94-DE50BFB14954}"/>
          </ac:spMkLst>
        </pc:spChg>
        <pc:spChg chg="del">
          <ac:chgData name="Mark Ledwich" userId="04433f54f83c9062" providerId="LiveId" clId="{C96177E5-B248-477B-B46B-628DD0AADF7D}" dt="2020-01-05T23:37:26.986" v="551" actId="478"/>
          <ac:spMkLst>
            <pc:docMk/>
            <pc:sldMk cId="897552794" sldId="265"/>
            <ac:spMk id="20" creationId="{0BECB8FC-245C-46D5-A27C-57AB84BD8D4B}"/>
          </ac:spMkLst>
        </pc:spChg>
        <pc:spChg chg="del">
          <ac:chgData name="Mark Ledwich" userId="04433f54f83c9062" providerId="LiveId" clId="{C96177E5-B248-477B-B46B-628DD0AADF7D}" dt="2020-01-05T23:37:26.986" v="551" actId="478"/>
          <ac:spMkLst>
            <pc:docMk/>
            <pc:sldMk cId="897552794" sldId="265"/>
            <ac:spMk id="21" creationId="{360BCBCD-FAAE-407A-A128-8F0FFDE215D1}"/>
          </ac:spMkLst>
        </pc:spChg>
        <pc:spChg chg="del">
          <ac:chgData name="Mark Ledwich" userId="04433f54f83c9062" providerId="LiveId" clId="{C96177E5-B248-477B-B46B-628DD0AADF7D}" dt="2020-01-05T23:37:26.986" v="551" actId="478"/>
          <ac:spMkLst>
            <pc:docMk/>
            <pc:sldMk cId="897552794" sldId="265"/>
            <ac:spMk id="22" creationId="{B2F99AAC-738B-4CEB-8F4F-C29431F90B9D}"/>
          </ac:spMkLst>
        </pc:spChg>
        <pc:spChg chg="del">
          <ac:chgData name="Mark Ledwich" userId="04433f54f83c9062" providerId="LiveId" clId="{C96177E5-B248-477B-B46B-628DD0AADF7D}" dt="2020-01-05T23:44:06.451" v="647" actId="478"/>
          <ac:spMkLst>
            <pc:docMk/>
            <pc:sldMk cId="897552794" sldId="265"/>
            <ac:spMk id="24" creationId="{75CE48F4-A929-4A5E-A44C-F373FC97401D}"/>
          </ac:spMkLst>
        </pc:spChg>
        <pc:spChg chg="add del mod">
          <ac:chgData name="Mark Ledwich" userId="04433f54f83c9062" providerId="LiveId" clId="{C96177E5-B248-477B-B46B-628DD0AADF7D}" dt="2020-01-05T23:44:26.030" v="649"/>
          <ac:spMkLst>
            <pc:docMk/>
            <pc:sldMk cId="897552794" sldId="265"/>
            <ac:spMk id="26" creationId="{739B56EB-7575-4804-8C36-8D329C4D8456}"/>
          </ac:spMkLst>
        </pc:spChg>
        <pc:picChg chg="add del mod ord">
          <ac:chgData name="Mark Ledwich" userId="04433f54f83c9062" providerId="LiveId" clId="{C96177E5-B248-477B-B46B-628DD0AADF7D}" dt="2020-01-05T23:44:26.030" v="649"/>
          <ac:picMkLst>
            <pc:docMk/>
            <pc:sldMk cId="897552794" sldId="265"/>
            <ac:picMk id="23" creationId="{5BECE491-2CA4-412B-AC94-4ECDA51B2638}"/>
          </ac:picMkLst>
        </pc:picChg>
        <pc:picChg chg="add del mod ord">
          <ac:chgData name="Mark Ledwich" userId="04433f54f83c9062" providerId="LiveId" clId="{C96177E5-B248-477B-B46B-628DD0AADF7D}" dt="2020-01-05T23:44:26.030" v="649"/>
          <ac:picMkLst>
            <pc:docMk/>
            <pc:sldMk cId="897552794" sldId="265"/>
            <ac:picMk id="25" creationId="{91C4E3C8-DA8B-46B1-894C-F82A4C64424E}"/>
          </ac:picMkLst>
        </pc:picChg>
      </pc:sldChg>
      <pc:sldChg chg="addSp delSp modSp add delAnim modAnim">
        <pc:chgData name="Mark Ledwich" userId="04433f54f83c9062" providerId="LiveId" clId="{C96177E5-B248-477B-B46B-628DD0AADF7D}" dt="2020-01-07T08:13:30.437" v="13146"/>
        <pc:sldMkLst>
          <pc:docMk/>
          <pc:sldMk cId="2010038858" sldId="265"/>
        </pc:sldMkLst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2" creationId="{97533940-F207-412B-BDAB-9E8B51C62A4B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3" creationId="{1ED07F4A-A1FF-45E3-A731-67602EAA551E}"/>
          </ac:spMkLst>
        </pc:spChg>
        <pc:spChg chg="mod">
          <ac:chgData name="Mark Ledwich" userId="04433f54f83c9062" providerId="LiveId" clId="{C96177E5-B248-477B-B46B-628DD0AADF7D}" dt="2020-01-07T08:03:50.207" v="13058" actId="14100"/>
          <ac:spMkLst>
            <pc:docMk/>
            <pc:sldMk cId="2010038858" sldId="265"/>
            <ac:spMk id="4" creationId="{C22926E6-8E68-4FB6-8519-F30175C9A0B4}"/>
          </ac:spMkLst>
        </pc:spChg>
        <pc:spChg chg="add mod">
          <ac:chgData name="Mark Ledwich" userId="04433f54f83c9062" providerId="LiveId" clId="{C96177E5-B248-477B-B46B-628DD0AADF7D}" dt="2020-01-07T08:13:01.278" v="13142" actId="1076"/>
          <ac:spMkLst>
            <pc:docMk/>
            <pc:sldMk cId="2010038858" sldId="265"/>
            <ac:spMk id="16" creationId="{C24E364A-DD30-45BF-A74D-C63156EF4E1E}"/>
          </ac:spMkLst>
        </pc:spChg>
        <pc:spChg chg="add del mod ord">
          <ac:chgData name="Mark Ledwich" userId="04433f54f83c9062" providerId="LiveId" clId="{C96177E5-B248-477B-B46B-628DD0AADF7D}" dt="2020-01-07T01:26:56.799" v="7165" actId="478"/>
          <ac:spMkLst>
            <pc:docMk/>
            <pc:sldMk cId="2010038858" sldId="265"/>
            <ac:spMk id="21" creationId="{9A1BC06E-5900-4026-89BF-8BD020A9F8DD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23" creationId="{0E2D7BC7-EC09-4D47-A1C0-573469FD1347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25" creationId="{97D2F12A-ECF3-4A8E-8A77-D59A52847422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26" creationId="{A01600E9-7550-4649-844D-DC79B67CCF04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27" creationId="{3DB0D658-842E-41CD-9DC2-654D2B286A56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88" creationId="{38C993E4-1057-46B5-8F50-627DF8DFC9AC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138" creationId="{023DF406-D83E-4170-BF56-93DC1F33C4A7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140" creationId="{4DEBC5C4-9622-4942-A9AE-9A2782AE01F0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141" creationId="{637E8345-6AF4-43EA-B05F-6DC25E11FF25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148" creationId="{C591BFED-069D-423C-B20F-45C6A46E33C5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149" creationId="{E58F380F-DF50-452F-97FA-40565C6A2CE2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163" creationId="{18B558AA-2F63-4281-BFE1-B437C20D3CC6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164" creationId="{9E0CFDCA-F175-4845-BEB1-4A11EB2035B0}"/>
          </ac:spMkLst>
        </pc:spChg>
        <pc:spChg chg="del">
          <ac:chgData name="Mark Ledwich" userId="04433f54f83c9062" providerId="LiveId" clId="{C96177E5-B248-477B-B46B-628DD0AADF7D}" dt="2020-01-05T23:58:41.427" v="792" actId="478"/>
          <ac:spMkLst>
            <pc:docMk/>
            <pc:sldMk cId="2010038858" sldId="265"/>
            <ac:spMk id="165" creationId="{D8567346-FAE9-41A5-926D-0BBE0C629255}"/>
          </ac:spMkLst>
        </pc:spChg>
        <pc:grpChg chg="del">
          <ac:chgData name="Mark Ledwich" userId="04433f54f83c9062" providerId="LiveId" clId="{C96177E5-B248-477B-B46B-628DD0AADF7D}" dt="2020-01-05T23:58:41.427" v="792" actId="478"/>
          <ac:grpSpMkLst>
            <pc:docMk/>
            <pc:sldMk cId="2010038858" sldId="265"/>
            <ac:grpSpMk id="74" creationId="{0FBF3593-2C0C-4BCF-8A93-238073783E67}"/>
          </ac:grpSpMkLst>
        </pc:grpChg>
        <pc:grpChg chg="del">
          <ac:chgData name="Mark Ledwich" userId="04433f54f83c9062" providerId="LiveId" clId="{C96177E5-B248-477B-B46B-628DD0AADF7D}" dt="2020-01-05T23:58:41.427" v="792" actId="478"/>
          <ac:grpSpMkLst>
            <pc:docMk/>
            <pc:sldMk cId="2010038858" sldId="265"/>
            <ac:grpSpMk id="81" creationId="{4E4FE696-C3B3-4CA3-9048-1D988DA1095E}"/>
          </ac:grpSpMkLst>
        </pc:grpChg>
        <pc:grpChg chg="del">
          <ac:chgData name="Mark Ledwich" userId="04433f54f83c9062" providerId="LiveId" clId="{C96177E5-B248-477B-B46B-628DD0AADF7D}" dt="2020-01-05T23:58:41.427" v="792" actId="478"/>
          <ac:grpSpMkLst>
            <pc:docMk/>
            <pc:sldMk cId="2010038858" sldId="265"/>
            <ac:grpSpMk id="153" creationId="{A9C2FD14-E4BE-4421-97EA-AB7C21A5F1F8}"/>
          </ac:grpSpMkLst>
        </pc:grpChg>
        <pc:picChg chg="add del mod">
          <ac:chgData name="Mark Ledwich" userId="04433f54f83c9062" providerId="LiveId" clId="{C96177E5-B248-477B-B46B-628DD0AADF7D}" dt="2020-01-05T23:59:50.709" v="815" actId="478"/>
          <ac:picMkLst>
            <pc:docMk/>
            <pc:sldMk cId="2010038858" sldId="265"/>
            <ac:picMk id="6" creationId="{1DAC346B-6011-457D-8406-603757DADD00}"/>
          </ac:picMkLst>
        </pc:picChg>
        <pc:picChg chg="add del mod">
          <ac:chgData name="Mark Ledwich" userId="04433f54f83c9062" providerId="LiveId" clId="{C96177E5-B248-477B-B46B-628DD0AADF7D}" dt="2020-01-05T23:59:33.792" v="810" actId="478"/>
          <ac:picMkLst>
            <pc:docMk/>
            <pc:sldMk cId="2010038858" sldId="265"/>
            <ac:picMk id="8" creationId="{91663FB8-E482-49E8-A5CF-9F1E1F34C4F7}"/>
          </ac:picMkLst>
        </pc:picChg>
        <pc:picChg chg="add mod">
          <ac:chgData name="Mark Ledwich" userId="04433f54f83c9062" providerId="LiveId" clId="{C96177E5-B248-477B-B46B-628DD0AADF7D}" dt="2020-01-07T01:27:03.214" v="7166" actId="1076"/>
          <ac:picMkLst>
            <pc:docMk/>
            <pc:sldMk cId="2010038858" sldId="265"/>
            <ac:picMk id="11" creationId="{2C5CFAD6-DB38-413A-ACF0-DA3307E2FC6F}"/>
          </ac:picMkLst>
        </pc:picChg>
        <pc:picChg chg="add mod">
          <ac:chgData name="Mark Ledwich" userId="04433f54f83c9062" providerId="LiveId" clId="{C96177E5-B248-477B-B46B-628DD0AADF7D}" dt="2020-01-06T01:36:46.073" v="2029" actId="1076"/>
          <ac:picMkLst>
            <pc:docMk/>
            <pc:sldMk cId="2010038858" sldId="265"/>
            <ac:picMk id="13" creationId="{D0CE9B5C-A050-4799-B4F0-D0CE145D861E}"/>
          </ac:picMkLst>
        </pc:picChg>
        <pc:picChg chg="add del mod">
          <ac:chgData name="Mark Ledwich" userId="04433f54f83c9062" providerId="LiveId" clId="{C96177E5-B248-477B-B46B-628DD0AADF7D}" dt="2020-01-06T00:38:54.828" v="1078" actId="478"/>
          <ac:picMkLst>
            <pc:docMk/>
            <pc:sldMk cId="2010038858" sldId="265"/>
            <ac:picMk id="15" creationId="{55CE649A-889C-4F73-BF65-6EE49929B4AB}"/>
          </ac:picMkLst>
        </pc:picChg>
        <pc:picChg chg="add del mod">
          <ac:chgData name="Mark Ledwich" userId="04433f54f83c9062" providerId="LiveId" clId="{C96177E5-B248-477B-B46B-628DD0AADF7D}" dt="2020-01-07T01:26:55.662" v="7163" actId="478"/>
          <ac:picMkLst>
            <pc:docMk/>
            <pc:sldMk cId="2010038858" sldId="265"/>
            <ac:picMk id="18" creationId="{8917E01E-9E8E-4525-A430-A26EDCD65F28}"/>
          </ac:picMkLst>
        </pc:picChg>
        <pc:picChg chg="add del mod modCrop">
          <ac:chgData name="Mark Ledwich" userId="04433f54f83c9062" providerId="LiveId" clId="{C96177E5-B248-477B-B46B-628DD0AADF7D}" dt="2020-01-07T01:26:56.279" v="7164" actId="478"/>
          <ac:picMkLst>
            <pc:docMk/>
            <pc:sldMk cId="2010038858" sldId="265"/>
            <ac:picMk id="20" creationId="{F6A368F5-8188-489B-93D5-83DB1E00B779}"/>
          </ac:picMkLst>
        </pc:picChg>
        <pc:picChg chg="del">
          <ac:chgData name="Mark Ledwich" userId="04433f54f83c9062" providerId="LiveId" clId="{C96177E5-B248-477B-B46B-628DD0AADF7D}" dt="2020-01-05T23:58:41.427" v="792" actId="478"/>
          <ac:picMkLst>
            <pc:docMk/>
            <pc:sldMk cId="2010038858" sldId="265"/>
            <ac:picMk id="161" creationId="{062FDA94-A1BC-4312-8C83-C455F5D22A93}"/>
          </ac:picMkLst>
        </pc:picChg>
        <pc:picChg chg="del">
          <ac:chgData name="Mark Ledwich" userId="04433f54f83c9062" providerId="LiveId" clId="{C96177E5-B248-477B-B46B-628DD0AADF7D}" dt="2020-01-05T23:58:41.427" v="792" actId="478"/>
          <ac:picMkLst>
            <pc:docMk/>
            <pc:sldMk cId="2010038858" sldId="265"/>
            <ac:picMk id="162" creationId="{3ECF61C6-B419-4AA5-BDA9-0D5F30A22A09}"/>
          </ac:picMkLst>
        </pc:picChg>
        <pc:cxnChg chg="add mod">
          <ac:chgData name="Mark Ledwich" userId="04433f54f83c9062" providerId="LiveId" clId="{C96177E5-B248-477B-B46B-628DD0AADF7D}" dt="2020-01-07T08:04:07.221" v="13062" actId="1076"/>
          <ac:cxnSpMkLst>
            <pc:docMk/>
            <pc:sldMk cId="2010038858" sldId="265"/>
            <ac:cxnSpMk id="9" creationId="{3AD2D91B-BE9D-441A-BAAE-C5BF229A2D91}"/>
          </ac:cxnSpMkLst>
        </pc:cxnChg>
        <pc:cxnChg chg="del">
          <ac:chgData name="Mark Ledwich" userId="04433f54f83c9062" providerId="LiveId" clId="{C96177E5-B248-477B-B46B-628DD0AADF7D}" dt="2020-01-05T23:58:41.427" v="792" actId="478"/>
          <ac:cxnSpMkLst>
            <pc:docMk/>
            <pc:sldMk cId="2010038858" sldId="265"/>
            <ac:cxnSpMk id="9" creationId="{E5C2B9CC-6766-4C08-99C0-62EDAB7DDA0E}"/>
          </ac:cxnSpMkLst>
        </pc:cxnChg>
        <pc:cxnChg chg="del mod">
          <ac:chgData name="Mark Ledwich" userId="04433f54f83c9062" providerId="LiveId" clId="{C96177E5-B248-477B-B46B-628DD0AADF7D}" dt="2020-01-05T23:58:41.427" v="792" actId="478"/>
          <ac:cxnSpMkLst>
            <pc:docMk/>
            <pc:sldMk cId="2010038858" sldId="265"/>
            <ac:cxnSpMk id="54" creationId="{00FC97B6-D168-426A-B6D7-A904ECB177AD}"/>
          </ac:cxnSpMkLst>
        </pc:cxnChg>
        <pc:cxnChg chg="del mod">
          <ac:chgData name="Mark Ledwich" userId="04433f54f83c9062" providerId="LiveId" clId="{C96177E5-B248-477B-B46B-628DD0AADF7D}" dt="2020-01-05T23:58:41.427" v="792" actId="478"/>
          <ac:cxnSpMkLst>
            <pc:docMk/>
            <pc:sldMk cId="2010038858" sldId="265"/>
            <ac:cxnSpMk id="55" creationId="{E382C835-CD90-4F4A-A68F-A4CFAE54AF17}"/>
          </ac:cxnSpMkLst>
        </pc:cxnChg>
        <pc:cxnChg chg="del">
          <ac:chgData name="Mark Ledwich" userId="04433f54f83c9062" providerId="LiveId" clId="{C96177E5-B248-477B-B46B-628DD0AADF7D}" dt="2020-01-05T23:58:41.427" v="792" actId="478"/>
          <ac:cxnSpMkLst>
            <pc:docMk/>
            <pc:sldMk cId="2010038858" sldId="265"/>
            <ac:cxnSpMk id="62" creationId="{5707F0E7-EC4D-410B-8E4C-78E69F147627}"/>
          </ac:cxnSpMkLst>
        </pc:cxnChg>
      </pc:sldChg>
      <pc:sldChg chg="addSp delSp modSp add ord delAnim modAnim">
        <pc:chgData name="Mark Ledwich" userId="04433f54f83c9062" providerId="LiveId" clId="{C96177E5-B248-477B-B46B-628DD0AADF7D}" dt="2020-01-08T10:16:02.571" v="13337" actId="21"/>
        <pc:sldMkLst>
          <pc:docMk/>
          <pc:sldMk cId="864688821" sldId="266"/>
        </pc:sldMkLst>
        <pc:spChg chg="mod">
          <ac:chgData name="Mark Ledwich" userId="04433f54f83c9062" providerId="LiveId" clId="{C96177E5-B248-477B-B46B-628DD0AADF7D}" dt="2020-01-06T01:51:38.290" v="2369" actId="20577"/>
          <ac:spMkLst>
            <pc:docMk/>
            <pc:sldMk cId="864688821" sldId="266"/>
            <ac:spMk id="4" creationId="{C22926E6-8E68-4FB6-8519-F30175C9A0B4}"/>
          </ac:spMkLst>
        </pc:spChg>
        <pc:spChg chg="mod">
          <ac:chgData name="Mark Ledwich" userId="04433f54f83c9062" providerId="LiveId" clId="{C96177E5-B248-477B-B46B-628DD0AADF7D}" dt="2020-01-08T10:16:02.571" v="13337" actId="21"/>
          <ac:spMkLst>
            <pc:docMk/>
            <pc:sldMk cId="864688821" sldId="266"/>
            <ac:spMk id="16" creationId="{C24E364A-DD30-45BF-A74D-C63156EF4E1E}"/>
          </ac:spMkLst>
        </pc:spChg>
        <pc:spChg chg="del">
          <ac:chgData name="Mark Ledwich" userId="04433f54f83c9062" providerId="LiveId" clId="{C96177E5-B248-477B-B46B-628DD0AADF7D}" dt="2020-01-06T01:51:09.176" v="2355" actId="478"/>
          <ac:spMkLst>
            <pc:docMk/>
            <pc:sldMk cId="864688821" sldId="266"/>
            <ac:spMk id="21" creationId="{9A1BC06E-5900-4026-89BF-8BD020A9F8DD}"/>
          </ac:spMkLst>
        </pc:spChg>
        <pc:picChg chg="add mod">
          <ac:chgData name="Mark Ledwich" userId="04433f54f83c9062" providerId="LiveId" clId="{C96177E5-B248-477B-B46B-628DD0AADF7D}" dt="2020-01-06T01:51:30.777" v="2366" actId="1076"/>
          <ac:picMkLst>
            <pc:docMk/>
            <pc:sldMk cId="864688821" sldId="266"/>
            <ac:picMk id="3" creationId="{487A8CAB-C75C-4C2F-95D7-EBEF78EFEABF}"/>
          </ac:picMkLst>
        </pc:picChg>
        <pc:picChg chg="del mod">
          <ac:chgData name="Mark Ledwich" userId="04433f54f83c9062" providerId="LiveId" clId="{C96177E5-B248-477B-B46B-628DD0AADF7D}" dt="2020-01-06T01:51:11.460" v="2361" actId="478"/>
          <ac:picMkLst>
            <pc:docMk/>
            <pc:sldMk cId="864688821" sldId="266"/>
            <ac:picMk id="11" creationId="{2C5CFAD6-DB38-413A-ACF0-DA3307E2FC6F}"/>
          </ac:picMkLst>
        </pc:picChg>
        <pc:picChg chg="del mod">
          <ac:chgData name="Mark Ledwich" userId="04433f54f83c9062" providerId="LiveId" clId="{C96177E5-B248-477B-B46B-628DD0AADF7D}" dt="2020-01-06T01:51:09.915" v="2357" actId="478"/>
          <ac:picMkLst>
            <pc:docMk/>
            <pc:sldMk cId="864688821" sldId="266"/>
            <ac:picMk id="13" creationId="{D0CE9B5C-A050-4799-B4F0-D0CE145D861E}"/>
          </ac:picMkLst>
        </pc:picChg>
        <pc:picChg chg="del">
          <ac:chgData name="Mark Ledwich" userId="04433f54f83c9062" providerId="LiveId" clId="{C96177E5-B248-477B-B46B-628DD0AADF7D}" dt="2020-01-06T01:51:10.998" v="2359" actId="478"/>
          <ac:picMkLst>
            <pc:docMk/>
            <pc:sldMk cId="864688821" sldId="266"/>
            <ac:picMk id="18" creationId="{8917E01E-9E8E-4525-A430-A26EDCD65F28}"/>
          </ac:picMkLst>
        </pc:picChg>
        <pc:picChg chg="del">
          <ac:chgData name="Mark Ledwich" userId="04433f54f83c9062" providerId="LiveId" clId="{C96177E5-B248-477B-B46B-628DD0AADF7D}" dt="2020-01-06T01:51:10.399" v="2358" actId="478"/>
          <ac:picMkLst>
            <pc:docMk/>
            <pc:sldMk cId="864688821" sldId="266"/>
            <ac:picMk id="20" creationId="{F6A368F5-8188-489B-93D5-83DB1E00B779}"/>
          </ac:picMkLst>
        </pc:picChg>
        <pc:cxnChg chg="add mod">
          <ac:chgData name="Mark Ledwich" userId="04433f54f83c9062" providerId="LiveId" clId="{C96177E5-B248-477B-B46B-628DD0AADF7D}" dt="2020-01-07T07:59:33.958" v="12949" actId="1076"/>
          <ac:cxnSpMkLst>
            <pc:docMk/>
            <pc:sldMk cId="864688821" sldId="266"/>
            <ac:cxnSpMk id="5" creationId="{EBA1A78A-F015-40F3-8214-AB6C5934EAEF}"/>
          </ac:cxnSpMkLst>
        </pc:cxnChg>
      </pc:sldChg>
      <pc:sldChg chg="addSp delSp modSp add ord delAnim modAnim">
        <pc:chgData name="Mark Ledwich" userId="04433f54f83c9062" providerId="LiveId" clId="{C96177E5-B248-477B-B46B-628DD0AADF7D}" dt="2020-01-07T08:14:23.970" v="13156"/>
        <pc:sldMkLst>
          <pc:docMk/>
          <pc:sldMk cId="1293989865" sldId="267"/>
        </pc:sldMkLst>
        <pc:spChg chg="mod">
          <ac:chgData name="Mark Ledwich" userId="04433f54f83c9062" providerId="LiveId" clId="{C96177E5-B248-477B-B46B-628DD0AADF7D}" dt="2020-01-07T08:05:02.213" v="13090" actId="20577"/>
          <ac:spMkLst>
            <pc:docMk/>
            <pc:sldMk cId="1293989865" sldId="267"/>
            <ac:spMk id="4" creationId="{C22926E6-8E68-4FB6-8519-F30175C9A0B4}"/>
          </ac:spMkLst>
        </pc:spChg>
        <pc:spChg chg="mod">
          <ac:chgData name="Mark Ledwich" userId="04433f54f83c9062" providerId="LiveId" clId="{C96177E5-B248-477B-B46B-628DD0AADF7D}" dt="2020-01-07T08:13:54.127" v="13151" actId="1076"/>
          <ac:spMkLst>
            <pc:docMk/>
            <pc:sldMk cId="1293989865" sldId="267"/>
            <ac:spMk id="16" creationId="{C24E364A-DD30-45BF-A74D-C63156EF4E1E}"/>
          </ac:spMkLst>
        </pc:spChg>
        <pc:picChg chg="del">
          <ac:chgData name="Mark Ledwich" userId="04433f54f83c9062" providerId="LiveId" clId="{C96177E5-B248-477B-B46B-628DD0AADF7D}" dt="2020-01-06T05:04:49.221" v="3100" actId="478"/>
          <ac:picMkLst>
            <pc:docMk/>
            <pc:sldMk cId="1293989865" sldId="267"/>
            <ac:picMk id="3" creationId="{487A8CAB-C75C-4C2F-95D7-EBEF78EFEABF}"/>
          </ac:picMkLst>
        </pc:picChg>
        <pc:picChg chg="add mod">
          <ac:chgData name="Mark Ledwich" userId="04433f54f83c9062" providerId="LiveId" clId="{C96177E5-B248-477B-B46B-628DD0AADF7D}" dt="2020-01-07T08:14:11.157" v="13154" actId="1076"/>
          <ac:picMkLst>
            <pc:docMk/>
            <pc:sldMk cId="1293989865" sldId="267"/>
            <ac:picMk id="5" creationId="{3A202889-4810-4899-9D73-16C24CCFE88B}"/>
          </ac:picMkLst>
        </pc:picChg>
        <pc:picChg chg="add del mod">
          <ac:chgData name="Mark Ledwich" userId="04433f54f83c9062" providerId="LiveId" clId="{C96177E5-B248-477B-B46B-628DD0AADF7D}" dt="2020-01-07T01:44:13.969" v="7337" actId="21"/>
          <ac:picMkLst>
            <pc:docMk/>
            <pc:sldMk cId="1293989865" sldId="267"/>
            <ac:picMk id="7" creationId="{54473FE4-FBA1-4DCB-B223-D8326A9BDBA5}"/>
          </ac:picMkLst>
        </pc:picChg>
        <pc:cxnChg chg="add mod">
          <ac:chgData name="Mark Ledwich" userId="04433f54f83c9062" providerId="LiveId" clId="{C96177E5-B248-477B-B46B-628DD0AADF7D}" dt="2020-01-07T08:04:59.632" v="13080" actId="1076"/>
          <ac:cxnSpMkLst>
            <pc:docMk/>
            <pc:sldMk cId="1293989865" sldId="267"/>
            <ac:cxnSpMk id="6" creationId="{78A28B69-B32B-4324-99A4-BE58C2E2861C}"/>
          </ac:cxnSpMkLst>
        </pc:cxnChg>
      </pc:sldChg>
      <pc:sldChg chg="add del">
        <pc:chgData name="Mark Ledwich" userId="04433f54f83c9062" providerId="LiveId" clId="{C96177E5-B248-477B-B46B-628DD0AADF7D}" dt="2020-01-06T04:58:51.001" v="2729" actId="2696"/>
        <pc:sldMkLst>
          <pc:docMk/>
          <pc:sldMk cId="3137652467" sldId="267"/>
        </pc:sldMkLst>
      </pc:sldChg>
      <pc:sldChg chg="addSp delSp add del">
        <pc:chgData name="Mark Ledwich" userId="04433f54f83c9062" providerId="LiveId" clId="{C96177E5-B248-477B-B46B-628DD0AADF7D}" dt="2020-01-06T05:04:07.305" v="3080"/>
        <pc:sldMkLst>
          <pc:docMk/>
          <pc:sldMk cId="3766231023" sldId="267"/>
        </pc:sldMkLst>
        <pc:spChg chg="add del">
          <ac:chgData name="Mark Ledwich" userId="04433f54f83c9062" providerId="LiveId" clId="{C96177E5-B248-477B-B46B-628DD0AADF7D}" dt="2020-01-06T05:04:04.630" v="3079"/>
          <ac:spMkLst>
            <pc:docMk/>
            <pc:sldMk cId="3766231023" sldId="267"/>
            <ac:spMk id="2" creationId="{3CB02115-0A60-4F4A-8687-8D8EC5429EBA}"/>
          </ac:spMkLst>
        </pc:spChg>
      </pc:sldChg>
      <pc:sldChg chg="addSp delSp modSp add mod ord setBg setClrOvrMap">
        <pc:chgData name="Mark Ledwich" userId="04433f54f83c9062" providerId="LiveId" clId="{C96177E5-B248-477B-B46B-628DD0AADF7D}" dt="2020-01-08T13:02:36.337" v="13432"/>
        <pc:sldMkLst>
          <pc:docMk/>
          <pc:sldMk cId="9335733" sldId="268"/>
        </pc:sldMkLst>
        <pc:spChg chg="add mod">
          <ac:chgData name="Mark Ledwich" userId="04433f54f83c9062" providerId="LiveId" clId="{C96177E5-B248-477B-B46B-628DD0AADF7D}" dt="2020-01-06T05:25:44.112" v="3597" actId="20577"/>
          <ac:spMkLst>
            <pc:docMk/>
            <pc:sldMk cId="9335733" sldId="268"/>
            <ac:spMk id="3" creationId="{D8050872-8B8B-407C-A255-91BA6DFF26C2}"/>
          </ac:spMkLst>
        </pc:spChg>
        <pc:spChg chg="add del">
          <ac:chgData name="Mark Ledwich" userId="04433f54f83c9062" providerId="LiveId" clId="{C96177E5-B248-477B-B46B-628DD0AADF7D}" dt="2020-01-06T05:23:47.608" v="3539" actId="26606"/>
          <ac:spMkLst>
            <pc:docMk/>
            <pc:sldMk cId="9335733" sldId="268"/>
            <ac:spMk id="5" creationId="{0ACDB3CA-62BA-4187-A0BD-732DFF710277}"/>
          </ac:spMkLst>
        </pc:spChg>
        <pc:spChg chg="add del">
          <ac:chgData name="Mark Ledwich" userId="04433f54f83c9062" providerId="LiveId" clId="{C96177E5-B248-477B-B46B-628DD0AADF7D}" dt="2020-01-06T05:24:35.737" v="3544" actId="26606"/>
          <ac:spMkLst>
            <pc:docMk/>
            <pc:sldMk cId="9335733" sldId="268"/>
            <ac:spMk id="7" creationId="{71B2258F-86CA-4D4D-8270-BC05FCDEBFB3}"/>
          </ac:spMkLst>
        </pc:spChg>
        <pc:spChg chg="add del">
          <ac:chgData name="Mark Ledwich" userId="04433f54f83c9062" providerId="LiveId" clId="{C96177E5-B248-477B-B46B-628DD0AADF7D}" dt="2020-01-06T05:23:38.153" v="3531" actId="26606"/>
          <ac:spMkLst>
            <pc:docMk/>
            <pc:sldMk cId="9335733" sldId="268"/>
            <ac:spMk id="8" creationId="{87CC2527-562A-4F69-B487-4371E5B243E7}"/>
          </ac:spMkLst>
        </pc:spChg>
        <pc:spChg chg="add del">
          <ac:chgData name="Mark Ledwich" userId="04433f54f83c9062" providerId="LiveId" clId="{C96177E5-B248-477B-B46B-628DD0AADF7D}" dt="2020-01-06T05:24:35.737" v="3544" actId="26606"/>
          <ac:spMkLst>
            <pc:docMk/>
            <pc:sldMk cId="9335733" sldId="268"/>
            <ac:spMk id="9" creationId="{B547373F-AF2E-4907-B442-9F902B387FD0}"/>
          </ac:spMkLst>
        </pc:spChg>
        <pc:spChg chg="add del">
          <ac:chgData name="Mark Ledwich" userId="04433f54f83c9062" providerId="LiveId" clId="{C96177E5-B248-477B-B46B-628DD0AADF7D}" dt="2020-01-06T05:23:41.429" v="3533" actId="26606"/>
          <ac:spMkLst>
            <pc:docMk/>
            <pc:sldMk cId="9335733" sldId="268"/>
            <ac:spMk id="12" creationId="{71B2258F-86CA-4D4D-8270-BC05FCDEBFB3}"/>
          </ac:spMkLst>
        </pc:spChg>
        <pc:spChg chg="add del">
          <ac:chgData name="Mark Ledwich" userId="04433f54f83c9062" providerId="LiveId" clId="{C96177E5-B248-477B-B46B-628DD0AADF7D}" dt="2020-01-06T05:23:44.654" v="3535" actId="26606"/>
          <ac:spMkLst>
            <pc:docMk/>
            <pc:sldMk cId="9335733" sldId="268"/>
            <ac:spMk id="14" creationId="{37C89E4B-3C9F-44B9-8B86-D9E3D112D8EC}"/>
          </ac:spMkLst>
        </pc:spChg>
        <pc:picChg chg="add mod ord modCrop">
          <ac:chgData name="Mark Ledwich" userId="04433f54f83c9062" providerId="LiveId" clId="{C96177E5-B248-477B-B46B-628DD0AADF7D}" dt="2020-01-06T05:24:55.391" v="3566"/>
          <ac:picMkLst>
            <pc:docMk/>
            <pc:sldMk cId="9335733" sldId="268"/>
            <ac:picMk id="2" creationId="{752C35D9-F1E0-4216-B94A-0E7AEF5C6A8A}"/>
          </ac:picMkLst>
        </pc:picChg>
        <pc:cxnChg chg="add del">
          <ac:chgData name="Mark Ledwich" userId="04433f54f83c9062" providerId="LiveId" clId="{C96177E5-B248-477B-B46B-628DD0AADF7D}" dt="2020-01-06T05:23:38.153" v="3531" actId="26606"/>
          <ac:cxnSpMkLst>
            <pc:docMk/>
            <pc:sldMk cId="9335733" sldId="268"/>
            <ac:cxnSpMk id="10" creationId="{BCDAEC91-5BCE-4B55-9CC0-43EF94CB734B}"/>
          </ac:cxnSpMkLst>
        </pc:cxnChg>
        <pc:cxnChg chg="add del">
          <ac:chgData name="Mark Ledwich" userId="04433f54f83c9062" providerId="LiveId" clId="{C96177E5-B248-477B-B46B-628DD0AADF7D}" dt="2020-01-06T05:23:44.654" v="3535" actId="26606"/>
          <ac:cxnSpMkLst>
            <pc:docMk/>
            <pc:sldMk cId="9335733" sldId="268"/>
            <ac:cxnSpMk id="15" creationId="{AA2EAA10-076F-46BD-8F0F-B9A2FB77A85C}"/>
          </ac:cxnSpMkLst>
        </pc:cxnChg>
        <pc:cxnChg chg="add del">
          <ac:chgData name="Mark Ledwich" userId="04433f54f83c9062" providerId="LiveId" clId="{C96177E5-B248-477B-B46B-628DD0AADF7D}" dt="2020-01-06T05:23:44.654" v="3535" actId="26606"/>
          <ac:cxnSpMkLst>
            <pc:docMk/>
            <pc:sldMk cId="9335733" sldId="268"/>
            <ac:cxnSpMk id="16" creationId="{D891E407-403B-4764-86C9-33A56D3BCAA3}"/>
          </ac:cxnSpMkLst>
        </pc:cxnChg>
      </pc:sldChg>
      <pc:sldChg chg="addSp delSp modSp add ord modAnim">
        <pc:chgData name="Mark Ledwich" userId="04433f54f83c9062" providerId="LiveId" clId="{C96177E5-B248-477B-B46B-628DD0AADF7D}" dt="2020-01-07T08:20:34.742" v="13194" actId="164"/>
        <pc:sldMkLst>
          <pc:docMk/>
          <pc:sldMk cId="74125585" sldId="269"/>
        </pc:sldMkLst>
        <pc:spChg chg="add mod">
          <ac:chgData name="Mark Ledwich" userId="04433f54f83c9062" providerId="LiveId" clId="{C96177E5-B248-477B-B46B-628DD0AADF7D}" dt="2020-01-07T07:19:32.374" v="12156" actId="403"/>
          <ac:spMkLst>
            <pc:docMk/>
            <pc:sldMk cId="74125585" sldId="269"/>
            <ac:spMk id="2" creationId="{CA8A63E7-F5EF-4C0D-9FA5-D0814ECEE368}"/>
          </ac:spMkLst>
        </pc:spChg>
        <pc:spChg chg="add del mod">
          <ac:chgData name="Mark Ledwich" userId="04433f54f83c9062" providerId="LiveId" clId="{C96177E5-B248-477B-B46B-628DD0AADF7D}" dt="2020-01-06T22:36:05.476" v="4002" actId="478"/>
          <ac:spMkLst>
            <pc:docMk/>
            <pc:sldMk cId="74125585" sldId="269"/>
            <ac:spMk id="3" creationId="{2FA001E5-27EC-4BC8-B363-71ED1D49EBEE}"/>
          </ac:spMkLst>
        </pc:spChg>
        <pc:spChg chg="add mod ord topLvl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4" creationId="{74264AF4-F735-40E5-B466-8FA22F4918DE}"/>
          </ac:spMkLst>
        </pc:spChg>
        <pc:spChg chg="add mod topLvl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5" creationId="{4FAE0325-2C98-481F-A428-935CB338F690}"/>
          </ac:spMkLst>
        </pc:spChg>
        <pc:spChg chg="add mod topLvl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6" creationId="{40157F0F-B267-4C09-8E94-451264E3ED4F}"/>
          </ac:spMkLst>
        </pc:spChg>
        <pc:spChg chg="add mod or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7" creationId="{D7E823FE-D080-49F6-9E3E-121EE150E2FA}"/>
          </ac:spMkLst>
        </pc:spChg>
        <pc:spChg chg="add mo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8" creationId="{EDF6DD57-6816-4B10-A13C-24397EAFB6E8}"/>
          </ac:spMkLst>
        </pc:spChg>
        <pc:spChg chg="add mod">
          <ac:chgData name="Mark Ledwich" userId="04433f54f83c9062" providerId="LiveId" clId="{C96177E5-B248-477B-B46B-628DD0AADF7D}" dt="2020-01-07T08:18:08.215" v="13183" actId="164"/>
          <ac:spMkLst>
            <pc:docMk/>
            <pc:sldMk cId="74125585" sldId="269"/>
            <ac:spMk id="9" creationId="{D2472E01-351E-443D-A34C-64F4E39ADC81}"/>
          </ac:spMkLst>
        </pc:spChg>
        <pc:spChg chg="add mod topLvl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10" creationId="{2C9053D8-87BC-4FD8-8284-907EC2675DD0}"/>
          </ac:spMkLst>
        </pc:spChg>
        <pc:spChg chg="add del mod">
          <ac:chgData name="Mark Ledwich" userId="04433f54f83c9062" providerId="LiveId" clId="{C96177E5-B248-477B-B46B-628DD0AADF7D}" dt="2020-01-06T23:00:45.581" v="4810" actId="478"/>
          <ac:spMkLst>
            <pc:docMk/>
            <pc:sldMk cId="74125585" sldId="269"/>
            <ac:spMk id="11" creationId="{4B7ED416-4899-4C81-976A-6FCC21DB0AC1}"/>
          </ac:spMkLst>
        </pc:spChg>
        <pc:spChg chg="add mod">
          <ac:chgData name="Mark Ledwich" userId="04433f54f83c9062" providerId="LiveId" clId="{C96177E5-B248-477B-B46B-628DD0AADF7D}" dt="2020-01-07T08:18:08.215" v="13183" actId="164"/>
          <ac:spMkLst>
            <pc:docMk/>
            <pc:sldMk cId="74125585" sldId="269"/>
            <ac:spMk id="12" creationId="{FD189E3A-8180-49BE-A15F-B35734E581BD}"/>
          </ac:spMkLst>
        </pc:spChg>
        <pc:spChg chg="add mod topLvl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13" creationId="{89799B4F-6ADE-42EB-BE47-6F7F210F385B}"/>
          </ac:spMkLst>
        </pc:spChg>
        <pc:spChg chg="add del mod">
          <ac:chgData name="Mark Ledwich" userId="04433f54f83c9062" providerId="LiveId" clId="{C96177E5-B248-477B-B46B-628DD0AADF7D}" dt="2020-01-06T22:41:25.343" v="4233" actId="478"/>
          <ac:spMkLst>
            <pc:docMk/>
            <pc:sldMk cId="74125585" sldId="269"/>
            <ac:spMk id="14" creationId="{6029A25E-DB88-4461-A5DD-C52D0B1344D0}"/>
          </ac:spMkLst>
        </pc:spChg>
        <pc:spChg chg="add mo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15" creationId="{7D87FD8F-09A4-4FD1-98A4-DDC57B46CA30}"/>
          </ac:spMkLst>
        </pc:spChg>
        <pc:spChg chg="add mod topLvl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16" creationId="{B8720A72-F2D7-451E-8739-9814F36B1363}"/>
          </ac:spMkLst>
        </pc:spChg>
        <pc:spChg chg="add mo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17" creationId="{8DC9EF90-B316-4D0E-B8D1-AA47AE89575E}"/>
          </ac:spMkLst>
        </pc:spChg>
        <pc:spChg chg="add mod">
          <ac:chgData name="Mark Ledwich" userId="04433f54f83c9062" providerId="LiveId" clId="{C96177E5-B248-477B-B46B-628DD0AADF7D}" dt="2020-01-07T08:18:08.215" v="13183" actId="164"/>
          <ac:spMkLst>
            <pc:docMk/>
            <pc:sldMk cId="74125585" sldId="269"/>
            <ac:spMk id="18" creationId="{54325462-E16D-45FD-A3A6-C3806FFDBDC9}"/>
          </ac:spMkLst>
        </pc:spChg>
        <pc:spChg chg="add mod ord topLvl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19" creationId="{829609ED-F690-4A1B-A776-21FF1B70332B}"/>
          </ac:spMkLst>
        </pc:spChg>
        <pc:spChg chg="add mod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20" creationId="{08604F6F-C5FA-4045-84AB-18048D2A28EE}"/>
          </ac:spMkLst>
        </pc:spChg>
        <pc:spChg chg="add mod ord topLvl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21" creationId="{343DA056-28A9-4B2A-8DAE-1C8CFB138359}"/>
          </ac:spMkLst>
        </pc:spChg>
        <pc:spChg chg="add mod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22" creationId="{70301C63-1D58-4779-A950-4FAC26BB8685}"/>
          </ac:spMkLst>
        </pc:spChg>
        <pc:spChg chg="add mod ord topLvl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23" creationId="{2A0CCAA5-FD0F-4BBF-B2B6-26DFB02C5980}"/>
          </ac:spMkLst>
        </pc:spChg>
        <pc:spChg chg="add mod topLvl">
          <ac:chgData name="Mark Ledwich" userId="04433f54f83c9062" providerId="LiveId" clId="{C96177E5-B248-477B-B46B-628DD0AADF7D}" dt="2020-01-07T08:20:34.742" v="13194" actId="164"/>
          <ac:spMkLst>
            <pc:docMk/>
            <pc:sldMk cId="74125585" sldId="269"/>
            <ac:spMk id="24" creationId="{002B697C-E759-4249-9F47-52D0EE9D0CC9}"/>
          </ac:spMkLst>
        </pc:spChg>
        <pc:spChg chg="add mod or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25" creationId="{3F5C4C0C-5DDA-4C35-AE09-1251E3EAC0A3}"/>
          </ac:spMkLst>
        </pc:spChg>
        <pc:spChg chg="add mo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26" creationId="{404088BF-81BC-4F72-92C8-217ECEE84D7C}"/>
          </ac:spMkLst>
        </pc:spChg>
        <pc:spChg chg="add mod or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27" creationId="{49CCF84D-DF19-4F13-BEE1-3507A8EC18AF}"/>
          </ac:spMkLst>
        </pc:spChg>
        <pc:spChg chg="add mo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28" creationId="{881D710D-BE5E-4348-A2EC-3DDB57D5BF83}"/>
          </ac:spMkLst>
        </pc:spChg>
        <pc:spChg chg="add del mod ord">
          <ac:chgData name="Mark Ledwich" userId="04433f54f83c9062" providerId="LiveId" clId="{C96177E5-B248-477B-B46B-628DD0AADF7D}" dt="2020-01-06T23:03:46.216" v="4855" actId="478"/>
          <ac:spMkLst>
            <pc:docMk/>
            <pc:sldMk cId="74125585" sldId="269"/>
            <ac:spMk id="29" creationId="{FD15AC85-32D9-41CD-A5A6-15FABA5DD1AE}"/>
          </ac:spMkLst>
        </pc:spChg>
        <pc:spChg chg="add del mod">
          <ac:chgData name="Mark Ledwich" userId="04433f54f83c9062" providerId="LiveId" clId="{C96177E5-B248-477B-B46B-628DD0AADF7D}" dt="2020-01-06T23:03:48.089" v="4856" actId="478"/>
          <ac:spMkLst>
            <pc:docMk/>
            <pc:sldMk cId="74125585" sldId="269"/>
            <ac:spMk id="30" creationId="{953F1FCC-38FD-4C30-95E3-B9DCA3EF8848}"/>
          </ac:spMkLst>
        </pc:spChg>
        <pc:spChg chg="add mod or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31" creationId="{CD5D1DC0-E64C-4CC1-9B91-376B4DA74490}"/>
          </ac:spMkLst>
        </pc:spChg>
        <pc:spChg chg="add mo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32" creationId="{71AE66A3-D127-45F2-8670-F55387B55700}"/>
          </ac:spMkLst>
        </pc:spChg>
        <pc:spChg chg="add mod or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33" creationId="{794477A0-C385-4177-9024-D8E0F7BA4429}"/>
          </ac:spMkLst>
        </pc:spChg>
        <pc:spChg chg="add del mo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34" creationId="{1AF6729F-B18B-47F2-A049-399479DFFA1A}"/>
          </ac:spMkLst>
        </pc:spChg>
        <pc:spChg chg="add mod ord">
          <ac:chgData name="Mark Ledwich" userId="04433f54f83c9062" providerId="LiveId" clId="{C96177E5-B248-477B-B46B-628DD0AADF7D}" dt="2020-01-07T08:18:08.215" v="13183" actId="164"/>
          <ac:spMkLst>
            <pc:docMk/>
            <pc:sldMk cId="74125585" sldId="269"/>
            <ac:spMk id="35" creationId="{C7A52F81-025C-4BEB-B60B-A145D1D000FF}"/>
          </ac:spMkLst>
        </pc:spChg>
        <pc:spChg chg="add del mod">
          <ac:chgData name="Mark Ledwich" userId="04433f54f83c9062" providerId="LiveId" clId="{C96177E5-B248-477B-B46B-628DD0AADF7D}" dt="2020-01-06T23:22:08.762" v="5193" actId="478"/>
          <ac:spMkLst>
            <pc:docMk/>
            <pc:sldMk cId="74125585" sldId="269"/>
            <ac:spMk id="36" creationId="{14939B96-E22E-485B-A9AD-CCABE73579B6}"/>
          </ac:spMkLst>
        </pc:spChg>
        <pc:spChg chg="add mod ord">
          <ac:chgData name="Mark Ledwich" userId="04433f54f83c9062" providerId="LiveId" clId="{C96177E5-B248-477B-B46B-628DD0AADF7D}" dt="2020-01-07T08:18:08.215" v="13183" actId="164"/>
          <ac:spMkLst>
            <pc:docMk/>
            <pc:sldMk cId="74125585" sldId="269"/>
            <ac:spMk id="37" creationId="{9C695380-78DA-4A0F-9AEC-74743C9962BE}"/>
          </ac:spMkLst>
        </pc:spChg>
        <pc:spChg chg="add mod">
          <ac:chgData name="Mark Ledwich" userId="04433f54f83c9062" providerId="LiveId" clId="{C96177E5-B248-477B-B46B-628DD0AADF7D}" dt="2020-01-07T08:18:08.215" v="13183" actId="164"/>
          <ac:spMkLst>
            <pc:docMk/>
            <pc:sldMk cId="74125585" sldId="269"/>
            <ac:spMk id="38" creationId="{9003532C-239D-4361-BA83-BFFBC251A522}"/>
          </ac:spMkLst>
        </pc:spChg>
        <pc:spChg chg="add del mod">
          <ac:chgData name="Mark Ledwich" userId="04433f54f83c9062" providerId="LiveId" clId="{C96177E5-B248-477B-B46B-628DD0AADF7D}" dt="2020-01-06T23:12:30.812" v="4961" actId="478"/>
          <ac:spMkLst>
            <pc:docMk/>
            <pc:sldMk cId="74125585" sldId="269"/>
            <ac:spMk id="39" creationId="{19667B9A-B792-4ABC-AE86-704696FCE525}"/>
          </ac:spMkLst>
        </pc:spChg>
        <pc:spChg chg="add del mod">
          <ac:chgData name="Mark Ledwich" userId="04433f54f83c9062" providerId="LiveId" clId="{C96177E5-B248-477B-B46B-628DD0AADF7D}" dt="2020-01-06T23:12:28.973" v="4960" actId="478"/>
          <ac:spMkLst>
            <pc:docMk/>
            <pc:sldMk cId="74125585" sldId="269"/>
            <ac:spMk id="40" creationId="{94A25A7A-D429-4209-8C98-96004EDA7817}"/>
          </ac:spMkLst>
        </pc:spChg>
        <pc:spChg chg="add del mod">
          <ac:chgData name="Mark Ledwich" userId="04433f54f83c9062" providerId="LiveId" clId="{C96177E5-B248-477B-B46B-628DD0AADF7D}" dt="2020-01-06T23:21:45.140" v="5154" actId="478"/>
          <ac:spMkLst>
            <pc:docMk/>
            <pc:sldMk cId="74125585" sldId="269"/>
            <ac:spMk id="41" creationId="{75054CA2-18F1-430C-979C-3CA9FE568364}"/>
          </ac:spMkLst>
        </pc:spChg>
        <pc:spChg chg="add mod">
          <ac:chgData name="Mark Ledwich" userId="04433f54f83c9062" providerId="LiveId" clId="{C96177E5-B248-477B-B46B-628DD0AADF7D}" dt="2020-01-07T08:18:08.215" v="13183" actId="164"/>
          <ac:spMkLst>
            <pc:docMk/>
            <pc:sldMk cId="74125585" sldId="269"/>
            <ac:spMk id="42" creationId="{CAB57863-E6AB-4B66-A4BC-92D2BA9A691C}"/>
          </ac:spMkLst>
        </pc:spChg>
        <pc:spChg chg="add mod">
          <ac:chgData name="Mark Ledwich" userId="04433f54f83c9062" providerId="LiveId" clId="{C96177E5-B248-477B-B46B-628DD0AADF7D}" dt="2020-01-07T08:18:00.156" v="13182" actId="164"/>
          <ac:spMkLst>
            <pc:docMk/>
            <pc:sldMk cId="74125585" sldId="269"/>
            <ac:spMk id="43" creationId="{BB977B46-75AD-41A7-A8F1-982A0853DB79}"/>
          </ac:spMkLst>
        </pc:spChg>
        <pc:spChg chg="add mod">
          <ac:chgData name="Mark Ledwich" userId="04433f54f83c9062" providerId="LiveId" clId="{C96177E5-B248-477B-B46B-628DD0AADF7D}" dt="2020-01-07T08:18:08.215" v="13183" actId="164"/>
          <ac:spMkLst>
            <pc:docMk/>
            <pc:sldMk cId="74125585" sldId="269"/>
            <ac:spMk id="44" creationId="{D275D9E1-3403-494B-A3D2-EE23DE1C1E52}"/>
          </ac:spMkLst>
        </pc:spChg>
        <pc:grpChg chg="add mod">
          <ac:chgData name="Mark Ledwich" userId="04433f54f83c9062" providerId="LiveId" clId="{C96177E5-B248-477B-B46B-628DD0AADF7D}" dt="2020-01-07T08:17:31.656" v="13178" actId="164"/>
          <ac:grpSpMkLst>
            <pc:docMk/>
            <pc:sldMk cId="74125585" sldId="269"/>
            <ac:grpSpMk id="45" creationId="{6ABA8E43-E927-4860-9D9C-B6ED2CB98EE0}"/>
          </ac:grpSpMkLst>
        </pc:grpChg>
        <pc:grpChg chg="add del mod">
          <ac:chgData name="Mark Ledwich" userId="04433f54f83c9062" providerId="LiveId" clId="{C96177E5-B248-477B-B46B-628DD0AADF7D}" dt="2020-01-07T08:20:31.517" v="13193" actId="165"/>
          <ac:grpSpMkLst>
            <pc:docMk/>
            <pc:sldMk cId="74125585" sldId="269"/>
            <ac:grpSpMk id="46" creationId="{5A598E16-2650-4991-B3F0-CE550C605DE1}"/>
          </ac:grpSpMkLst>
        </pc:grpChg>
        <pc:grpChg chg="add mod">
          <ac:chgData name="Mark Ledwich" userId="04433f54f83c9062" providerId="LiveId" clId="{C96177E5-B248-477B-B46B-628DD0AADF7D}" dt="2020-01-07T08:17:58.419" v="13181" actId="164"/>
          <ac:grpSpMkLst>
            <pc:docMk/>
            <pc:sldMk cId="74125585" sldId="269"/>
            <ac:grpSpMk id="47" creationId="{38BDBFEA-6E00-4EDD-86AC-62D8DDE605B0}"/>
          </ac:grpSpMkLst>
        </pc:grpChg>
        <pc:grpChg chg="add mod">
          <ac:chgData name="Mark Ledwich" userId="04433f54f83c9062" providerId="LiveId" clId="{C96177E5-B248-477B-B46B-628DD0AADF7D}" dt="2020-01-07T08:18:00.156" v="13182" actId="164"/>
          <ac:grpSpMkLst>
            <pc:docMk/>
            <pc:sldMk cId="74125585" sldId="269"/>
            <ac:grpSpMk id="48" creationId="{26722539-5461-4F7B-AC44-3C250D75CCE3}"/>
          </ac:grpSpMkLst>
        </pc:grpChg>
        <pc:grpChg chg="add mod">
          <ac:chgData name="Mark Ledwich" userId="04433f54f83c9062" providerId="LiveId" clId="{C96177E5-B248-477B-B46B-628DD0AADF7D}" dt="2020-01-07T08:18:08.215" v="13183" actId="164"/>
          <ac:grpSpMkLst>
            <pc:docMk/>
            <pc:sldMk cId="74125585" sldId="269"/>
            <ac:grpSpMk id="49" creationId="{2D4E8AEF-D5A6-4831-B44F-0DCD82D9F241}"/>
          </ac:grpSpMkLst>
        </pc:grpChg>
        <pc:grpChg chg="add mod">
          <ac:chgData name="Mark Ledwich" userId="04433f54f83c9062" providerId="LiveId" clId="{C96177E5-B248-477B-B46B-628DD0AADF7D}" dt="2020-01-07T08:20:34.742" v="13194" actId="164"/>
          <ac:grpSpMkLst>
            <pc:docMk/>
            <pc:sldMk cId="74125585" sldId="269"/>
            <ac:grpSpMk id="50" creationId="{C9FAD1DB-1650-4E68-8A0C-4BADC6A61B73}"/>
          </ac:grpSpMkLst>
        </pc:grpChg>
      </pc:sldChg>
      <pc:sldChg chg="addSp delSp modSp add mod ord modTransition modAnim modShow">
        <pc:chgData name="Mark Ledwich" userId="04433f54f83c9062" providerId="LiveId" clId="{C96177E5-B248-477B-B46B-628DD0AADF7D}" dt="2020-01-08T13:37:15.963" v="13442"/>
        <pc:sldMkLst>
          <pc:docMk/>
          <pc:sldMk cId="3232576099" sldId="270"/>
        </pc:sldMkLst>
        <pc:spChg chg="add del mod">
          <ac:chgData name="Mark Ledwich" userId="04433f54f83c9062" providerId="LiveId" clId="{C96177E5-B248-477B-B46B-628DD0AADF7D}" dt="2020-01-07T00:37:01.225" v="5780" actId="478"/>
          <ac:spMkLst>
            <pc:docMk/>
            <pc:sldMk cId="3232576099" sldId="270"/>
            <ac:spMk id="3" creationId="{E61163A8-EAB0-4213-9523-448E2A37B35A}"/>
          </ac:spMkLst>
        </pc:spChg>
        <pc:spChg chg="add mod">
          <ac:chgData name="Mark Ledwich" userId="04433f54f83c9062" providerId="LiveId" clId="{C96177E5-B248-477B-B46B-628DD0AADF7D}" dt="2020-01-07T00:43:12.060" v="5976" actId="20577"/>
          <ac:spMkLst>
            <pc:docMk/>
            <pc:sldMk cId="3232576099" sldId="270"/>
            <ac:spMk id="4" creationId="{5FDDB6EC-F0D0-4D2A-9CDD-417C54F04B35}"/>
          </ac:spMkLst>
        </pc:spChg>
        <pc:spChg chg="add mod">
          <ac:chgData name="Mark Ledwich" userId="04433f54f83c9062" providerId="LiveId" clId="{C96177E5-B248-477B-B46B-628DD0AADF7D}" dt="2020-01-07T08:15:15.904" v="13166" actId="164"/>
          <ac:spMkLst>
            <pc:docMk/>
            <pc:sldMk cId="3232576099" sldId="270"/>
            <ac:spMk id="5" creationId="{44288E13-4861-4FEF-AE50-2BFF84B416BF}"/>
          </ac:spMkLst>
        </pc:spChg>
        <pc:spChg chg="add mod">
          <ac:chgData name="Mark Ledwich" userId="04433f54f83c9062" providerId="LiveId" clId="{C96177E5-B248-477B-B46B-628DD0AADF7D}" dt="2020-01-07T08:15:29.192" v="13172" actId="164"/>
          <ac:spMkLst>
            <pc:docMk/>
            <pc:sldMk cId="3232576099" sldId="270"/>
            <ac:spMk id="8" creationId="{91DD4F60-A010-4D0C-A748-67F595B8A29F}"/>
          </ac:spMkLst>
        </pc:spChg>
        <pc:spChg chg="add mod">
          <ac:chgData name="Mark Ledwich" userId="04433f54f83c9062" providerId="LiveId" clId="{C96177E5-B248-477B-B46B-628DD0AADF7D}" dt="2020-01-07T08:15:29.192" v="13172" actId="164"/>
          <ac:spMkLst>
            <pc:docMk/>
            <pc:sldMk cId="3232576099" sldId="270"/>
            <ac:spMk id="9" creationId="{BBA07DE0-B40F-438F-8C79-F2A3E19738E2}"/>
          </ac:spMkLst>
        </pc:spChg>
        <pc:spChg chg="add mod">
          <ac:chgData name="Mark Ledwich" userId="04433f54f83c9062" providerId="LiveId" clId="{C96177E5-B248-477B-B46B-628DD0AADF7D}" dt="2020-01-07T08:15:15.904" v="13166" actId="164"/>
          <ac:spMkLst>
            <pc:docMk/>
            <pc:sldMk cId="3232576099" sldId="270"/>
            <ac:spMk id="10" creationId="{1BEB7C49-ACCF-4A71-9734-9E85D180BC9D}"/>
          </ac:spMkLst>
        </pc:spChg>
        <pc:spChg chg="add mod">
          <ac:chgData name="Mark Ledwich" userId="04433f54f83c9062" providerId="LiveId" clId="{C96177E5-B248-477B-B46B-628DD0AADF7D}" dt="2020-01-07T08:15:29.192" v="13172" actId="164"/>
          <ac:spMkLst>
            <pc:docMk/>
            <pc:sldMk cId="3232576099" sldId="270"/>
            <ac:spMk id="11" creationId="{3C67A77E-F469-4B14-9627-BF1FF18AE42B}"/>
          </ac:spMkLst>
        </pc:spChg>
        <pc:spChg chg="add mod">
          <ac:chgData name="Mark Ledwich" userId="04433f54f83c9062" providerId="LiveId" clId="{C96177E5-B248-477B-B46B-628DD0AADF7D}" dt="2020-01-07T08:15:29.192" v="13172" actId="164"/>
          <ac:spMkLst>
            <pc:docMk/>
            <pc:sldMk cId="3232576099" sldId="270"/>
            <ac:spMk id="12" creationId="{31934612-FBD4-4DEB-BFB2-AE9D0357CD83}"/>
          </ac:spMkLst>
        </pc:spChg>
        <pc:spChg chg="add mod">
          <ac:chgData name="Mark Ledwich" userId="04433f54f83c9062" providerId="LiveId" clId="{C96177E5-B248-477B-B46B-628DD0AADF7D}" dt="2020-01-07T08:15:15.904" v="13166" actId="164"/>
          <ac:spMkLst>
            <pc:docMk/>
            <pc:sldMk cId="3232576099" sldId="270"/>
            <ac:spMk id="13" creationId="{57054482-6226-4EA3-AAE4-0DC46896A3E9}"/>
          </ac:spMkLst>
        </pc:spChg>
        <pc:spChg chg="add mod">
          <ac:chgData name="Mark Ledwich" userId="04433f54f83c9062" providerId="LiveId" clId="{C96177E5-B248-477B-B46B-628DD0AADF7D}" dt="2020-01-07T08:15:29.192" v="13172" actId="164"/>
          <ac:spMkLst>
            <pc:docMk/>
            <pc:sldMk cId="3232576099" sldId="270"/>
            <ac:spMk id="14" creationId="{DE1923C0-57C7-4ACB-9C54-4658442B9BEC}"/>
          </ac:spMkLst>
        </pc:spChg>
        <pc:spChg chg="add del mod">
          <ac:chgData name="Mark Ledwich" userId="04433f54f83c9062" providerId="LiveId" clId="{C96177E5-B248-477B-B46B-628DD0AADF7D}" dt="2020-01-07T05:32:45.284" v="9540" actId="478"/>
          <ac:spMkLst>
            <pc:docMk/>
            <pc:sldMk cId="3232576099" sldId="270"/>
            <ac:spMk id="15" creationId="{A65F6D95-1F69-41F0-9FBC-42B7927236A8}"/>
          </ac:spMkLst>
        </pc:spChg>
        <pc:spChg chg="add mod">
          <ac:chgData name="Mark Ledwich" userId="04433f54f83c9062" providerId="LiveId" clId="{C96177E5-B248-477B-B46B-628DD0AADF7D}" dt="2020-01-07T08:15:29.192" v="13172" actId="164"/>
          <ac:spMkLst>
            <pc:docMk/>
            <pc:sldMk cId="3232576099" sldId="270"/>
            <ac:spMk id="16" creationId="{DDFE4815-FC2D-4852-95B8-1AA7F743014E}"/>
          </ac:spMkLst>
        </pc:spChg>
        <pc:spChg chg="add mod">
          <ac:chgData name="Mark Ledwich" userId="04433f54f83c9062" providerId="LiveId" clId="{C96177E5-B248-477B-B46B-628DD0AADF7D}" dt="2020-01-07T08:15:15.904" v="13166" actId="164"/>
          <ac:spMkLst>
            <pc:docMk/>
            <pc:sldMk cId="3232576099" sldId="270"/>
            <ac:spMk id="26" creationId="{7892C562-CF93-4A9C-8169-10B3C89A266A}"/>
          </ac:spMkLst>
        </pc:spChg>
        <pc:spChg chg="add mod">
          <ac:chgData name="Mark Ledwich" userId="04433f54f83c9062" providerId="LiveId" clId="{C96177E5-B248-477B-B46B-628DD0AADF7D}" dt="2020-01-07T08:15:29.192" v="13172" actId="164"/>
          <ac:spMkLst>
            <pc:docMk/>
            <pc:sldMk cId="3232576099" sldId="270"/>
            <ac:spMk id="27" creationId="{02ED4563-810C-461A-BA42-42E2DDDAC523}"/>
          </ac:spMkLst>
        </pc:spChg>
        <pc:spChg chg="add mod">
          <ac:chgData name="Mark Ledwich" userId="04433f54f83c9062" providerId="LiveId" clId="{C96177E5-B248-477B-B46B-628DD0AADF7D}" dt="2020-01-07T08:15:29.192" v="13172" actId="164"/>
          <ac:spMkLst>
            <pc:docMk/>
            <pc:sldMk cId="3232576099" sldId="270"/>
            <ac:spMk id="29" creationId="{41627E94-56E8-4DDF-8A2A-F8F4C1137D25}"/>
          </ac:spMkLst>
        </pc:spChg>
        <pc:spChg chg="add mod">
          <ac:chgData name="Mark Ledwich" userId="04433f54f83c9062" providerId="LiveId" clId="{C96177E5-B248-477B-B46B-628DD0AADF7D}" dt="2020-01-07T08:15:15.904" v="13166" actId="164"/>
          <ac:spMkLst>
            <pc:docMk/>
            <pc:sldMk cId="3232576099" sldId="270"/>
            <ac:spMk id="32" creationId="{AFBE40ED-F876-4BA3-9B65-E61E03C08E82}"/>
          </ac:spMkLst>
        </pc:spChg>
        <pc:spChg chg="add mod">
          <ac:chgData name="Mark Ledwich" userId="04433f54f83c9062" providerId="LiveId" clId="{C96177E5-B248-477B-B46B-628DD0AADF7D}" dt="2020-01-07T08:15:15.904" v="13166" actId="164"/>
          <ac:spMkLst>
            <pc:docMk/>
            <pc:sldMk cId="3232576099" sldId="270"/>
            <ac:spMk id="35" creationId="{AA9D574C-54CC-4765-89C8-B1F266DDBB08}"/>
          </ac:spMkLst>
        </pc:spChg>
        <pc:grpChg chg="add mod">
          <ac:chgData name="Mark Ledwich" userId="04433f54f83c9062" providerId="LiveId" clId="{C96177E5-B248-477B-B46B-628DD0AADF7D}" dt="2020-01-07T08:15:15.904" v="13166" actId="164"/>
          <ac:grpSpMkLst>
            <pc:docMk/>
            <pc:sldMk cId="3232576099" sldId="270"/>
            <ac:grpSpMk id="37" creationId="{633CF7B5-1DF4-40BA-A578-8044887D5D3E}"/>
          </ac:grpSpMkLst>
        </pc:grpChg>
        <pc:grpChg chg="add mod">
          <ac:chgData name="Mark Ledwich" userId="04433f54f83c9062" providerId="LiveId" clId="{C96177E5-B248-477B-B46B-628DD0AADF7D}" dt="2020-01-07T08:15:29.192" v="13172" actId="164"/>
          <ac:grpSpMkLst>
            <pc:docMk/>
            <pc:sldMk cId="3232576099" sldId="270"/>
            <ac:grpSpMk id="38" creationId="{59318977-CA07-466F-9D86-BFDA3CC01665}"/>
          </ac:grpSpMkLst>
        </pc:grpChg>
        <pc:picChg chg="add mod">
          <ac:chgData name="Mark Ledwich" userId="04433f54f83c9062" providerId="LiveId" clId="{C96177E5-B248-477B-B46B-628DD0AADF7D}" dt="2020-01-07T00:31:04.719" v="5577" actId="1076"/>
          <ac:picMkLst>
            <pc:docMk/>
            <pc:sldMk cId="3232576099" sldId="270"/>
            <ac:picMk id="2" creationId="{3BCF2924-F7EE-4F2C-96E4-0B40DED510DA}"/>
          </ac:picMkLst>
        </pc:picChg>
        <pc:inkChg chg="add mod">
          <ac:chgData name="Mark Ledwich" userId="04433f54f83c9062" providerId="LiveId" clId="{C96177E5-B248-477B-B46B-628DD0AADF7D}" dt="2020-01-07T08:15:15.904" v="13166" actId="164"/>
          <ac:inkMkLst>
            <pc:docMk/>
            <pc:sldMk cId="3232576099" sldId="270"/>
            <ac:inkMk id="6" creationId="{2B3BF1D4-03D3-48DD-A277-1248F2A6BAB0}"/>
          </ac:inkMkLst>
        </pc:inkChg>
        <pc:inkChg chg="add del">
          <ac:chgData name="Mark Ledwich" userId="04433f54f83c9062" providerId="LiveId" clId="{C96177E5-B248-477B-B46B-628DD0AADF7D}" dt="2020-01-07T00:28:12.159" v="5456" actId="9405"/>
          <ac:inkMkLst>
            <pc:docMk/>
            <pc:sldMk cId="3232576099" sldId="270"/>
            <ac:inkMk id="7" creationId="{44A876FC-FA58-4C61-ADE8-CA571C007B6E}"/>
          </ac:inkMkLst>
        </pc:inkChg>
        <pc:inkChg chg="add mod">
          <ac:chgData name="Mark Ledwich" userId="04433f54f83c9062" providerId="LiveId" clId="{C96177E5-B248-477B-B46B-628DD0AADF7D}" dt="2020-01-07T08:15:15.904" v="13166" actId="164"/>
          <ac:inkMkLst>
            <pc:docMk/>
            <pc:sldMk cId="3232576099" sldId="270"/>
            <ac:inkMk id="17" creationId="{8B24B037-DCF8-4850-85AE-E485574E6868}"/>
          </ac:inkMkLst>
        </pc:inkChg>
        <pc:inkChg chg="add mod">
          <ac:chgData name="Mark Ledwich" userId="04433f54f83c9062" providerId="LiveId" clId="{C96177E5-B248-477B-B46B-628DD0AADF7D}" dt="2020-01-07T08:15:15.904" v="13166" actId="164"/>
          <ac:inkMkLst>
            <pc:docMk/>
            <pc:sldMk cId="3232576099" sldId="270"/>
            <ac:inkMk id="18" creationId="{D4A2526A-902F-4528-B081-BB35D1F77C15}"/>
          </ac:inkMkLst>
        </pc:inkChg>
        <pc:inkChg chg="add mod">
          <ac:chgData name="Mark Ledwich" userId="04433f54f83c9062" providerId="LiveId" clId="{C96177E5-B248-477B-B46B-628DD0AADF7D}" dt="2020-01-07T08:15:29.192" v="13172" actId="164"/>
          <ac:inkMkLst>
            <pc:docMk/>
            <pc:sldMk cId="3232576099" sldId="270"/>
            <ac:inkMk id="19" creationId="{461F78DA-1F9A-4770-A7A1-F2B61AAB6A77}"/>
          </ac:inkMkLst>
        </pc:inkChg>
        <pc:inkChg chg="add mod">
          <ac:chgData name="Mark Ledwich" userId="04433f54f83c9062" providerId="LiveId" clId="{C96177E5-B248-477B-B46B-628DD0AADF7D}" dt="2020-01-07T08:15:29.192" v="13172" actId="164"/>
          <ac:inkMkLst>
            <pc:docMk/>
            <pc:sldMk cId="3232576099" sldId="270"/>
            <ac:inkMk id="20" creationId="{A67C55C3-D7FA-414B-88BB-51E40617458F}"/>
          </ac:inkMkLst>
        </pc:inkChg>
        <pc:inkChg chg="add mod">
          <ac:chgData name="Mark Ledwich" userId="04433f54f83c9062" providerId="LiveId" clId="{C96177E5-B248-477B-B46B-628DD0AADF7D}" dt="2020-01-07T08:15:29.192" v="13172" actId="164"/>
          <ac:inkMkLst>
            <pc:docMk/>
            <pc:sldMk cId="3232576099" sldId="270"/>
            <ac:inkMk id="21" creationId="{D21DEFFD-6323-4084-8446-293D95E24AC8}"/>
          </ac:inkMkLst>
        </pc:inkChg>
        <pc:inkChg chg="add mod">
          <ac:chgData name="Mark Ledwich" userId="04433f54f83c9062" providerId="LiveId" clId="{C96177E5-B248-477B-B46B-628DD0AADF7D}" dt="2020-01-07T08:15:29.192" v="13172" actId="164"/>
          <ac:inkMkLst>
            <pc:docMk/>
            <pc:sldMk cId="3232576099" sldId="270"/>
            <ac:inkMk id="22" creationId="{8C3AED72-9035-4448-80C0-FF87DEEACF17}"/>
          </ac:inkMkLst>
        </pc:inkChg>
        <pc:inkChg chg="add mod">
          <ac:chgData name="Mark Ledwich" userId="04433f54f83c9062" providerId="LiveId" clId="{C96177E5-B248-477B-B46B-628DD0AADF7D}" dt="2020-01-07T08:15:29.192" v="13172" actId="164"/>
          <ac:inkMkLst>
            <pc:docMk/>
            <pc:sldMk cId="3232576099" sldId="270"/>
            <ac:inkMk id="23" creationId="{03DF6C10-2152-44C8-A398-1F01DC9E9AC1}"/>
          </ac:inkMkLst>
        </pc:inkChg>
        <pc:inkChg chg="add mod">
          <ac:chgData name="Mark Ledwich" userId="04433f54f83c9062" providerId="LiveId" clId="{C96177E5-B248-477B-B46B-628DD0AADF7D}" dt="2020-01-07T08:15:29.192" v="13172" actId="164"/>
          <ac:inkMkLst>
            <pc:docMk/>
            <pc:sldMk cId="3232576099" sldId="270"/>
            <ac:inkMk id="24" creationId="{5BCB5C83-B692-493F-AD69-5C1C6CC68B79}"/>
          </ac:inkMkLst>
        </pc:inkChg>
        <pc:inkChg chg="add del mod">
          <ac:chgData name="Mark Ledwich" userId="04433f54f83c9062" providerId="LiveId" clId="{C96177E5-B248-477B-B46B-628DD0AADF7D}" dt="2020-01-07T05:32:42.620" v="9539" actId="478"/>
          <ac:inkMkLst>
            <pc:docMk/>
            <pc:sldMk cId="3232576099" sldId="270"/>
            <ac:inkMk id="25" creationId="{840E7921-C0B6-4E43-BEBE-272036B7FF8C}"/>
          </ac:inkMkLst>
        </pc:inkChg>
        <pc:inkChg chg="add mod">
          <ac:chgData name="Mark Ledwich" userId="04433f54f83c9062" providerId="LiveId" clId="{C96177E5-B248-477B-B46B-628DD0AADF7D}" dt="2020-01-07T08:15:29.192" v="13172" actId="164"/>
          <ac:inkMkLst>
            <pc:docMk/>
            <pc:sldMk cId="3232576099" sldId="270"/>
            <ac:inkMk id="28" creationId="{DBFBBE26-D2B5-42BC-BA44-2721F6C1D7B5}"/>
          </ac:inkMkLst>
        </pc:inkChg>
        <pc:inkChg chg="add del mod">
          <ac:chgData name="Mark Ledwich" userId="04433f54f83c9062" providerId="LiveId" clId="{C96177E5-B248-477B-B46B-628DD0AADF7D}" dt="2020-01-07T00:39:53.709" v="5883" actId="478"/>
          <ac:inkMkLst>
            <pc:docMk/>
            <pc:sldMk cId="3232576099" sldId="270"/>
            <ac:inkMk id="30" creationId="{55983DF3-FFFF-431E-B965-6EFB1F535B67}"/>
          </ac:inkMkLst>
        </pc:inkChg>
        <pc:inkChg chg="add mod">
          <ac:chgData name="Mark Ledwich" userId="04433f54f83c9062" providerId="LiveId" clId="{C96177E5-B248-477B-B46B-628DD0AADF7D}" dt="2020-01-07T08:15:29.192" v="13172" actId="164"/>
          <ac:inkMkLst>
            <pc:docMk/>
            <pc:sldMk cId="3232576099" sldId="270"/>
            <ac:inkMk id="31" creationId="{E5175986-5A45-4BBD-A6DC-3434C751FBA9}"/>
          </ac:inkMkLst>
        </pc:inkChg>
        <pc:inkChg chg="add mod">
          <ac:chgData name="Mark Ledwich" userId="04433f54f83c9062" providerId="LiveId" clId="{C96177E5-B248-477B-B46B-628DD0AADF7D}" dt="2020-01-07T08:15:15.904" v="13166" actId="164"/>
          <ac:inkMkLst>
            <pc:docMk/>
            <pc:sldMk cId="3232576099" sldId="270"/>
            <ac:inkMk id="33" creationId="{43E3217B-B8ED-4DA5-A7CF-18E674B33842}"/>
          </ac:inkMkLst>
        </pc:inkChg>
        <pc:inkChg chg="add mod">
          <ac:chgData name="Mark Ledwich" userId="04433f54f83c9062" providerId="LiveId" clId="{C96177E5-B248-477B-B46B-628DD0AADF7D}" dt="2020-01-07T08:15:15.904" v="13166" actId="164"/>
          <ac:inkMkLst>
            <pc:docMk/>
            <pc:sldMk cId="3232576099" sldId="270"/>
            <ac:inkMk id="34" creationId="{56284CDE-054A-456B-9345-7AB331B36B3F}"/>
          </ac:inkMkLst>
        </pc:inkChg>
        <pc:inkChg chg="add mod">
          <ac:chgData name="Mark Ledwich" userId="04433f54f83c9062" providerId="LiveId" clId="{C96177E5-B248-477B-B46B-628DD0AADF7D}" dt="2020-01-07T08:15:15.904" v="13166" actId="164"/>
          <ac:inkMkLst>
            <pc:docMk/>
            <pc:sldMk cId="3232576099" sldId="270"/>
            <ac:inkMk id="36" creationId="{52557091-C48E-4302-8DEF-47947050270B}"/>
          </ac:inkMkLst>
        </pc:inkChg>
      </pc:sldChg>
      <pc:sldChg chg="addSp delSp modSp add mod ord setBg modAnim">
        <pc:chgData name="Mark Ledwich" userId="04433f54f83c9062" providerId="LiveId" clId="{C96177E5-B248-477B-B46B-628DD0AADF7D}" dt="2020-01-07T08:15:06.515" v="13165"/>
        <pc:sldMkLst>
          <pc:docMk/>
          <pc:sldMk cId="907244731" sldId="271"/>
        </pc:sldMkLst>
        <pc:spChg chg="mod topLvl">
          <ac:chgData name="Mark Ledwich" userId="04433f54f83c9062" providerId="LiveId" clId="{C96177E5-B248-477B-B46B-628DD0AADF7D}" dt="2020-01-07T08:14:49.263" v="13159" actId="164"/>
          <ac:spMkLst>
            <pc:docMk/>
            <pc:sldMk cId="907244731" sldId="271"/>
            <ac:spMk id="3" creationId="{B09F5C52-D8A7-4B47-8AA6-55AE8BC2BA31}"/>
          </ac:spMkLst>
        </pc:spChg>
        <pc:spChg chg="mod">
          <ac:chgData name="Mark Ledwich" userId="04433f54f83c9062" providerId="LiveId" clId="{C96177E5-B248-477B-B46B-628DD0AADF7D}" dt="2020-01-07T01:53:12.702" v="7381" actId="1076"/>
          <ac:spMkLst>
            <pc:docMk/>
            <pc:sldMk cId="907244731" sldId="271"/>
            <ac:spMk id="4" creationId="{C22926E6-8E68-4FB6-8519-F30175C9A0B4}"/>
          </ac:spMkLst>
        </pc:spChg>
        <pc:spChg chg="mod topLvl">
          <ac:chgData name="Mark Ledwich" userId="04433f54f83c9062" providerId="LiveId" clId="{C96177E5-B248-477B-B46B-628DD0AADF7D}" dt="2020-01-07T08:14:49.263" v="13159" actId="164"/>
          <ac:spMkLst>
            <pc:docMk/>
            <pc:sldMk cId="907244731" sldId="271"/>
            <ac:spMk id="5" creationId="{C7070513-1195-47D5-805C-FC6F849B6A24}"/>
          </ac:spMkLst>
        </pc:spChg>
        <pc:spChg chg="mod topLvl">
          <ac:chgData name="Mark Ledwich" userId="04433f54f83c9062" providerId="LiveId" clId="{C96177E5-B248-477B-B46B-628DD0AADF7D}" dt="2020-01-07T08:14:49.263" v="13159" actId="164"/>
          <ac:spMkLst>
            <pc:docMk/>
            <pc:sldMk cId="907244731" sldId="271"/>
            <ac:spMk id="6" creationId="{CBB0099B-2E9E-498B-B49C-4C8B30760996}"/>
          </ac:spMkLst>
        </pc:spChg>
        <pc:spChg chg="mod topLvl">
          <ac:chgData name="Mark Ledwich" userId="04433f54f83c9062" providerId="LiveId" clId="{C96177E5-B248-477B-B46B-628DD0AADF7D}" dt="2020-01-07T08:14:49.263" v="13159" actId="164"/>
          <ac:spMkLst>
            <pc:docMk/>
            <pc:sldMk cId="907244731" sldId="271"/>
            <ac:spMk id="7" creationId="{E10B3D51-8A2E-4C66-A703-26AAE07AA782}"/>
          </ac:spMkLst>
        </pc:spChg>
        <pc:spChg chg="mod topLvl">
          <ac:chgData name="Mark Ledwich" userId="04433f54f83c9062" providerId="LiveId" clId="{C96177E5-B248-477B-B46B-628DD0AADF7D}" dt="2020-01-07T08:14:53.060" v="13160" actId="164"/>
          <ac:spMkLst>
            <pc:docMk/>
            <pc:sldMk cId="907244731" sldId="271"/>
            <ac:spMk id="8" creationId="{6211C994-701A-4B27-80FD-CF6248EBA05F}"/>
          </ac:spMkLst>
        </pc:spChg>
        <pc:spChg chg="mod topLvl">
          <ac:chgData name="Mark Ledwich" userId="04433f54f83c9062" providerId="LiveId" clId="{C96177E5-B248-477B-B46B-628DD0AADF7D}" dt="2020-01-07T08:14:53.060" v="13160" actId="164"/>
          <ac:spMkLst>
            <pc:docMk/>
            <pc:sldMk cId="907244731" sldId="271"/>
            <ac:spMk id="9" creationId="{09C0B7CD-6AA5-43FD-9E2B-98EF8F7E9ACF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10" creationId="{DF38D8AE-7A9C-417D-A59D-69904238F3F6}"/>
          </ac:spMkLst>
        </pc:spChg>
        <pc:spChg chg="mod topLvl">
          <ac:chgData name="Mark Ledwich" userId="04433f54f83c9062" providerId="LiveId" clId="{C96177E5-B248-477B-B46B-628DD0AADF7D}" dt="2020-01-07T08:14:53.060" v="13160" actId="164"/>
          <ac:spMkLst>
            <pc:docMk/>
            <pc:sldMk cId="907244731" sldId="271"/>
            <ac:spMk id="11" creationId="{EDBA4858-17F3-4D4E-874C-3F252F72942D}"/>
          </ac:spMkLst>
        </pc:spChg>
        <pc:spChg chg="mod topLvl">
          <ac:chgData name="Mark Ledwich" userId="04433f54f83c9062" providerId="LiveId" clId="{C96177E5-B248-477B-B46B-628DD0AADF7D}" dt="2020-01-07T08:14:57.815" v="13161" actId="164"/>
          <ac:spMkLst>
            <pc:docMk/>
            <pc:sldMk cId="907244731" sldId="271"/>
            <ac:spMk id="12" creationId="{12A52EA5-3522-4493-A473-4650B3139ADE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13" creationId="{B4F927E3-15E9-4544-9432-F90EB4295D2A}"/>
          </ac:spMkLst>
        </pc:spChg>
        <pc:spChg chg="add del mod">
          <ac:chgData name="Mark Ledwich" userId="04433f54f83c9062" providerId="LiveId" clId="{C96177E5-B248-477B-B46B-628DD0AADF7D}" dt="2020-01-07T01:34:57.002" v="7282" actId="26606"/>
          <ac:spMkLst>
            <pc:docMk/>
            <pc:sldMk cId="907244731" sldId="271"/>
            <ac:spMk id="14" creationId="{A7595B66-D430-4F96-8AC3-8B72831013A5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15" creationId="{63CC1985-6618-4C53-A19D-330D8C8827D9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16" creationId="{EBC15408-EED0-46C3-AE9E-DBC88F5267B2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17" creationId="{28187C9D-7CAA-4A14-81C1-B259FBC05880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18" creationId="{0045F420-CA32-4237-BD41-83BDE9C6AB21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19" creationId="{0D9522D8-D3B8-4662-9E94-DE50BFB14954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20" creationId="{0BECB8FC-245C-46D5-A27C-57AB84BD8D4B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21" creationId="{360BCBCD-FAAE-407A-A128-8F0FFDE215D1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22" creationId="{B2F99AAC-738B-4CEB-8F4F-C29431F90B9D}"/>
          </ac:spMkLst>
        </pc:spChg>
        <pc:spChg chg="add del">
          <ac:chgData name="Mark Ledwich" userId="04433f54f83c9062" providerId="LiveId" clId="{C96177E5-B248-477B-B46B-628DD0AADF7D}" dt="2020-01-07T01:34:49.300" v="7279" actId="26606"/>
          <ac:spMkLst>
            <pc:docMk/>
            <pc:sldMk cId="907244731" sldId="271"/>
            <ac:spMk id="23" creationId="{46C2E80F-49A6-4372-B103-219D417A55ED}"/>
          </ac:spMkLst>
        </pc:spChg>
        <pc:spChg chg="del">
          <ac:chgData name="Mark Ledwich" userId="04433f54f83c9062" providerId="LiveId" clId="{C96177E5-B248-477B-B46B-628DD0AADF7D}" dt="2020-01-07T00:57:43.587" v="6121" actId="478"/>
          <ac:spMkLst>
            <pc:docMk/>
            <pc:sldMk cId="907244731" sldId="271"/>
            <ac:spMk id="24" creationId="{75CE48F4-A929-4A5E-A44C-F373FC97401D}"/>
          </ac:spMkLst>
        </pc:spChg>
        <pc:spChg chg="mod topLvl">
          <ac:chgData name="Mark Ledwich" userId="04433f54f83c9062" providerId="LiveId" clId="{C96177E5-B248-477B-B46B-628DD0AADF7D}" dt="2020-01-07T08:14:57.815" v="13161" actId="164"/>
          <ac:spMkLst>
            <pc:docMk/>
            <pc:sldMk cId="907244731" sldId="271"/>
            <ac:spMk id="28" creationId="{044FD579-48C7-4D60-813F-13C9BDE7D4CB}"/>
          </ac:spMkLst>
        </pc:spChg>
        <pc:spChg chg="add del">
          <ac:chgData name="Mark Ledwich" userId="04433f54f83c9062" providerId="LiveId" clId="{C96177E5-B248-477B-B46B-628DD0AADF7D}" dt="2020-01-07T01:35:24.880" v="7285" actId="26606"/>
          <ac:spMkLst>
            <pc:docMk/>
            <pc:sldMk cId="907244731" sldId="271"/>
            <ac:spMk id="29" creationId="{46C2E80F-49A6-4372-B103-219D417A55ED}"/>
          </ac:spMkLst>
        </pc:spChg>
        <pc:spChg chg="mod topLvl">
          <ac:chgData name="Mark Ledwich" userId="04433f54f83c9062" providerId="LiveId" clId="{C96177E5-B248-477B-B46B-628DD0AADF7D}" dt="2020-01-07T08:14:57.815" v="13161" actId="164"/>
          <ac:spMkLst>
            <pc:docMk/>
            <pc:sldMk cId="907244731" sldId="271"/>
            <ac:spMk id="31" creationId="{D0420DCC-06C4-4F06-9521-E1AEFB21074A}"/>
          </ac:spMkLst>
        </pc:spChg>
        <pc:grpChg chg="del mod">
          <ac:chgData name="Mark Ledwich" userId="04433f54f83c9062" providerId="LiveId" clId="{C96177E5-B248-477B-B46B-628DD0AADF7D}" dt="2020-01-07T08:14:44.152" v="13158" actId="165"/>
          <ac:grpSpMkLst>
            <pc:docMk/>
            <pc:sldMk cId="907244731" sldId="271"/>
            <ac:grpSpMk id="2" creationId="{8B81E0D3-209C-43F7-9399-C3A0A71F38BE}"/>
          </ac:grpSpMkLst>
        </pc:grpChg>
        <pc:grpChg chg="add mod">
          <ac:chgData name="Mark Ledwich" userId="04433f54f83c9062" providerId="LiveId" clId="{C96177E5-B248-477B-B46B-628DD0AADF7D}" dt="2020-01-07T08:14:49.263" v="13159" actId="164"/>
          <ac:grpSpMkLst>
            <pc:docMk/>
            <pc:sldMk cId="907244731" sldId="271"/>
            <ac:grpSpMk id="32" creationId="{1FA2C95F-C32B-4E8F-A9A0-7B112D7FC9FB}"/>
          </ac:grpSpMkLst>
        </pc:grpChg>
        <pc:grpChg chg="add mod">
          <ac:chgData name="Mark Ledwich" userId="04433f54f83c9062" providerId="LiveId" clId="{C96177E5-B248-477B-B46B-628DD0AADF7D}" dt="2020-01-07T08:14:53.060" v="13160" actId="164"/>
          <ac:grpSpMkLst>
            <pc:docMk/>
            <pc:sldMk cId="907244731" sldId="271"/>
            <ac:grpSpMk id="33" creationId="{D3E12917-3E2F-420D-98A7-AD301198627F}"/>
          </ac:grpSpMkLst>
        </pc:grpChg>
        <pc:grpChg chg="add mod">
          <ac:chgData name="Mark Ledwich" userId="04433f54f83c9062" providerId="LiveId" clId="{C96177E5-B248-477B-B46B-628DD0AADF7D}" dt="2020-01-07T08:14:57.815" v="13161" actId="164"/>
          <ac:grpSpMkLst>
            <pc:docMk/>
            <pc:sldMk cId="907244731" sldId="271"/>
            <ac:grpSpMk id="34" creationId="{B61BCE6B-25E8-45FF-ADF9-560997E218A9}"/>
          </ac:grpSpMkLst>
        </pc:grpChg>
        <pc:graphicFrameChg chg="add del">
          <ac:chgData name="Mark Ledwich" userId="04433f54f83c9062" providerId="LiveId" clId="{C96177E5-B248-477B-B46B-628DD0AADF7D}" dt="2020-01-07T01:34:49.300" v="7279" actId="26606"/>
          <ac:graphicFrameMkLst>
            <pc:docMk/>
            <pc:sldMk cId="907244731" sldId="271"/>
            <ac:graphicFrameMk id="25" creationId="{19B928B3-7B35-44FB-88BC-E5D26A240F7A}"/>
          </ac:graphicFrameMkLst>
        </pc:graphicFrameChg>
        <pc:graphicFrameChg chg="add del">
          <ac:chgData name="Mark Ledwich" userId="04433f54f83c9062" providerId="LiveId" clId="{C96177E5-B248-477B-B46B-628DD0AADF7D}" dt="2020-01-07T01:34:56.958" v="7281" actId="26606"/>
          <ac:graphicFrameMkLst>
            <pc:docMk/>
            <pc:sldMk cId="907244731" sldId="271"/>
            <ac:graphicFrameMk id="27" creationId="{665330DA-878B-4437-8CCB-A6EA30917A5E}"/>
          </ac:graphicFrameMkLst>
        </pc:graphicFrameChg>
        <pc:graphicFrameChg chg="add del mod modGraphic">
          <ac:chgData name="Mark Ledwich" userId="04433f54f83c9062" providerId="LiveId" clId="{C96177E5-B248-477B-B46B-628DD0AADF7D}" dt="2020-01-07T08:14:42.764" v="13157" actId="18245"/>
          <ac:graphicFrameMkLst>
            <pc:docMk/>
            <pc:sldMk cId="907244731" sldId="271"/>
            <ac:graphicFrameMk id="30" creationId="{19B928B3-7B35-44FB-88BC-E5D26A240F7A}"/>
          </ac:graphicFrameMkLst>
        </pc:graphicFrameChg>
        <pc:cxnChg chg="add mod">
          <ac:chgData name="Mark Ledwich" userId="04433f54f83c9062" providerId="LiveId" clId="{C96177E5-B248-477B-B46B-628DD0AADF7D}" dt="2020-01-07T08:05:48.660" v="13097" actId="1076"/>
          <ac:cxnSpMkLst>
            <pc:docMk/>
            <pc:sldMk cId="907244731" sldId="271"/>
            <ac:cxnSpMk id="26" creationId="{19320986-C09D-4E1A-AD3C-79DC3DF5C2BE}"/>
          </ac:cxnSpMkLst>
        </pc:cxnChg>
      </pc:sldChg>
      <pc:sldChg chg="addSp delSp modSp add delAnim modAnim">
        <pc:chgData name="Mark Ledwich" userId="04433f54f83c9062" providerId="LiveId" clId="{C96177E5-B248-477B-B46B-628DD0AADF7D}" dt="2020-01-07T08:04:44.131" v="13078"/>
        <pc:sldMkLst>
          <pc:docMk/>
          <pc:sldMk cId="4168811076" sldId="272"/>
        </pc:sldMkLst>
        <pc:spChg chg="mod">
          <ac:chgData name="Mark Ledwich" userId="04433f54f83c9062" providerId="LiveId" clId="{C96177E5-B248-477B-B46B-628DD0AADF7D}" dt="2020-01-07T08:04:17.992" v="13073" actId="20577"/>
          <ac:spMkLst>
            <pc:docMk/>
            <pc:sldMk cId="4168811076" sldId="272"/>
            <ac:spMk id="4" creationId="{C22926E6-8E68-4FB6-8519-F30175C9A0B4}"/>
          </ac:spMkLst>
        </pc:spChg>
        <pc:spChg chg="add mod">
          <ac:chgData name="Mark Ledwich" userId="04433f54f83c9062" providerId="LiveId" clId="{C96177E5-B248-477B-B46B-628DD0AADF7D}" dt="2020-01-07T08:04:40.895" v="13076" actId="164"/>
          <ac:spMkLst>
            <pc:docMk/>
            <pc:sldMk cId="4168811076" sldId="272"/>
            <ac:spMk id="12" creationId="{7EDDE609-FAAB-4B3B-BB90-7EBD4A872CD7}"/>
          </ac:spMkLst>
        </pc:spChg>
        <pc:spChg chg="mod">
          <ac:chgData name="Mark Ledwich" userId="04433f54f83c9062" providerId="LiveId" clId="{C96177E5-B248-477B-B46B-628DD0AADF7D}" dt="2020-01-07T01:32:59.399" v="7265" actId="1076"/>
          <ac:spMkLst>
            <pc:docMk/>
            <pc:sldMk cId="4168811076" sldId="272"/>
            <ac:spMk id="16" creationId="{C24E364A-DD30-45BF-A74D-C63156EF4E1E}"/>
          </ac:spMkLst>
        </pc:spChg>
        <pc:spChg chg="del">
          <ac:chgData name="Mark Ledwich" userId="04433f54f83c9062" providerId="LiveId" clId="{C96177E5-B248-477B-B46B-628DD0AADF7D}" dt="2020-01-07T01:27:42.060" v="7181" actId="478"/>
          <ac:spMkLst>
            <pc:docMk/>
            <pc:sldMk cId="4168811076" sldId="272"/>
            <ac:spMk id="21" creationId="{9A1BC06E-5900-4026-89BF-8BD020A9F8DD}"/>
          </ac:spMkLst>
        </pc:spChg>
        <pc:grpChg chg="add mod">
          <ac:chgData name="Mark Ledwich" userId="04433f54f83c9062" providerId="LiveId" clId="{C96177E5-B248-477B-B46B-628DD0AADF7D}" dt="2020-01-07T08:04:40.895" v="13076" actId="164"/>
          <ac:grpSpMkLst>
            <pc:docMk/>
            <pc:sldMk cId="4168811076" sldId="272"/>
            <ac:grpSpMk id="14" creationId="{27EA533C-61FF-43BD-9149-BB833380746C}"/>
          </ac:grpSpMkLst>
        </pc:grpChg>
        <pc:picChg chg="add del mod">
          <ac:chgData name="Mark Ledwich" userId="04433f54f83c9062" providerId="LiveId" clId="{C96177E5-B248-477B-B46B-628DD0AADF7D}" dt="2020-01-07T01:29:03.727" v="7201" actId="478"/>
          <ac:picMkLst>
            <pc:docMk/>
            <pc:sldMk cId="4168811076" sldId="272"/>
            <ac:picMk id="3" creationId="{7E91208F-7F64-462D-9924-B50CC893900C}"/>
          </ac:picMkLst>
        </pc:picChg>
        <pc:picChg chg="add mod">
          <ac:chgData name="Mark Ledwich" userId="04433f54f83c9062" providerId="LiveId" clId="{C96177E5-B248-477B-B46B-628DD0AADF7D}" dt="2020-01-07T08:04:40.895" v="13076" actId="164"/>
          <ac:picMkLst>
            <pc:docMk/>
            <pc:sldMk cId="4168811076" sldId="272"/>
            <ac:picMk id="5" creationId="{A4DFFE21-E0E5-44D8-8559-227FE63DC8D3}"/>
          </ac:picMkLst>
        </pc:picChg>
        <pc:picChg chg="del">
          <ac:chgData name="Mark Ledwich" userId="04433f54f83c9062" providerId="LiveId" clId="{C96177E5-B248-477B-B46B-628DD0AADF7D}" dt="2020-01-07T01:27:44.221" v="7182" actId="478"/>
          <ac:picMkLst>
            <pc:docMk/>
            <pc:sldMk cId="4168811076" sldId="272"/>
            <ac:picMk id="11" creationId="{2C5CFAD6-DB38-413A-ACF0-DA3307E2FC6F}"/>
          </ac:picMkLst>
        </pc:picChg>
        <pc:picChg chg="del mod">
          <ac:chgData name="Mark Ledwich" userId="04433f54f83c9062" providerId="LiveId" clId="{C96177E5-B248-477B-B46B-628DD0AADF7D}" dt="2020-01-07T01:27:47.517" v="7184" actId="478"/>
          <ac:picMkLst>
            <pc:docMk/>
            <pc:sldMk cId="4168811076" sldId="272"/>
            <ac:picMk id="13" creationId="{D0CE9B5C-A050-4799-B4F0-D0CE145D861E}"/>
          </ac:picMkLst>
        </pc:picChg>
        <pc:picChg chg="mod">
          <ac:chgData name="Mark Ledwich" userId="04433f54f83c9062" providerId="LiveId" clId="{C96177E5-B248-477B-B46B-628DD0AADF7D}" dt="2020-01-07T01:33:04.448" v="7267" actId="1076"/>
          <ac:picMkLst>
            <pc:docMk/>
            <pc:sldMk cId="4168811076" sldId="272"/>
            <ac:picMk id="18" creationId="{8917E01E-9E8E-4525-A430-A26EDCD65F28}"/>
          </ac:picMkLst>
        </pc:picChg>
        <pc:picChg chg="del mod modCrop">
          <ac:chgData name="Mark Ledwich" userId="04433f54f83c9062" providerId="LiveId" clId="{C96177E5-B248-477B-B46B-628DD0AADF7D}" dt="2020-01-07T01:28:35.314" v="7199" actId="478"/>
          <ac:picMkLst>
            <pc:docMk/>
            <pc:sldMk cId="4168811076" sldId="272"/>
            <ac:picMk id="20" creationId="{F6A368F5-8188-489B-93D5-83DB1E00B779}"/>
          </ac:picMkLst>
        </pc:picChg>
        <pc:cxnChg chg="add del mod">
          <ac:chgData name="Mark Ledwich" userId="04433f54f83c9062" providerId="LiveId" clId="{C96177E5-B248-477B-B46B-628DD0AADF7D}" dt="2020-01-07T02:10:31.995" v="7624" actId="478"/>
          <ac:cxnSpMkLst>
            <pc:docMk/>
            <pc:sldMk cId="4168811076" sldId="272"/>
            <ac:cxnSpMk id="7" creationId="{7652F394-66B6-4510-A447-5EF49138EB59}"/>
          </ac:cxnSpMkLst>
        </pc:cxnChg>
        <pc:cxnChg chg="add">
          <ac:chgData name="Mark Ledwich" userId="04433f54f83c9062" providerId="LiveId" clId="{C96177E5-B248-477B-B46B-628DD0AADF7D}" dt="2020-01-07T08:04:13.477" v="13063"/>
          <ac:cxnSpMkLst>
            <pc:docMk/>
            <pc:sldMk cId="4168811076" sldId="272"/>
            <ac:cxnSpMk id="19" creationId="{BC6C2E66-64D4-47A7-A258-024B6E568FE4}"/>
          </ac:cxnSpMkLst>
        </pc:cxnChg>
      </pc:sldChg>
      <pc:sldChg chg="addSp delSp modSp add delAnim modAnim">
        <pc:chgData name="Mark Ledwich" userId="04433f54f83c9062" providerId="LiveId" clId="{C96177E5-B248-477B-B46B-628DD0AADF7D}" dt="2020-01-07T08:05:38.913" v="13095" actId="478"/>
        <pc:sldMkLst>
          <pc:docMk/>
          <pc:sldMk cId="2779776108" sldId="273"/>
        </pc:sldMkLst>
        <pc:spChg chg="del mod">
          <ac:chgData name="Mark Ledwich" userId="04433f54f83c9062" providerId="LiveId" clId="{C96177E5-B248-477B-B46B-628DD0AADF7D}" dt="2020-01-07T08:05:38.913" v="13095" actId="478"/>
          <ac:spMkLst>
            <pc:docMk/>
            <pc:sldMk cId="2779776108" sldId="273"/>
            <ac:spMk id="16" creationId="{C24E364A-DD30-45BF-A74D-C63156EF4E1E}"/>
          </ac:spMkLst>
        </pc:spChg>
        <pc:picChg chg="del">
          <ac:chgData name="Mark Ledwich" userId="04433f54f83c9062" providerId="LiveId" clId="{C96177E5-B248-477B-B46B-628DD0AADF7D}" dt="2020-01-07T01:44:19.006" v="7339" actId="478"/>
          <ac:picMkLst>
            <pc:docMk/>
            <pc:sldMk cId="2779776108" sldId="273"/>
            <ac:picMk id="5" creationId="{3A202889-4810-4899-9D73-16C24CCFE88B}"/>
          </ac:picMkLst>
        </pc:picChg>
        <pc:picChg chg="add mod">
          <ac:chgData name="Mark Ledwich" userId="04433f54f83c9062" providerId="LiveId" clId="{C96177E5-B248-477B-B46B-628DD0AADF7D}" dt="2020-01-07T05:31:51.773" v="9537" actId="1076"/>
          <ac:picMkLst>
            <pc:docMk/>
            <pc:sldMk cId="2779776108" sldId="273"/>
            <ac:picMk id="6" creationId="{64C502B7-A625-4CF9-B866-337EABFCF280}"/>
          </ac:picMkLst>
        </pc:picChg>
        <pc:cxnChg chg="add mod">
          <ac:chgData name="Mark Ledwich" userId="04433f54f83c9062" providerId="LiveId" clId="{C96177E5-B248-477B-B46B-628DD0AADF7D}" dt="2020-01-07T08:05:31.717" v="13094" actId="1076"/>
          <ac:cxnSpMkLst>
            <pc:docMk/>
            <pc:sldMk cId="2779776108" sldId="273"/>
            <ac:cxnSpMk id="7" creationId="{1E555DBF-F8B1-4687-91F4-0BDFDD960B19}"/>
          </ac:cxnSpMkLst>
        </pc:cxnChg>
      </pc:sldChg>
      <pc:sldChg chg="addSp delSp modSp add ord delAnim modAnim">
        <pc:chgData name="Mark Ledwich" userId="04433f54f83c9062" providerId="LiveId" clId="{C96177E5-B248-477B-B46B-628DD0AADF7D}" dt="2020-01-08T12:37:59.815" v="13431" actId="1036"/>
        <pc:sldMkLst>
          <pc:docMk/>
          <pc:sldMk cId="3578729353" sldId="274"/>
        </pc:sldMkLst>
        <pc:spChg chg="mod topLvl">
          <ac:chgData name="Mark Ledwich" userId="04433f54f83c9062" providerId="LiveId" clId="{C96177E5-B248-477B-B46B-628DD0AADF7D}" dt="2020-01-07T07:18:05.075" v="12140" actId="164"/>
          <ac:spMkLst>
            <pc:docMk/>
            <pc:sldMk cId="3578729353" sldId="274"/>
            <ac:spMk id="3" creationId="{1000C0FC-7557-4500-81B6-2D6432EDA376}"/>
          </ac:spMkLst>
        </pc:spChg>
        <pc:spChg chg="mod">
          <ac:chgData name="Mark Ledwich" userId="04433f54f83c9062" providerId="LiveId" clId="{C96177E5-B248-477B-B46B-628DD0AADF7D}" dt="2020-01-08T12:36:58.260" v="13409" actId="1076"/>
          <ac:spMkLst>
            <pc:docMk/>
            <pc:sldMk cId="3578729353" sldId="274"/>
            <ac:spMk id="4" creationId="{C22926E6-8E68-4FB6-8519-F30175C9A0B4}"/>
          </ac:spMkLst>
        </pc:spChg>
        <pc:spChg chg="mod topLvl">
          <ac:chgData name="Mark Ledwich" userId="04433f54f83c9062" providerId="LiveId" clId="{C96177E5-B248-477B-B46B-628DD0AADF7D}" dt="2020-01-07T07:18:05.075" v="12140" actId="164"/>
          <ac:spMkLst>
            <pc:docMk/>
            <pc:sldMk cId="3578729353" sldId="274"/>
            <ac:spMk id="5" creationId="{D65E6D24-45A2-4222-BEAD-DAD6CD62D79F}"/>
          </ac:spMkLst>
        </pc:spChg>
        <pc:spChg chg="mod topLvl">
          <ac:chgData name="Mark Ledwich" userId="04433f54f83c9062" providerId="LiveId" clId="{C96177E5-B248-477B-B46B-628DD0AADF7D}" dt="2020-01-07T07:18:05.075" v="12140" actId="164"/>
          <ac:spMkLst>
            <pc:docMk/>
            <pc:sldMk cId="3578729353" sldId="274"/>
            <ac:spMk id="6" creationId="{F1501DDE-3AAF-40BE-8B96-5CC507C471B0}"/>
          </ac:spMkLst>
        </pc:spChg>
        <pc:spChg chg="mod topLvl">
          <ac:chgData name="Mark Ledwich" userId="04433f54f83c9062" providerId="LiveId" clId="{C96177E5-B248-477B-B46B-628DD0AADF7D}" dt="2020-01-07T07:18:05.075" v="12140" actId="164"/>
          <ac:spMkLst>
            <pc:docMk/>
            <pc:sldMk cId="3578729353" sldId="274"/>
            <ac:spMk id="7" creationId="{6C2F5961-7CDE-44E1-A6A4-D21895891779}"/>
          </ac:spMkLst>
        </pc:spChg>
        <pc:spChg chg="mod topLvl">
          <ac:chgData name="Mark Ledwich" userId="04433f54f83c9062" providerId="LiveId" clId="{C96177E5-B248-477B-B46B-628DD0AADF7D}" dt="2020-01-07T07:18:08.612" v="12141" actId="164"/>
          <ac:spMkLst>
            <pc:docMk/>
            <pc:sldMk cId="3578729353" sldId="274"/>
            <ac:spMk id="8" creationId="{E7913B1B-DAB2-4CAC-B370-79D818BE5CC5}"/>
          </ac:spMkLst>
        </pc:spChg>
        <pc:spChg chg="mod topLvl">
          <ac:chgData name="Mark Ledwich" userId="04433f54f83c9062" providerId="LiveId" clId="{C96177E5-B248-477B-B46B-628DD0AADF7D}" dt="2020-01-07T07:18:08.612" v="12141" actId="164"/>
          <ac:spMkLst>
            <pc:docMk/>
            <pc:sldMk cId="3578729353" sldId="274"/>
            <ac:spMk id="9" creationId="{F300FB34-ACF8-4233-AF07-BF5E47CA9D77}"/>
          </ac:spMkLst>
        </pc:spChg>
        <pc:spChg chg="mod topLvl">
          <ac:chgData name="Mark Ledwich" userId="04433f54f83c9062" providerId="LiveId" clId="{C96177E5-B248-477B-B46B-628DD0AADF7D}" dt="2020-01-07T07:18:08.612" v="12141" actId="164"/>
          <ac:spMkLst>
            <pc:docMk/>
            <pc:sldMk cId="3578729353" sldId="274"/>
            <ac:spMk id="10" creationId="{7CE681EE-08B5-42D1-A788-2DA10228133E}"/>
          </ac:spMkLst>
        </pc:spChg>
        <pc:spChg chg="mod topLvl">
          <ac:chgData name="Mark Ledwich" userId="04433f54f83c9062" providerId="LiveId" clId="{C96177E5-B248-477B-B46B-628DD0AADF7D}" dt="2020-01-07T08:16:54.052" v="13176" actId="404"/>
          <ac:spMkLst>
            <pc:docMk/>
            <pc:sldMk cId="3578729353" sldId="274"/>
            <ac:spMk id="11" creationId="{AF72F5C3-5CA4-45EA-A243-99C8FBAB62E2}"/>
          </ac:spMkLst>
        </pc:spChg>
        <pc:spChg chg="mod topLvl">
          <ac:chgData name="Mark Ledwich" userId="04433f54f83c9062" providerId="LiveId" clId="{C96177E5-B248-477B-B46B-628DD0AADF7D}" dt="2020-01-07T07:18:11.195" v="12142" actId="164"/>
          <ac:spMkLst>
            <pc:docMk/>
            <pc:sldMk cId="3578729353" sldId="274"/>
            <ac:spMk id="12" creationId="{9E7C082B-7978-4C87-BCE9-6CD63C9D1D13}"/>
          </ac:spMkLst>
        </pc:spChg>
        <pc:spChg chg="mod topLvl">
          <ac:chgData name="Mark Ledwich" userId="04433f54f83c9062" providerId="LiveId" clId="{C96177E5-B248-477B-B46B-628DD0AADF7D}" dt="2020-01-07T07:18:11.195" v="12142" actId="164"/>
          <ac:spMkLst>
            <pc:docMk/>
            <pc:sldMk cId="3578729353" sldId="274"/>
            <ac:spMk id="13" creationId="{19338757-F12B-4A7D-8FCE-DB7CCF25D89E}"/>
          </ac:spMkLst>
        </pc:spChg>
        <pc:spChg chg="mod topLvl">
          <ac:chgData name="Mark Ledwich" userId="04433f54f83c9062" providerId="LiveId" clId="{C96177E5-B248-477B-B46B-628DD0AADF7D}" dt="2020-01-07T07:18:11.195" v="12142" actId="164"/>
          <ac:spMkLst>
            <pc:docMk/>
            <pc:sldMk cId="3578729353" sldId="274"/>
            <ac:spMk id="14" creationId="{B515472D-984D-4EE4-B768-AC84A557BEA3}"/>
          </ac:spMkLst>
        </pc:spChg>
        <pc:spChg chg="add del mod">
          <ac:chgData name="Mark Ledwich" userId="04433f54f83c9062" providerId="LiveId" clId="{C96177E5-B248-477B-B46B-628DD0AADF7D}" dt="2020-01-08T12:19:50.964" v="13368" actId="478"/>
          <ac:spMkLst>
            <pc:docMk/>
            <pc:sldMk cId="3578729353" sldId="274"/>
            <ac:spMk id="23" creationId="{87C68287-8AAF-4156-A6FF-F305571CDEAF}"/>
          </ac:spMkLst>
        </pc:spChg>
        <pc:spChg chg="add del mod">
          <ac:chgData name="Mark Ledwich" userId="04433f54f83c9062" providerId="LiveId" clId="{C96177E5-B248-477B-B46B-628DD0AADF7D}" dt="2020-01-08T12:20:28.725" v="13376" actId="478"/>
          <ac:spMkLst>
            <pc:docMk/>
            <pc:sldMk cId="3578729353" sldId="274"/>
            <ac:spMk id="24" creationId="{4B97ECD8-0572-4EC2-829F-3263BB973539}"/>
          </ac:spMkLst>
        </pc:spChg>
        <pc:spChg chg="add mod">
          <ac:chgData name="Mark Ledwich" userId="04433f54f83c9062" providerId="LiveId" clId="{C96177E5-B248-477B-B46B-628DD0AADF7D}" dt="2020-01-08T12:37:35.151" v="13416" actId="207"/>
          <ac:spMkLst>
            <pc:docMk/>
            <pc:sldMk cId="3578729353" sldId="274"/>
            <ac:spMk id="29" creationId="{A87E9423-328C-45A6-A309-1CB22842D461}"/>
          </ac:spMkLst>
        </pc:spChg>
        <pc:spChg chg="add mod">
          <ac:chgData name="Mark Ledwich" userId="04433f54f83c9062" providerId="LiveId" clId="{C96177E5-B248-477B-B46B-628DD0AADF7D}" dt="2020-01-08T12:37:41.226" v="13417" actId="1076"/>
          <ac:spMkLst>
            <pc:docMk/>
            <pc:sldMk cId="3578729353" sldId="274"/>
            <ac:spMk id="31" creationId="{41BCFA33-7D60-4AF9-B768-D7EF2F84C216}"/>
          </ac:spMkLst>
        </pc:spChg>
        <pc:spChg chg="add mod">
          <ac:chgData name="Mark Ledwich" userId="04433f54f83c9062" providerId="LiveId" clId="{C96177E5-B248-477B-B46B-628DD0AADF7D}" dt="2020-01-08T12:37:59.815" v="13431" actId="1036"/>
          <ac:spMkLst>
            <pc:docMk/>
            <pc:sldMk cId="3578729353" sldId="274"/>
            <ac:spMk id="32" creationId="{9A5BC0D5-8079-4923-9216-41B24772A3E5}"/>
          </ac:spMkLst>
        </pc:spChg>
        <pc:grpChg chg="del mod">
          <ac:chgData name="Mark Ledwich" userId="04433f54f83c9062" providerId="LiveId" clId="{C96177E5-B248-477B-B46B-628DD0AADF7D}" dt="2020-01-07T07:17:40.379" v="12133" actId="165"/>
          <ac:grpSpMkLst>
            <pc:docMk/>
            <pc:sldMk cId="3578729353" sldId="274"/>
            <ac:grpSpMk id="2" creationId="{192B616D-337D-4177-A1AC-597B3ED22A6E}"/>
          </ac:grpSpMkLst>
        </pc:grpChg>
        <pc:grpChg chg="add del mod">
          <ac:chgData name="Mark Ledwich" userId="04433f54f83c9062" providerId="LiveId" clId="{C96177E5-B248-477B-B46B-628DD0AADF7D}" dt="2020-01-08T12:19:01.960" v="13361" actId="478"/>
          <ac:grpSpMkLst>
            <pc:docMk/>
            <pc:sldMk cId="3578729353" sldId="274"/>
            <ac:grpSpMk id="15" creationId="{9BC2605D-D841-4EA2-A53A-9A0556D1A3F5}"/>
          </ac:grpSpMkLst>
        </pc:grpChg>
        <pc:grpChg chg="add del mod">
          <ac:chgData name="Mark Ledwich" userId="04433f54f83c9062" providerId="LiveId" clId="{C96177E5-B248-477B-B46B-628DD0AADF7D}" dt="2020-01-08T12:19:01.960" v="13361" actId="478"/>
          <ac:grpSpMkLst>
            <pc:docMk/>
            <pc:sldMk cId="3578729353" sldId="274"/>
            <ac:grpSpMk id="16" creationId="{3C5C17B1-83ED-42DA-8F1D-E688D9442EDF}"/>
          </ac:grpSpMkLst>
        </pc:grpChg>
        <pc:grpChg chg="add del mod">
          <ac:chgData name="Mark Ledwich" userId="04433f54f83c9062" providerId="LiveId" clId="{C96177E5-B248-477B-B46B-628DD0AADF7D}" dt="2020-01-08T12:19:01.960" v="13361" actId="478"/>
          <ac:grpSpMkLst>
            <pc:docMk/>
            <pc:sldMk cId="3578729353" sldId="274"/>
            <ac:grpSpMk id="17" creationId="{B4465EA3-21DC-4F2F-8836-488EF73C6ED1}"/>
          </ac:grpSpMkLst>
        </pc:grpChg>
        <pc:graphicFrameChg chg="del mod">
          <ac:chgData name="Mark Ledwich" userId="04433f54f83c9062" providerId="LiveId" clId="{C96177E5-B248-477B-B46B-628DD0AADF7D}" dt="2020-01-07T07:17:32.770" v="12132" actId="18245"/>
          <ac:graphicFrameMkLst>
            <pc:docMk/>
            <pc:sldMk cId="3578729353" sldId="274"/>
            <ac:graphicFrameMk id="30" creationId="{19B928B3-7B35-44FB-88BC-E5D26A240F7A}"/>
          </ac:graphicFrameMkLst>
        </pc:graphicFrameChg>
        <pc:picChg chg="add mod">
          <ac:chgData name="Mark Ledwich" userId="04433f54f83c9062" providerId="LiveId" clId="{C96177E5-B248-477B-B46B-628DD0AADF7D}" dt="2020-01-08T12:22:11.382" v="13386" actId="1076"/>
          <ac:picMkLst>
            <pc:docMk/>
            <pc:sldMk cId="3578729353" sldId="274"/>
            <ac:picMk id="22" creationId="{5AF30887-C81D-4444-883E-D60A73702478}"/>
          </ac:picMkLst>
        </pc:picChg>
        <pc:inkChg chg="add del">
          <ac:chgData name="Mark Ledwich" userId="04433f54f83c9062" providerId="LiveId" clId="{C96177E5-B248-477B-B46B-628DD0AADF7D}" dt="2020-01-08T12:21:07.760" v="13379" actId="9405"/>
          <ac:inkMkLst>
            <pc:docMk/>
            <pc:sldMk cId="3578729353" sldId="274"/>
            <ac:inkMk id="25" creationId="{6C927A7A-BAB4-47F1-9DD5-1D70FF23DD40}"/>
          </ac:inkMkLst>
        </pc:inkChg>
        <pc:inkChg chg="add del">
          <ac:chgData name="Mark Ledwich" userId="04433f54f83c9062" providerId="LiveId" clId="{C96177E5-B248-477B-B46B-628DD0AADF7D}" dt="2020-01-08T12:21:26.154" v="13381" actId="9405"/>
          <ac:inkMkLst>
            <pc:docMk/>
            <pc:sldMk cId="3578729353" sldId="274"/>
            <ac:inkMk id="26" creationId="{23B9EF5A-28C1-4831-9777-C558F1CE21D8}"/>
          </ac:inkMkLst>
        </pc:inkChg>
        <pc:inkChg chg="add mod">
          <ac:chgData name="Mark Ledwich" userId="04433f54f83c9062" providerId="LiveId" clId="{C96177E5-B248-477B-B46B-628DD0AADF7D}" dt="2020-01-08T12:22:11.382" v="13386" actId="1076"/>
          <ac:inkMkLst>
            <pc:docMk/>
            <pc:sldMk cId="3578729353" sldId="274"/>
            <ac:inkMk id="27" creationId="{7520DACB-3108-4ECF-9F60-75D9EFE1A821}"/>
          </ac:inkMkLst>
        </pc:inkChg>
        <pc:inkChg chg="add mod">
          <ac:chgData name="Mark Ledwich" userId="04433f54f83c9062" providerId="LiveId" clId="{C96177E5-B248-477B-B46B-628DD0AADF7D}" dt="2020-01-08T12:22:11.382" v="13386" actId="1076"/>
          <ac:inkMkLst>
            <pc:docMk/>
            <pc:sldMk cId="3578729353" sldId="274"/>
            <ac:inkMk id="28" creationId="{B701299B-891A-41E4-8101-62A25708088A}"/>
          </ac:inkMkLst>
        </pc:inkChg>
        <pc:cxnChg chg="add del mod">
          <ac:chgData name="Mark Ledwich" userId="04433f54f83c9062" providerId="LiveId" clId="{C96177E5-B248-477B-B46B-628DD0AADF7D}" dt="2020-01-08T12:22:00.530" v="13385" actId="478"/>
          <ac:cxnSpMkLst>
            <pc:docMk/>
            <pc:sldMk cId="3578729353" sldId="274"/>
            <ac:cxnSpMk id="19" creationId="{37E80450-7E9A-4C04-A36B-583B0A27A4F1}"/>
          </ac:cxnSpMkLst>
        </pc:cxnChg>
      </pc:sldChg>
      <pc:sldChg chg="addSp delSp modSp add ord modAnim">
        <pc:chgData name="Mark Ledwich" userId="04433f54f83c9062" providerId="LiveId" clId="{C96177E5-B248-477B-B46B-628DD0AADF7D}" dt="2020-01-07T08:07:08.937" v="13112" actId="1076"/>
        <pc:sldMkLst>
          <pc:docMk/>
          <pc:sldMk cId="1453483771" sldId="275"/>
        </pc:sldMkLst>
        <pc:spChg chg="add del mod">
          <ac:chgData name="Mark Ledwich" userId="04433f54f83c9062" providerId="LiveId" clId="{C96177E5-B248-477B-B46B-628DD0AADF7D}" dt="2020-01-07T02:01:21.549" v="7408" actId="478"/>
          <ac:spMkLst>
            <pc:docMk/>
            <pc:sldMk cId="1453483771" sldId="275"/>
            <ac:spMk id="2" creationId="{79B40E5D-0E3D-48F6-B9A1-E68C49E52DA0}"/>
          </ac:spMkLst>
        </pc:spChg>
        <pc:spChg chg="mod">
          <ac:chgData name="Mark Ledwich" userId="04433f54f83c9062" providerId="LiveId" clId="{C96177E5-B248-477B-B46B-628DD0AADF7D}" dt="2020-01-07T07:14:44.119" v="12120" actId="14100"/>
          <ac:spMkLst>
            <pc:docMk/>
            <pc:sldMk cId="1453483771" sldId="275"/>
            <ac:spMk id="5" creationId="{D33572F7-05E0-47D1-93A9-C428D7C3ED41}"/>
          </ac:spMkLst>
        </pc:spChg>
        <pc:spChg chg="mod">
          <ac:chgData name="Mark Ledwich" userId="04433f54f83c9062" providerId="LiveId" clId="{C96177E5-B248-477B-B46B-628DD0AADF7D}" dt="2020-01-07T07:55:12.629" v="12888" actId="164"/>
          <ac:spMkLst>
            <pc:docMk/>
            <pc:sldMk cId="1453483771" sldId="275"/>
            <ac:spMk id="11" creationId="{75FCAA66-D74C-4BD1-89E2-3AC9A89BFAF1}"/>
          </ac:spMkLst>
        </pc:spChg>
        <pc:spChg chg="mod">
          <ac:chgData name="Mark Ledwich" userId="04433f54f83c9062" providerId="LiveId" clId="{C96177E5-B248-477B-B46B-628DD0AADF7D}" dt="2020-01-07T07:55:16.136" v="12889" actId="164"/>
          <ac:spMkLst>
            <pc:docMk/>
            <pc:sldMk cId="1453483771" sldId="275"/>
            <ac:spMk id="12" creationId="{17C3C176-F83B-4AB1-B04E-8B4BAD738EE2}"/>
          </ac:spMkLst>
        </pc:spChg>
        <pc:spChg chg="add del">
          <ac:chgData name="Mark Ledwich" userId="04433f54f83c9062" providerId="LiveId" clId="{C96177E5-B248-477B-B46B-628DD0AADF7D}" dt="2020-01-07T02:03:45.310" v="7435"/>
          <ac:spMkLst>
            <pc:docMk/>
            <pc:sldMk cId="1453483771" sldId="275"/>
            <ac:spMk id="15" creationId="{E1CB7E29-6479-476B-A83B-1D0931F34A92}"/>
          </ac:spMkLst>
        </pc:spChg>
        <pc:spChg chg="add mod">
          <ac:chgData name="Mark Ledwich" userId="04433f54f83c9062" providerId="LiveId" clId="{C96177E5-B248-477B-B46B-628DD0AADF7D}" dt="2020-01-07T02:04:49.038" v="7459" actId="1076"/>
          <ac:spMkLst>
            <pc:docMk/>
            <pc:sldMk cId="1453483771" sldId="275"/>
            <ac:spMk id="16" creationId="{7E585A29-E5DC-4C76-998C-EE1E9608EC04}"/>
          </ac:spMkLst>
        </pc:spChg>
        <pc:spChg chg="add del">
          <ac:chgData name="Mark Ledwich" userId="04433f54f83c9062" providerId="LiveId" clId="{C96177E5-B248-477B-B46B-628DD0AADF7D}" dt="2020-01-07T02:04:00.522" v="7445"/>
          <ac:spMkLst>
            <pc:docMk/>
            <pc:sldMk cId="1453483771" sldId="275"/>
            <ac:spMk id="17" creationId="{9C08CEAA-B4A4-49D0-8A1D-9451F3443FAF}"/>
          </ac:spMkLst>
        </pc:spChg>
        <pc:spChg chg="add mod">
          <ac:chgData name="Mark Ledwich" userId="04433f54f83c9062" providerId="LiveId" clId="{C96177E5-B248-477B-B46B-628DD0AADF7D}" dt="2020-01-07T08:07:06.556" v="13111" actId="1076"/>
          <ac:spMkLst>
            <pc:docMk/>
            <pc:sldMk cId="1453483771" sldId="275"/>
            <ac:spMk id="18" creationId="{EE286A8D-10A5-43FF-8EA9-1296ACE3E301}"/>
          </ac:spMkLst>
        </pc:spChg>
        <pc:spChg chg="add del">
          <ac:chgData name="Mark Ledwich" userId="04433f54f83c9062" providerId="LiveId" clId="{C96177E5-B248-477B-B46B-628DD0AADF7D}" dt="2020-01-07T02:04:22.508" v="7454"/>
          <ac:spMkLst>
            <pc:docMk/>
            <pc:sldMk cId="1453483771" sldId="275"/>
            <ac:spMk id="19" creationId="{FB43935F-BFEE-445B-AA46-18F713BE5F78}"/>
          </ac:spMkLst>
        </pc:spChg>
        <pc:spChg chg="add mod">
          <ac:chgData name="Mark Ledwich" userId="04433f54f83c9062" providerId="LiveId" clId="{C96177E5-B248-477B-B46B-628DD0AADF7D}" dt="2020-01-07T08:07:08.937" v="13112" actId="1076"/>
          <ac:spMkLst>
            <pc:docMk/>
            <pc:sldMk cId="1453483771" sldId="275"/>
            <ac:spMk id="20" creationId="{92622B78-0176-4242-8EF4-860AF60115DB}"/>
          </ac:spMkLst>
        </pc:spChg>
        <pc:grpChg chg="add mod">
          <ac:chgData name="Mark Ledwich" userId="04433f54f83c9062" providerId="LiveId" clId="{C96177E5-B248-477B-B46B-628DD0AADF7D}" dt="2020-01-07T07:55:12.629" v="12888" actId="164"/>
          <ac:grpSpMkLst>
            <pc:docMk/>
            <pc:sldMk cId="1453483771" sldId="275"/>
            <ac:grpSpMk id="21" creationId="{AC2C0ECB-452C-405E-9B67-D625FBE5630D}"/>
          </ac:grpSpMkLst>
        </pc:grpChg>
        <pc:grpChg chg="add mod">
          <ac:chgData name="Mark Ledwich" userId="04433f54f83c9062" providerId="LiveId" clId="{C96177E5-B248-477B-B46B-628DD0AADF7D}" dt="2020-01-07T07:55:16.136" v="12889" actId="164"/>
          <ac:grpSpMkLst>
            <pc:docMk/>
            <pc:sldMk cId="1453483771" sldId="275"/>
            <ac:grpSpMk id="22" creationId="{8AF6D6D7-A3B7-48C4-923F-6A78D62978C0}"/>
          </ac:grpSpMkLst>
        </pc:grpChg>
        <pc:picChg chg="add mod">
          <ac:chgData name="Mark Ledwich" userId="04433f54f83c9062" providerId="LiveId" clId="{C96177E5-B248-477B-B46B-628DD0AADF7D}" dt="2020-01-07T02:04:49.038" v="7459" actId="1076"/>
          <ac:picMkLst>
            <pc:docMk/>
            <pc:sldMk cId="1453483771" sldId="275"/>
            <ac:picMk id="6" creationId="{59FFD96A-F2D3-4AAF-81AD-6A7E73BA1AEB}"/>
          </ac:picMkLst>
        </pc:picChg>
        <pc:picChg chg="mod">
          <ac:chgData name="Mark Ledwich" userId="04433f54f83c9062" providerId="LiveId" clId="{C96177E5-B248-477B-B46B-628DD0AADF7D}" dt="2020-01-07T02:04:52.991" v="7461" actId="1076"/>
          <ac:picMkLst>
            <pc:docMk/>
            <pc:sldMk cId="1453483771" sldId="275"/>
            <ac:picMk id="7" creationId="{5A52EFA2-98E4-4611-BA9E-6F2C7B3F9198}"/>
          </ac:picMkLst>
        </pc:picChg>
        <pc:picChg chg="add mod">
          <ac:chgData name="Mark Ledwich" userId="04433f54f83c9062" providerId="LiveId" clId="{C96177E5-B248-477B-B46B-628DD0AADF7D}" dt="2020-01-07T07:55:12.629" v="12888" actId="164"/>
          <ac:picMkLst>
            <pc:docMk/>
            <pc:sldMk cId="1453483771" sldId="275"/>
            <ac:picMk id="9" creationId="{22DD5C2D-E276-4DAF-B965-F823CF98722E}"/>
          </ac:picMkLst>
        </pc:picChg>
        <pc:picChg chg="add del mod">
          <ac:chgData name="Mark Ledwich" userId="04433f54f83c9062" providerId="LiveId" clId="{C96177E5-B248-477B-B46B-628DD0AADF7D}" dt="2020-01-07T02:02:17.804" v="7413" actId="478"/>
          <ac:picMkLst>
            <pc:docMk/>
            <pc:sldMk cId="1453483771" sldId="275"/>
            <ac:picMk id="10" creationId="{62FF4254-A4DA-4422-8F65-46EA2137B999}"/>
          </ac:picMkLst>
        </pc:picChg>
        <pc:picChg chg="add mod">
          <ac:chgData name="Mark Ledwich" userId="04433f54f83c9062" providerId="LiveId" clId="{C96177E5-B248-477B-B46B-628DD0AADF7D}" dt="2020-01-07T07:55:16.136" v="12889" actId="164"/>
          <ac:picMkLst>
            <pc:docMk/>
            <pc:sldMk cId="1453483771" sldId="275"/>
            <ac:picMk id="14" creationId="{8AB1A787-6330-4943-A154-7E0DBA8EBB03}"/>
          </ac:picMkLst>
        </pc:picChg>
      </pc:sldChg>
      <pc:sldChg chg="addSp delSp modSp add ord modAnim">
        <pc:chgData name="Mark Ledwich" userId="04433f54f83c9062" providerId="LiveId" clId="{C96177E5-B248-477B-B46B-628DD0AADF7D}" dt="2020-01-07T08:22:08.088" v="13200"/>
        <pc:sldMkLst>
          <pc:docMk/>
          <pc:sldMk cId="1658965196" sldId="276"/>
        </pc:sldMkLst>
        <pc:spChg chg="add del mod">
          <ac:chgData name="Mark Ledwich" userId="04433f54f83c9062" providerId="LiveId" clId="{C96177E5-B248-477B-B46B-628DD0AADF7D}" dt="2020-01-07T04:01:34.287" v="8079" actId="478"/>
          <ac:spMkLst>
            <pc:docMk/>
            <pc:sldMk cId="1658965196" sldId="276"/>
            <ac:spMk id="2" creationId="{0E24CC2C-6127-4513-AD1A-78354F427F63}"/>
          </ac:spMkLst>
        </pc:spChg>
        <pc:spChg chg="mod">
          <ac:chgData name="Mark Ledwich" userId="04433f54f83c9062" providerId="LiveId" clId="{C96177E5-B248-477B-B46B-628DD0AADF7D}" dt="2020-01-07T05:01:37.304" v="9018" actId="14100"/>
          <ac:spMkLst>
            <pc:docMk/>
            <pc:sldMk cId="1658965196" sldId="276"/>
            <ac:spMk id="4" creationId="{C22926E6-8E68-4FB6-8519-F30175C9A0B4}"/>
          </ac:spMkLst>
        </pc:spChg>
        <pc:spChg chg="del">
          <ac:chgData name="Mark Ledwich" userId="04433f54f83c9062" providerId="LiveId" clId="{C96177E5-B248-477B-B46B-628DD0AADF7D}" dt="2020-01-07T03:35:30.467" v="7658" actId="478"/>
          <ac:spMkLst>
            <pc:docMk/>
            <pc:sldMk cId="1658965196" sldId="276"/>
            <ac:spMk id="10" creationId="{DF38D8AE-7A9C-417D-A59D-69904238F3F6}"/>
          </ac:spMkLst>
        </pc:spChg>
        <pc:spChg chg="del">
          <ac:chgData name="Mark Ledwich" userId="04433f54f83c9062" providerId="LiveId" clId="{C96177E5-B248-477B-B46B-628DD0AADF7D}" dt="2020-01-07T03:35:30.467" v="7658" actId="478"/>
          <ac:spMkLst>
            <pc:docMk/>
            <pc:sldMk cId="1658965196" sldId="276"/>
            <ac:spMk id="13" creationId="{B4F927E3-15E9-4544-9432-F90EB4295D2A}"/>
          </ac:spMkLst>
        </pc:spChg>
        <pc:spChg chg="add mod">
          <ac:chgData name="Mark Ledwich" userId="04433f54f83c9062" providerId="LiveId" clId="{C96177E5-B248-477B-B46B-628DD0AADF7D}" dt="2020-01-07T05:26:19.681" v="9506" actId="1076"/>
          <ac:spMkLst>
            <pc:docMk/>
            <pc:sldMk cId="1658965196" sldId="276"/>
            <ac:spMk id="14" creationId="{2FB5B928-787D-42E0-ACB9-1BA281C31B16}"/>
          </ac:spMkLst>
        </pc:spChg>
        <pc:spChg chg="del">
          <ac:chgData name="Mark Ledwich" userId="04433f54f83c9062" providerId="LiveId" clId="{C96177E5-B248-477B-B46B-628DD0AADF7D}" dt="2020-01-07T03:35:30.467" v="7658" actId="478"/>
          <ac:spMkLst>
            <pc:docMk/>
            <pc:sldMk cId="1658965196" sldId="276"/>
            <ac:spMk id="15" creationId="{63CC1985-6618-4C53-A19D-330D8C8827D9}"/>
          </ac:spMkLst>
        </pc:spChg>
        <pc:spChg chg="del">
          <ac:chgData name="Mark Ledwich" userId="04433f54f83c9062" providerId="LiveId" clId="{C96177E5-B248-477B-B46B-628DD0AADF7D}" dt="2020-01-07T03:35:30.467" v="7658" actId="478"/>
          <ac:spMkLst>
            <pc:docMk/>
            <pc:sldMk cId="1658965196" sldId="276"/>
            <ac:spMk id="16" creationId="{EBC15408-EED0-46C3-AE9E-DBC88F5267B2}"/>
          </ac:spMkLst>
        </pc:spChg>
        <pc:spChg chg="del">
          <ac:chgData name="Mark Ledwich" userId="04433f54f83c9062" providerId="LiveId" clId="{C96177E5-B248-477B-B46B-628DD0AADF7D}" dt="2020-01-07T03:35:30.467" v="7658" actId="478"/>
          <ac:spMkLst>
            <pc:docMk/>
            <pc:sldMk cId="1658965196" sldId="276"/>
            <ac:spMk id="17" creationId="{28187C9D-7CAA-4A14-81C1-B259FBC05880}"/>
          </ac:spMkLst>
        </pc:spChg>
        <pc:spChg chg="del">
          <ac:chgData name="Mark Ledwich" userId="04433f54f83c9062" providerId="LiveId" clId="{C96177E5-B248-477B-B46B-628DD0AADF7D}" dt="2020-01-07T03:35:30.467" v="7658" actId="478"/>
          <ac:spMkLst>
            <pc:docMk/>
            <pc:sldMk cId="1658965196" sldId="276"/>
            <ac:spMk id="18" creationId="{0045F420-CA32-4237-BD41-83BDE9C6AB21}"/>
          </ac:spMkLst>
        </pc:spChg>
        <pc:spChg chg="del">
          <ac:chgData name="Mark Ledwich" userId="04433f54f83c9062" providerId="LiveId" clId="{C96177E5-B248-477B-B46B-628DD0AADF7D}" dt="2020-01-07T03:35:30.467" v="7658" actId="478"/>
          <ac:spMkLst>
            <pc:docMk/>
            <pc:sldMk cId="1658965196" sldId="276"/>
            <ac:spMk id="19" creationId="{0D9522D8-D3B8-4662-9E94-DE50BFB14954}"/>
          </ac:spMkLst>
        </pc:spChg>
        <pc:spChg chg="del">
          <ac:chgData name="Mark Ledwich" userId="04433f54f83c9062" providerId="LiveId" clId="{C96177E5-B248-477B-B46B-628DD0AADF7D}" dt="2020-01-07T03:35:30.467" v="7658" actId="478"/>
          <ac:spMkLst>
            <pc:docMk/>
            <pc:sldMk cId="1658965196" sldId="276"/>
            <ac:spMk id="20" creationId="{0BECB8FC-245C-46D5-A27C-57AB84BD8D4B}"/>
          </ac:spMkLst>
        </pc:spChg>
        <pc:spChg chg="del">
          <ac:chgData name="Mark Ledwich" userId="04433f54f83c9062" providerId="LiveId" clId="{C96177E5-B248-477B-B46B-628DD0AADF7D}" dt="2020-01-07T03:35:30.467" v="7658" actId="478"/>
          <ac:spMkLst>
            <pc:docMk/>
            <pc:sldMk cId="1658965196" sldId="276"/>
            <ac:spMk id="21" creationId="{360BCBCD-FAAE-407A-A128-8F0FFDE215D1}"/>
          </ac:spMkLst>
        </pc:spChg>
        <pc:spChg chg="del">
          <ac:chgData name="Mark Ledwich" userId="04433f54f83c9062" providerId="LiveId" clId="{C96177E5-B248-477B-B46B-628DD0AADF7D}" dt="2020-01-07T03:35:30.467" v="7658" actId="478"/>
          <ac:spMkLst>
            <pc:docMk/>
            <pc:sldMk cId="1658965196" sldId="276"/>
            <ac:spMk id="22" creationId="{B2F99AAC-738B-4CEB-8F4F-C29431F90B9D}"/>
          </ac:spMkLst>
        </pc:spChg>
        <pc:spChg chg="add mod">
          <ac:chgData name="Mark Ledwich" userId="04433f54f83c9062" providerId="LiveId" clId="{C96177E5-B248-477B-B46B-628DD0AADF7D}" dt="2020-01-07T05:26:19.681" v="9506" actId="1076"/>
          <ac:spMkLst>
            <pc:docMk/>
            <pc:sldMk cId="1658965196" sldId="276"/>
            <ac:spMk id="23" creationId="{66BE50A5-435F-43B6-835A-3A73DEA23F7A}"/>
          </ac:spMkLst>
        </pc:spChg>
        <pc:spChg chg="del">
          <ac:chgData name="Mark Ledwich" userId="04433f54f83c9062" providerId="LiveId" clId="{C96177E5-B248-477B-B46B-628DD0AADF7D}" dt="2020-01-07T03:35:31.913" v="7659" actId="478"/>
          <ac:spMkLst>
            <pc:docMk/>
            <pc:sldMk cId="1658965196" sldId="276"/>
            <ac:spMk id="24" creationId="{75CE48F4-A929-4A5E-A44C-F373FC97401D}"/>
          </ac:spMkLst>
        </pc:spChg>
        <pc:spChg chg="add mod">
          <ac:chgData name="Mark Ledwich" userId="04433f54f83c9062" providerId="LiveId" clId="{C96177E5-B248-477B-B46B-628DD0AADF7D}" dt="2020-01-07T05:26:19.681" v="9506" actId="1076"/>
          <ac:spMkLst>
            <pc:docMk/>
            <pc:sldMk cId="1658965196" sldId="276"/>
            <ac:spMk id="25" creationId="{3A3B28EA-BAAC-4DEF-BCB8-4B5B85447229}"/>
          </ac:spMkLst>
        </pc:spChg>
        <pc:spChg chg="add mod">
          <ac:chgData name="Mark Ledwich" userId="04433f54f83c9062" providerId="LiveId" clId="{C96177E5-B248-477B-B46B-628DD0AADF7D}" dt="2020-01-07T05:26:19.681" v="9506" actId="1076"/>
          <ac:spMkLst>
            <pc:docMk/>
            <pc:sldMk cId="1658965196" sldId="276"/>
            <ac:spMk id="26" creationId="{57615301-D4AE-431D-AC30-9E7A6A8B2DA3}"/>
          </ac:spMkLst>
        </pc:spChg>
        <pc:spChg chg="add mod">
          <ac:chgData name="Mark Ledwich" userId="04433f54f83c9062" providerId="LiveId" clId="{C96177E5-B248-477B-B46B-628DD0AADF7D}" dt="2020-01-07T05:26:19.681" v="9506" actId="1076"/>
          <ac:spMkLst>
            <pc:docMk/>
            <pc:sldMk cId="1658965196" sldId="276"/>
            <ac:spMk id="27" creationId="{39B6373F-47C6-4031-8DD2-5A44F444BFB6}"/>
          </ac:spMkLst>
        </pc:spChg>
        <pc:spChg chg="add mod">
          <ac:chgData name="Mark Ledwich" userId="04433f54f83c9062" providerId="LiveId" clId="{C96177E5-B248-477B-B46B-628DD0AADF7D}" dt="2020-01-07T05:26:19.681" v="9506" actId="1076"/>
          <ac:spMkLst>
            <pc:docMk/>
            <pc:sldMk cId="1658965196" sldId="276"/>
            <ac:spMk id="28" creationId="{128072DD-8BD7-488D-8901-AFCFFCE32F7C}"/>
          </ac:spMkLst>
        </pc:spChg>
        <pc:spChg chg="add mod">
          <ac:chgData name="Mark Ledwich" userId="04433f54f83c9062" providerId="LiveId" clId="{C96177E5-B248-477B-B46B-628DD0AADF7D}" dt="2020-01-07T05:26:19.681" v="9506" actId="1076"/>
          <ac:spMkLst>
            <pc:docMk/>
            <pc:sldMk cId="1658965196" sldId="276"/>
            <ac:spMk id="29" creationId="{C60A0AE5-A29F-44CA-BC02-218A8A891E52}"/>
          </ac:spMkLst>
        </pc:spChg>
        <pc:spChg chg="add del mod">
          <ac:chgData name="Mark Ledwich" userId="04433f54f83c9062" providerId="LiveId" clId="{C96177E5-B248-477B-B46B-628DD0AADF7D}" dt="2020-01-07T04:17:21.117" v="8630" actId="478"/>
          <ac:spMkLst>
            <pc:docMk/>
            <pc:sldMk cId="1658965196" sldId="276"/>
            <ac:spMk id="30" creationId="{5347EDCF-BF65-4EC1-A592-362043B5BFD5}"/>
          </ac:spMkLst>
        </pc:spChg>
        <pc:spChg chg="add mod">
          <ac:chgData name="Mark Ledwich" userId="04433f54f83c9062" providerId="LiveId" clId="{C96177E5-B248-477B-B46B-628DD0AADF7D}" dt="2020-01-07T05:26:19.681" v="9506" actId="1076"/>
          <ac:spMkLst>
            <pc:docMk/>
            <pc:sldMk cId="1658965196" sldId="276"/>
            <ac:spMk id="31" creationId="{67EB6733-5E40-4696-9C79-3D07379DAB4E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32" creationId="{C4939419-DEC2-4F26-ABE2-528E410A261C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33" creationId="{21AE75B8-1FDB-4066-89C4-E3A615141300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34" creationId="{AAF1A2F8-721A-4504-ACC9-A45A3AED7B4B}"/>
          </ac:spMkLst>
        </pc:spChg>
        <pc:spChg chg="add del mod">
          <ac:chgData name="Mark Ledwich" userId="04433f54f83c9062" providerId="LiveId" clId="{C96177E5-B248-477B-B46B-628DD0AADF7D}" dt="2020-01-07T04:01:33.587" v="8078" actId="478"/>
          <ac:spMkLst>
            <pc:docMk/>
            <pc:sldMk cId="1658965196" sldId="276"/>
            <ac:spMk id="35" creationId="{ABF0478C-8CE0-471C-AFD3-4DCFE54266FB}"/>
          </ac:spMkLst>
        </pc:spChg>
        <pc:spChg chg="add mod">
          <ac:chgData name="Mark Ledwich" userId="04433f54f83c9062" providerId="LiveId" clId="{C96177E5-B248-477B-B46B-628DD0AADF7D}" dt="2020-01-07T04:02:31.951" v="8086"/>
          <ac:spMkLst>
            <pc:docMk/>
            <pc:sldMk cId="1658965196" sldId="276"/>
            <ac:spMk id="36" creationId="{E49A68A8-CC3F-41B5-B0D8-A8C583CA90F4}"/>
          </ac:spMkLst>
        </pc:spChg>
        <pc:spChg chg="add mod">
          <ac:chgData name="Mark Ledwich" userId="04433f54f83c9062" providerId="LiveId" clId="{C96177E5-B248-477B-B46B-628DD0AADF7D}" dt="2020-01-07T04:02:31.596" v="8085"/>
          <ac:spMkLst>
            <pc:docMk/>
            <pc:sldMk cId="1658965196" sldId="276"/>
            <ac:spMk id="37" creationId="{51639E54-B247-4852-A6DE-955D13591FC5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38" creationId="{1C323108-2476-4BC9-ACE9-C34A40E6808E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39" creationId="{CBA543D9-DC76-44A6-8909-26B72D8BF8C7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40" creationId="{F67FD5B8-F65F-49E5-86C1-D7BC24845102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41" creationId="{68A38D02-44A4-4AB4-B803-2CDDDB069CDA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42" creationId="{5A3612ED-2346-4005-AF27-66EEDF3A8CA3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43" creationId="{F921581A-74AF-4398-9C15-52B1E4210560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44" creationId="{A43C36E1-C9A8-432F-8B44-D4D6AD7D639B}"/>
          </ac:spMkLst>
        </pc:spChg>
        <pc:spChg chg="add del mod">
          <ac:chgData name="Mark Ledwich" userId="04433f54f83c9062" providerId="LiveId" clId="{C96177E5-B248-477B-B46B-628DD0AADF7D}" dt="2020-01-07T04:06:34.208" v="8197" actId="478"/>
          <ac:spMkLst>
            <pc:docMk/>
            <pc:sldMk cId="1658965196" sldId="276"/>
            <ac:spMk id="45" creationId="{F3C1587E-BCC4-41F8-AD89-3DD04D28DF10}"/>
          </ac:spMkLst>
        </pc:spChg>
        <pc:spChg chg="add del mod">
          <ac:chgData name="Mark Ledwich" userId="04433f54f83c9062" providerId="LiveId" clId="{C96177E5-B248-477B-B46B-628DD0AADF7D}" dt="2020-01-07T04:06:34.208" v="8197" actId="478"/>
          <ac:spMkLst>
            <pc:docMk/>
            <pc:sldMk cId="1658965196" sldId="276"/>
            <ac:spMk id="46" creationId="{13689E91-9A66-49EC-A29C-15152981E1DF}"/>
          </ac:spMkLst>
        </pc:spChg>
        <pc:spChg chg="add del mod">
          <ac:chgData name="Mark Ledwich" userId="04433f54f83c9062" providerId="LiveId" clId="{C96177E5-B248-477B-B46B-628DD0AADF7D}" dt="2020-01-07T04:06:34.208" v="8197" actId="478"/>
          <ac:spMkLst>
            <pc:docMk/>
            <pc:sldMk cId="1658965196" sldId="276"/>
            <ac:spMk id="47" creationId="{B7761B42-CDBB-4888-B8B3-3563938FC871}"/>
          </ac:spMkLst>
        </pc:spChg>
        <pc:spChg chg="add del mod">
          <ac:chgData name="Mark Ledwich" userId="04433f54f83c9062" providerId="LiveId" clId="{C96177E5-B248-477B-B46B-628DD0AADF7D}" dt="2020-01-07T04:06:22.103" v="8193" actId="478"/>
          <ac:spMkLst>
            <pc:docMk/>
            <pc:sldMk cId="1658965196" sldId="276"/>
            <ac:spMk id="48" creationId="{6C3D632B-EA4B-45B3-B2ED-ED7E3D4A219D}"/>
          </ac:spMkLst>
        </pc:spChg>
        <pc:spChg chg="add del mod">
          <ac:chgData name="Mark Ledwich" userId="04433f54f83c9062" providerId="LiveId" clId="{C96177E5-B248-477B-B46B-628DD0AADF7D}" dt="2020-01-07T04:06:22.103" v="8193" actId="478"/>
          <ac:spMkLst>
            <pc:docMk/>
            <pc:sldMk cId="1658965196" sldId="276"/>
            <ac:spMk id="49" creationId="{A57802E5-37F2-4BA4-89A6-BF8602986B2D}"/>
          </ac:spMkLst>
        </pc:spChg>
        <pc:spChg chg="add del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50" creationId="{F4211680-AFB3-40D8-9AA6-9B7D296A8E52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52" creationId="{84DB115B-2649-40B3-9391-88131617E66E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53" creationId="{EBA95115-FF0E-4A1B-96DF-6688B72CEF85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54" creationId="{2EC93EE8-453F-42A3-846B-6A6660914375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55" creationId="{435C44A8-0828-42FB-9311-C3AB62DEDD34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56" creationId="{C1537C7A-C7A1-48B3-97DC-550F6BEFDCD8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57" creationId="{803FB4A4-F82A-4151-9E9F-059685228573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58" creationId="{4BBE3686-0D78-4874-8EBF-85F4C6E44E4F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59" creationId="{FD06BDB5-C0CE-4339-A00C-B79689C08869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60" creationId="{8FB8B9CC-2EF4-47BF-9ACB-0AC0A41148EC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61" creationId="{45889D45-8536-4BAB-9DE4-C2D9A4CE2B3E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62" creationId="{63C43182-8B2B-4B4D-B6DC-3378B40BB544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63" creationId="{79C585C1-0772-437D-B49C-E3A4DF4EC364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64" creationId="{47E36660-9FD9-407D-9BDB-145DC8453FC7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65" creationId="{B1EBA792-572C-4FDE-8CFB-1B5BD40CAF80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66" creationId="{6337C8C5-571A-4DF7-8898-A95FF7FFBA82}"/>
          </ac:spMkLst>
        </pc:spChg>
        <pc:spChg chg="add mod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67" creationId="{4930D382-18FC-4217-8DAA-485B90ACA462}"/>
          </ac:spMkLst>
        </pc:spChg>
        <pc:spChg chg="add mod">
          <ac:chgData name="Mark Ledwich" userId="04433f54f83c9062" providerId="LiveId" clId="{C96177E5-B248-477B-B46B-628DD0AADF7D}" dt="2020-01-07T04:05:34.906" v="8177"/>
          <ac:spMkLst>
            <pc:docMk/>
            <pc:sldMk cId="1658965196" sldId="276"/>
            <ac:spMk id="68" creationId="{7D03256E-9A1D-40E6-8373-E13D54419F8D}"/>
          </ac:spMkLst>
        </pc:spChg>
        <pc:spChg chg="add mod">
          <ac:chgData name="Mark Ledwich" userId="04433f54f83c9062" providerId="LiveId" clId="{C96177E5-B248-477B-B46B-628DD0AADF7D}" dt="2020-01-07T04:05:34.491" v="8176"/>
          <ac:spMkLst>
            <pc:docMk/>
            <pc:sldMk cId="1658965196" sldId="276"/>
            <ac:spMk id="69" creationId="{EB904547-A426-4E05-B9C1-C58C374B89FA}"/>
          </ac:spMkLst>
        </pc:spChg>
        <pc:spChg chg="add mod">
          <ac:chgData name="Mark Ledwich" userId="04433f54f83c9062" providerId="LiveId" clId="{C96177E5-B248-477B-B46B-628DD0AADF7D}" dt="2020-01-07T04:05:34.301" v="8175"/>
          <ac:spMkLst>
            <pc:docMk/>
            <pc:sldMk cId="1658965196" sldId="276"/>
            <ac:spMk id="70" creationId="{2D7CF672-729B-4E06-8CCC-7A103BE1AA82}"/>
          </ac:spMkLst>
        </pc:spChg>
        <pc:spChg chg="add mod">
          <ac:chgData name="Mark Ledwich" userId="04433f54f83c9062" providerId="LiveId" clId="{C96177E5-B248-477B-B46B-628DD0AADF7D}" dt="2020-01-07T04:05:34.119" v="8174"/>
          <ac:spMkLst>
            <pc:docMk/>
            <pc:sldMk cId="1658965196" sldId="276"/>
            <ac:spMk id="71" creationId="{1C24DAB0-A3BF-497F-8665-4976CFE11B97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72" creationId="{EDEE8707-3464-496E-AE7F-45C04A2396C1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73" creationId="{26E61658-E61A-4246-B539-FC18653523CE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74" creationId="{84E2E15D-5379-4D06-BCD9-7F39DF1C3A7A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75" creationId="{E4F2CB67-9919-4E1A-873E-FFA42C3D8946}"/>
          </ac:spMkLst>
        </pc:spChg>
        <pc:spChg chg="add del mod ord">
          <ac:chgData name="Mark Ledwich" userId="04433f54f83c9062" providerId="LiveId" clId="{C96177E5-B248-477B-B46B-628DD0AADF7D}" dt="2020-01-07T04:13:02.187" v="8547" actId="478"/>
          <ac:spMkLst>
            <pc:docMk/>
            <pc:sldMk cId="1658965196" sldId="276"/>
            <ac:spMk id="76" creationId="{95616B7D-FCBB-4773-BAA4-61E3F6941D4A}"/>
          </ac:spMkLst>
        </pc:spChg>
        <pc:spChg chg="add del mod ord">
          <ac:chgData name="Mark Ledwich" userId="04433f54f83c9062" providerId="LiveId" clId="{C96177E5-B248-477B-B46B-628DD0AADF7D}" dt="2020-01-07T04:13:02.187" v="8547" actId="478"/>
          <ac:spMkLst>
            <pc:docMk/>
            <pc:sldMk cId="1658965196" sldId="276"/>
            <ac:spMk id="77" creationId="{FEAE7D6C-354A-43A1-9827-C17AC830F52F}"/>
          </ac:spMkLst>
        </pc:spChg>
        <pc:spChg chg="add del mod ord">
          <ac:chgData name="Mark Ledwich" userId="04433f54f83c9062" providerId="LiveId" clId="{C96177E5-B248-477B-B46B-628DD0AADF7D}" dt="2020-01-07T04:13:02.187" v="8547" actId="478"/>
          <ac:spMkLst>
            <pc:docMk/>
            <pc:sldMk cId="1658965196" sldId="276"/>
            <ac:spMk id="78" creationId="{78C4F57E-5246-4F8E-BF11-511DB9EE3BDB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79" creationId="{9D6557BB-76CC-4458-B612-6F4AD581B660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80" creationId="{FC9C8A8D-A482-4998-9A93-E995EEB7B739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81" creationId="{42ED7330-6F57-4241-876D-E8A2394BDB91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82" creationId="{55BA6579-CE95-4EFF-A90D-1F03B32A287B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83" creationId="{A7321B5B-C9ED-4EBB-8B24-CA39823BB7F3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84" creationId="{9E3D965E-3120-48DE-9E16-DAA982D67500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85" creationId="{1DC13D08-7F81-498E-9153-AC4F7070EB8B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86" creationId="{BA179F4B-09A2-4CE1-AFA2-3D3BCD48B9B0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87" creationId="{4196BC26-BC4B-4F69-BDF8-EF5592A7B49D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88" creationId="{2729E3A9-9B54-4254-A807-88DCBE7514E4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89" creationId="{F21DBED1-C755-4C70-86B5-C54B47B2CF17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90" creationId="{7CCF0F91-F094-415D-9244-B696027F38CA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91" creationId="{0AF7D82C-27D7-4786-B9E1-CB3F0542D2B6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92" creationId="{4B3858BA-F988-4648-8578-8F5830BFE645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93" creationId="{6D1B8FEB-5771-4AE9-8536-1B9E79D5C86E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94" creationId="{ACA5EE54-A5CF-4B22-A7B9-29CB6FE2EA37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95" creationId="{6E5032FF-E5CD-430B-A16B-AFCE1E4DAE29}"/>
          </ac:spMkLst>
        </pc:spChg>
        <pc:spChg chg="add del mod">
          <ac:chgData name="Mark Ledwich" userId="04433f54f83c9062" providerId="LiveId" clId="{C96177E5-B248-477B-B46B-628DD0AADF7D}" dt="2020-01-07T04:13:02.187" v="8547" actId="478"/>
          <ac:spMkLst>
            <pc:docMk/>
            <pc:sldMk cId="1658965196" sldId="276"/>
            <ac:spMk id="96" creationId="{C3D3B536-27D2-4711-861A-03C897692B52}"/>
          </ac:spMkLst>
        </pc:spChg>
        <pc:spChg chg="add del mod">
          <ac:chgData name="Mark Ledwich" userId="04433f54f83c9062" providerId="LiveId" clId="{C96177E5-B248-477B-B46B-628DD0AADF7D}" dt="2020-01-07T04:13:02.187" v="8547" actId="478"/>
          <ac:spMkLst>
            <pc:docMk/>
            <pc:sldMk cId="1658965196" sldId="276"/>
            <ac:spMk id="97" creationId="{16FFD0A7-D823-479A-9677-92BF2BBF2C2C}"/>
          </ac:spMkLst>
        </pc:spChg>
        <pc:spChg chg="add del mod">
          <ac:chgData name="Mark Ledwich" userId="04433f54f83c9062" providerId="LiveId" clId="{C96177E5-B248-477B-B46B-628DD0AADF7D}" dt="2020-01-07T04:13:02.187" v="8547" actId="478"/>
          <ac:spMkLst>
            <pc:docMk/>
            <pc:sldMk cId="1658965196" sldId="276"/>
            <ac:spMk id="98" creationId="{027C634E-C7B3-4B13-9446-159AE667407D}"/>
          </ac:spMkLst>
        </pc:spChg>
        <pc:spChg chg="add del mod">
          <ac:chgData name="Mark Ledwich" userId="04433f54f83c9062" providerId="LiveId" clId="{C96177E5-B248-477B-B46B-628DD0AADF7D}" dt="2020-01-07T04:08:05.279" v="8214" actId="478"/>
          <ac:spMkLst>
            <pc:docMk/>
            <pc:sldMk cId="1658965196" sldId="276"/>
            <ac:spMk id="99" creationId="{FF9A9333-7671-4B9A-BC93-2B31646469A4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03" creationId="{E18A92DB-812F-4C9E-A8E1-D316EE3AE190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04" creationId="{E2055448-3D52-4F51-9C68-48D3F367A28A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05" creationId="{2643B92D-9DDB-4C64-8D0A-894285EF1264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06" creationId="{F7B28B86-A5F5-4CD4-A3E3-0B771719020C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07" creationId="{6FBA6639-542D-4A5E-8DF4-C64CE6555AE2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08" creationId="{2F5DE757-0A1C-4C39-A062-8CCA05E2ED9C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09" creationId="{6B243EA8-0482-4076-AA21-5A90EAC21AE9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10" creationId="{486CA0AD-521F-4B70-9735-8DA375F83704}"/>
          </ac:spMkLst>
        </pc:spChg>
        <pc:spChg chg="add del mod">
          <ac:chgData name="Mark Ledwich" userId="04433f54f83c9062" providerId="LiveId" clId="{C96177E5-B248-477B-B46B-628DD0AADF7D}" dt="2020-01-07T04:08:07.540" v="8215" actId="478"/>
          <ac:spMkLst>
            <pc:docMk/>
            <pc:sldMk cId="1658965196" sldId="276"/>
            <ac:spMk id="111" creationId="{5E166BB8-218D-4E1C-8086-D3B3BDA16835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18" creationId="{8F423A13-F9B4-4560-BACC-E98FA530E4FC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19" creationId="{1A03C3B5-B8CE-4D0B-BCFE-32D077DD04B0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20" creationId="{2DEA273D-C20B-458A-AD0A-3A56ACEAA44C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21" creationId="{E27DC9F2-2F6F-4AFD-8A4B-3DBEFD79CF55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22" creationId="{37C8C30A-59E7-4028-BCB5-C9B3A37B6D6D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23" creationId="{378223F9-7249-49F3-A363-30E437754203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24" creationId="{2919EADB-103E-402B-9077-B1FA206E1494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25" creationId="{E1191546-707F-4128-9024-CAD81350E82D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26" creationId="{0D2FFD94-3460-4BC5-8B47-D3FD5DA63B6D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27" creationId="{F31D04A4-7794-4F7B-BEB3-6748C44FB470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28" creationId="{C5AADF1F-F520-487E-970A-535E4B4CDFD0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29" creationId="{BE8E2E75-4638-4382-AA73-88EFB9905EE4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30" creationId="{DC93B522-D569-492A-B82C-FF5530CE8A09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31" creationId="{53B96441-268E-4472-8601-841D2BB48FB2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32" creationId="{978E4E93-6A78-4B9F-8ADA-39B889F5D87C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33" creationId="{E2AD040D-3FA8-4BD4-9CF8-580C3A0CB9CA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34" creationId="{8D6E019D-608F-4F31-82EB-5788F9649831}"/>
          </ac:spMkLst>
        </pc:spChg>
        <pc:spChg chg="add del mod">
          <ac:chgData name="Mark Ledwich" userId="04433f54f83c9062" providerId="LiveId" clId="{C96177E5-B248-477B-B46B-628DD0AADF7D}" dt="2020-01-07T04:13:02.187" v="8547" actId="478"/>
          <ac:spMkLst>
            <pc:docMk/>
            <pc:sldMk cId="1658965196" sldId="276"/>
            <ac:spMk id="135" creationId="{BE5E2A4A-A39C-4D06-A83F-248203938D10}"/>
          </ac:spMkLst>
        </pc:spChg>
        <pc:spChg chg="add del mod">
          <ac:chgData name="Mark Ledwich" userId="04433f54f83c9062" providerId="LiveId" clId="{C96177E5-B248-477B-B46B-628DD0AADF7D}" dt="2020-01-07T04:13:02.187" v="8547" actId="478"/>
          <ac:spMkLst>
            <pc:docMk/>
            <pc:sldMk cId="1658965196" sldId="276"/>
            <ac:spMk id="136" creationId="{9EE90D22-1F3B-4549-9527-BD087995D2F9}"/>
          </ac:spMkLst>
        </pc:spChg>
        <pc:spChg chg="add del mod">
          <ac:chgData name="Mark Ledwich" userId="04433f54f83c9062" providerId="LiveId" clId="{C96177E5-B248-477B-B46B-628DD0AADF7D}" dt="2020-01-07T04:13:02.187" v="8547" actId="478"/>
          <ac:spMkLst>
            <pc:docMk/>
            <pc:sldMk cId="1658965196" sldId="276"/>
            <ac:spMk id="137" creationId="{BA2F3EE2-8024-4336-BBAD-09F221F8FB5D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38" creationId="{AC6FEC7E-39F8-4898-B7E1-D244CEF15F43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39" creationId="{2159ACC3-EE0E-419F-A5A3-66851210436C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40" creationId="{4D40DDE1-48C0-44FD-A23D-EBF9BBBA13BA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41" creationId="{C6F1D422-D5B9-458D-928F-C659E661A3FA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42" creationId="{C14B9443-E3BC-4FD1-A290-2434876837A4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43" creationId="{59C16BC7-A6C8-494A-BBA1-736AA1D9499B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44" creationId="{2F579B71-C8A0-4591-8986-AE9A4D545D51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45" creationId="{DB5A923D-A43F-4AD3-ADBD-38A9A2C78B98}"/>
          </ac:spMkLst>
        </pc:spChg>
        <pc:spChg chg="add mo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46" creationId="{5C3DCB94-0614-48EA-8D84-C7DA63CC043F}"/>
          </ac:spMkLst>
        </pc:spChg>
        <pc:spChg chg="add mod">
          <ac:chgData name="Mark Ledwich" userId="04433f54f83c9062" providerId="LiveId" clId="{C96177E5-B248-477B-B46B-628DD0AADF7D}" dt="2020-01-07T07:54:35.434" v="12878" actId="164"/>
          <ac:spMkLst>
            <pc:docMk/>
            <pc:sldMk cId="1658965196" sldId="276"/>
            <ac:spMk id="147" creationId="{D74A0748-31C8-45C7-95AC-49EF398A55E1}"/>
          </ac:spMkLst>
        </pc:spChg>
        <pc:spChg chg="add mod">
          <ac:chgData name="Mark Ledwich" userId="04433f54f83c9062" providerId="LiveId" clId="{C96177E5-B248-477B-B46B-628DD0AADF7D}" dt="2020-01-07T07:54:35.434" v="12878" actId="164"/>
          <ac:spMkLst>
            <pc:docMk/>
            <pc:sldMk cId="1658965196" sldId="276"/>
            <ac:spMk id="148" creationId="{D8055402-D457-46CB-9C65-1DA56EBEA823}"/>
          </ac:spMkLst>
        </pc:spChg>
        <pc:spChg chg="add mod">
          <ac:chgData name="Mark Ledwich" userId="04433f54f83c9062" providerId="LiveId" clId="{C96177E5-B248-477B-B46B-628DD0AADF7D}" dt="2020-01-07T07:54:35.434" v="12878" actId="164"/>
          <ac:spMkLst>
            <pc:docMk/>
            <pc:sldMk cId="1658965196" sldId="276"/>
            <ac:spMk id="149" creationId="{C891B9D1-C668-49B6-AA43-D51073DFFAFE}"/>
          </ac:spMkLst>
        </pc:spChg>
        <pc:spChg chg="add mod ord topLvl">
          <ac:chgData name="Mark Ledwich" userId="04433f54f83c9062" providerId="LiveId" clId="{C96177E5-B248-477B-B46B-628DD0AADF7D}" dt="2020-01-07T08:22:00.587" v="13197" actId="164"/>
          <ac:spMkLst>
            <pc:docMk/>
            <pc:sldMk cId="1658965196" sldId="276"/>
            <ac:spMk id="153" creationId="{7169A1E5-79E3-4279-B808-F199638E9180}"/>
          </ac:spMkLst>
        </pc:spChg>
        <pc:spChg chg="add del mod ord">
          <ac:chgData name="Mark Ledwich" userId="04433f54f83c9062" providerId="LiveId" clId="{C96177E5-B248-477B-B46B-628DD0AADF7D}" dt="2020-01-07T04:18:22.147" v="8639" actId="478"/>
          <ac:spMkLst>
            <pc:docMk/>
            <pc:sldMk cId="1658965196" sldId="276"/>
            <ac:spMk id="154" creationId="{0E1A8E8C-0E93-4EB0-B77F-74212DDDBFE5}"/>
          </ac:spMkLst>
        </pc:spChg>
        <pc:spChg chg="add mod">
          <ac:chgData name="Mark Ledwich" userId="04433f54f83c9062" providerId="LiveId" clId="{C96177E5-B248-477B-B46B-628DD0AADF7D}" dt="2020-01-07T07:54:35.434" v="12878" actId="164"/>
          <ac:spMkLst>
            <pc:docMk/>
            <pc:sldMk cId="1658965196" sldId="276"/>
            <ac:spMk id="163" creationId="{A75B5852-4F77-458F-92A5-B957974F875E}"/>
          </ac:spMkLst>
        </pc:spChg>
        <pc:spChg chg="add mod">
          <ac:chgData name="Mark Ledwich" userId="04433f54f83c9062" providerId="LiveId" clId="{C96177E5-B248-477B-B46B-628DD0AADF7D}" dt="2020-01-07T07:54:35.434" v="12878" actId="164"/>
          <ac:spMkLst>
            <pc:docMk/>
            <pc:sldMk cId="1658965196" sldId="276"/>
            <ac:spMk id="173" creationId="{06087B66-0171-4187-8CE5-B962033DA401}"/>
          </ac:spMkLst>
        </pc:spChg>
        <pc:spChg chg="add mod">
          <ac:chgData name="Mark Ledwich" userId="04433f54f83c9062" providerId="LiveId" clId="{C96177E5-B248-477B-B46B-628DD0AADF7D}" dt="2020-01-07T07:54:35.434" v="12878" actId="164"/>
          <ac:spMkLst>
            <pc:docMk/>
            <pc:sldMk cId="1658965196" sldId="276"/>
            <ac:spMk id="201" creationId="{4C6F9952-74AC-4097-A02B-E225EF02EE14}"/>
          </ac:spMkLst>
        </pc:spChg>
        <pc:spChg chg="add mod">
          <ac:chgData name="Mark Ledwich" userId="04433f54f83c9062" providerId="LiveId" clId="{C96177E5-B248-477B-B46B-628DD0AADF7D}" dt="2020-01-07T07:54:35.434" v="12878" actId="164"/>
          <ac:spMkLst>
            <pc:docMk/>
            <pc:sldMk cId="1658965196" sldId="276"/>
            <ac:spMk id="202" creationId="{26A34952-5F98-45AD-BA66-CF67F5C52A8B}"/>
          </ac:spMkLst>
        </pc:spChg>
        <pc:spChg chg="add del mod">
          <ac:chgData name="Mark Ledwich" userId="04433f54f83c9062" providerId="LiveId" clId="{C96177E5-B248-477B-B46B-628DD0AADF7D}" dt="2020-01-07T05:04:32.251" v="9029" actId="21"/>
          <ac:spMkLst>
            <pc:docMk/>
            <pc:sldMk cId="1658965196" sldId="276"/>
            <ac:spMk id="203" creationId="{E6C90FB4-083D-4C85-95D5-ADAD74083512}"/>
          </ac:spMkLst>
        </pc:spChg>
        <pc:spChg chg="add del mod">
          <ac:chgData name="Mark Ledwich" userId="04433f54f83c9062" providerId="LiveId" clId="{C96177E5-B248-477B-B46B-628DD0AADF7D}" dt="2020-01-07T05:04:32.251" v="9029" actId="21"/>
          <ac:spMkLst>
            <pc:docMk/>
            <pc:sldMk cId="1658965196" sldId="276"/>
            <ac:spMk id="204" creationId="{F8FB5426-49DF-4B28-8159-4998D3547CF5}"/>
          </ac:spMkLst>
        </pc:spChg>
        <pc:spChg chg="add del mod">
          <ac:chgData name="Mark Ledwich" userId="04433f54f83c9062" providerId="LiveId" clId="{C96177E5-B248-477B-B46B-628DD0AADF7D}" dt="2020-01-07T05:04:32.251" v="9029" actId="21"/>
          <ac:spMkLst>
            <pc:docMk/>
            <pc:sldMk cId="1658965196" sldId="276"/>
            <ac:spMk id="205" creationId="{12D66353-5577-4EB7-8FF2-C5864319A64C}"/>
          </ac:spMkLst>
        </pc:spChg>
        <pc:spChg chg="add mod">
          <ac:chgData name="Mark Ledwich" userId="04433f54f83c9062" providerId="LiveId" clId="{C96177E5-B248-477B-B46B-628DD0AADF7D}" dt="2020-01-07T08:18:50.946" v="13191" actId="571"/>
          <ac:spMkLst>
            <pc:docMk/>
            <pc:sldMk cId="1658965196" sldId="276"/>
            <ac:spMk id="213" creationId="{60678027-8744-4BCC-BC9E-5D2B64A0426F}"/>
          </ac:spMkLst>
        </pc:spChg>
        <pc:spChg chg="add mod">
          <ac:chgData name="Mark Ledwich" userId="04433f54f83c9062" providerId="LiveId" clId="{C96177E5-B248-477B-B46B-628DD0AADF7D}" dt="2020-01-07T08:18:50.946" v="13191" actId="571"/>
          <ac:spMkLst>
            <pc:docMk/>
            <pc:sldMk cId="1658965196" sldId="276"/>
            <ac:spMk id="214" creationId="{2D90269C-49DC-4ABF-BEAB-F5B995828FCC}"/>
          </ac:spMkLst>
        </pc:spChg>
        <pc:spChg chg="add mod">
          <ac:chgData name="Mark Ledwich" userId="04433f54f83c9062" providerId="LiveId" clId="{C96177E5-B248-477B-B46B-628DD0AADF7D}" dt="2020-01-07T08:18:50.946" v="13191" actId="571"/>
          <ac:spMkLst>
            <pc:docMk/>
            <pc:sldMk cId="1658965196" sldId="276"/>
            <ac:spMk id="215" creationId="{ECB8A446-D688-4C97-B324-D51DBAA82924}"/>
          </ac:spMkLst>
        </pc:spChg>
        <pc:grpChg chg="add mod">
          <ac:chgData name="Mark Ledwich" userId="04433f54f83c9062" providerId="LiveId" clId="{C96177E5-B248-477B-B46B-628DD0AADF7D}" dt="2020-01-07T07:54:35.434" v="12878" actId="164"/>
          <ac:grpSpMkLst>
            <pc:docMk/>
            <pc:sldMk cId="1658965196" sldId="276"/>
            <ac:grpSpMk id="206" creationId="{2E8A7610-22A6-46F2-961E-F02AAAFE9505}"/>
          </ac:grpSpMkLst>
        </pc:grpChg>
        <pc:grpChg chg="add del mod ord">
          <ac:chgData name="Mark Ledwich" userId="04433f54f83c9062" providerId="LiveId" clId="{C96177E5-B248-477B-B46B-628DD0AADF7D}" dt="2020-01-07T08:21:57.309" v="13196" actId="165"/>
          <ac:grpSpMkLst>
            <pc:docMk/>
            <pc:sldMk cId="1658965196" sldId="276"/>
            <ac:grpSpMk id="207" creationId="{16050267-346A-4E56-9800-E12820AD6E2D}"/>
          </ac:grpSpMkLst>
        </pc:grpChg>
        <pc:grpChg chg="add mod">
          <ac:chgData name="Mark Ledwich" userId="04433f54f83c9062" providerId="LiveId" clId="{C96177E5-B248-477B-B46B-628DD0AADF7D}" dt="2020-01-07T08:22:00.587" v="13197" actId="164"/>
          <ac:grpSpMkLst>
            <pc:docMk/>
            <pc:sldMk cId="1658965196" sldId="276"/>
            <ac:grpSpMk id="216" creationId="{57E6CB70-10FD-4B37-A008-DC4A6E663F74}"/>
          </ac:grpSpMkLst>
        </pc:grpChg>
        <pc:cxnChg chg="add mod topLvl">
          <ac:chgData name="Mark Ledwich" userId="04433f54f83c9062" providerId="LiveId" clId="{C96177E5-B248-477B-B46B-628DD0AADF7D}" dt="2020-01-07T08:22:00.587" v="13197" actId="164"/>
          <ac:cxnSpMkLst>
            <pc:docMk/>
            <pc:sldMk cId="1658965196" sldId="276"/>
            <ac:cxnSpMk id="5" creationId="{4ABCE214-42B8-466A-BFC4-D64E740BF2BB}"/>
          </ac:cxnSpMkLst>
        </pc:cxnChg>
        <pc:cxnChg chg="add mod topLvl">
          <ac:chgData name="Mark Ledwich" userId="04433f54f83c9062" providerId="LiveId" clId="{C96177E5-B248-477B-B46B-628DD0AADF7D}" dt="2020-01-07T08:22:00.587" v="13197" actId="164"/>
          <ac:cxnSpMkLst>
            <pc:docMk/>
            <pc:sldMk cId="1658965196" sldId="276"/>
            <ac:cxnSpMk id="51" creationId="{F9119257-4388-42E9-8D4D-2160F17AFD6A}"/>
          </ac:cxnSpMkLst>
        </pc:cxnChg>
        <pc:cxnChg chg="add mod topLvl">
          <ac:chgData name="Mark Ledwich" userId="04433f54f83c9062" providerId="LiveId" clId="{C96177E5-B248-477B-B46B-628DD0AADF7D}" dt="2020-01-07T08:22:00.587" v="13197" actId="164"/>
          <ac:cxnSpMkLst>
            <pc:docMk/>
            <pc:sldMk cId="1658965196" sldId="276"/>
            <ac:cxnSpMk id="113" creationId="{77F0063E-9E89-442E-B1EB-B5FCDFB346E1}"/>
          </ac:cxnSpMkLst>
        </pc:cxnChg>
        <pc:cxnChg chg="add mod topLvl">
          <ac:chgData name="Mark Ledwich" userId="04433f54f83c9062" providerId="LiveId" clId="{C96177E5-B248-477B-B46B-628DD0AADF7D}" dt="2020-01-07T08:22:00.587" v="13197" actId="164"/>
          <ac:cxnSpMkLst>
            <pc:docMk/>
            <pc:sldMk cId="1658965196" sldId="276"/>
            <ac:cxnSpMk id="115" creationId="{49D5EAE7-6BED-43A2-8C69-2830852E7A36}"/>
          </ac:cxnSpMkLst>
        </pc:cxnChg>
        <pc:cxnChg chg="add mod topLvl">
          <ac:chgData name="Mark Ledwich" userId="04433f54f83c9062" providerId="LiveId" clId="{C96177E5-B248-477B-B46B-628DD0AADF7D}" dt="2020-01-07T08:22:00.587" v="13197" actId="164"/>
          <ac:cxnSpMkLst>
            <pc:docMk/>
            <pc:sldMk cId="1658965196" sldId="276"/>
            <ac:cxnSpMk id="156" creationId="{4D965E07-5E49-48DB-AAF2-F4216C515423}"/>
          </ac:cxnSpMkLst>
        </pc:cxnChg>
        <pc:cxnChg chg="add del mod">
          <ac:chgData name="Mark Ledwich" userId="04433f54f83c9062" providerId="LiveId" clId="{C96177E5-B248-477B-B46B-628DD0AADF7D}" dt="2020-01-07T04:14:22.829" v="8572" actId="478"/>
          <ac:cxnSpMkLst>
            <pc:docMk/>
            <pc:sldMk cId="1658965196" sldId="276"/>
            <ac:cxnSpMk id="159" creationId="{120449B8-1E8E-4F54-9445-1FE1F4122D4E}"/>
          </ac:cxnSpMkLst>
        </pc:cxnChg>
        <pc:cxnChg chg="add del mod">
          <ac:chgData name="Mark Ledwich" userId="04433f54f83c9062" providerId="LiveId" clId="{C96177E5-B248-477B-B46B-628DD0AADF7D}" dt="2020-01-07T04:18:23.680" v="8640" actId="478"/>
          <ac:cxnSpMkLst>
            <pc:docMk/>
            <pc:sldMk cId="1658965196" sldId="276"/>
            <ac:cxnSpMk id="160" creationId="{AC3731E8-0627-44F2-A40F-F831CF8E7859}"/>
          </ac:cxnSpMkLst>
        </pc:cxnChg>
        <pc:cxnChg chg="add mod">
          <ac:chgData name="Mark Ledwich" userId="04433f54f83c9062" providerId="LiveId" clId="{C96177E5-B248-477B-B46B-628DD0AADF7D}" dt="2020-01-07T07:54:35.434" v="12878" actId="164"/>
          <ac:cxnSpMkLst>
            <pc:docMk/>
            <pc:sldMk cId="1658965196" sldId="276"/>
            <ac:cxnSpMk id="164" creationId="{71AF7337-1161-4A92-8D20-4C4DEFD6361B}"/>
          </ac:cxnSpMkLst>
        </pc:cxnChg>
        <pc:cxnChg chg="add mod">
          <ac:chgData name="Mark Ledwich" userId="04433f54f83c9062" providerId="LiveId" clId="{C96177E5-B248-477B-B46B-628DD0AADF7D}" dt="2020-01-07T07:54:35.434" v="12878" actId="164"/>
          <ac:cxnSpMkLst>
            <pc:docMk/>
            <pc:sldMk cId="1658965196" sldId="276"/>
            <ac:cxnSpMk id="167" creationId="{12ABD3BA-CCD6-4C7A-B6E8-BEF68350F71A}"/>
          </ac:cxnSpMkLst>
        </pc:cxnChg>
        <pc:cxnChg chg="add del mod">
          <ac:chgData name="Mark Ledwich" userId="04433f54f83c9062" providerId="LiveId" clId="{C96177E5-B248-477B-B46B-628DD0AADF7D}" dt="2020-01-07T04:47:26.178" v="8664" actId="478"/>
          <ac:cxnSpMkLst>
            <pc:docMk/>
            <pc:sldMk cId="1658965196" sldId="276"/>
            <ac:cxnSpMk id="170" creationId="{F2E1176E-0F9F-461F-B2AC-FDD0716E215F}"/>
          </ac:cxnSpMkLst>
        </pc:cxnChg>
        <pc:cxnChg chg="add del mod">
          <ac:chgData name="Mark Ledwich" userId="04433f54f83c9062" providerId="LiveId" clId="{C96177E5-B248-477B-B46B-628DD0AADF7D}" dt="2020-01-07T04:47:24.638" v="8663" actId="478"/>
          <ac:cxnSpMkLst>
            <pc:docMk/>
            <pc:sldMk cId="1658965196" sldId="276"/>
            <ac:cxnSpMk id="174" creationId="{46378CCE-1341-420C-B3B0-3FA80DF6D3E6}"/>
          </ac:cxnSpMkLst>
        </pc:cxnChg>
      </pc:sldChg>
      <pc:sldChg chg="modSp add del ord">
        <pc:chgData name="Mark Ledwich" userId="04433f54f83c9062" providerId="LiveId" clId="{C96177E5-B248-477B-B46B-628DD0AADF7D}" dt="2020-01-07T03:54:43.839" v="7917" actId="2696"/>
        <pc:sldMkLst>
          <pc:docMk/>
          <pc:sldMk cId="1780015820" sldId="277"/>
        </pc:sldMkLst>
        <pc:spChg chg="mod">
          <ac:chgData name="Mark Ledwich" userId="04433f54f83c9062" providerId="LiveId" clId="{C96177E5-B248-477B-B46B-628DD0AADF7D}" dt="2020-01-07T03:45:16.336" v="7763" actId="20577"/>
          <ac:spMkLst>
            <pc:docMk/>
            <pc:sldMk cId="1780015820" sldId="277"/>
            <ac:spMk id="4" creationId="{C22926E6-8E68-4FB6-8519-F30175C9A0B4}"/>
          </ac:spMkLst>
        </pc:spChg>
        <pc:graphicFrameChg chg="mod">
          <ac:chgData name="Mark Ledwich" userId="04433f54f83c9062" providerId="LiveId" clId="{C96177E5-B248-477B-B46B-628DD0AADF7D}" dt="2020-01-07T03:53:03.926" v="7916" actId="20577"/>
          <ac:graphicFrameMkLst>
            <pc:docMk/>
            <pc:sldMk cId="1780015820" sldId="277"/>
            <ac:graphicFrameMk id="30" creationId="{19B928B3-7B35-44FB-88BC-E5D26A240F7A}"/>
          </ac:graphicFrameMkLst>
        </pc:graphicFrameChg>
      </pc:sldChg>
      <pc:sldChg chg="addSp delSp modSp add ord modAnim">
        <pc:chgData name="Mark Ledwich" userId="04433f54f83c9062" providerId="LiveId" clId="{C96177E5-B248-477B-B46B-628DD0AADF7D}" dt="2020-01-07T07:55:03.450" v="12887"/>
        <pc:sldMkLst>
          <pc:docMk/>
          <pc:sldMk cId="2765415241" sldId="277"/>
        </pc:sldMkLst>
        <pc:spChg chg="add mod">
          <ac:chgData name="Mark Ledwich" userId="04433f54f83c9062" providerId="LiveId" clId="{C96177E5-B248-477B-B46B-628DD0AADF7D}" dt="2020-01-07T07:55:01.840" v="12885" actId="164"/>
          <ac:spMkLst>
            <pc:docMk/>
            <pc:sldMk cId="2765415241" sldId="277"/>
            <ac:spMk id="2" creationId="{B7BF8D43-E6F2-40ED-A8FD-CFEE8329E5F9}"/>
          </ac:spMkLst>
        </pc:spChg>
        <pc:spChg chg="mod">
          <ac:chgData name="Mark Ledwich" userId="04433f54f83c9062" providerId="LiveId" clId="{C96177E5-B248-477B-B46B-628DD0AADF7D}" dt="2020-01-07T05:26:10.323" v="9505" actId="20577"/>
          <ac:spMkLst>
            <pc:docMk/>
            <pc:sldMk cId="2765415241" sldId="277"/>
            <ac:spMk id="4" creationId="{C22926E6-8E68-4FB6-8519-F30175C9A0B4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" creationId="{2FB5B928-787D-42E0-ACB9-1BA281C31B16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23" creationId="{66BE50A5-435F-43B6-835A-3A73DEA23F7A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25" creationId="{3A3B28EA-BAAC-4DEF-BCB8-4B5B85447229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26" creationId="{57615301-D4AE-431D-AC30-9E7A6A8B2DA3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27" creationId="{39B6373F-47C6-4031-8DD2-5A44F444BFB6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28" creationId="{128072DD-8BD7-488D-8901-AFCFFCE32F7C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29" creationId="{C60A0AE5-A29F-44CA-BC02-218A8A891E52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31" creationId="{67EB6733-5E40-4696-9C79-3D07379DAB4E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32" creationId="{C4939419-DEC2-4F26-ABE2-528E410A261C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33" creationId="{21AE75B8-1FDB-4066-89C4-E3A61514130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34" creationId="{AAF1A2F8-721A-4504-ACC9-A45A3AED7B4B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38" creationId="{1C323108-2476-4BC9-ACE9-C34A40E6808E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39" creationId="{CBA543D9-DC76-44A6-8909-26B72D8BF8C7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40" creationId="{F67FD5B8-F65F-49E5-86C1-D7BC24845102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41" creationId="{68A38D02-44A4-4AB4-B803-2CDDDB069CDA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42" creationId="{5A3612ED-2346-4005-AF27-66EEDF3A8CA3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43" creationId="{F921581A-74AF-4398-9C15-52B1E421056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44" creationId="{A43C36E1-C9A8-432F-8B44-D4D6AD7D639B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50" creationId="{F4211680-AFB3-40D8-9AA6-9B7D296A8E52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52" creationId="{84DB115B-2649-40B3-9391-88131617E66E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53" creationId="{EBA95115-FF0E-4A1B-96DF-6688B72CEF85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54" creationId="{2EC93EE8-453F-42A3-846B-6A6660914375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55" creationId="{435C44A8-0828-42FB-9311-C3AB62DEDD34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56" creationId="{C1537C7A-C7A1-48B3-97DC-550F6BEFDCD8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57" creationId="{803FB4A4-F82A-4151-9E9F-059685228573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58" creationId="{4BBE3686-0D78-4874-8EBF-85F4C6E44E4F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59" creationId="{FD06BDB5-C0CE-4339-A00C-B79689C08869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60" creationId="{8FB8B9CC-2EF4-47BF-9ACB-0AC0A41148EC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61" creationId="{45889D45-8536-4BAB-9DE4-C2D9A4CE2B3E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62" creationId="{63C43182-8B2B-4B4D-B6DC-3378B40BB544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63" creationId="{79C585C1-0772-437D-B49C-E3A4DF4EC364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64" creationId="{47E36660-9FD9-407D-9BDB-145DC8453FC7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65" creationId="{B1EBA792-572C-4FDE-8CFB-1B5BD40CAF8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66" creationId="{6337C8C5-571A-4DF7-8898-A95FF7FFBA82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67" creationId="{4930D382-18FC-4217-8DAA-485B90ACA462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72" creationId="{EDEE8707-3464-496E-AE7F-45C04A2396C1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73" creationId="{26E61658-E61A-4246-B539-FC18653523CE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74" creationId="{84E2E15D-5379-4D06-BCD9-7F39DF1C3A7A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75" creationId="{E4F2CB67-9919-4E1A-873E-FFA42C3D8946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79" creationId="{9D6557BB-76CC-4458-B612-6F4AD581B66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80" creationId="{FC9C8A8D-A482-4998-9A93-E995EEB7B739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81" creationId="{42ED7330-6F57-4241-876D-E8A2394BDB91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82" creationId="{55BA6579-CE95-4EFF-A90D-1F03B32A287B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83" creationId="{A7321B5B-C9ED-4EBB-8B24-CA39823BB7F3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84" creationId="{9E3D965E-3120-48DE-9E16-DAA982D6750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85" creationId="{1DC13D08-7F81-498E-9153-AC4F7070EB8B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86" creationId="{BA179F4B-09A2-4CE1-AFA2-3D3BCD48B9B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87" creationId="{4196BC26-BC4B-4F69-BDF8-EF5592A7B49D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88" creationId="{2729E3A9-9B54-4254-A807-88DCBE7514E4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89" creationId="{F21DBED1-C755-4C70-86B5-C54B47B2CF17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90" creationId="{7CCF0F91-F094-415D-9244-B696027F38CA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91" creationId="{0AF7D82C-27D7-4786-B9E1-CB3F0542D2B6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92" creationId="{4B3858BA-F988-4648-8578-8F5830BFE645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93" creationId="{6D1B8FEB-5771-4AE9-8536-1B9E79D5C86E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94" creationId="{ACA5EE54-A5CF-4B22-A7B9-29CB6FE2EA37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95" creationId="{6E5032FF-E5CD-430B-A16B-AFCE1E4DAE29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03" creationId="{E18A92DB-812F-4C9E-A8E1-D316EE3AE19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04" creationId="{E2055448-3D52-4F51-9C68-48D3F367A28A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05" creationId="{2643B92D-9DDB-4C64-8D0A-894285EF1264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06" creationId="{F7B28B86-A5F5-4CD4-A3E3-0B771719020C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07" creationId="{6FBA6639-542D-4A5E-8DF4-C64CE6555AE2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08" creationId="{2F5DE757-0A1C-4C39-A062-8CCA05E2ED9C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09" creationId="{6B243EA8-0482-4076-AA21-5A90EAC21AE9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10" creationId="{486CA0AD-521F-4B70-9735-8DA375F83704}"/>
          </ac:spMkLst>
        </pc:spChg>
        <pc:spChg chg="add del mod">
          <ac:chgData name="Mark Ledwich" userId="04433f54f83c9062" providerId="LiveId" clId="{C96177E5-B248-477B-B46B-628DD0AADF7D}" dt="2020-01-07T05:10:26.285" v="9193"/>
          <ac:spMkLst>
            <pc:docMk/>
            <pc:sldMk cId="2765415241" sldId="277"/>
            <ac:spMk id="111" creationId="{C4B2C8A3-5E98-4D66-867D-9904AE3F3221}"/>
          </ac:spMkLst>
        </pc:spChg>
        <pc:spChg chg="add del mod">
          <ac:chgData name="Mark Ledwich" userId="04433f54f83c9062" providerId="LiveId" clId="{C96177E5-B248-477B-B46B-628DD0AADF7D}" dt="2020-01-07T05:10:26.283" v="9191"/>
          <ac:spMkLst>
            <pc:docMk/>
            <pc:sldMk cId="2765415241" sldId="277"/>
            <ac:spMk id="112" creationId="{F8D43FFA-0C5F-4C54-B5B9-E6B97B75A48D}"/>
          </ac:spMkLst>
        </pc:spChg>
        <pc:spChg chg="add mod">
          <ac:chgData name="Mark Ledwich" userId="04433f54f83c9062" providerId="LiveId" clId="{C96177E5-B248-477B-B46B-628DD0AADF7D}" dt="2020-01-07T07:54:57.533" v="12884" actId="164"/>
          <ac:spMkLst>
            <pc:docMk/>
            <pc:sldMk cId="2765415241" sldId="277"/>
            <ac:spMk id="114" creationId="{E83A850F-3038-4280-A870-2084947793E3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18" creationId="{8F423A13-F9B4-4560-BACC-E98FA530E4FC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19" creationId="{1A03C3B5-B8CE-4D0B-BCFE-32D077DD04B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20" creationId="{2DEA273D-C20B-458A-AD0A-3A56ACEAA44C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21" creationId="{E27DC9F2-2F6F-4AFD-8A4B-3DBEFD79CF55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22" creationId="{37C8C30A-59E7-4028-BCB5-C9B3A37B6D6D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23" creationId="{378223F9-7249-49F3-A363-30E437754203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24" creationId="{2919EADB-103E-402B-9077-B1FA206E1494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25" creationId="{E1191546-707F-4128-9024-CAD81350E82D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26" creationId="{0D2FFD94-3460-4BC5-8B47-D3FD5DA63B6D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27" creationId="{F31D04A4-7794-4F7B-BEB3-6748C44FB47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28" creationId="{C5AADF1F-F520-487E-970A-535E4B4CDFD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29" creationId="{BE8E2E75-4638-4382-AA73-88EFB9905EE4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30" creationId="{DC93B522-D569-492A-B82C-FF5530CE8A09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31" creationId="{53B96441-268E-4472-8601-841D2BB48FB2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32" creationId="{978E4E93-6A78-4B9F-8ADA-39B889F5D87C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33" creationId="{E2AD040D-3FA8-4BD4-9CF8-580C3A0CB9CA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34" creationId="{8D6E019D-608F-4F31-82EB-5788F9649831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38" creationId="{AC6FEC7E-39F8-4898-B7E1-D244CEF15F43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39" creationId="{2159ACC3-EE0E-419F-A5A3-66851210436C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0" creationId="{4D40DDE1-48C0-44FD-A23D-EBF9BBBA13BA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1" creationId="{C6F1D422-D5B9-458D-928F-C659E661A3FA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2" creationId="{C14B9443-E3BC-4FD1-A290-2434876837A4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3" creationId="{59C16BC7-A6C8-494A-BBA1-736AA1D9499B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4" creationId="{2F579B71-C8A0-4591-8986-AE9A4D545D51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5" creationId="{DB5A923D-A43F-4AD3-ADBD-38A9A2C78B98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6" creationId="{5C3DCB94-0614-48EA-8D84-C7DA63CC043F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7" creationId="{D74A0748-31C8-45C7-95AC-49EF398A55E1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8" creationId="{D8055402-D457-46CB-9C65-1DA56EBEA823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49" creationId="{C891B9D1-C668-49B6-AA43-D51073DFFAFE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53" creationId="{7169A1E5-79E3-4279-B808-F199638E9180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63" creationId="{A75B5852-4F77-458F-92A5-B957974F875E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173" creationId="{06087B66-0171-4187-8CE5-B962033DA401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201" creationId="{4C6F9952-74AC-4097-A02B-E225EF02EE14}"/>
          </ac:spMkLst>
        </pc:spChg>
        <pc:spChg chg="del">
          <ac:chgData name="Mark Ledwich" userId="04433f54f83c9062" providerId="LiveId" clId="{C96177E5-B248-477B-B46B-628DD0AADF7D}" dt="2020-01-07T05:04:38.120" v="9031" actId="478"/>
          <ac:spMkLst>
            <pc:docMk/>
            <pc:sldMk cId="2765415241" sldId="277"/>
            <ac:spMk id="202" creationId="{26A34952-5F98-45AD-BA66-CF67F5C52A8B}"/>
          </ac:spMkLst>
        </pc:spChg>
        <pc:grpChg chg="add mod">
          <ac:chgData name="Mark Ledwich" userId="04433f54f83c9062" providerId="LiveId" clId="{C96177E5-B248-477B-B46B-628DD0AADF7D}" dt="2020-01-07T07:54:57.533" v="12884" actId="164"/>
          <ac:grpSpMkLst>
            <pc:docMk/>
            <pc:sldMk cId="2765415241" sldId="277"/>
            <ac:grpSpMk id="9" creationId="{6E928846-455A-4648-AA39-9BC73A0CD79D}"/>
          </ac:grpSpMkLst>
        </pc:grpChg>
        <pc:grpChg chg="add mod">
          <ac:chgData name="Mark Ledwich" userId="04433f54f83c9062" providerId="LiveId" clId="{C96177E5-B248-477B-B46B-628DD0AADF7D}" dt="2020-01-07T07:55:01.840" v="12885" actId="164"/>
          <ac:grpSpMkLst>
            <pc:docMk/>
            <pc:sldMk cId="2765415241" sldId="277"/>
            <ac:grpSpMk id="10" creationId="{E0195E7B-E188-4001-A2E3-FD8942C7525C}"/>
          </ac:grpSpMkLst>
        </pc:grpChg>
        <pc:picChg chg="add mod">
          <ac:chgData name="Mark Ledwich" userId="04433f54f83c9062" providerId="LiveId" clId="{C96177E5-B248-477B-B46B-628DD0AADF7D}" dt="2020-01-07T07:54:57.533" v="12884" actId="164"/>
          <ac:picMkLst>
            <pc:docMk/>
            <pc:sldMk cId="2765415241" sldId="277"/>
            <ac:picMk id="6" creationId="{A24C962D-3E5C-4F12-9F13-AF63B5AABAAD}"/>
          </ac:picMkLst>
        </pc:picChg>
        <pc:picChg chg="add mod">
          <ac:chgData name="Mark Ledwich" userId="04433f54f83c9062" providerId="LiveId" clId="{C96177E5-B248-477B-B46B-628DD0AADF7D}" dt="2020-01-07T07:55:01.840" v="12885" actId="164"/>
          <ac:picMkLst>
            <pc:docMk/>
            <pc:sldMk cId="2765415241" sldId="277"/>
            <ac:picMk id="8" creationId="{9982EA10-EEE3-4AF9-B330-D1826DD5C3F5}"/>
          </ac:picMkLst>
        </pc:picChg>
        <pc:cxnChg chg="del mod">
          <ac:chgData name="Mark Ledwich" userId="04433f54f83c9062" providerId="LiveId" clId="{C96177E5-B248-477B-B46B-628DD0AADF7D}" dt="2020-01-07T05:04:38.120" v="9031" actId="478"/>
          <ac:cxnSpMkLst>
            <pc:docMk/>
            <pc:sldMk cId="2765415241" sldId="277"/>
            <ac:cxnSpMk id="5" creationId="{4ABCE214-42B8-466A-BFC4-D64E740BF2BB}"/>
          </ac:cxnSpMkLst>
        </pc:cxnChg>
        <pc:cxnChg chg="del mod">
          <ac:chgData name="Mark Ledwich" userId="04433f54f83c9062" providerId="LiveId" clId="{C96177E5-B248-477B-B46B-628DD0AADF7D}" dt="2020-01-07T05:04:38.120" v="9031" actId="478"/>
          <ac:cxnSpMkLst>
            <pc:docMk/>
            <pc:sldMk cId="2765415241" sldId="277"/>
            <ac:cxnSpMk id="51" creationId="{F9119257-4388-42E9-8D4D-2160F17AFD6A}"/>
          </ac:cxnSpMkLst>
        </pc:cxnChg>
        <pc:cxnChg chg="del mod">
          <ac:chgData name="Mark Ledwich" userId="04433f54f83c9062" providerId="LiveId" clId="{C96177E5-B248-477B-B46B-628DD0AADF7D}" dt="2020-01-07T05:04:38.120" v="9031" actId="478"/>
          <ac:cxnSpMkLst>
            <pc:docMk/>
            <pc:sldMk cId="2765415241" sldId="277"/>
            <ac:cxnSpMk id="113" creationId="{77F0063E-9E89-442E-B1EB-B5FCDFB346E1}"/>
          </ac:cxnSpMkLst>
        </pc:cxnChg>
        <pc:cxnChg chg="del">
          <ac:chgData name="Mark Ledwich" userId="04433f54f83c9062" providerId="LiveId" clId="{C96177E5-B248-477B-B46B-628DD0AADF7D}" dt="2020-01-07T05:04:38.120" v="9031" actId="478"/>
          <ac:cxnSpMkLst>
            <pc:docMk/>
            <pc:sldMk cId="2765415241" sldId="277"/>
            <ac:cxnSpMk id="115" creationId="{49D5EAE7-6BED-43A2-8C69-2830852E7A36}"/>
          </ac:cxnSpMkLst>
        </pc:cxnChg>
        <pc:cxnChg chg="del mod">
          <ac:chgData name="Mark Ledwich" userId="04433f54f83c9062" providerId="LiveId" clId="{C96177E5-B248-477B-B46B-628DD0AADF7D}" dt="2020-01-07T05:04:38.120" v="9031" actId="478"/>
          <ac:cxnSpMkLst>
            <pc:docMk/>
            <pc:sldMk cId="2765415241" sldId="277"/>
            <ac:cxnSpMk id="156" creationId="{4D965E07-5E49-48DB-AAF2-F4216C515423}"/>
          </ac:cxnSpMkLst>
        </pc:cxnChg>
        <pc:cxnChg chg="del mod">
          <ac:chgData name="Mark Ledwich" userId="04433f54f83c9062" providerId="LiveId" clId="{C96177E5-B248-477B-B46B-628DD0AADF7D}" dt="2020-01-07T05:04:38.120" v="9031" actId="478"/>
          <ac:cxnSpMkLst>
            <pc:docMk/>
            <pc:sldMk cId="2765415241" sldId="277"/>
            <ac:cxnSpMk id="164" creationId="{71AF7337-1161-4A92-8D20-4C4DEFD6361B}"/>
          </ac:cxnSpMkLst>
        </pc:cxnChg>
        <pc:cxnChg chg="del mod">
          <ac:chgData name="Mark Ledwich" userId="04433f54f83c9062" providerId="LiveId" clId="{C96177E5-B248-477B-B46B-628DD0AADF7D}" dt="2020-01-07T05:04:38.120" v="9031" actId="478"/>
          <ac:cxnSpMkLst>
            <pc:docMk/>
            <pc:sldMk cId="2765415241" sldId="277"/>
            <ac:cxnSpMk id="167" creationId="{12ABD3BA-CCD6-4C7A-B6E8-BEF68350F71A}"/>
          </ac:cxnSpMkLst>
        </pc:cxnChg>
      </pc:sldChg>
      <pc:sldChg chg="addSp delSp modSp add mod modTransition setBg modAnim modShow addCm delCm">
        <pc:chgData name="Mark Ledwich" userId="04433f54f83c9062" providerId="LiveId" clId="{C96177E5-B248-477B-B46B-628DD0AADF7D}" dt="2020-01-08T13:45:09.914" v="13444"/>
        <pc:sldMkLst>
          <pc:docMk/>
          <pc:sldMk cId="2699462206" sldId="278"/>
        </pc:sldMkLst>
        <pc:spChg chg="mod">
          <ac:chgData name="Mark Ledwich" userId="04433f54f83c9062" providerId="LiveId" clId="{C96177E5-B248-477B-B46B-628DD0AADF7D}" dt="2020-01-07T06:48:18.285" v="10897" actId="26606"/>
          <ac:spMkLst>
            <pc:docMk/>
            <pc:sldMk cId="2699462206" sldId="278"/>
            <ac:spMk id="4" creationId="{C22926E6-8E68-4FB6-8519-F30175C9A0B4}"/>
          </ac:spMkLst>
        </pc:spChg>
        <pc:spChg chg="add del mod">
          <ac:chgData name="Mark Ledwich" userId="04433f54f83c9062" providerId="LiveId" clId="{C96177E5-B248-477B-B46B-628DD0AADF7D}" dt="2020-01-07T07:30:55.370" v="12313"/>
          <ac:spMkLst>
            <pc:docMk/>
            <pc:sldMk cId="2699462206" sldId="278"/>
            <ac:spMk id="7" creationId="{D25BB7E0-AC94-49DE-AA87-DD840F53FE11}"/>
          </ac:spMkLst>
        </pc:spChg>
        <pc:spChg chg="add del">
          <ac:chgData name="Mark Ledwich" userId="04433f54f83c9062" providerId="LiveId" clId="{C96177E5-B248-477B-B46B-628DD0AADF7D}" dt="2020-01-07T06:48:18.285" v="10897" actId="26606"/>
          <ac:spMkLst>
            <pc:docMk/>
            <pc:sldMk cId="2699462206" sldId="278"/>
            <ac:spMk id="9" creationId="{6D72081E-AD41-4FBB-B02B-698A68DBCA5E}"/>
          </ac:spMkLst>
        </pc:spChg>
        <pc:spChg chg="add del">
          <ac:chgData name="Mark Ledwich" userId="04433f54f83c9062" providerId="LiveId" clId="{C96177E5-B248-477B-B46B-628DD0AADF7D}" dt="2020-01-07T06:48:18.285" v="10897" actId="26606"/>
          <ac:spMkLst>
            <pc:docMk/>
            <pc:sldMk cId="2699462206" sldId="278"/>
            <ac:spMk id="12" creationId="{AA474011-A49D-4C7A-BF41-0ACD0A2693B3}"/>
          </ac:spMkLst>
        </pc:spChg>
        <pc:spChg chg="add mod">
          <ac:chgData name="Mark Ledwich" userId="04433f54f83c9062" providerId="LiveId" clId="{C96177E5-B248-477B-B46B-628DD0AADF7D}" dt="2020-01-07T07:49:24.976" v="12863" actId="164"/>
          <ac:spMkLst>
            <pc:docMk/>
            <pc:sldMk cId="2699462206" sldId="278"/>
            <ac:spMk id="13" creationId="{FDAE4D38-E819-4524-9A36-BF3743AB883D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" creationId="{2FB5B928-787D-42E0-ACB9-1BA281C31B16}"/>
          </ac:spMkLst>
        </pc:spChg>
        <pc:spChg chg="add del">
          <ac:chgData name="Mark Ledwich" userId="04433f54f83c9062" providerId="LiveId" clId="{C96177E5-B248-477B-B46B-628DD0AADF7D}" dt="2020-01-07T06:48:18.285" v="10897" actId="26606"/>
          <ac:spMkLst>
            <pc:docMk/>
            <pc:sldMk cId="2699462206" sldId="278"/>
            <ac:spMk id="16" creationId="{716248AD-805F-41BF-9B57-FC53E5B32F98}"/>
          </ac:spMkLst>
        </pc:spChg>
        <pc:spChg chg="add del">
          <ac:chgData name="Mark Ledwich" userId="04433f54f83c9062" providerId="LiveId" clId="{C96177E5-B248-477B-B46B-628DD0AADF7D}" dt="2020-01-07T06:48:18.285" v="10897" actId="26606"/>
          <ac:spMkLst>
            <pc:docMk/>
            <pc:sldMk cId="2699462206" sldId="278"/>
            <ac:spMk id="18" creationId="{1F82758F-B2B3-4F0A-BB90-4BFFEDD166D6}"/>
          </ac:spMkLst>
        </pc:spChg>
        <pc:spChg chg="add mod">
          <ac:chgData name="Mark Ledwich" userId="04433f54f83c9062" providerId="LiveId" clId="{C96177E5-B248-477B-B46B-628DD0AADF7D}" dt="2020-01-07T07:49:35.747" v="12866" actId="164"/>
          <ac:spMkLst>
            <pc:docMk/>
            <pc:sldMk cId="2699462206" sldId="278"/>
            <ac:spMk id="21" creationId="{12ADEC97-F805-4E25-A433-C335FFF91B13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23" creationId="{66BE50A5-435F-43B6-835A-3A73DEA23F7A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25" creationId="{3A3B28EA-BAAC-4DEF-BCB8-4B5B85447229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26" creationId="{57615301-D4AE-431D-AC30-9E7A6A8B2DA3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27" creationId="{39B6373F-47C6-4031-8DD2-5A44F444BFB6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28" creationId="{128072DD-8BD7-488D-8901-AFCFFCE32F7C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29" creationId="{C60A0AE5-A29F-44CA-BC02-218A8A891E52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31" creationId="{67EB6733-5E40-4696-9C79-3D07379DAB4E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32" creationId="{C4939419-DEC2-4F26-ABE2-528E410A261C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33" creationId="{21AE75B8-1FDB-4066-89C4-E3A615141300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34" creationId="{AAF1A2F8-721A-4504-ACC9-A45A3AED7B4B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38" creationId="{1C323108-2476-4BC9-ACE9-C34A40E6808E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39" creationId="{CBA543D9-DC76-44A6-8909-26B72D8BF8C7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40" creationId="{F67FD5B8-F65F-49E5-86C1-D7BC24845102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41" creationId="{68A38D02-44A4-4AB4-B803-2CDDDB069CDA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42" creationId="{5A3612ED-2346-4005-AF27-66EEDF3A8CA3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43" creationId="{F921581A-74AF-4398-9C15-52B1E4210560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44" creationId="{A43C36E1-C9A8-432F-8B44-D4D6AD7D639B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50" creationId="{F4211680-AFB3-40D8-9AA6-9B7D296A8E52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52" creationId="{84DB115B-2649-40B3-9391-88131617E66E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53" creationId="{EBA95115-FF0E-4A1B-96DF-6688B72CEF85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54" creationId="{2EC93EE8-453F-42A3-846B-6A6660914375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55" creationId="{435C44A8-0828-42FB-9311-C3AB62DEDD34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56" creationId="{C1537C7A-C7A1-48B3-97DC-550F6BEFDCD8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57" creationId="{803FB4A4-F82A-4151-9E9F-059685228573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58" creationId="{4BBE3686-0D78-4874-8EBF-85F4C6E44E4F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59" creationId="{FD06BDB5-C0CE-4339-A00C-B79689C08869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60" creationId="{8FB8B9CC-2EF4-47BF-9ACB-0AC0A41148EC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61" creationId="{45889D45-8536-4BAB-9DE4-C2D9A4CE2B3E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62" creationId="{63C43182-8B2B-4B4D-B6DC-3378B40BB544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63" creationId="{79C585C1-0772-437D-B49C-E3A4DF4EC364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64" creationId="{47E36660-9FD9-407D-9BDB-145DC8453FC7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65" creationId="{B1EBA792-572C-4FDE-8CFB-1B5BD40CAF80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66" creationId="{6337C8C5-571A-4DF7-8898-A95FF7FFBA82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67" creationId="{4930D382-18FC-4217-8DAA-485B90ACA462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72" creationId="{EDEE8707-3464-496E-AE7F-45C04A2396C1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73" creationId="{26E61658-E61A-4246-B539-FC18653523CE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74" creationId="{84E2E15D-5379-4D06-BCD9-7F39DF1C3A7A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75" creationId="{E4F2CB67-9919-4E1A-873E-FFA42C3D8946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79" creationId="{9D6557BB-76CC-4458-B612-6F4AD581B660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80" creationId="{FC9C8A8D-A482-4998-9A93-E995EEB7B739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81" creationId="{42ED7330-6F57-4241-876D-E8A2394BDB91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82" creationId="{55BA6579-CE95-4EFF-A90D-1F03B32A287B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83" creationId="{A7321B5B-C9ED-4EBB-8B24-CA39823BB7F3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84" creationId="{9E3D965E-3120-48DE-9E16-DAA982D67500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85" creationId="{1DC13D08-7F81-498E-9153-AC4F7070EB8B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86" creationId="{BA179F4B-09A2-4CE1-AFA2-3D3BCD48B9B0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87" creationId="{4196BC26-BC4B-4F69-BDF8-EF5592A7B49D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88" creationId="{2729E3A9-9B54-4254-A807-88DCBE7514E4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89" creationId="{F21DBED1-C755-4C70-86B5-C54B47B2CF17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90" creationId="{7CCF0F91-F094-415D-9244-B696027F38CA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91" creationId="{0AF7D82C-27D7-4786-B9E1-CB3F0542D2B6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92" creationId="{4B3858BA-F988-4648-8578-8F5830BFE645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93" creationId="{6D1B8FEB-5771-4AE9-8536-1B9E79D5C86E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94" creationId="{ACA5EE54-A5CF-4B22-A7B9-29CB6FE2EA37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95" creationId="{6E5032FF-E5CD-430B-A16B-AFCE1E4DAE29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03" creationId="{E18A92DB-812F-4C9E-A8E1-D316EE3AE190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04" creationId="{E2055448-3D52-4F51-9C68-48D3F367A28A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05" creationId="{2643B92D-9DDB-4C64-8D0A-894285EF1264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06" creationId="{F7B28B86-A5F5-4CD4-A3E3-0B771719020C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07" creationId="{6FBA6639-542D-4A5E-8DF4-C64CE6555AE2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08" creationId="{2F5DE757-0A1C-4C39-A062-8CCA05E2ED9C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09" creationId="{6B243EA8-0482-4076-AA21-5A90EAC21AE9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10" creationId="{486CA0AD-521F-4B70-9735-8DA375F83704}"/>
          </ac:spMkLst>
        </pc:spChg>
        <pc:spChg chg="add del mod topLvl">
          <ac:chgData name="Mark Ledwich" userId="04433f54f83c9062" providerId="LiveId" clId="{C96177E5-B248-477B-B46B-628DD0AADF7D}" dt="2020-01-07T07:49:27.471" v="12864" actId="164"/>
          <ac:spMkLst>
            <pc:docMk/>
            <pc:sldMk cId="2699462206" sldId="278"/>
            <ac:spMk id="117" creationId="{26A76BA3-5031-4341-B567-616088146C9B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18" creationId="{8F423A13-F9B4-4560-BACC-E98FA530E4FC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19" creationId="{1A03C3B5-B8CE-4D0B-BCFE-32D077DD04B0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20" creationId="{2DEA273D-C20B-458A-AD0A-3A56ACEAA44C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21" creationId="{E27DC9F2-2F6F-4AFD-8A4B-3DBEFD79CF55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22" creationId="{37C8C30A-59E7-4028-BCB5-C9B3A37B6D6D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23" creationId="{378223F9-7249-49F3-A363-30E437754203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24" creationId="{2919EADB-103E-402B-9077-B1FA206E1494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25" creationId="{E1191546-707F-4128-9024-CAD81350E82D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26" creationId="{0D2FFD94-3460-4BC5-8B47-D3FD5DA63B6D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27" creationId="{F31D04A4-7794-4F7B-BEB3-6748C44FB470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28" creationId="{C5AADF1F-F520-487E-970A-535E4B4CDFD0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29" creationId="{BE8E2E75-4638-4382-AA73-88EFB9905EE4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30" creationId="{DC93B522-D569-492A-B82C-FF5530CE8A09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31" creationId="{53B96441-268E-4472-8601-841D2BB48FB2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32" creationId="{978E4E93-6A78-4B9F-8ADA-39B889F5D87C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33" creationId="{E2AD040D-3FA8-4BD4-9CF8-580C3A0CB9CA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34" creationId="{8D6E019D-608F-4F31-82EB-5788F9649831}"/>
          </ac:spMkLst>
        </pc:spChg>
        <pc:spChg chg="del mod topLvl">
          <ac:chgData name="Mark Ledwich" userId="04433f54f83c9062" providerId="LiveId" clId="{C96177E5-B248-477B-B46B-628DD0AADF7D}" dt="2020-01-07T07:23:28.119" v="12185" actId="478"/>
          <ac:spMkLst>
            <pc:docMk/>
            <pc:sldMk cId="2699462206" sldId="278"/>
            <ac:spMk id="135" creationId="{CC07E846-1087-4C63-A4D3-50491ED4A303}"/>
          </ac:spMkLst>
        </pc:spChg>
        <pc:spChg chg="mod topLvl">
          <ac:chgData name="Mark Ledwich" userId="04433f54f83c9062" providerId="LiveId" clId="{C96177E5-B248-477B-B46B-628DD0AADF7D}" dt="2020-01-07T07:49:27.471" v="12864" actId="164"/>
          <ac:spMkLst>
            <pc:docMk/>
            <pc:sldMk cId="2699462206" sldId="278"/>
            <ac:spMk id="136" creationId="{427FFA45-9CBC-47BB-91BF-A40AEB8EA4A3}"/>
          </ac:spMkLst>
        </pc:spChg>
        <pc:spChg chg="del mod topLvl">
          <ac:chgData name="Mark Ledwich" userId="04433f54f83c9062" providerId="LiveId" clId="{C96177E5-B248-477B-B46B-628DD0AADF7D}" dt="2020-01-07T07:22:27.594" v="12167" actId="478"/>
          <ac:spMkLst>
            <pc:docMk/>
            <pc:sldMk cId="2699462206" sldId="278"/>
            <ac:spMk id="137" creationId="{005CB20E-DBED-473D-A8D3-28A01B55C193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38" creationId="{AC6FEC7E-39F8-4898-B7E1-D244CEF15F43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39" creationId="{2159ACC3-EE0E-419F-A5A3-66851210436C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0" creationId="{4D40DDE1-48C0-44FD-A23D-EBF9BBBA13BA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1" creationId="{C6F1D422-D5B9-458D-928F-C659E661A3FA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2" creationId="{C14B9443-E3BC-4FD1-A290-2434876837A4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3" creationId="{59C16BC7-A6C8-494A-BBA1-736AA1D9499B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4" creationId="{2F579B71-C8A0-4591-8986-AE9A4D545D51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5" creationId="{DB5A923D-A43F-4AD3-ADBD-38A9A2C78B98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6" creationId="{5C3DCB94-0614-48EA-8D84-C7DA63CC043F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7" creationId="{D74A0748-31C8-45C7-95AC-49EF398A55E1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8" creationId="{D8055402-D457-46CB-9C65-1DA56EBEA823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49" creationId="{C891B9D1-C668-49B6-AA43-D51073DFFAFE}"/>
          </ac:spMkLst>
        </pc:spChg>
        <pc:spChg chg="mod topLvl">
          <ac:chgData name="Mark Ledwich" userId="04433f54f83c9062" providerId="LiveId" clId="{C96177E5-B248-477B-B46B-628DD0AADF7D}" dt="2020-01-07T07:49:24.976" v="12863" actId="164"/>
          <ac:spMkLst>
            <pc:docMk/>
            <pc:sldMk cId="2699462206" sldId="278"/>
            <ac:spMk id="151" creationId="{A08972DB-2CE9-4D07-8460-7A15CB881536}"/>
          </ac:spMkLst>
        </pc:spChg>
        <pc:spChg chg="mod topLvl">
          <ac:chgData name="Mark Ledwich" userId="04433f54f83c9062" providerId="LiveId" clId="{C96177E5-B248-477B-B46B-628DD0AADF7D}" dt="2020-01-07T07:49:24.976" v="12863" actId="164"/>
          <ac:spMkLst>
            <pc:docMk/>
            <pc:sldMk cId="2699462206" sldId="278"/>
            <ac:spMk id="152" creationId="{369F274E-5126-4811-8C1E-BA1627902B2B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53" creationId="{7169A1E5-79E3-4279-B808-F199638E9180}"/>
          </ac:spMkLst>
        </pc:spChg>
        <pc:spChg chg="mod topLvl">
          <ac:chgData name="Mark Ledwich" userId="04433f54f83c9062" providerId="LiveId" clId="{C96177E5-B248-477B-B46B-628DD0AADF7D}" dt="2020-01-07T07:49:35.747" v="12866" actId="164"/>
          <ac:spMkLst>
            <pc:docMk/>
            <pc:sldMk cId="2699462206" sldId="278"/>
            <ac:spMk id="157" creationId="{DA0E5FF8-8C5C-453B-9F62-706C3F7F4F84}"/>
          </ac:spMkLst>
        </pc:spChg>
        <pc:spChg chg="mod topLvl">
          <ac:chgData name="Mark Ledwich" userId="04433f54f83c9062" providerId="LiveId" clId="{C96177E5-B248-477B-B46B-628DD0AADF7D}" dt="2020-01-07T07:49:35.747" v="12866" actId="164"/>
          <ac:spMkLst>
            <pc:docMk/>
            <pc:sldMk cId="2699462206" sldId="278"/>
            <ac:spMk id="158" creationId="{9B5567F7-64F1-468C-BD99-CEC5F9877097}"/>
          </ac:spMkLst>
        </pc:spChg>
        <pc:spChg chg="mod topLvl">
          <ac:chgData name="Mark Ledwich" userId="04433f54f83c9062" providerId="LiveId" clId="{C96177E5-B248-477B-B46B-628DD0AADF7D}" dt="2020-01-07T07:49:29.936" v="12865" actId="164"/>
          <ac:spMkLst>
            <pc:docMk/>
            <pc:sldMk cId="2699462206" sldId="278"/>
            <ac:spMk id="161" creationId="{7D3E5019-025F-4B4D-93FA-0343F03833AD}"/>
          </ac:spMkLst>
        </pc:spChg>
        <pc:spChg chg="mod topLvl">
          <ac:chgData name="Mark Ledwich" userId="04433f54f83c9062" providerId="LiveId" clId="{C96177E5-B248-477B-B46B-628DD0AADF7D}" dt="2020-01-08T09:45:33.340" v="13321" actId="20577"/>
          <ac:spMkLst>
            <pc:docMk/>
            <pc:sldMk cId="2699462206" sldId="278"/>
            <ac:spMk id="162" creationId="{E4CB2D86-56A6-4DB7-B75A-20BDBC6FB564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63" creationId="{A75B5852-4F77-458F-92A5-B957974F875E}"/>
          </ac:spMkLst>
        </pc:spChg>
        <pc:spChg chg="add mod">
          <ac:chgData name="Mark Ledwich" userId="04433f54f83c9062" providerId="LiveId" clId="{C96177E5-B248-477B-B46B-628DD0AADF7D}" dt="2020-01-07T07:49:27.471" v="12864" actId="164"/>
          <ac:spMkLst>
            <pc:docMk/>
            <pc:sldMk cId="2699462206" sldId="278"/>
            <ac:spMk id="166" creationId="{911A7961-8E5B-4B6D-A921-5FE9BF93DB15}"/>
          </ac:spMkLst>
        </pc:spChg>
        <pc:spChg chg="add mod">
          <ac:chgData name="Mark Ledwich" userId="04433f54f83c9062" providerId="LiveId" clId="{C96177E5-B248-477B-B46B-628DD0AADF7D}" dt="2020-01-07T07:49:29.936" v="12865" actId="164"/>
          <ac:spMkLst>
            <pc:docMk/>
            <pc:sldMk cId="2699462206" sldId="278"/>
            <ac:spMk id="168" creationId="{30588114-B57B-403A-8AA4-DF8A2F0A30CC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173" creationId="{06087B66-0171-4187-8CE5-B962033DA401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201" creationId="{4C6F9952-74AC-4097-A02B-E225EF02EE14}"/>
          </ac:spMkLst>
        </pc:spChg>
        <pc:spChg chg="del">
          <ac:chgData name="Mark Ledwich" userId="04433f54f83c9062" providerId="LiveId" clId="{C96177E5-B248-477B-B46B-628DD0AADF7D}" dt="2020-01-07T06:26:15.831" v="9571" actId="478"/>
          <ac:spMkLst>
            <pc:docMk/>
            <pc:sldMk cId="2699462206" sldId="278"/>
            <ac:spMk id="202" creationId="{26A34952-5F98-45AD-BA66-CF67F5C52A8B}"/>
          </ac:spMkLst>
        </pc:spChg>
        <pc:grpChg chg="add del mod">
          <ac:chgData name="Mark Ledwich" userId="04433f54f83c9062" providerId="LiveId" clId="{C96177E5-B248-477B-B46B-628DD0AADF7D}" dt="2020-01-07T07:36:20.991" v="12540" actId="165"/>
          <ac:grpSpMkLst>
            <pc:docMk/>
            <pc:sldMk cId="2699462206" sldId="278"/>
            <ac:grpSpMk id="11" creationId="{A3872A15-4480-463E-95AC-F0C62739A5AC}"/>
          </ac:grpSpMkLst>
        </pc:grpChg>
        <pc:grpChg chg="add mod">
          <ac:chgData name="Mark Ledwich" userId="04433f54f83c9062" providerId="LiveId" clId="{C96177E5-B248-477B-B46B-628DD0AADF7D}" dt="2020-01-07T07:49:24.976" v="12863" actId="164"/>
          <ac:grpSpMkLst>
            <pc:docMk/>
            <pc:sldMk cId="2699462206" sldId="278"/>
            <ac:grpSpMk id="22" creationId="{723AD5F3-B6CD-43FA-ACEF-7FA240CCA988}"/>
          </ac:grpSpMkLst>
        </pc:grpChg>
        <pc:grpChg chg="add mod">
          <ac:chgData name="Mark Ledwich" userId="04433f54f83c9062" providerId="LiveId" clId="{C96177E5-B248-477B-B46B-628DD0AADF7D}" dt="2020-01-07T07:49:27.471" v="12864" actId="164"/>
          <ac:grpSpMkLst>
            <pc:docMk/>
            <pc:sldMk cId="2699462206" sldId="278"/>
            <ac:grpSpMk id="24" creationId="{2DD34283-E421-469A-AB60-67574B70844A}"/>
          </ac:grpSpMkLst>
        </pc:grpChg>
        <pc:grpChg chg="add mod">
          <ac:chgData name="Mark Ledwich" userId="04433f54f83c9062" providerId="LiveId" clId="{C96177E5-B248-477B-B46B-628DD0AADF7D}" dt="2020-01-07T07:49:29.936" v="12865" actId="164"/>
          <ac:grpSpMkLst>
            <pc:docMk/>
            <pc:sldMk cId="2699462206" sldId="278"/>
            <ac:grpSpMk id="30" creationId="{A6420BB6-035E-40C9-B332-AF84B8B6A5EE}"/>
          </ac:grpSpMkLst>
        </pc:grpChg>
        <pc:grpChg chg="add mod">
          <ac:chgData name="Mark Ledwich" userId="04433f54f83c9062" providerId="LiveId" clId="{C96177E5-B248-477B-B46B-628DD0AADF7D}" dt="2020-01-07T07:49:35.747" v="12866" actId="164"/>
          <ac:grpSpMkLst>
            <pc:docMk/>
            <pc:sldMk cId="2699462206" sldId="278"/>
            <ac:grpSpMk id="35" creationId="{57993067-EBA0-40E4-9C8A-FE5357D7C429}"/>
          </ac:grpSpMkLst>
        </pc:grpChg>
        <pc:grpChg chg="add del mod">
          <ac:chgData name="Mark Ledwich" userId="04433f54f83c9062" providerId="LiveId" clId="{C96177E5-B248-477B-B46B-628DD0AADF7D}" dt="2020-01-07T07:22:18.127" v="12163" actId="165"/>
          <ac:grpSpMkLst>
            <pc:docMk/>
            <pc:sldMk cId="2699462206" sldId="278"/>
            <ac:grpSpMk id="116" creationId="{54F6F245-EC77-49E1-9EE8-03C72F4DDC58}"/>
          </ac:grpSpMkLst>
        </pc:grpChg>
        <pc:grpChg chg="add del mod">
          <ac:chgData name="Mark Ledwich" userId="04433f54f83c9062" providerId="LiveId" clId="{C96177E5-B248-477B-B46B-628DD0AADF7D}" dt="2020-01-07T07:25:27.972" v="12244" actId="165"/>
          <ac:grpSpMkLst>
            <pc:docMk/>
            <pc:sldMk cId="2699462206" sldId="278"/>
            <ac:grpSpMk id="150" creationId="{12725BE7-1CD8-4C88-AB0C-9547E526446C}"/>
          </ac:grpSpMkLst>
        </pc:grpChg>
        <pc:grpChg chg="add del mod">
          <ac:chgData name="Mark Ledwich" userId="04433f54f83c9062" providerId="LiveId" clId="{C96177E5-B248-477B-B46B-628DD0AADF7D}" dt="2020-01-07T07:30:33.989" v="12306" actId="165"/>
          <ac:grpSpMkLst>
            <pc:docMk/>
            <pc:sldMk cId="2699462206" sldId="278"/>
            <ac:grpSpMk id="155" creationId="{26E3E885-542C-446B-AF09-697AC2BE1344}"/>
          </ac:grpSpMkLst>
        </pc:grpChg>
        <pc:grpChg chg="add del mod">
          <ac:chgData name="Mark Ledwich" userId="04433f54f83c9062" providerId="LiveId" clId="{C96177E5-B248-477B-B46B-628DD0AADF7D}" dt="2020-01-07T07:37:44.035" v="12566" actId="165"/>
          <ac:grpSpMkLst>
            <pc:docMk/>
            <pc:sldMk cId="2699462206" sldId="278"/>
            <ac:grpSpMk id="160" creationId="{EE06C303-6654-4D29-B25E-1C607BAA071F}"/>
          </ac:grpSpMkLst>
        </pc:grpChg>
        <pc:picChg chg="add del mod">
          <ac:chgData name="Mark Ledwich" userId="04433f54f83c9062" providerId="LiveId" clId="{C96177E5-B248-477B-B46B-628DD0AADF7D}" dt="2020-01-07T06:29:41.407" v="9574" actId="478"/>
          <ac:picMkLst>
            <pc:docMk/>
            <pc:sldMk cId="2699462206" sldId="278"/>
            <ac:picMk id="2" creationId="{B9BE3D54-1CA0-4981-9DC2-234855AE571D}"/>
          </ac:picMkLst>
        </pc:picChg>
        <pc:picChg chg="add del mod">
          <ac:chgData name="Mark Ledwich" userId="04433f54f83c9062" providerId="LiveId" clId="{C96177E5-B248-477B-B46B-628DD0AADF7D}" dt="2020-01-07T06:30:22.424" v="9580" actId="478"/>
          <ac:picMkLst>
            <pc:docMk/>
            <pc:sldMk cId="2699462206" sldId="278"/>
            <ac:picMk id="3" creationId="{B0280A81-25FE-4EEA-A00C-6CADF92F1B9C}"/>
          </ac:picMkLst>
        </pc:picChg>
        <pc:picChg chg="add mod ord">
          <ac:chgData name="Mark Ledwich" userId="04433f54f83c9062" providerId="LiveId" clId="{C96177E5-B248-477B-B46B-628DD0AADF7D}" dt="2020-01-07T07:49:35.747" v="12866" actId="164"/>
          <ac:picMkLst>
            <pc:docMk/>
            <pc:sldMk cId="2699462206" sldId="278"/>
            <ac:picMk id="6" creationId="{E8EDC576-C505-4BCA-BA68-7AF5E3801CFE}"/>
          </ac:picMkLst>
        </pc:picChg>
        <pc:picChg chg="add mod topLvl">
          <ac:chgData name="Mark Ledwich" userId="04433f54f83c9062" providerId="LiveId" clId="{C96177E5-B248-477B-B46B-628DD0AADF7D}" dt="2020-01-07T07:49:27.471" v="12864" actId="164"/>
          <ac:picMkLst>
            <pc:docMk/>
            <pc:sldMk cId="2699462206" sldId="278"/>
            <ac:picMk id="10" creationId="{0189D152-70F2-4D71-9F99-72BB8BA46609}"/>
          </ac:picMkLst>
        </pc:picChg>
        <pc:picChg chg="add mod">
          <ac:chgData name="Mark Ledwich" userId="04433f54f83c9062" providerId="LiveId" clId="{C96177E5-B248-477B-B46B-628DD0AADF7D}" dt="2020-01-07T07:49:24.976" v="12863" actId="164"/>
          <ac:picMkLst>
            <pc:docMk/>
            <pc:sldMk cId="2699462206" sldId="278"/>
            <ac:picMk id="17" creationId="{DF9995DB-D512-421F-BF8D-A7E598E2FEBE}"/>
          </ac:picMkLst>
        </pc:picChg>
        <pc:picChg chg="add mod">
          <ac:chgData name="Mark Ledwich" userId="04433f54f83c9062" providerId="LiveId" clId="{C96177E5-B248-477B-B46B-628DD0AADF7D}" dt="2020-01-07T07:49:29.936" v="12865" actId="164"/>
          <ac:picMkLst>
            <pc:docMk/>
            <pc:sldMk cId="2699462206" sldId="278"/>
            <ac:picMk id="20" creationId="{D1A72E6F-45BA-48B1-8F36-9779F25CCFB8}"/>
          </ac:picMkLst>
        </pc:picChg>
        <pc:picChg chg="del mod topLvl">
          <ac:chgData name="Mark Ledwich" userId="04433f54f83c9062" providerId="LiveId" clId="{C96177E5-B248-477B-B46B-628DD0AADF7D}" dt="2020-01-07T07:27:41.685" v="12253" actId="478"/>
          <ac:picMkLst>
            <pc:docMk/>
            <pc:sldMk cId="2699462206" sldId="278"/>
            <ac:picMk id="154" creationId="{2A12757D-D698-4459-9FB9-F8609B302EAF}"/>
          </ac:picMkLst>
        </pc:picChg>
        <pc:picChg chg="del mod topLvl">
          <ac:chgData name="Mark Ledwich" userId="04433f54f83c9062" providerId="LiveId" clId="{C96177E5-B248-477B-B46B-628DD0AADF7D}" dt="2020-01-07T07:31:27.983" v="12317" actId="478"/>
          <ac:picMkLst>
            <pc:docMk/>
            <pc:sldMk cId="2699462206" sldId="278"/>
            <ac:picMk id="159" creationId="{7BC050D7-A1BE-420D-BE16-31F73EC8AFFE}"/>
          </ac:picMkLst>
        </pc:picChg>
        <pc:picChg chg="del mod topLvl">
          <ac:chgData name="Mark Ledwich" userId="04433f54f83c9062" providerId="LiveId" clId="{C96177E5-B248-477B-B46B-628DD0AADF7D}" dt="2020-01-07T07:37:46.917" v="12567" actId="478"/>
          <ac:picMkLst>
            <pc:docMk/>
            <pc:sldMk cId="2699462206" sldId="278"/>
            <ac:picMk id="165" creationId="{B2899A87-7126-410D-933A-1AEA07909D80}"/>
          </ac:picMkLst>
        </pc:picChg>
        <pc:cxnChg chg="del mod">
          <ac:chgData name="Mark Ledwich" userId="04433f54f83c9062" providerId="LiveId" clId="{C96177E5-B248-477B-B46B-628DD0AADF7D}" dt="2020-01-07T06:26:15.831" v="9571" actId="478"/>
          <ac:cxnSpMkLst>
            <pc:docMk/>
            <pc:sldMk cId="2699462206" sldId="278"/>
            <ac:cxnSpMk id="5" creationId="{4ABCE214-42B8-466A-BFC4-D64E740BF2BB}"/>
          </ac:cxnSpMkLst>
        </pc:cxnChg>
        <pc:cxnChg chg="del mod">
          <ac:chgData name="Mark Ledwich" userId="04433f54f83c9062" providerId="LiveId" clId="{C96177E5-B248-477B-B46B-628DD0AADF7D}" dt="2020-01-07T06:26:15.831" v="9571" actId="478"/>
          <ac:cxnSpMkLst>
            <pc:docMk/>
            <pc:sldMk cId="2699462206" sldId="278"/>
            <ac:cxnSpMk id="51" creationId="{F9119257-4388-42E9-8D4D-2160F17AFD6A}"/>
          </ac:cxnSpMkLst>
        </pc:cxnChg>
        <pc:cxnChg chg="del mod">
          <ac:chgData name="Mark Ledwich" userId="04433f54f83c9062" providerId="LiveId" clId="{C96177E5-B248-477B-B46B-628DD0AADF7D}" dt="2020-01-07T06:26:15.831" v="9571" actId="478"/>
          <ac:cxnSpMkLst>
            <pc:docMk/>
            <pc:sldMk cId="2699462206" sldId="278"/>
            <ac:cxnSpMk id="113" creationId="{77F0063E-9E89-442E-B1EB-B5FCDFB346E1}"/>
          </ac:cxnSpMkLst>
        </pc:cxnChg>
        <pc:cxnChg chg="del">
          <ac:chgData name="Mark Ledwich" userId="04433f54f83c9062" providerId="LiveId" clId="{C96177E5-B248-477B-B46B-628DD0AADF7D}" dt="2020-01-07T06:26:15.831" v="9571" actId="478"/>
          <ac:cxnSpMkLst>
            <pc:docMk/>
            <pc:sldMk cId="2699462206" sldId="278"/>
            <ac:cxnSpMk id="115" creationId="{49D5EAE7-6BED-43A2-8C69-2830852E7A36}"/>
          </ac:cxnSpMkLst>
        </pc:cxnChg>
        <pc:cxnChg chg="del mod">
          <ac:chgData name="Mark Ledwich" userId="04433f54f83c9062" providerId="LiveId" clId="{C96177E5-B248-477B-B46B-628DD0AADF7D}" dt="2020-01-07T06:26:15.831" v="9571" actId="478"/>
          <ac:cxnSpMkLst>
            <pc:docMk/>
            <pc:sldMk cId="2699462206" sldId="278"/>
            <ac:cxnSpMk id="156" creationId="{4D965E07-5E49-48DB-AAF2-F4216C515423}"/>
          </ac:cxnSpMkLst>
        </pc:cxnChg>
        <pc:cxnChg chg="del mod">
          <ac:chgData name="Mark Ledwich" userId="04433f54f83c9062" providerId="LiveId" clId="{C96177E5-B248-477B-B46B-628DD0AADF7D}" dt="2020-01-07T06:26:15.831" v="9571" actId="478"/>
          <ac:cxnSpMkLst>
            <pc:docMk/>
            <pc:sldMk cId="2699462206" sldId="278"/>
            <ac:cxnSpMk id="164" creationId="{71AF7337-1161-4A92-8D20-4C4DEFD6361B}"/>
          </ac:cxnSpMkLst>
        </pc:cxnChg>
        <pc:cxnChg chg="del mod">
          <ac:chgData name="Mark Ledwich" userId="04433f54f83c9062" providerId="LiveId" clId="{C96177E5-B248-477B-B46B-628DD0AADF7D}" dt="2020-01-07T06:26:15.831" v="9571" actId="478"/>
          <ac:cxnSpMkLst>
            <pc:docMk/>
            <pc:sldMk cId="2699462206" sldId="278"/>
            <ac:cxnSpMk id="167" creationId="{12ABD3BA-CCD6-4C7A-B6E8-BEF68350F71A}"/>
          </ac:cxnSpMkLst>
        </pc:cxnChg>
      </pc:sldChg>
      <pc:sldChg chg="add">
        <pc:chgData name="Mark Ledwich" userId="04433f54f83c9062" providerId="LiveId" clId="{C96177E5-B248-477B-B46B-628DD0AADF7D}" dt="2020-01-08T12:18:32.554" v="13340"/>
        <pc:sldMkLst>
          <pc:docMk/>
          <pc:sldMk cId="3735268899" sldId="279"/>
        </pc:sldMkLst>
      </pc:sldChg>
      <pc:sldChg chg="add del">
        <pc:chgData name="Mark Ledwich" userId="04433f54f83c9062" providerId="LiveId" clId="{C96177E5-B248-477B-B46B-628DD0AADF7D}" dt="2020-01-08T12:18:30.739" v="13339"/>
        <pc:sldMkLst>
          <pc:docMk/>
          <pc:sldMk cId="4213193580" sldId="279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8T12:21:39.082"/>
    </inkml:context>
    <inkml:brush xml:id="br0">
      <inkml:brushProperty name="width" value="0.35" units="cm"/>
      <inkml:brushProperty name="height" value="0.35" units="cm"/>
      <inkml:brushProperty name="color" value="#E71224"/>
      <inkml:brushProperty name="ignorePressure" value="1"/>
    </inkml:brush>
  </inkml:definitions>
  <inkml:trace contextRef="#ctx0" brushRef="#br0">568 179,'-5'1,"0"-1,0 1,0 1,0-1,1 1,-1-1,0 1,1 1,-1-1,0 1,-44 30,43-28,-8 4,-1 1,0 1,1 0,0 1,1 1,0 0,1 0,-6 10,15-16,0 1,0 0,1 0,0 1,0-1,1 0,0 0,1 1,0-1,0 2,-3 33,-11 70,5 1,5 53,-1-34,-8 29,-4 112,11-160,-7 22,3-30,2 61,2-32,0-38,8-62,0 0,2 0,2 0,4 12,0-1,2 42,-6 219,-6-162,8 36,0-11,-8 68,-2-57,10 19,4 49,-14 158,-5-258,-4 202,11-237,-13 663,10-350,2-64,-17-118,6-110,5 44,-1 116,-1-12,9-100,-19 123,8-156,6 33,-4 83,3-203,-2 0,-3 0,-7 12,-23 58,-6 23,41-127,0 0,2 0,2 1,0 17,3-1,2-1,2 1,2-1,2-1,3 1,5 11,-8-28,11 32,-2 1,-2 1,-4 0,0 12,9 191,-18-243,1 1,2-1,0 0,1 0,1-1,10 21,-7-19,-1 1,-2 0,0 0,-2 1,2 12,-3 29,-3 0,-5 39,1 4,2-96,0 30,5 43,-3-71,1 0,0 0,1 0,1-1,0 1,1-1,5 7,-1 2,0 0,-2 1,0 0,-2 0,3 23,4 10,-6-31,2 0,7 13,-7-17,0 2,-1-1,-1 6,25 83,-21-76,-1 0,-2 1,2 17,13 183,-8 111,-31 328,12-557,2-31,-3 0,-7 17,9-86,-12 73,-1 76,11-100,-7 22,4-32,2 1,3 11,3-66,0 1,1 0,-1-1,1 1,0-1,0 1,1-1,0 0,0 1,0-1,0 0,0 0,1 0,-1 0,2 0,6 7,1-1,0 0,0 0,3 0,-2-1,-1 0,0 1,0 1,-1 0,1 3,-2 1,1 0,-2 0,0 1,-1 0,4 13,-7-18,-1-5,0 0,1 0,0-1,0 1,1-1,-1 0,1 0,0-1,1 1,-1-1,1 0,-1-1,1 1,2 0,2 1,0 2,-1-1,0 1,0 1,-1 0,51 63,-49-56,1-1,0 0,1 0,1-2,0 1,0-2,2 1,-1-2,12 7,-19-14,0 1,-1-1,1 2,-1-1,0 1,0 0,-1 0,0 0,0 1,0 0,2 3,0-1,-1 0,1 0,1-1,-1 0,1-1,1 0,-1 0,1-1,0 0,0 0,0-1,1 0,0-1,-1 0,1 0,0-1,3 0,26 2,0-1,0-1,38-5,-42 2,206-17,167-36,-83 8,-146 29,1 8,6 8,462-16,-35-1,-513 15,40-10,-62 5,1 3,57 5,-119 2,0 1,-1 0,0 1,2 2,54 11,163 7,47 7,-194-17,101 16,1-7,86-6,-26-8,-124-2,-47-1,70 17,7 1,-125-21,34 5,0-3,0-2,32-5,-74 0,-1-1,22-7,-35 8,-1-1,1 1,-1-2,0 1,0-2,0 1,0-1,-1 0,1 0,-6 2,0 1,0-1,0 1,0-1,-1 0,1 0,-1 0,0 0,0 0,0 0,0 0,1-4,4-44,-4 31,5-83,-6 63,1 1,4-5,0-14,-2-1,-3 0,-4-13,2-13,4-345,-7 133,-14-488,-1 229,20 345,20-131,16 22,30-387,-69 516,-8 0,-18-77,24 233,-28-395,19-78,14-395,12 503,-2 77,-17-108,-43-1352,126 230,-76 1525,27-296,5-108,-10-24,-6 147,16-145,-3 55,-27 360,3-60,-4 0,-8-61,-9 23,0 9,3-115,13-284,0 522,-1 1,-1-1,1 0,-1 0,1 1,-1-1,-1 1,1-1,0 1,-1-1,0 1,0 0,-1-1,1 1,-1 1,0-1,0 0,0 1,0-1,-1 1,1 0,-1 0,0 0,0 1,0-1,0 1,-1 0,1 0,0 0,-5 0,-23-8,-1 1,1 2,-2 2,-23-2,-139 0,146 6,-247 1,-116 20,-551 29,773-46,-390 19,33 36,514-54,0-2,0-2,-1-1,-10-2,-134-24,99 14,-62-8,-274-50,321 54,-1 5,-90-1,-196 13,159 2,30-3,-218 3,372-1,-1 3,1 1,0 1,0 3,-17 6,28-7,-2-2,1 0,-28 0,-15 4,12-4,43-5,0 1,1 0,-1 2,0-1,1 2,-2 1,4-2,0 0,0-1,-1 0,1-1,-1-1,1 0,-5-1,8 0,-16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8T12:21:43.462"/>
    </inkml:context>
    <inkml:brush xml:id="br0">
      <inkml:brushProperty name="width" value="0.35" units="cm"/>
      <inkml:brushProperty name="height" value="0.35" units="cm"/>
      <inkml:brushProperty name="color" value="#E71224"/>
      <inkml:brushProperty name="ignorePressure" value="1"/>
    </inkml:brush>
  </inkml:definitions>
  <inkml:trace contextRef="#ctx0" brushRef="#br0">0 68,'75'-22,"-30"9,22-10,-61 21,0 0,-1 1,1-1,0 1,0 0,0 1,0 0,0 0,0 0,4 1,59 15,-19-3,75 5,2-5,9-5,-40-1,76 3,-63-13,-28 1,61 6,-16 23,34-11,0-7,25-7,-171-3,0 2,0 0,1 0,-1 1,0 1,0 0,9 4,-18-5,-1 0,1 0,0 1,-1 0,0-1,0 2,1-1,-2 0,1 1,0 0,-1 0,0 0,0 0,0 0,0 1,-1-1,1 1,-1 0,0-1,-1 1,1 0,0 4,0 15,2 8,-3-30,-1-1,1 1,0-1,-1 0,1 0,0 0,0 1,0-1,0 0,0 0,1 0,-1 0,0-1,0 1,1 0,-1 0,0-1,1 1,-1-1,0 1,2-1,25 6,1-2,-1-1,1-1,0-1,12-3,13 2,288-1,421 11,-485-3,113 9,-64 0,148-17,-340-7,28-10,-43 4,103 1,-12 15,260-3,-352-7,67-15,-2 0,-169 20,0 0,0-1,-1 0,1-1,2-2,-2 1,1 0,0 1,0 1,3 0,-4 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35:25.122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0 686,'3'-65,"9"-52,2-26,-11 112,1 0,3-10,-1 12,-2 0,1-25,-5-56,0 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35:28.206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0 659,'0'-624,"0"589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35:32.738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1 1333,'17'-487,"-5"222,2 39,1-105,-15 307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35:33.856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0 422,'0'-5,"0"-6,0-6,0-6,0-2,5-3,2-1,-1 0,4-6,0-5,3-1,-1 1,-2 3,-3 3,-2 7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35:35.208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59 1011,'2'-123,"0"40,-3 1,-3-1,-11-51,-2 29,4 0,4-1,6-46,3 115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35:36.159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1 307,'0'-5,"0"-6,0-6,0-5,0-3,0-3,0-1,0-1,0 1,0 0,0 0,0 0,0 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38:55.818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29 645,'2'-59,"1"1,9-39,-5 52,-2 1,-2-15,-2 44,-2 0,0 0,-1 1,0-1,-1 0,0 1,-2 0,-4-13,2 11,1-1,0 0,1 0,1 0,-1-12,3 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39:59.768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209 526,'1'-108,"1"11,-6-35,4 128,-1 0,1-1,-1 1,0 0,0 0,-1 0,1 0,-1 0,0 1,0-1,0 0,0 1,-1-1,1 1,-1 0,0 0,0 0,-6-4,0 1,0-1,-1 2,0 0,-6-3,-12-6,17 8,1 0,0-1,0-1,0 0,-2-3,-10-12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28:02.875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396 0,'-13'12,"-1"-1,0 0,0-2,-3 2,-12 8,24-16,-35 24,0 3,1 1,2 2,26-22,0 0,0 1,1 1,1 0,0 0,1 1,1 0,0 0,0 1,2-1,-3 9,-1 19,1 0,2 1,0 31,4 128,3-124,-1-49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35:18.505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143 1,'-2'0,"0"0,-1 1,1 0,0-1,0 1,0 0,0 0,0 0,0 1,0-1,0 0,1 1,-1-1,0 1,1-1,-1 1,1 0,0 0,-1 0,1 0,0 0,0 0,0 0,0 0,1 0,-1 0,0 2,-2 8,0 0,1 0,0 1,0 5,0 39,2-41,0 0,-1-1,-1 1,0 0,-1 0,-1-1,-5 15,-4 6,1 0,1 1,2 0,2 1,-2 36,7-48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35:20.491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28 1,'2'137,"1"-9,-9 35,-18 21,22-154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40:44.757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189 0,'0'34,"-2"-1,-2 7,3-27,-2-1,1 0,-2-1,0 1,0-1,-1 1,-4 6,-15 24,2 1,2 1,-11 38,20-51,-1 0,-10 19,14-35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41:14.123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1 0,'0'1138,"1"-1105,1 1,2-1,1 1,2-1,7 19,-7-21,0 1,-2-1,-1 1,-2 12,-2 129,-2-91,2-57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1-07T00:42:46.297"/>
    </inkml:context>
    <inkml:brush xml:id="br0">
      <inkml:brushProperty name="width" value="0.2" units="cm"/>
      <inkml:brushProperty name="height" value="0.2" units="cm"/>
      <inkml:brushProperty name="color" value="#489793"/>
      <inkml:brushProperty name="ignorePressure" value="1"/>
    </inkml:brush>
  </inkml:definitions>
  <inkml:trace contextRef="#ctx0" brushRef="#br0">284 1,'-41'37,"24"-22,0 1,-7 9,-12 15,21-23,0 0,0 0,2 2,1-1,-6 11,9-10,-1 1,2-1,1 1,0 1,2-1,0 1,1 0,1 0,1 0,1 8,2 36,0-34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39876-A012-4251-8685-7BCA2F72503B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C82C3-2775-43D0-AC1F-9224D4F9858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59848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urnalism.org/2017/09/07/news-use-across-social-media-platforms-2017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cnet.com/news/youtube-ces-2018-neal-mohan/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ournalism.org/2017/09/07/news-use-across-social-media-platforms-2017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cnet.com/news/youtube-ces-2018-neal-mohan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</a:t>
            </a:r>
            <a:r>
              <a:rPr lang="en-AU" dirty="0">
                <a:hlinkClick r:id="rId3"/>
              </a:rPr>
              <a:t>https://www.journalism.org/2017/09/07/news-use-across-social-media-platforms-2017/</a:t>
            </a:r>
            <a:br>
              <a:rPr lang="en-AU" dirty="0"/>
            </a:br>
            <a:r>
              <a:rPr lang="en-AU" dirty="0"/>
              <a:t>2 </a:t>
            </a:r>
            <a:r>
              <a:rPr lang="en-AU" dirty="0">
                <a:hlinkClick r:id="rId4"/>
              </a:rPr>
              <a:t>https://www.cnet.com/news/youtube-ces-2018-neal-mohan/</a:t>
            </a:r>
            <a:r>
              <a:rPr lang="en-AU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1C82C3-2775-43D0-AC1F-9224D4F98584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70009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</a:t>
            </a:r>
            <a:r>
              <a:rPr lang="en-AU" dirty="0">
                <a:hlinkClick r:id="rId3"/>
              </a:rPr>
              <a:t>https://www.journalism.org/2017/09/07/news-use-across-social-media-platforms-2017/</a:t>
            </a:r>
            <a:br>
              <a:rPr lang="en-AU" dirty="0"/>
            </a:br>
            <a:r>
              <a:rPr lang="en-AU" dirty="0"/>
              <a:t>2 </a:t>
            </a:r>
            <a:r>
              <a:rPr lang="en-AU" dirty="0">
                <a:hlinkClick r:id="rId4"/>
              </a:rPr>
              <a:t>https://www.cnet.com/news/youtube-ces-2018-neal-mohan/</a:t>
            </a:r>
            <a:r>
              <a:rPr lang="en-AU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1C82C3-2775-43D0-AC1F-9224D4F98584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3422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4E730-993A-4935-9ABF-4ACF69E11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CA31A4-0D38-48F9-AED5-589408B5E3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4AD4BA-AFB8-422D-AE79-A5472BBF5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FB7DF4-252E-488A-A6B6-33CCA620A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66D3B5-7168-41D9-95A6-C2BBFCA50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00527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FF2AB-B5C3-4E1E-8EAE-54F353613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1D827-D5C8-40F5-BCEE-8080B8FF9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DD080-21E9-4105-8DED-9AF431C62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75E2FE-568E-45A1-BFFA-D67C37F0F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18ED9A-3DAF-4A4A-B1B6-CC2FBC210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7576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11C47-C025-47AB-AF2B-DC577BA51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3C0899-062C-4A1E-BC1C-2AA491BB4E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664B8-A9A3-4D5D-99E5-E68B18D0D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3559C-F672-46A5-B46A-8DF4D6AA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F1929-95D9-4CA0-BF3F-7E557FE77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35199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87270-DF86-4066-8502-B4F1E333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82A89D-97C2-4502-807E-D85E2EFCD7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22CEA0-316D-477E-A748-EE26A2F335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09E53D-4E4F-477E-BCF1-1BBDC41C5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E0D3A7-A39D-46EF-96CA-86CD61840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62D2D9-E37D-4F80-A570-E9E1531CC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6338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FAF39-8F1B-447C-ACBE-2FD8E40B3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3850F8-AC8E-4A58-BDB5-1ADE5A39D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E94F00-74B5-4C32-8EEF-C5304A1B46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D5979D-34B7-4160-99A1-CCC10962F3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D9C316-670D-48D8-9DF3-DA9D497B98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F849D9-4B33-46E8-9310-0FC4C1EF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B4AF58-CC30-4319-9D39-60B1C3AF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78F0FC-37E1-4F7E-AB85-D8777CCB6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8453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66EB7-054D-419E-A3D0-731EF3C7A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2A01D9-61E9-4E55-BC5D-9026230AC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399B1D-FD00-4049-8AD9-08255B0F8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02D92C-CE73-40E5-9CF2-4D3575CB4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1289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947A02-9663-4338-B127-A9F4C294D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B64957-7E6B-4960-A92D-1D27A7104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C55A2-62FF-442A-BABB-C81724BB4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84387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7BB5F-BFF5-4D9F-9EE5-CDD7159EA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E7E45D-A449-4BC3-B0C3-E153EC4029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FD99E7-43AE-49E6-8A8B-399A00EF9C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B4263-36D8-43A6-9171-7D4F3171E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AFECCB-97BF-4312-92EF-8F1CABEB4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15907-0DAE-4496-A5F8-D08D58B43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71956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0C402-741E-4BCE-AF79-6E83552B3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46798F1-0370-4E59-9FAC-3CF583AE05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39C6D-00C9-43FB-8A08-CF7AC896B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1CA059-D42E-42AA-8056-7D5D2C49C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2DC9D3-0643-43CE-A52F-4F2AFF4B4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5A05A3-416F-4175-AF72-9AEB553E9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7123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4EB8-A623-4DE2-9DC5-B4299AEFA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3DEFCA-646D-4C2C-B5CC-1F7CEDDE8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D2BD8-210F-4025-A5D1-BBFE6141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82EEB-A26F-4E33-A84A-F61C7C55D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C6D70C-3F37-4F62-8C96-E06BC3D7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1531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9CE260-E20F-4E16-8081-795BE7A2D0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52CDFD-1DF6-4D08-963F-A6C8C01A54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77E61-D9C0-417A-9B40-155DE66A3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D3193-F3AD-4C3E-B06B-5F4012EF9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3D520B-BF6F-4565-B8DF-85A202655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7600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50DA4A-1DB2-44EB-8F02-933852FFD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546A41-46D1-4F17-B5FC-A13375B00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797BB-B364-4AF7-9322-A330E9362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092B0-73CF-4A59-BAE6-7BA23E730703}" type="datetimeFigureOut">
              <a:rPr lang="en-AU" smtClean="0"/>
              <a:t>7/01/2020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FE207-80A1-4F62-9FAE-E4792B48E3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C5704-4583-4AF6-B279-D2F0336AA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B036F-1D3E-4A50-A374-C77D7ECD7D6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639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eg"/><Relationship Id="rId4" Type="http://schemas.microsoft.com/office/2007/relationships/hdphoto" Target="../media/hdphoto2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sv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customXml" Target="../ink/ink8.xml"/><Relationship Id="rId18" Type="http://schemas.openxmlformats.org/officeDocument/2006/relationships/image" Target="../media/image55.png"/><Relationship Id="rId26" Type="http://schemas.openxmlformats.org/officeDocument/2006/relationships/image" Target="../media/image59.png"/><Relationship Id="rId3" Type="http://schemas.openxmlformats.org/officeDocument/2006/relationships/customXml" Target="../ink/ink3.xml"/><Relationship Id="rId21" Type="http://schemas.openxmlformats.org/officeDocument/2006/relationships/customXml" Target="../ink/ink12.xml"/><Relationship Id="rId7" Type="http://schemas.openxmlformats.org/officeDocument/2006/relationships/customXml" Target="../ink/ink5.xml"/><Relationship Id="rId12" Type="http://schemas.openxmlformats.org/officeDocument/2006/relationships/image" Target="../media/image52.png"/><Relationship Id="rId17" Type="http://schemas.openxmlformats.org/officeDocument/2006/relationships/customXml" Target="../ink/ink10.xml"/><Relationship Id="rId25" Type="http://schemas.openxmlformats.org/officeDocument/2006/relationships/customXml" Target="../ink/ink14.xml"/><Relationship Id="rId2" Type="http://schemas.openxmlformats.org/officeDocument/2006/relationships/image" Target="../media/image47.jpeg"/><Relationship Id="rId16" Type="http://schemas.openxmlformats.org/officeDocument/2006/relationships/image" Target="../media/image54.png"/><Relationship Id="rId20" Type="http://schemas.openxmlformats.org/officeDocument/2006/relationships/image" Target="../media/image56.png"/><Relationship Id="rId29" Type="http://schemas.openxmlformats.org/officeDocument/2006/relationships/customXml" Target="../ink/ink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11" Type="http://schemas.openxmlformats.org/officeDocument/2006/relationships/customXml" Target="../ink/ink7.xml"/><Relationship Id="rId24" Type="http://schemas.openxmlformats.org/officeDocument/2006/relationships/image" Target="../media/image58.png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23" Type="http://schemas.openxmlformats.org/officeDocument/2006/relationships/customXml" Target="../ink/ink13.xml"/><Relationship Id="rId28" Type="http://schemas.openxmlformats.org/officeDocument/2006/relationships/image" Target="../media/image60.png"/><Relationship Id="rId10" Type="http://schemas.openxmlformats.org/officeDocument/2006/relationships/image" Target="../media/image51.png"/><Relationship Id="rId19" Type="http://schemas.openxmlformats.org/officeDocument/2006/relationships/customXml" Target="../ink/ink11.xml"/><Relationship Id="rId4" Type="http://schemas.openxmlformats.org/officeDocument/2006/relationships/image" Target="../media/image48.png"/><Relationship Id="rId9" Type="http://schemas.openxmlformats.org/officeDocument/2006/relationships/customXml" Target="../ink/ink6.xml"/><Relationship Id="rId14" Type="http://schemas.openxmlformats.org/officeDocument/2006/relationships/image" Target="../media/image53.png"/><Relationship Id="rId22" Type="http://schemas.openxmlformats.org/officeDocument/2006/relationships/image" Target="../media/image57.png"/><Relationship Id="rId27" Type="http://schemas.openxmlformats.org/officeDocument/2006/relationships/customXml" Target="../ink/ink15.xml"/><Relationship Id="rId30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1396D0-1375-4B79-804A-FBC794EFE2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924"/>
          <a:stretch/>
        </p:blipFill>
        <p:spPr>
          <a:xfrm>
            <a:off x="163287" y="1"/>
            <a:ext cx="11896921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271415-6C6C-4770-BAEB-8A120FF14DBF}"/>
              </a:ext>
            </a:extLst>
          </p:cNvPr>
          <p:cNvSpPr/>
          <p:nvPr/>
        </p:nvSpPr>
        <p:spPr>
          <a:xfrm>
            <a:off x="15747" y="2004391"/>
            <a:ext cx="12192000" cy="1077218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atin typeface="+mj-lt"/>
                <a:cs typeface="Segoe UI Light" panose="020B0502040204020203" pitchFamily="34" charset="0"/>
              </a:rPr>
              <a:t>Algorithmic Extremism</a:t>
            </a:r>
          </a:p>
          <a:p>
            <a:pPr algn="ctr"/>
            <a:r>
              <a:rPr lang="en-US" sz="2400" dirty="0">
                <a:cs typeface="Segoe UI Light" panose="020B0502040204020203" pitchFamily="34" charset="0"/>
              </a:rPr>
              <a:t>Examining YouTube’s Rabbit Hole of Radicalization </a:t>
            </a:r>
            <a:endParaRPr lang="en-AU" sz="2400" dirty="0">
              <a:cs typeface="Segoe UI Light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EEB95A-F939-45EA-9987-F7FBBEC5AACD}"/>
              </a:ext>
            </a:extLst>
          </p:cNvPr>
          <p:cNvSpPr/>
          <p:nvPr/>
        </p:nvSpPr>
        <p:spPr>
          <a:xfrm>
            <a:off x="15747" y="5614619"/>
            <a:ext cx="12075955" cy="871713"/>
          </a:xfrm>
          <a:prstGeom prst="rect">
            <a:avLst/>
          </a:prstGeom>
          <a:solidFill>
            <a:schemeClr val="bg1">
              <a:alpha val="79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>
                <a:cs typeface="Segoe UI" panose="020B0502040204020203" pitchFamily="34" charset="0"/>
              </a:rPr>
              <a:t>Ann Zaitsev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rPr>
              <a:t>- </a:t>
            </a:r>
            <a:r>
              <a:rPr lang="en-AU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rPr>
              <a:t>University of California, Berkeley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cs typeface="Segoe UI" panose="020B0502040204020203" pitchFamily="34" charset="0"/>
              </a:rPr>
              <a:t>Mark Ledwich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cs typeface="Segoe UI" panose="020B0502040204020203" pitchFamily="34" charset="0"/>
              </a:rPr>
              <a:t>- Unaffiliated</a:t>
            </a:r>
          </a:p>
        </p:txBody>
      </p:sp>
    </p:spTree>
    <p:extLst>
      <p:ext uri="{BB962C8B-B14F-4D97-AF65-F5344CB8AC3E}">
        <p14:creationId xmlns:p14="http://schemas.microsoft.com/office/powerpoint/2010/main" val="22616349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7245441" y="188910"/>
            <a:ext cx="2715259" cy="514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b="1" dirty="0"/>
              <a:t>Recommendations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5AF30887-C81D-4444-883E-D60A73702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526" y="785492"/>
            <a:ext cx="8648311" cy="568642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520DACB-3108-4ECF-9F60-75D9EFE1A821}"/>
                  </a:ext>
                </a:extLst>
              </p14:cNvPr>
              <p14:cNvContentPartPr/>
              <p14:nvPr/>
            </p14:nvContentPartPr>
            <p14:xfrm>
              <a:off x="7021930" y="1021150"/>
              <a:ext cx="2767320" cy="5545440"/>
            </p14:xfrm>
          </p:contentPart>
        </mc:Choice>
        <mc:Fallback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520DACB-3108-4ECF-9F60-75D9EFE1A8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59290" y="958510"/>
                <a:ext cx="2892960" cy="567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B701299B-891A-41E4-8101-62A25708088A}"/>
                  </a:ext>
                </a:extLst>
              </p14:cNvPr>
              <p14:cNvContentPartPr/>
              <p14:nvPr/>
            </p14:nvContentPartPr>
            <p14:xfrm>
              <a:off x="7162690" y="2045350"/>
              <a:ext cx="2533680" cy="139320"/>
            </p14:xfrm>
          </p:contentPart>
        </mc:Choice>
        <mc:Fallback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B701299B-891A-41E4-8101-62A25708088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099690" y="1982710"/>
                <a:ext cx="2659320" cy="264960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41BCFA33-7D60-4AF9-B768-D7EF2F84C216}"/>
              </a:ext>
            </a:extLst>
          </p:cNvPr>
          <p:cNvSpPr txBox="1"/>
          <p:nvPr/>
        </p:nvSpPr>
        <p:spPr>
          <a:xfrm>
            <a:off x="10278415" y="1368943"/>
            <a:ext cx="2715259" cy="514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b="1" dirty="0"/>
              <a:t>Up next</a:t>
            </a:r>
          </a:p>
        </p:txBody>
      </p:sp>
      <p:sp>
        <p:nvSpPr>
          <p:cNvPr id="29" name="Arrow: Down 28">
            <a:extLst>
              <a:ext uri="{FF2B5EF4-FFF2-40B4-BE49-F238E27FC236}">
                <a16:creationId xmlns:a16="http://schemas.microsoft.com/office/drawing/2014/main" id="{A87E9423-328C-45A6-A309-1CB22842D461}"/>
              </a:ext>
            </a:extLst>
          </p:cNvPr>
          <p:cNvSpPr/>
          <p:nvPr/>
        </p:nvSpPr>
        <p:spPr>
          <a:xfrm>
            <a:off x="8043620" y="526942"/>
            <a:ext cx="676503" cy="376379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9A5BC0D5-8079-4923-9216-41B24772A3E5}"/>
              </a:ext>
            </a:extLst>
          </p:cNvPr>
          <p:cNvSpPr/>
          <p:nvPr/>
        </p:nvSpPr>
        <p:spPr>
          <a:xfrm rot="5400000">
            <a:off x="9804194" y="1293413"/>
            <a:ext cx="443779" cy="489165"/>
          </a:xfrm>
          <a:prstGeom prst="downArrow">
            <a:avLst/>
          </a:prstGeom>
          <a:solidFill>
            <a:srgbClr val="FF000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8729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193040" y="620392"/>
            <a:ext cx="2529840" cy="55046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latin typeface="+mj-lt"/>
              </a:rPr>
              <a:t>YouTube’s Political Influence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BC2605D-D841-4EA2-A53A-9A0556D1A3F5}"/>
              </a:ext>
            </a:extLst>
          </p:cNvPr>
          <p:cNvGrpSpPr/>
          <p:nvPr/>
        </p:nvGrpSpPr>
        <p:grpSpPr>
          <a:xfrm>
            <a:off x="3112537" y="628443"/>
            <a:ext cx="8141424" cy="1568455"/>
            <a:chOff x="3112537" y="628443"/>
            <a:chExt cx="8141424" cy="1568455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000C0FC-7557-4500-81B6-2D6432EDA376}"/>
                </a:ext>
              </a:extLst>
            </p:cNvPr>
            <p:cNvSpPr/>
            <p:nvPr/>
          </p:nvSpPr>
          <p:spPr>
            <a:xfrm>
              <a:off x="3112537" y="628443"/>
              <a:ext cx="8135112" cy="1567781"/>
            </a:xfrm>
            <a:prstGeom prst="roundRect">
              <a:avLst>
                <a:gd name="adj" fmla="val 10000"/>
              </a:avLst>
            </a:prstGeom>
            <a:solidFill>
              <a:srgbClr val="489793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Rectangle 4" descr="Laptop">
              <a:extLst>
                <a:ext uri="{FF2B5EF4-FFF2-40B4-BE49-F238E27FC236}">
                  <a16:creationId xmlns:a16="http://schemas.microsoft.com/office/drawing/2014/main" id="{D65E6D24-45A2-4222-BEAD-DAD6CD62D79F}"/>
                </a:ext>
              </a:extLst>
            </p:cNvPr>
            <p:cNvSpPr/>
            <p:nvPr/>
          </p:nvSpPr>
          <p:spPr>
            <a:xfrm>
              <a:off x="3586790" y="981868"/>
              <a:ext cx="862280" cy="862280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1501DDE-3AAF-40BE-8B96-5CC507C471B0}"/>
                </a:ext>
              </a:extLst>
            </p:cNvPr>
            <p:cNvSpPr/>
            <p:nvPr/>
          </p:nvSpPr>
          <p:spPr>
            <a:xfrm>
              <a:off x="4923325" y="629117"/>
              <a:ext cx="3660800" cy="1567781"/>
            </a:xfrm>
            <a:custGeom>
              <a:avLst/>
              <a:gdLst>
                <a:gd name="connsiteX0" fmla="*/ 0 w 3660800"/>
                <a:gd name="connsiteY0" fmla="*/ 0 h 1567781"/>
                <a:gd name="connsiteX1" fmla="*/ 3660800 w 3660800"/>
                <a:gd name="connsiteY1" fmla="*/ 0 h 1567781"/>
                <a:gd name="connsiteX2" fmla="*/ 3660800 w 3660800"/>
                <a:gd name="connsiteY2" fmla="*/ 1567781 h 1567781"/>
                <a:gd name="connsiteX3" fmla="*/ 0 w 3660800"/>
                <a:gd name="connsiteY3" fmla="*/ 1567781 h 1567781"/>
                <a:gd name="connsiteX4" fmla="*/ 0 w 3660800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0800" h="1567781">
                  <a:moveTo>
                    <a:pt x="0" y="0"/>
                  </a:moveTo>
                  <a:lnTo>
                    <a:pt x="3660800" y="0"/>
                  </a:lnTo>
                  <a:lnTo>
                    <a:pt x="3660800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solidFill>
                    <a:schemeClr val="bg1"/>
                  </a:solidFill>
                </a:rPr>
                <a:t>Soft power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C2F5961-7CDE-44E1-A6A4-D21895891779}"/>
                </a:ext>
              </a:extLst>
            </p:cNvPr>
            <p:cNvSpPr/>
            <p:nvPr/>
          </p:nvSpPr>
          <p:spPr>
            <a:xfrm>
              <a:off x="7232256" y="628443"/>
              <a:ext cx="4021705" cy="1567781"/>
            </a:xfrm>
            <a:custGeom>
              <a:avLst/>
              <a:gdLst>
                <a:gd name="connsiteX0" fmla="*/ 0 w 4021705"/>
                <a:gd name="connsiteY0" fmla="*/ 0 h 1567781"/>
                <a:gd name="connsiteX1" fmla="*/ 4021705 w 4021705"/>
                <a:gd name="connsiteY1" fmla="*/ 0 h 1567781"/>
                <a:gd name="connsiteX2" fmla="*/ 4021705 w 4021705"/>
                <a:gd name="connsiteY2" fmla="*/ 1567781 h 1567781"/>
                <a:gd name="connsiteX3" fmla="*/ 0 w 4021705"/>
                <a:gd name="connsiteY3" fmla="*/ 1567781 h 1567781"/>
                <a:gd name="connsiteX4" fmla="*/ 0 w 4021705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21705" h="1567781">
                  <a:moveTo>
                    <a:pt x="0" y="0"/>
                  </a:moveTo>
                  <a:lnTo>
                    <a:pt x="4021705" y="0"/>
                  </a:lnTo>
                  <a:lnTo>
                    <a:pt x="4021705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>
                  <a:solidFill>
                    <a:schemeClr val="bg1"/>
                  </a:solidFill>
                </a:rPr>
                <a:t>18% of US adults watch YouTube for news (pew 2017)</a:t>
              </a:r>
            </a:p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>
                  <a:solidFill>
                    <a:schemeClr val="bg1"/>
                  </a:solidFill>
                </a:rPr>
                <a:t>70% of watch time is from recommendations (google)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C5C17B1-83ED-42DA-8F1D-E688D9442EDF}"/>
              </a:ext>
            </a:extLst>
          </p:cNvPr>
          <p:cNvGrpSpPr/>
          <p:nvPr/>
        </p:nvGrpSpPr>
        <p:grpSpPr>
          <a:xfrm>
            <a:off x="3150610" y="2588845"/>
            <a:ext cx="8135112" cy="1624048"/>
            <a:chOff x="3150610" y="2588845"/>
            <a:chExt cx="8135112" cy="162404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E7913B1B-DAB2-4CAC-B370-79D818BE5CC5}"/>
                </a:ext>
              </a:extLst>
            </p:cNvPr>
            <p:cNvSpPr/>
            <p:nvPr/>
          </p:nvSpPr>
          <p:spPr>
            <a:xfrm>
              <a:off x="3150610" y="2645112"/>
              <a:ext cx="8135112" cy="1567781"/>
            </a:xfrm>
            <a:prstGeom prst="roundRect">
              <a:avLst>
                <a:gd name="adj" fmla="val 10000"/>
              </a:avLst>
            </a:prstGeom>
            <a:solidFill>
              <a:srgbClr val="489793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300FB34-ACF8-4233-AF07-BF5E47CA9D77}"/>
                </a:ext>
              </a:extLst>
            </p:cNvPr>
            <p:cNvSpPr/>
            <p:nvPr/>
          </p:nvSpPr>
          <p:spPr>
            <a:xfrm>
              <a:off x="3586790" y="2941595"/>
              <a:ext cx="862280" cy="862280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CE681EE-08B5-42D1-A788-2DA10228133E}"/>
                </a:ext>
              </a:extLst>
            </p:cNvPr>
            <p:cNvSpPr/>
            <p:nvPr/>
          </p:nvSpPr>
          <p:spPr>
            <a:xfrm>
              <a:off x="4923325" y="2588845"/>
              <a:ext cx="3660800" cy="1567781"/>
            </a:xfrm>
            <a:custGeom>
              <a:avLst/>
              <a:gdLst>
                <a:gd name="connsiteX0" fmla="*/ 0 w 3660800"/>
                <a:gd name="connsiteY0" fmla="*/ 0 h 1567781"/>
                <a:gd name="connsiteX1" fmla="*/ 3660800 w 3660800"/>
                <a:gd name="connsiteY1" fmla="*/ 0 h 1567781"/>
                <a:gd name="connsiteX2" fmla="*/ 3660800 w 3660800"/>
                <a:gd name="connsiteY2" fmla="*/ 1567781 h 1567781"/>
                <a:gd name="connsiteX3" fmla="*/ 0 w 3660800"/>
                <a:gd name="connsiteY3" fmla="*/ 1567781 h 1567781"/>
                <a:gd name="connsiteX4" fmla="*/ 0 w 3660800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0800" h="1567781">
                  <a:moveTo>
                    <a:pt x="0" y="0"/>
                  </a:moveTo>
                  <a:lnTo>
                    <a:pt x="3660800" y="0"/>
                  </a:lnTo>
                  <a:lnTo>
                    <a:pt x="3660800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solidFill>
                    <a:schemeClr val="bg1"/>
                  </a:solidFill>
                </a:rPr>
                <a:t>Transparency</a:t>
              </a: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F72F5C3-5CA4-45EA-A243-99C8FBAB62E2}"/>
                </a:ext>
              </a:extLst>
            </p:cNvPr>
            <p:cNvSpPr/>
            <p:nvPr/>
          </p:nvSpPr>
          <p:spPr>
            <a:xfrm>
              <a:off x="7239013" y="2645112"/>
              <a:ext cx="4046709" cy="1567781"/>
            </a:xfrm>
            <a:custGeom>
              <a:avLst/>
              <a:gdLst>
                <a:gd name="connsiteX0" fmla="*/ 0 w 4046709"/>
                <a:gd name="connsiteY0" fmla="*/ 0 h 1567781"/>
                <a:gd name="connsiteX1" fmla="*/ 4046709 w 4046709"/>
                <a:gd name="connsiteY1" fmla="*/ 0 h 1567781"/>
                <a:gd name="connsiteX2" fmla="*/ 4046709 w 4046709"/>
                <a:gd name="connsiteY2" fmla="*/ 1567781 h 1567781"/>
                <a:gd name="connsiteX3" fmla="*/ 0 w 4046709"/>
                <a:gd name="connsiteY3" fmla="*/ 1567781 h 1567781"/>
                <a:gd name="connsiteX4" fmla="*/ 0 w 4046709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6709" h="1567781">
                  <a:moveTo>
                    <a:pt x="0" y="0"/>
                  </a:moveTo>
                  <a:lnTo>
                    <a:pt x="4046709" y="0"/>
                  </a:lnTo>
                  <a:lnTo>
                    <a:pt x="4046709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Strategic communication</a:t>
              </a:r>
            </a:p>
            <a:p>
              <a:pPr marL="0" lvl="0" indent="0" algn="l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kern="1200" dirty="0">
                  <a:solidFill>
                    <a:schemeClr val="bg1"/>
                  </a:solidFill>
                </a:rPr>
                <a:t>Like the weather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4465EA3-21DC-4F2F-8836-488EF73C6ED1}"/>
              </a:ext>
            </a:extLst>
          </p:cNvPr>
          <p:cNvGrpSpPr/>
          <p:nvPr/>
        </p:nvGrpSpPr>
        <p:grpSpPr>
          <a:xfrm>
            <a:off x="3112537" y="4548572"/>
            <a:ext cx="8135112" cy="1568455"/>
            <a:chOff x="3112537" y="4548572"/>
            <a:chExt cx="8135112" cy="156845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9E7C082B-7978-4C87-BCE9-6CD63C9D1D13}"/>
                </a:ext>
              </a:extLst>
            </p:cNvPr>
            <p:cNvSpPr/>
            <p:nvPr/>
          </p:nvSpPr>
          <p:spPr>
            <a:xfrm>
              <a:off x="3112537" y="4549246"/>
              <a:ext cx="8135112" cy="1567781"/>
            </a:xfrm>
            <a:prstGeom prst="roundRect">
              <a:avLst>
                <a:gd name="adj" fmla="val 10000"/>
              </a:avLst>
            </a:prstGeom>
            <a:solidFill>
              <a:srgbClr val="489793"/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9338757-F12B-4A7D-8FCE-DB7CCF25D89E}"/>
                </a:ext>
              </a:extLst>
            </p:cNvPr>
            <p:cNvSpPr/>
            <p:nvPr/>
          </p:nvSpPr>
          <p:spPr>
            <a:xfrm>
              <a:off x="3586790" y="4901323"/>
              <a:ext cx="862280" cy="862280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B515472D-984D-4EE4-B768-AC84A557BEA3}"/>
                </a:ext>
              </a:extLst>
            </p:cNvPr>
            <p:cNvSpPr/>
            <p:nvPr/>
          </p:nvSpPr>
          <p:spPr>
            <a:xfrm>
              <a:off x="4923325" y="4548572"/>
              <a:ext cx="6320781" cy="1567781"/>
            </a:xfrm>
            <a:custGeom>
              <a:avLst/>
              <a:gdLst>
                <a:gd name="connsiteX0" fmla="*/ 0 w 6320781"/>
                <a:gd name="connsiteY0" fmla="*/ 0 h 1567781"/>
                <a:gd name="connsiteX1" fmla="*/ 6320781 w 6320781"/>
                <a:gd name="connsiteY1" fmla="*/ 0 h 1567781"/>
                <a:gd name="connsiteX2" fmla="*/ 6320781 w 6320781"/>
                <a:gd name="connsiteY2" fmla="*/ 1567781 h 1567781"/>
                <a:gd name="connsiteX3" fmla="*/ 0 w 6320781"/>
                <a:gd name="connsiteY3" fmla="*/ 1567781 h 1567781"/>
                <a:gd name="connsiteX4" fmla="*/ 0 w 6320781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20781" h="1567781">
                  <a:moveTo>
                    <a:pt x="0" y="0"/>
                  </a:moveTo>
                  <a:lnTo>
                    <a:pt x="6320781" y="0"/>
                  </a:lnTo>
                  <a:lnTo>
                    <a:pt x="6320781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solidFill>
                    <a:schemeClr val="bg1"/>
                  </a:solidFill>
                </a:rPr>
                <a:t>Public interest research and journalism</a:t>
              </a: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7E80450-7E9A-4C04-A36B-583B0A27A4F1}"/>
              </a:ext>
            </a:extLst>
          </p:cNvPr>
          <p:cNvCxnSpPr>
            <a:cxnSpLocks/>
          </p:cNvCxnSpPr>
          <p:nvPr/>
        </p:nvCxnSpPr>
        <p:spPr>
          <a:xfrm>
            <a:off x="2381250" y="466725"/>
            <a:ext cx="0" cy="607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526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A8A63E7-F5EF-4C0D-9FA5-D0814ECEE368}"/>
              </a:ext>
            </a:extLst>
          </p:cNvPr>
          <p:cNvSpPr txBox="1"/>
          <p:nvPr/>
        </p:nvSpPr>
        <p:spPr>
          <a:xfrm>
            <a:off x="331663" y="200518"/>
            <a:ext cx="2827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  <a:ea typeface="+mj-ea"/>
                <a:cs typeface="+mj-cs"/>
              </a:rPr>
              <a:t>Tech Stack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C9FAD1DB-1650-4E68-8A0C-4BADC6A61B73}"/>
              </a:ext>
            </a:extLst>
          </p:cNvPr>
          <p:cNvGrpSpPr/>
          <p:nvPr/>
        </p:nvGrpSpPr>
        <p:grpSpPr>
          <a:xfrm>
            <a:off x="612495" y="846703"/>
            <a:ext cx="9957874" cy="5655596"/>
            <a:chOff x="612495" y="846703"/>
            <a:chExt cx="9957874" cy="565559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8604F6F-C5FA-4045-84AB-18048D2A28EE}"/>
                </a:ext>
              </a:extLst>
            </p:cNvPr>
            <p:cNvSpPr txBox="1"/>
            <p:nvPr/>
          </p:nvSpPr>
          <p:spPr>
            <a:xfrm>
              <a:off x="2147512" y="2084351"/>
              <a:ext cx="16706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launches</a:t>
              </a:r>
            </a:p>
            <a:p>
              <a:r>
                <a:rPr lang="en-US" sz="1400" dirty="0"/>
                <a:t>(on daily schedule)</a:t>
              </a:r>
              <a:endParaRPr lang="en-AU" sz="14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0301C63-1D58-4779-A950-4FAC26BB8685}"/>
                </a:ext>
              </a:extLst>
            </p:cNvPr>
            <p:cNvSpPr txBox="1"/>
            <p:nvPr/>
          </p:nvSpPr>
          <p:spPr>
            <a:xfrm>
              <a:off x="2049458" y="4293867"/>
              <a:ext cx="177356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Reads </a:t>
              </a:r>
            </a:p>
            <a:p>
              <a:r>
                <a:rPr lang="en-US" sz="1400" dirty="0"/>
                <a:t>(proxies if required)</a:t>
              </a:r>
              <a:endParaRPr lang="en-AU" sz="1400" dirty="0"/>
            </a:p>
          </p:txBody>
        </p:sp>
        <p:sp>
          <p:nvSpPr>
            <p:cNvPr id="19" name="Arrow: Up 18">
              <a:extLst>
                <a:ext uri="{FF2B5EF4-FFF2-40B4-BE49-F238E27FC236}">
                  <a16:creationId xmlns:a16="http://schemas.microsoft.com/office/drawing/2014/main" id="{829609ED-F690-4A1B-A776-21FF1B70332B}"/>
                </a:ext>
              </a:extLst>
            </p:cNvPr>
            <p:cNvSpPr/>
            <p:nvPr/>
          </p:nvSpPr>
          <p:spPr>
            <a:xfrm rot="10800000">
              <a:off x="1821545" y="1869960"/>
              <a:ext cx="297768" cy="879461"/>
            </a:xfrm>
            <a:prstGeom prst="upArrow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1" name="Arrow: Up 20">
              <a:extLst>
                <a:ext uri="{FF2B5EF4-FFF2-40B4-BE49-F238E27FC236}">
                  <a16:creationId xmlns:a16="http://schemas.microsoft.com/office/drawing/2014/main" id="{343DA056-28A9-4B2A-8DAE-1C8CFB138359}"/>
                </a:ext>
              </a:extLst>
            </p:cNvPr>
            <p:cNvSpPr/>
            <p:nvPr/>
          </p:nvSpPr>
          <p:spPr>
            <a:xfrm rot="10800000">
              <a:off x="1762043" y="4134285"/>
              <a:ext cx="297768" cy="829508"/>
            </a:xfrm>
            <a:prstGeom prst="upArrow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3" name="Arrow: Up 22">
              <a:extLst>
                <a:ext uri="{FF2B5EF4-FFF2-40B4-BE49-F238E27FC236}">
                  <a16:creationId xmlns:a16="http://schemas.microsoft.com/office/drawing/2014/main" id="{2A0CCAA5-FD0F-4BBF-B2B6-26DFB02C5980}"/>
                </a:ext>
              </a:extLst>
            </p:cNvPr>
            <p:cNvSpPr/>
            <p:nvPr/>
          </p:nvSpPr>
          <p:spPr>
            <a:xfrm rot="10800000">
              <a:off x="1224505" y="4067175"/>
              <a:ext cx="297768" cy="1950242"/>
            </a:xfrm>
            <a:prstGeom prst="upArrow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5" name="Flowchart: Alternate Process 4">
              <a:extLst>
                <a:ext uri="{FF2B5EF4-FFF2-40B4-BE49-F238E27FC236}">
                  <a16:creationId xmlns:a16="http://schemas.microsoft.com/office/drawing/2014/main" id="{4FAE0325-2C98-481F-A428-935CB338F690}"/>
                </a:ext>
              </a:extLst>
            </p:cNvPr>
            <p:cNvSpPr/>
            <p:nvPr/>
          </p:nvSpPr>
          <p:spPr>
            <a:xfrm>
              <a:off x="923034" y="2901822"/>
              <a:ext cx="2464593" cy="1243012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" name="Flowchart: Alternate Process 3">
              <a:extLst>
                <a:ext uri="{FF2B5EF4-FFF2-40B4-BE49-F238E27FC236}">
                  <a16:creationId xmlns:a16="http://schemas.microsoft.com/office/drawing/2014/main" id="{74264AF4-F735-40E5-B466-8FA22F4918DE}"/>
                </a:ext>
              </a:extLst>
            </p:cNvPr>
            <p:cNvSpPr/>
            <p:nvPr/>
          </p:nvSpPr>
          <p:spPr>
            <a:xfrm>
              <a:off x="770634" y="2749422"/>
              <a:ext cx="2464593" cy="1243012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Azure Container Instances</a:t>
              </a:r>
            </a:p>
            <a:p>
              <a:pPr algn="ctr"/>
              <a:r>
                <a:rPr lang="en-US" dirty="0"/>
                <a:t>C#</a:t>
              </a:r>
              <a:endParaRPr lang="en-AU" dirty="0"/>
            </a:p>
          </p:txBody>
        </p:sp>
        <p:sp>
          <p:nvSpPr>
            <p:cNvPr id="6" name="Flowchart: Alternate Process 5">
              <a:extLst>
                <a:ext uri="{FF2B5EF4-FFF2-40B4-BE49-F238E27FC236}">
                  <a16:creationId xmlns:a16="http://schemas.microsoft.com/office/drawing/2014/main" id="{40157F0F-B267-4C09-8E94-451264E3ED4F}"/>
                </a:ext>
              </a:extLst>
            </p:cNvPr>
            <p:cNvSpPr/>
            <p:nvPr/>
          </p:nvSpPr>
          <p:spPr>
            <a:xfrm>
              <a:off x="770633" y="1408295"/>
              <a:ext cx="2515492" cy="461665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Azure Function</a:t>
              </a:r>
              <a:endParaRPr lang="en-AU" dirty="0"/>
            </a:p>
          </p:txBody>
        </p:sp>
        <p:sp>
          <p:nvSpPr>
            <p:cNvPr id="10" name="Flowchart: Alternate Process 9">
              <a:extLst>
                <a:ext uri="{FF2B5EF4-FFF2-40B4-BE49-F238E27FC236}">
                  <a16:creationId xmlns:a16="http://schemas.microsoft.com/office/drawing/2014/main" id="{2C9053D8-87BC-4FD8-8284-907EC2675DD0}"/>
                </a:ext>
              </a:extLst>
            </p:cNvPr>
            <p:cNvSpPr/>
            <p:nvPr/>
          </p:nvSpPr>
          <p:spPr>
            <a:xfrm>
              <a:off x="923033" y="6017418"/>
              <a:ext cx="9647336" cy="484881"/>
            </a:xfrm>
            <a:prstGeom prst="flowChartAlternateProcess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Azure Blob Storage</a:t>
              </a:r>
              <a:endParaRPr lang="en-AU" dirty="0"/>
            </a:p>
          </p:txBody>
        </p:sp>
        <p:sp>
          <p:nvSpPr>
            <p:cNvPr id="13" name="Flowchart: Alternate Process 12">
              <a:extLst>
                <a:ext uri="{FF2B5EF4-FFF2-40B4-BE49-F238E27FC236}">
                  <a16:creationId xmlns:a16="http://schemas.microsoft.com/office/drawing/2014/main" id="{89799B4F-6ADE-42EB-BE47-6F7F210F385B}"/>
                </a:ext>
              </a:extLst>
            </p:cNvPr>
            <p:cNvSpPr/>
            <p:nvPr/>
          </p:nvSpPr>
          <p:spPr>
            <a:xfrm>
              <a:off x="1821544" y="4969487"/>
              <a:ext cx="1630377" cy="711994"/>
            </a:xfrm>
            <a:prstGeom prst="flowChartAlternateProcess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YouTube API &amp; Website</a:t>
              </a:r>
              <a:endParaRPr lang="en-AU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8720A72-F2D7-451E-8739-9814F36B1363}"/>
                </a:ext>
              </a:extLst>
            </p:cNvPr>
            <p:cNvSpPr txBox="1"/>
            <p:nvPr/>
          </p:nvSpPr>
          <p:spPr>
            <a:xfrm>
              <a:off x="617800" y="846703"/>
              <a:ext cx="1620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COLLECTION</a:t>
              </a:r>
              <a:endParaRPr lang="en-AU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02B697C-E759-4249-9F47-52D0EE9D0CC9}"/>
                </a:ext>
              </a:extLst>
            </p:cNvPr>
            <p:cNvSpPr txBox="1"/>
            <p:nvPr/>
          </p:nvSpPr>
          <p:spPr>
            <a:xfrm>
              <a:off x="612495" y="4809905"/>
              <a:ext cx="6720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Stores</a:t>
              </a:r>
              <a:endParaRPr lang="en-AU" sz="1400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6722539-5461-4F7B-AC44-3C250D75CCE3}"/>
              </a:ext>
            </a:extLst>
          </p:cNvPr>
          <p:cNvGrpSpPr/>
          <p:nvPr/>
        </p:nvGrpSpPr>
        <p:grpSpPr>
          <a:xfrm>
            <a:off x="2967271" y="846703"/>
            <a:ext cx="6185087" cy="5184525"/>
            <a:chOff x="2967271" y="846703"/>
            <a:chExt cx="6185087" cy="5184525"/>
          </a:xfrm>
        </p:grpSpPr>
        <p:sp>
          <p:nvSpPr>
            <p:cNvPr id="25" name="Arrow: Up 24">
              <a:extLst>
                <a:ext uri="{FF2B5EF4-FFF2-40B4-BE49-F238E27FC236}">
                  <a16:creationId xmlns:a16="http://schemas.microsoft.com/office/drawing/2014/main" id="{3F5C4C0C-5DDA-4C35-AE09-1251E3EAC0A3}"/>
                </a:ext>
              </a:extLst>
            </p:cNvPr>
            <p:cNvSpPr/>
            <p:nvPr/>
          </p:nvSpPr>
          <p:spPr>
            <a:xfrm rot="10800000">
              <a:off x="4115977" y="3829747"/>
              <a:ext cx="297768" cy="770335"/>
            </a:xfrm>
            <a:prstGeom prst="upArrow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Arrow: Up 26">
              <a:extLst>
                <a:ext uri="{FF2B5EF4-FFF2-40B4-BE49-F238E27FC236}">
                  <a16:creationId xmlns:a16="http://schemas.microsoft.com/office/drawing/2014/main" id="{49CCF84D-DF19-4F13-BEE1-3507A8EC18AF}"/>
                </a:ext>
              </a:extLst>
            </p:cNvPr>
            <p:cNvSpPr/>
            <p:nvPr/>
          </p:nvSpPr>
          <p:spPr>
            <a:xfrm rot="10800000">
              <a:off x="4251035" y="5315527"/>
              <a:ext cx="297768" cy="715701"/>
            </a:xfrm>
            <a:prstGeom prst="upArrow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7" name="Flowchart: Alternate Process 6">
              <a:extLst>
                <a:ext uri="{FF2B5EF4-FFF2-40B4-BE49-F238E27FC236}">
                  <a16:creationId xmlns:a16="http://schemas.microsoft.com/office/drawing/2014/main" id="{D7E823FE-D080-49F6-9E3E-121EE150E2FA}"/>
                </a:ext>
              </a:extLst>
            </p:cNvPr>
            <p:cNvSpPr/>
            <p:nvPr/>
          </p:nvSpPr>
          <p:spPr>
            <a:xfrm>
              <a:off x="4086575" y="3382641"/>
              <a:ext cx="4081346" cy="484881"/>
            </a:xfrm>
            <a:prstGeom prst="flowChartAlternateProcess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Snowflake DB</a:t>
              </a:r>
              <a:endParaRPr lang="en-AU" dirty="0"/>
            </a:p>
          </p:txBody>
        </p:sp>
        <p:sp>
          <p:nvSpPr>
            <p:cNvPr id="31" name="Arrow: Up 30">
              <a:extLst>
                <a:ext uri="{FF2B5EF4-FFF2-40B4-BE49-F238E27FC236}">
                  <a16:creationId xmlns:a16="http://schemas.microsoft.com/office/drawing/2014/main" id="{CD5D1DC0-E64C-4CC1-9B91-376B4DA74490}"/>
                </a:ext>
              </a:extLst>
            </p:cNvPr>
            <p:cNvSpPr/>
            <p:nvPr/>
          </p:nvSpPr>
          <p:spPr>
            <a:xfrm>
              <a:off x="6344338" y="3861584"/>
              <a:ext cx="297768" cy="801074"/>
            </a:xfrm>
            <a:prstGeom prst="upArrow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3" name="Arrow: Up 32">
              <a:extLst>
                <a:ext uri="{FF2B5EF4-FFF2-40B4-BE49-F238E27FC236}">
                  <a16:creationId xmlns:a16="http://schemas.microsoft.com/office/drawing/2014/main" id="{794477A0-C385-4177-9024-D8E0F7BA4429}"/>
                </a:ext>
              </a:extLst>
            </p:cNvPr>
            <p:cNvSpPr/>
            <p:nvPr/>
          </p:nvSpPr>
          <p:spPr>
            <a:xfrm rot="10800000">
              <a:off x="6976842" y="5335815"/>
              <a:ext cx="297768" cy="688314"/>
            </a:xfrm>
            <a:prstGeom prst="upArrow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8" name="Flowchart: Alternate Process 7">
              <a:extLst>
                <a:ext uri="{FF2B5EF4-FFF2-40B4-BE49-F238E27FC236}">
                  <a16:creationId xmlns:a16="http://schemas.microsoft.com/office/drawing/2014/main" id="{EDF6DD57-6816-4B10-A13C-24397EAFB6E8}"/>
                </a:ext>
              </a:extLst>
            </p:cNvPr>
            <p:cNvSpPr/>
            <p:nvPr/>
          </p:nvSpPr>
          <p:spPr>
            <a:xfrm>
              <a:off x="3935876" y="4618284"/>
              <a:ext cx="1597460" cy="711994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Dataform</a:t>
              </a:r>
              <a:endParaRPr lang="en-AU" dirty="0"/>
            </a:p>
          </p:txBody>
        </p:sp>
        <p:sp>
          <p:nvSpPr>
            <p:cNvPr id="15" name="Flowchart: Alternate Process 14">
              <a:extLst>
                <a:ext uri="{FF2B5EF4-FFF2-40B4-BE49-F238E27FC236}">
                  <a16:creationId xmlns:a16="http://schemas.microsoft.com/office/drawing/2014/main" id="{7D87FD8F-09A4-4FD1-98A4-DDC57B46CA30}"/>
                </a:ext>
              </a:extLst>
            </p:cNvPr>
            <p:cNvSpPr/>
            <p:nvPr/>
          </p:nvSpPr>
          <p:spPr>
            <a:xfrm>
              <a:off x="6035708" y="4620520"/>
              <a:ext cx="1553189" cy="711994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R &amp; C#</a:t>
              </a:r>
              <a:endParaRPr lang="en-AU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DC9EF90-B316-4D0E-B8D1-AA47AE89575E}"/>
                </a:ext>
              </a:extLst>
            </p:cNvPr>
            <p:cNvSpPr txBox="1"/>
            <p:nvPr/>
          </p:nvSpPr>
          <p:spPr>
            <a:xfrm>
              <a:off x="4619354" y="846703"/>
              <a:ext cx="24320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TRANSFORMATION</a:t>
              </a:r>
              <a:endParaRPr lang="en-AU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04088BF-81BC-4F72-92C8-217ECEE84D7C}"/>
                </a:ext>
              </a:extLst>
            </p:cNvPr>
            <p:cNvSpPr txBox="1"/>
            <p:nvPr/>
          </p:nvSpPr>
          <p:spPr>
            <a:xfrm>
              <a:off x="4413745" y="3936511"/>
              <a:ext cx="20099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Executes</a:t>
              </a:r>
            </a:p>
            <a:p>
              <a:r>
                <a:rPr lang="en-US" sz="1400" dirty="0"/>
                <a:t>(schema &amp; transform)</a:t>
              </a:r>
              <a:endParaRPr lang="en-AU" sz="14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1D710D-BE5E-4348-A2EC-3DDB57D5BF83}"/>
                </a:ext>
              </a:extLst>
            </p:cNvPr>
            <p:cNvSpPr txBox="1"/>
            <p:nvPr/>
          </p:nvSpPr>
          <p:spPr>
            <a:xfrm>
              <a:off x="4510083" y="5384681"/>
              <a:ext cx="122104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Reads</a:t>
              </a:r>
              <a:br>
                <a:rPr lang="en-US" sz="1400" dirty="0"/>
              </a:br>
              <a:r>
                <a:rPr lang="en-US" sz="1400" dirty="0"/>
                <a:t>(incremental)</a:t>
              </a:r>
              <a:endParaRPr lang="en-AU" sz="1400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1AE66A3-D127-45F2-8670-F55387B55700}"/>
                </a:ext>
              </a:extLst>
            </p:cNvPr>
            <p:cNvSpPr txBox="1"/>
            <p:nvPr/>
          </p:nvSpPr>
          <p:spPr>
            <a:xfrm>
              <a:off x="7380463" y="5404499"/>
              <a:ext cx="17718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Writes</a:t>
              </a:r>
              <a:br>
                <a:rPr lang="en-US" sz="1400" dirty="0"/>
              </a:br>
              <a:r>
                <a:rPr lang="en-US" sz="1400" dirty="0"/>
                <a:t>(aggregated results)</a:t>
              </a:r>
              <a:endParaRPr lang="en-AU" sz="1400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AF6729F-B18B-47F2-A049-399479DFFA1A}"/>
                </a:ext>
              </a:extLst>
            </p:cNvPr>
            <p:cNvSpPr txBox="1"/>
            <p:nvPr/>
          </p:nvSpPr>
          <p:spPr>
            <a:xfrm>
              <a:off x="6625976" y="4103937"/>
              <a:ext cx="79389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Queries</a:t>
              </a:r>
              <a:endParaRPr lang="en-AU" sz="1400" dirty="0"/>
            </a:p>
          </p:txBody>
        </p:sp>
        <p:sp>
          <p:nvSpPr>
            <p:cNvPr id="43" name="Arrow: Chevron 42">
              <a:extLst>
                <a:ext uri="{FF2B5EF4-FFF2-40B4-BE49-F238E27FC236}">
                  <a16:creationId xmlns:a16="http://schemas.microsoft.com/office/drawing/2014/main" id="{BB977B46-75AD-41A7-A8F1-982A0853DB79}"/>
                </a:ext>
              </a:extLst>
            </p:cNvPr>
            <p:cNvSpPr/>
            <p:nvPr/>
          </p:nvSpPr>
          <p:spPr>
            <a:xfrm>
              <a:off x="2967271" y="946716"/>
              <a:ext cx="535912" cy="204225"/>
            </a:xfrm>
            <a:prstGeom prst="chevron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D4E8AEF-D5A6-4831-B44F-0DCD82D9F241}"/>
              </a:ext>
            </a:extLst>
          </p:cNvPr>
          <p:cNvGrpSpPr/>
          <p:nvPr/>
        </p:nvGrpSpPr>
        <p:grpSpPr>
          <a:xfrm>
            <a:off x="7389682" y="846703"/>
            <a:ext cx="4396018" cy="5081015"/>
            <a:chOff x="7389682" y="846703"/>
            <a:chExt cx="4396018" cy="5081015"/>
          </a:xfrm>
        </p:grpSpPr>
        <p:sp>
          <p:nvSpPr>
            <p:cNvPr id="37" name="Arrow: Up 36">
              <a:extLst>
                <a:ext uri="{FF2B5EF4-FFF2-40B4-BE49-F238E27FC236}">
                  <a16:creationId xmlns:a16="http://schemas.microsoft.com/office/drawing/2014/main" id="{9C695380-78DA-4A0F-9AEC-74743C9962BE}"/>
                </a:ext>
              </a:extLst>
            </p:cNvPr>
            <p:cNvSpPr/>
            <p:nvPr/>
          </p:nvSpPr>
          <p:spPr>
            <a:xfrm rot="10800000">
              <a:off x="7870153" y="2706379"/>
              <a:ext cx="297768" cy="665813"/>
            </a:xfrm>
            <a:prstGeom prst="upArrow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5" name="Arrow: Up 34">
              <a:extLst>
                <a:ext uri="{FF2B5EF4-FFF2-40B4-BE49-F238E27FC236}">
                  <a16:creationId xmlns:a16="http://schemas.microsoft.com/office/drawing/2014/main" id="{C7A52F81-025C-4BEB-B60B-A145D1D000FF}"/>
                </a:ext>
              </a:extLst>
            </p:cNvPr>
            <p:cNvSpPr/>
            <p:nvPr/>
          </p:nvSpPr>
          <p:spPr>
            <a:xfrm rot="10800000">
              <a:off x="10088603" y="2709115"/>
              <a:ext cx="297768" cy="3218603"/>
            </a:xfrm>
            <a:prstGeom prst="upArrow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9" name="Flowchart: Alternate Process 8">
              <a:extLst>
                <a:ext uri="{FF2B5EF4-FFF2-40B4-BE49-F238E27FC236}">
                  <a16:creationId xmlns:a16="http://schemas.microsoft.com/office/drawing/2014/main" id="{D2472E01-351E-443D-A34C-64F4E39ADC81}"/>
                </a:ext>
              </a:extLst>
            </p:cNvPr>
            <p:cNvSpPr/>
            <p:nvPr/>
          </p:nvSpPr>
          <p:spPr>
            <a:xfrm>
              <a:off x="9481525" y="1703585"/>
              <a:ext cx="2304175" cy="2183842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/>
                <a:t>Static Website</a:t>
              </a:r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Gatsby, Typescript,</a:t>
              </a:r>
            </a:p>
            <a:p>
              <a:pPr algn="ctr"/>
              <a:r>
                <a:rPr lang="en-US" dirty="0"/>
                <a:t>React, D3, Azure, Cloudflare</a:t>
              </a:r>
            </a:p>
          </p:txBody>
        </p:sp>
        <p:sp>
          <p:nvSpPr>
            <p:cNvPr id="12" name="Flowchart: Alternate Process 11">
              <a:extLst>
                <a:ext uri="{FF2B5EF4-FFF2-40B4-BE49-F238E27FC236}">
                  <a16:creationId xmlns:a16="http://schemas.microsoft.com/office/drawing/2014/main" id="{FD189E3A-8180-49BE-A15F-B35734E581BD}"/>
                </a:ext>
              </a:extLst>
            </p:cNvPr>
            <p:cNvSpPr/>
            <p:nvPr/>
          </p:nvSpPr>
          <p:spPr>
            <a:xfrm>
              <a:off x="7389682" y="1703585"/>
              <a:ext cx="1744840" cy="999493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Tableau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4325462-E16D-45FD-A3A6-C3806FFDBDC9}"/>
                </a:ext>
              </a:extLst>
            </p:cNvPr>
            <p:cNvSpPr txBox="1"/>
            <p:nvPr/>
          </p:nvSpPr>
          <p:spPr>
            <a:xfrm>
              <a:off x="9243607" y="846703"/>
              <a:ext cx="19768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Segoe UI Black" panose="020B0A02040204020203" pitchFamily="34" charset="0"/>
                  <a:ea typeface="Segoe UI Black" panose="020B0A02040204020203" pitchFamily="34" charset="0"/>
                </a:rPr>
                <a:t>PRESENTATION</a:t>
              </a:r>
              <a:endParaRPr lang="en-AU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003532C-239D-4361-BA83-BFFBC251A522}"/>
                </a:ext>
              </a:extLst>
            </p:cNvPr>
            <p:cNvSpPr txBox="1"/>
            <p:nvPr/>
          </p:nvSpPr>
          <p:spPr>
            <a:xfrm>
              <a:off x="8138214" y="2742198"/>
              <a:ext cx="11543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Queries</a:t>
              </a:r>
              <a:br>
                <a:rPr lang="en-US" sz="1400" dirty="0"/>
              </a:br>
              <a:r>
                <a:rPr lang="en-US" sz="1400" dirty="0"/>
                <a:t>(interactive)</a:t>
              </a:r>
              <a:endParaRPr lang="en-AU" sz="1400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AB57863-E6AB-4B66-A4BC-92D2BA9A691C}"/>
                </a:ext>
              </a:extLst>
            </p:cNvPr>
            <p:cNvSpPr txBox="1"/>
            <p:nvPr/>
          </p:nvSpPr>
          <p:spPr>
            <a:xfrm>
              <a:off x="10335729" y="4773349"/>
              <a:ext cx="13993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Served From</a:t>
              </a:r>
              <a:endParaRPr lang="en-AU" sz="1400" dirty="0"/>
            </a:p>
          </p:txBody>
        </p:sp>
        <p:sp>
          <p:nvSpPr>
            <p:cNvPr id="44" name="Arrow: Chevron 43">
              <a:extLst>
                <a:ext uri="{FF2B5EF4-FFF2-40B4-BE49-F238E27FC236}">
                  <a16:creationId xmlns:a16="http://schemas.microsoft.com/office/drawing/2014/main" id="{D275D9E1-3403-494B-A3D2-EE23DE1C1E52}"/>
                </a:ext>
              </a:extLst>
            </p:cNvPr>
            <p:cNvSpPr/>
            <p:nvPr/>
          </p:nvSpPr>
          <p:spPr>
            <a:xfrm>
              <a:off x="7899965" y="946716"/>
              <a:ext cx="535912" cy="204225"/>
            </a:xfrm>
            <a:prstGeom prst="chevron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12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339864" y="261337"/>
            <a:ext cx="10330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  <a:ea typeface="+mj-ea"/>
                <a:cs typeface="+mj-cs"/>
              </a:rPr>
              <a:t>Data Collection – Overcoming YouTube’s Hurdles</a:t>
            </a:r>
            <a:endParaRPr lang="en-AU" sz="3600" dirty="0">
              <a:latin typeface="+mj-lt"/>
              <a:ea typeface="+mj-ea"/>
              <a:cs typeface="+mj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9BCF993-8C74-405C-912A-F26F967FD871}"/>
              </a:ext>
            </a:extLst>
          </p:cNvPr>
          <p:cNvGrpSpPr/>
          <p:nvPr/>
        </p:nvGrpSpPr>
        <p:grpSpPr>
          <a:xfrm>
            <a:off x="2672080" y="3248109"/>
            <a:ext cx="5323738" cy="2719773"/>
            <a:chOff x="2672080" y="3248109"/>
            <a:chExt cx="5323738" cy="2719773"/>
          </a:xfrm>
        </p:grpSpPr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0BECB8FC-245C-46D5-A27C-57AB84BD8D4B}"/>
                </a:ext>
              </a:extLst>
            </p:cNvPr>
            <p:cNvSpPr/>
            <p:nvPr/>
          </p:nvSpPr>
          <p:spPr>
            <a:xfrm rot="5400000">
              <a:off x="3532529" y="2690537"/>
              <a:ext cx="1359887" cy="2475031"/>
            </a:xfrm>
            <a:prstGeom prst="rightArrow">
              <a:avLst>
                <a:gd name="adj1" fmla="val 78148"/>
                <a:gd name="adj2" fmla="val 21328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1600" dirty="0"/>
                <a:t>When blocked, use $$$ residential proxies</a:t>
              </a:r>
              <a:endParaRPr lang="en-AU" sz="1600" dirty="0"/>
            </a:p>
          </p:txBody>
        </p:sp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B2F99AAC-738B-4CEB-8F4F-C29431F90B9D}"/>
                </a:ext>
              </a:extLst>
            </p:cNvPr>
            <p:cNvSpPr/>
            <p:nvPr/>
          </p:nvSpPr>
          <p:spPr>
            <a:xfrm>
              <a:off x="5612194" y="4778274"/>
              <a:ext cx="2383624" cy="1052294"/>
            </a:xfrm>
            <a:prstGeom prst="rightArrow">
              <a:avLst>
                <a:gd name="adj1" fmla="val 67774"/>
                <a:gd name="adj2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Video stats &amp; recommendations</a:t>
              </a:r>
              <a:endParaRPr lang="en-AU" sz="1600" dirty="0"/>
            </a:p>
          </p:txBody>
        </p:sp>
        <p:sp>
          <p:nvSpPr>
            <p:cNvPr id="15" name="Flowchart: Alternate Process 14">
              <a:extLst>
                <a:ext uri="{FF2B5EF4-FFF2-40B4-BE49-F238E27FC236}">
                  <a16:creationId xmlns:a16="http://schemas.microsoft.com/office/drawing/2014/main" id="{63CC1985-6618-4C53-A19D-330D8C8827D9}"/>
                </a:ext>
              </a:extLst>
            </p:cNvPr>
            <p:cNvSpPr/>
            <p:nvPr/>
          </p:nvSpPr>
          <p:spPr>
            <a:xfrm>
              <a:off x="2672080" y="4607995"/>
              <a:ext cx="3080786" cy="1359887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Residential proxies</a:t>
              </a:r>
              <a:br>
                <a:rPr lang="en-US" sz="2000" dirty="0"/>
              </a:br>
              <a:r>
                <a:rPr lang="en-US" sz="2000" dirty="0"/>
                <a:t>(10M possible IP’s across USA) </a:t>
              </a:r>
              <a:endParaRPr lang="en-AU" sz="2000" dirty="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B5819A5-A642-4D46-9FBB-BFB68F497AD9}"/>
              </a:ext>
            </a:extLst>
          </p:cNvPr>
          <p:cNvGrpSpPr/>
          <p:nvPr/>
        </p:nvGrpSpPr>
        <p:grpSpPr>
          <a:xfrm>
            <a:off x="2672080" y="1197803"/>
            <a:ext cx="7562109" cy="4770079"/>
            <a:chOff x="2672080" y="1197803"/>
            <a:chExt cx="7562109" cy="4770079"/>
          </a:xfrm>
        </p:grpSpPr>
        <p:sp>
          <p:nvSpPr>
            <p:cNvPr id="18" name="Arrow: Right 17">
              <a:extLst>
                <a:ext uri="{FF2B5EF4-FFF2-40B4-BE49-F238E27FC236}">
                  <a16:creationId xmlns:a16="http://schemas.microsoft.com/office/drawing/2014/main" id="{0045F420-CA32-4237-BD41-83BDE9C6AB21}"/>
                </a:ext>
              </a:extLst>
            </p:cNvPr>
            <p:cNvSpPr/>
            <p:nvPr/>
          </p:nvSpPr>
          <p:spPr>
            <a:xfrm>
              <a:off x="5660614" y="1387237"/>
              <a:ext cx="2286788" cy="798112"/>
            </a:xfrm>
            <a:prstGeom prst="rightArrow">
              <a:avLst>
                <a:gd name="adj1" fmla="val 66583"/>
                <a:gd name="adj2" fmla="val 44818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Channel Stats</a:t>
              </a:r>
              <a:endParaRPr lang="en-AU" sz="1600" dirty="0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0D9522D8-D3B8-4662-9E94-DE50BFB14954}"/>
                </a:ext>
              </a:extLst>
            </p:cNvPr>
            <p:cNvSpPr/>
            <p:nvPr/>
          </p:nvSpPr>
          <p:spPr>
            <a:xfrm>
              <a:off x="5660613" y="2351421"/>
              <a:ext cx="2286788" cy="999312"/>
            </a:xfrm>
            <a:prstGeom prst="rightArrow">
              <a:avLst>
                <a:gd name="adj1" fmla="val 67774"/>
                <a:gd name="adj2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/>
                <a:t>Video stats &amp; recommendations</a:t>
              </a:r>
              <a:endParaRPr lang="en-AU" sz="1600" dirty="0"/>
            </a:p>
          </p:txBody>
        </p:sp>
        <p:sp>
          <p:nvSpPr>
            <p:cNvPr id="13" name="Flowchart: Alternate Process 12">
              <a:extLst>
                <a:ext uri="{FF2B5EF4-FFF2-40B4-BE49-F238E27FC236}">
                  <a16:creationId xmlns:a16="http://schemas.microsoft.com/office/drawing/2014/main" id="{B4F927E3-15E9-4544-9432-F90EB4295D2A}"/>
                </a:ext>
              </a:extLst>
            </p:cNvPr>
            <p:cNvSpPr/>
            <p:nvPr/>
          </p:nvSpPr>
          <p:spPr>
            <a:xfrm>
              <a:off x="2672080" y="1361571"/>
              <a:ext cx="3080786" cy="1891217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Container instances</a:t>
              </a:r>
              <a:endParaRPr lang="en-AU" sz="2000" dirty="0"/>
            </a:p>
          </p:txBody>
        </p:sp>
        <p:sp>
          <p:nvSpPr>
            <p:cNvPr id="16" name="Flowchart: Alternate Process 15">
              <a:extLst>
                <a:ext uri="{FF2B5EF4-FFF2-40B4-BE49-F238E27FC236}">
                  <a16:creationId xmlns:a16="http://schemas.microsoft.com/office/drawing/2014/main" id="{EBC15408-EED0-46C3-AE9E-DBC88F5267B2}"/>
                </a:ext>
              </a:extLst>
            </p:cNvPr>
            <p:cNvSpPr/>
            <p:nvPr/>
          </p:nvSpPr>
          <p:spPr>
            <a:xfrm>
              <a:off x="7936131" y="2374784"/>
              <a:ext cx="2286788" cy="3593098"/>
            </a:xfrm>
            <a:prstGeom prst="flowChartAlternateProcess">
              <a:avLst/>
            </a:prstGeom>
            <a:solidFill>
              <a:srgbClr val="C000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2000" dirty="0"/>
                <a:t>YouTube</a:t>
              </a:r>
              <a:br>
                <a:rPr lang="en-US" sz="2000" dirty="0"/>
              </a:br>
              <a:r>
                <a:rPr lang="en-US" sz="2000" dirty="0"/>
                <a:t>Website</a:t>
              </a:r>
              <a:endParaRPr lang="en-AU" sz="2000" dirty="0"/>
            </a:p>
          </p:txBody>
        </p:sp>
        <p:sp>
          <p:nvSpPr>
            <p:cNvPr id="17" name="Flowchart: Alternate Process 16">
              <a:extLst>
                <a:ext uri="{FF2B5EF4-FFF2-40B4-BE49-F238E27FC236}">
                  <a16:creationId xmlns:a16="http://schemas.microsoft.com/office/drawing/2014/main" id="{28187C9D-7CAA-4A14-81C1-B259FBC05880}"/>
                </a:ext>
              </a:extLst>
            </p:cNvPr>
            <p:cNvSpPr/>
            <p:nvPr/>
          </p:nvSpPr>
          <p:spPr>
            <a:xfrm>
              <a:off x="7947401" y="1197803"/>
              <a:ext cx="2286788" cy="1093276"/>
            </a:xfrm>
            <a:prstGeom prst="flowChartAlternateProcess">
              <a:avLst/>
            </a:prstGeom>
            <a:solidFill>
              <a:srgbClr val="C000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YouTube</a:t>
              </a:r>
              <a:br>
                <a:rPr lang="en-US" sz="2000" dirty="0"/>
              </a:br>
              <a:r>
                <a:rPr lang="en-US" sz="2000" dirty="0"/>
                <a:t>API</a:t>
              </a:r>
              <a:endParaRPr lang="en-AU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2786755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360184" y="220697"/>
            <a:ext cx="9108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  <a:ea typeface="+mj-ea"/>
                <a:cs typeface="+mj-cs"/>
              </a:rPr>
              <a:t>Data Collection – Embarrassingly Parallel</a:t>
            </a:r>
            <a:endParaRPr lang="en-AU" sz="3600" dirty="0">
              <a:latin typeface="+mj-lt"/>
              <a:ea typeface="+mj-ea"/>
              <a:cs typeface="+mj-cs"/>
            </a:endParaRP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2FB5B928-787D-42E0-ACB9-1BA281C31B16}"/>
              </a:ext>
            </a:extLst>
          </p:cNvPr>
          <p:cNvSpPr/>
          <p:nvPr/>
        </p:nvSpPr>
        <p:spPr>
          <a:xfrm>
            <a:off x="317014" y="3529656"/>
            <a:ext cx="143243" cy="734188"/>
          </a:xfrm>
          <a:prstGeom prst="flowChartAlternateProcess">
            <a:avLst/>
          </a:prstGeom>
          <a:solidFill>
            <a:srgbClr val="48979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3" name="Flowchart: Alternate Process 22">
            <a:extLst>
              <a:ext uri="{FF2B5EF4-FFF2-40B4-BE49-F238E27FC236}">
                <a16:creationId xmlns:a16="http://schemas.microsoft.com/office/drawing/2014/main" id="{66BE50A5-435F-43B6-835A-3A73DEA23F7A}"/>
              </a:ext>
            </a:extLst>
          </p:cNvPr>
          <p:cNvSpPr/>
          <p:nvPr/>
        </p:nvSpPr>
        <p:spPr>
          <a:xfrm>
            <a:off x="516660" y="3529656"/>
            <a:ext cx="143243" cy="734188"/>
          </a:xfrm>
          <a:prstGeom prst="flowChartAlternateProcess">
            <a:avLst/>
          </a:prstGeom>
          <a:solidFill>
            <a:srgbClr val="48979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5" name="Flowchart: Alternate Process 24">
            <a:extLst>
              <a:ext uri="{FF2B5EF4-FFF2-40B4-BE49-F238E27FC236}">
                <a16:creationId xmlns:a16="http://schemas.microsoft.com/office/drawing/2014/main" id="{3A3B28EA-BAAC-4DEF-BCB8-4B5B85447229}"/>
              </a:ext>
            </a:extLst>
          </p:cNvPr>
          <p:cNvSpPr/>
          <p:nvPr/>
        </p:nvSpPr>
        <p:spPr>
          <a:xfrm>
            <a:off x="716306" y="3529656"/>
            <a:ext cx="143243" cy="734188"/>
          </a:xfrm>
          <a:prstGeom prst="flowChartAlternateProcess">
            <a:avLst/>
          </a:prstGeom>
          <a:solidFill>
            <a:srgbClr val="48979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6" name="Flowchart: Alternate Process 25">
            <a:extLst>
              <a:ext uri="{FF2B5EF4-FFF2-40B4-BE49-F238E27FC236}">
                <a16:creationId xmlns:a16="http://schemas.microsoft.com/office/drawing/2014/main" id="{57615301-D4AE-431D-AC30-9E7A6A8B2DA3}"/>
              </a:ext>
            </a:extLst>
          </p:cNvPr>
          <p:cNvSpPr/>
          <p:nvPr/>
        </p:nvSpPr>
        <p:spPr>
          <a:xfrm>
            <a:off x="915952" y="3529656"/>
            <a:ext cx="143243" cy="734188"/>
          </a:xfrm>
          <a:prstGeom prst="flowChartAlternateProcess">
            <a:avLst/>
          </a:prstGeom>
          <a:solidFill>
            <a:srgbClr val="48979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7" name="Flowchart: Alternate Process 26">
            <a:extLst>
              <a:ext uri="{FF2B5EF4-FFF2-40B4-BE49-F238E27FC236}">
                <a16:creationId xmlns:a16="http://schemas.microsoft.com/office/drawing/2014/main" id="{39B6373F-47C6-4031-8DD2-5A44F444BFB6}"/>
              </a:ext>
            </a:extLst>
          </p:cNvPr>
          <p:cNvSpPr/>
          <p:nvPr/>
        </p:nvSpPr>
        <p:spPr>
          <a:xfrm>
            <a:off x="1115598" y="3529656"/>
            <a:ext cx="143243" cy="734188"/>
          </a:xfrm>
          <a:prstGeom prst="flowChartAlternateProcess">
            <a:avLst/>
          </a:prstGeom>
          <a:solidFill>
            <a:srgbClr val="48979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8" name="Flowchart: Alternate Process 27">
            <a:extLst>
              <a:ext uri="{FF2B5EF4-FFF2-40B4-BE49-F238E27FC236}">
                <a16:creationId xmlns:a16="http://schemas.microsoft.com/office/drawing/2014/main" id="{128072DD-8BD7-488D-8901-AFCFFCE32F7C}"/>
              </a:ext>
            </a:extLst>
          </p:cNvPr>
          <p:cNvSpPr/>
          <p:nvPr/>
        </p:nvSpPr>
        <p:spPr>
          <a:xfrm>
            <a:off x="1315244" y="3529656"/>
            <a:ext cx="143243" cy="734188"/>
          </a:xfrm>
          <a:prstGeom prst="flowChartAlternateProcess">
            <a:avLst/>
          </a:prstGeom>
          <a:solidFill>
            <a:srgbClr val="48979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ln w="22225">
                <a:solidFill>
                  <a:schemeClr val="tx1"/>
                </a:solidFill>
              </a:ln>
            </a:endParaRPr>
          </a:p>
        </p:txBody>
      </p:sp>
      <p:sp>
        <p:nvSpPr>
          <p:cNvPr id="29" name="Flowchart: Alternate Process 28">
            <a:extLst>
              <a:ext uri="{FF2B5EF4-FFF2-40B4-BE49-F238E27FC236}">
                <a16:creationId xmlns:a16="http://schemas.microsoft.com/office/drawing/2014/main" id="{C60A0AE5-A29F-44CA-BC02-218A8A891E52}"/>
              </a:ext>
            </a:extLst>
          </p:cNvPr>
          <p:cNvSpPr/>
          <p:nvPr/>
        </p:nvSpPr>
        <p:spPr>
          <a:xfrm>
            <a:off x="1514890" y="3529656"/>
            <a:ext cx="143243" cy="734188"/>
          </a:xfrm>
          <a:prstGeom prst="flowChartAlternateProcess">
            <a:avLst/>
          </a:prstGeom>
          <a:solidFill>
            <a:srgbClr val="489793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7EB6733-5E40-4696-9C79-3D07379DAB4E}"/>
              </a:ext>
            </a:extLst>
          </p:cNvPr>
          <p:cNvSpPr txBox="1"/>
          <p:nvPr/>
        </p:nvSpPr>
        <p:spPr>
          <a:xfrm>
            <a:off x="248198" y="3656078"/>
            <a:ext cx="147277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n w="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76000"/>
                    </a:prstClr>
                  </a:outerShdw>
                </a:effectLst>
              </a:rPr>
              <a:t>channels</a:t>
            </a:r>
            <a:endParaRPr lang="en-AU" sz="1600" b="1" dirty="0">
              <a:ln w="0">
                <a:noFill/>
              </a:ln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76000"/>
                  </a:prstClr>
                </a:outerShdw>
              </a:effectLst>
            </a:endParaRPr>
          </a:p>
        </p:txBody>
      </p:sp>
      <p:grpSp>
        <p:nvGrpSpPr>
          <p:cNvPr id="216" name="Group 215">
            <a:extLst>
              <a:ext uri="{FF2B5EF4-FFF2-40B4-BE49-F238E27FC236}">
                <a16:creationId xmlns:a16="http://schemas.microsoft.com/office/drawing/2014/main" id="{57E6CB70-10FD-4B37-A008-DC4A6E663F74}"/>
              </a:ext>
            </a:extLst>
          </p:cNvPr>
          <p:cNvGrpSpPr/>
          <p:nvPr/>
        </p:nvGrpSpPr>
        <p:grpSpPr>
          <a:xfrm>
            <a:off x="1720970" y="1363275"/>
            <a:ext cx="7305338" cy="4578296"/>
            <a:chOff x="1720970" y="1363275"/>
            <a:chExt cx="7305338" cy="4578296"/>
          </a:xfrm>
        </p:grpSpPr>
        <p:sp>
          <p:nvSpPr>
            <p:cNvPr id="153" name="Flowchart: Alternate Process 152">
              <a:extLst>
                <a:ext uri="{FF2B5EF4-FFF2-40B4-BE49-F238E27FC236}">
                  <a16:creationId xmlns:a16="http://schemas.microsoft.com/office/drawing/2014/main" id="{7169A1E5-79E3-4279-B808-F199638E9180}"/>
                </a:ext>
              </a:extLst>
            </p:cNvPr>
            <p:cNvSpPr/>
            <p:nvPr/>
          </p:nvSpPr>
          <p:spPr>
            <a:xfrm>
              <a:off x="3085368" y="4655431"/>
              <a:ext cx="4979566" cy="1286140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Container …X</a:t>
              </a:r>
              <a:endParaRPr lang="en-AU" dirty="0">
                <a:solidFill>
                  <a:schemeClr val="tx1"/>
                </a:solidFill>
              </a:endParaRPr>
            </a:p>
          </p:txBody>
        </p:sp>
        <p:sp>
          <p:nvSpPr>
            <p:cNvPr id="34" name="Flowchart: Alternate Process 33">
              <a:extLst>
                <a:ext uri="{FF2B5EF4-FFF2-40B4-BE49-F238E27FC236}">
                  <a16:creationId xmlns:a16="http://schemas.microsoft.com/office/drawing/2014/main" id="{AAF1A2F8-721A-4504-ACC9-A45A3AED7B4B}"/>
                </a:ext>
              </a:extLst>
            </p:cNvPr>
            <p:cNvSpPr/>
            <p:nvPr/>
          </p:nvSpPr>
          <p:spPr>
            <a:xfrm>
              <a:off x="3085369" y="4076084"/>
              <a:ext cx="4979566" cy="1286140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dirty="0">
                  <a:solidFill>
                    <a:schemeClr val="tx1"/>
                  </a:solidFill>
                </a:rPr>
                <a:t>Container 2</a:t>
              </a:r>
              <a:endParaRPr lang="en-AU" dirty="0">
                <a:solidFill>
                  <a:schemeClr val="tx1"/>
                </a:solidFill>
              </a:endParaRPr>
            </a:p>
          </p:txBody>
        </p:sp>
        <p:sp>
          <p:nvSpPr>
            <p:cNvPr id="32" name="Flowchart: Alternate Process 31">
              <a:extLst>
                <a:ext uri="{FF2B5EF4-FFF2-40B4-BE49-F238E27FC236}">
                  <a16:creationId xmlns:a16="http://schemas.microsoft.com/office/drawing/2014/main" id="{C4939419-DEC2-4F26-ABE2-528E410A261C}"/>
                </a:ext>
              </a:extLst>
            </p:cNvPr>
            <p:cNvSpPr/>
            <p:nvPr/>
          </p:nvSpPr>
          <p:spPr>
            <a:xfrm>
              <a:off x="2752546" y="1363275"/>
              <a:ext cx="5312390" cy="3317460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dirty="0">
                  <a:solidFill>
                    <a:schemeClr val="tx1"/>
                  </a:solidFill>
                </a:rPr>
                <a:t>Container 1</a:t>
              </a:r>
              <a:endParaRPr lang="en-AU" dirty="0">
                <a:solidFill>
                  <a:schemeClr val="tx1"/>
                </a:solidFill>
              </a:endParaRPr>
            </a:p>
          </p:txBody>
        </p:sp>
        <p:sp>
          <p:nvSpPr>
            <p:cNvPr id="54" name="Flowchart: Alternate Process 53">
              <a:extLst>
                <a:ext uri="{FF2B5EF4-FFF2-40B4-BE49-F238E27FC236}">
                  <a16:creationId xmlns:a16="http://schemas.microsoft.com/office/drawing/2014/main" id="{2EC93EE8-453F-42A3-846B-6A6660914375}"/>
                </a:ext>
              </a:extLst>
            </p:cNvPr>
            <p:cNvSpPr/>
            <p:nvPr/>
          </p:nvSpPr>
          <p:spPr>
            <a:xfrm>
              <a:off x="5412026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55" name="Flowchart: Alternate Process 54">
              <a:extLst>
                <a:ext uri="{FF2B5EF4-FFF2-40B4-BE49-F238E27FC236}">
                  <a16:creationId xmlns:a16="http://schemas.microsoft.com/office/drawing/2014/main" id="{435C44A8-0828-42FB-9311-C3AB62DEDD34}"/>
                </a:ext>
              </a:extLst>
            </p:cNvPr>
            <p:cNvSpPr/>
            <p:nvPr/>
          </p:nvSpPr>
          <p:spPr>
            <a:xfrm>
              <a:off x="5562862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56" name="Flowchart: Alternate Process 55">
              <a:extLst>
                <a:ext uri="{FF2B5EF4-FFF2-40B4-BE49-F238E27FC236}">
                  <a16:creationId xmlns:a16="http://schemas.microsoft.com/office/drawing/2014/main" id="{C1537C7A-C7A1-48B3-97DC-550F6BEFDCD8}"/>
                </a:ext>
              </a:extLst>
            </p:cNvPr>
            <p:cNvSpPr/>
            <p:nvPr/>
          </p:nvSpPr>
          <p:spPr>
            <a:xfrm>
              <a:off x="5713698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57" name="Flowchart: Alternate Process 56">
              <a:extLst>
                <a:ext uri="{FF2B5EF4-FFF2-40B4-BE49-F238E27FC236}">
                  <a16:creationId xmlns:a16="http://schemas.microsoft.com/office/drawing/2014/main" id="{803FB4A4-F82A-4151-9E9F-059685228573}"/>
                </a:ext>
              </a:extLst>
            </p:cNvPr>
            <p:cNvSpPr/>
            <p:nvPr/>
          </p:nvSpPr>
          <p:spPr>
            <a:xfrm>
              <a:off x="5864534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58" name="Flowchart: Alternate Process 57">
              <a:extLst>
                <a:ext uri="{FF2B5EF4-FFF2-40B4-BE49-F238E27FC236}">
                  <a16:creationId xmlns:a16="http://schemas.microsoft.com/office/drawing/2014/main" id="{4BBE3686-0D78-4874-8EBF-85F4C6E44E4F}"/>
                </a:ext>
              </a:extLst>
            </p:cNvPr>
            <p:cNvSpPr/>
            <p:nvPr/>
          </p:nvSpPr>
          <p:spPr>
            <a:xfrm>
              <a:off x="6015370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59" name="Flowchart: Alternate Process 58">
              <a:extLst>
                <a:ext uri="{FF2B5EF4-FFF2-40B4-BE49-F238E27FC236}">
                  <a16:creationId xmlns:a16="http://schemas.microsoft.com/office/drawing/2014/main" id="{FD06BDB5-C0CE-4339-A00C-B79689C08869}"/>
                </a:ext>
              </a:extLst>
            </p:cNvPr>
            <p:cNvSpPr/>
            <p:nvPr/>
          </p:nvSpPr>
          <p:spPr>
            <a:xfrm>
              <a:off x="6166206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0" name="Flowchart: Alternate Process 59">
              <a:extLst>
                <a:ext uri="{FF2B5EF4-FFF2-40B4-BE49-F238E27FC236}">
                  <a16:creationId xmlns:a16="http://schemas.microsoft.com/office/drawing/2014/main" id="{8FB8B9CC-2EF4-47BF-9ACB-0AC0A41148EC}"/>
                </a:ext>
              </a:extLst>
            </p:cNvPr>
            <p:cNvSpPr/>
            <p:nvPr/>
          </p:nvSpPr>
          <p:spPr>
            <a:xfrm>
              <a:off x="6317042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1" name="Flowchart: Alternate Process 60">
              <a:extLst>
                <a:ext uri="{FF2B5EF4-FFF2-40B4-BE49-F238E27FC236}">
                  <a16:creationId xmlns:a16="http://schemas.microsoft.com/office/drawing/2014/main" id="{45889D45-8536-4BAB-9DE4-C2D9A4CE2B3E}"/>
                </a:ext>
              </a:extLst>
            </p:cNvPr>
            <p:cNvSpPr/>
            <p:nvPr/>
          </p:nvSpPr>
          <p:spPr>
            <a:xfrm>
              <a:off x="6467878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2" name="Flowchart: Alternate Process 61">
              <a:extLst>
                <a:ext uri="{FF2B5EF4-FFF2-40B4-BE49-F238E27FC236}">
                  <a16:creationId xmlns:a16="http://schemas.microsoft.com/office/drawing/2014/main" id="{63C43182-8B2B-4B4D-B6DC-3378B40BB544}"/>
                </a:ext>
              </a:extLst>
            </p:cNvPr>
            <p:cNvSpPr/>
            <p:nvPr/>
          </p:nvSpPr>
          <p:spPr>
            <a:xfrm>
              <a:off x="6618714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3" name="Flowchart: Alternate Process 62">
              <a:extLst>
                <a:ext uri="{FF2B5EF4-FFF2-40B4-BE49-F238E27FC236}">
                  <a16:creationId xmlns:a16="http://schemas.microsoft.com/office/drawing/2014/main" id="{79C585C1-0772-437D-B49C-E3A4DF4EC364}"/>
                </a:ext>
              </a:extLst>
            </p:cNvPr>
            <p:cNvSpPr/>
            <p:nvPr/>
          </p:nvSpPr>
          <p:spPr>
            <a:xfrm>
              <a:off x="6769550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4" name="Flowchart: Alternate Process 63">
              <a:extLst>
                <a:ext uri="{FF2B5EF4-FFF2-40B4-BE49-F238E27FC236}">
                  <a16:creationId xmlns:a16="http://schemas.microsoft.com/office/drawing/2014/main" id="{47E36660-9FD9-407D-9BDB-145DC8453FC7}"/>
                </a:ext>
              </a:extLst>
            </p:cNvPr>
            <p:cNvSpPr/>
            <p:nvPr/>
          </p:nvSpPr>
          <p:spPr>
            <a:xfrm>
              <a:off x="6920386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5" name="Flowchart: Alternate Process 64">
              <a:extLst>
                <a:ext uri="{FF2B5EF4-FFF2-40B4-BE49-F238E27FC236}">
                  <a16:creationId xmlns:a16="http://schemas.microsoft.com/office/drawing/2014/main" id="{B1EBA792-572C-4FDE-8CFB-1B5BD40CAF80}"/>
                </a:ext>
              </a:extLst>
            </p:cNvPr>
            <p:cNvSpPr/>
            <p:nvPr/>
          </p:nvSpPr>
          <p:spPr>
            <a:xfrm>
              <a:off x="7071222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66" name="Flowchart: Alternate Process 65">
              <a:extLst>
                <a:ext uri="{FF2B5EF4-FFF2-40B4-BE49-F238E27FC236}">
                  <a16:creationId xmlns:a16="http://schemas.microsoft.com/office/drawing/2014/main" id="{6337C8C5-571A-4DF7-8898-A95FF7FFBA82}"/>
                </a:ext>
              </a:extLst>
            </p:cNvPr>
            <p:cNvSpPr/>
            <p:nvPr/>
          </p:nvSpPr>
          <p:spPr>
            <a:xfrm>
              <a:off x="7222058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2" name="Flowchart: Alternate Process 71">
              <a:extLst>
                <a:ext uri="{FF2B5EF4-FFF2-40B4-BE49-F238E27FC236}">
                  <a16:creationId xmlns:a16="http://schemas.microsoft.com/office/drawing/2014/main" id="{EDEE8707-3464-496E-AE7F-45C04A2396C1}"/>
                </a:ext>
              </a:extLst>
            </p:cNvPr>
            <p:cNvSpPr/>
            <p:nvPr/>
          </p:nvSpPr>
          <p:spPr>
            <a:xfrm>
              <a:off x="7373957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3" name="Flowchart: Alternate Process 72">
              <a:extLst>
                <a:ext uri="{FF2B5EF4-FFF2-40B4-BE49-F238E27FC236}">
                  <a16:creationId xmlns:a16="http://schemas.microsoft.com/office/drawing/2014/main" id="{26E61658-E61A-4246-B539-FC18653523CE}"/>
                </a:ext>
              </a:extLst>
            </p:cNvPr>
            <p:cNvSpPr/>
            <p:nvPr/>
          </p:nvSpPr>
          <p:spPr>
            <a:xfrm>
              <a:off x="7525856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4" name="Flowchart: Alternate Process 73">
              <a:extLst>
                <a:ext uri="{FF2B5EF4-FFF2-40B4-BE49-F238E27FC236}">
                  <a16:creationId xmlns:a16="http://schemas.microsoft.com/office/drawing/2014/main" id="{84E2E15D-5379-4D06-BCD9-7F39DF1C3A7A}"/>
                </a:ext>
              </a:extLst>
            </p:cNvPr>
            <p:cNvSpPr/>
            <p:nvPr/>
          </p:nvSpPr>
          <p:spPr>
            <a:xfrm>
              <a:off x="7677755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5" name="Flowchart: Alternate Process 74">
              <a:extLst>
                <a:ext uri="{FF2B5EF4-FFF2-40B4-BE49-F238E27FC236}">
                  <a16:creationId xmlns:a16="http://schemas.microsoft.com/office/drawing/2014/main" id="{E4F2CB67-9919-4E1A-873E-FFA42C3D8946}"/>
                </a:ext>
              </a:extLst>
            </p:cNvPr>
            <p:cNvSpPr/>
            <p:nvPr/>
          </p:nvSpPr>
          <p:spPr>
            <a:xfrm>
              <a:off x="7829654" y="225657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33" name="Flowchart: Alternate Process 32">
              <a:extLst>
                <a:ext uri="{FF2B5EF4-FFF2-40B4-BE49-F238E27FC236}">
                  <a16:creationId xmlns:a16="http://schemas.microsoft.com/office/drawing/2014/main" id="{21AE75B8-1FDB-4066-89C4-E3A615141300}"/>
                </a:ext>
              </a:extLst>
            </p:cNvPr>
            <p:cNvSpPr/>
            <p:nvPr/>
          </p:nvSpPr>
          <p:spPr>
            <a:xfrm>
              <a:off x="3961221" y="2256836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38" name="Flowchart: Alternate Process 37">
              <a:extLst>
                <a:ext uri="{FF2B5EF4-FFF2-40B4-BE49-F238E27FC236}">
                  <a16:creationId xmlns:a16="http://schemas.microsoft.com/office/drawing/2014/main" id="{1C323108-2476-4BC9-ACE9-C34A40E6808E}"/>
                </a:ext>
              </a:extLst>
            </p:cNvPr>
            <p:cNvSpPr/>
            <p:nvPr/>
          </p:nvSpPr>
          <p:spPr>
            <a:xfrm>
              <a:off x="4112057" y="2256836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39" name="Flowchart: Alternate Process 38">
              <a:extLst>
                <a:ext uri="{FF2B5EF4-FFF2-40B4-BE49-F238E27FC236}">
                  <a16:creationId xmlns:a16="http://schemas.microsoft.com/office/drawing/2014/main" id="{CBA543D9-DC76-44A6-8909-26B72D8BF8C7}"/>
                </a:ext>
              </a:extLst>
            </p:cNvPr>
            <p:cNvSpPr/>
            <p:nvPr/>
          </p:nvSpPr>
          <p:spPr>
            <a:xfrm>
              <a:off x="4262893" y="2256836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0" name="Flowchart: Alternate Process 39">
              <a:extLst>
                <a:ext uri="{FF2B5EF4-FFF2-40B4-BE49-F238E27FC236}">
                  <a16:creationId xmlns:a16="http://schemas.microsoft.com/office/drawing/2014/main" id="{F67FD5B8-F65F-49E5-86C1-D7BC24845102}"/>
                </a:ext>
              </a:extLst>
            </p:cNvPr>
            <p:cNvSpPr/>
            <p:nvPr/>
          </p:nvSpPr>
          <p:spPr>
            <a:xfrm>
              <a:off x="4413729" y="2256836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1" name="Flowchart: Alternate Process 40">
              <a:extLst>
                <a:ext uri="{FF2B5EF4-FFF2-40B4-BE49-F238E27FC236}">
                  <a16:creationId xmlns:a16="http://schemas.microsoft.com/office/drawing/2014/main" id="{68A38D02-44A4-4AB4-B803-2CDDDB069CDA}"/>
                </a:ext>
              </a:extLst>
            </p:cNvPr>
            <p:cNvSpPr/>
            <p:nvPr/>
          </p:nvSpPr>
          <p:spPr>
            <a:xfrm>
              <a:off x="4564565" y="2256836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2" name="Flowchart: Alternate Process 41">
              <a:extLst>
                <a:ext uri="{FF2B5EF4-FFF2-40B4-BE49-F238E27FC236}">
                  <a16:creationId xmlns:a16="http://schemas.microsoft.com/office/drawing/2014/main" id="{5A3612ED-2346-4005-AF27-66EEDF3A8CA3}"/>
                </a:ext>
              </a:extLst>
            </p:cNvPr>
            <p:cNvSpPr/>
            <p:nvPr/>
          </p:nvSpPr>
          <p:spPr>
            <a:xfrm>
              <a:off x="4715401" y="2256836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3" name="Flowchart: Alternate Process 42">
              <a:extLst>
                <a:ext uri="{FF2B5EF4-FFF2-40B4-BE49-F238E27FC236}">
                  <a16:creationId xmlns:a16="http://schemas.microsoft.com/office/drawing/2014/main" id="{F921581A-74AF-4398-9C15-52B1E4210560}"/>
                </a:ext>
              </a:extLst>
            </p:cNvPr>
            <p:cNvSpPr/>
            <p:nvPr/>
          </p:nvSpPr>
          <p:spPr>
            <a:xfrm>
              <a:off x="4866237" y="2256836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44" name="Flowchart: Alternate Process 43">
              <a:extLst>
                <a:ext uri="{FF2B5EF4-FFF2-40B4-BE49-F238E27FC236}">
                  <a16:creationId xmlns:a16="http://schemas.microsoft.com/office/drawing/2014/main" id="{A43C36E1-C9A8-432F-8B44-D4D6AD7D639B}"/>
                </a:ext>
              </a:extLst>
            </p:cNvPr>
            <p:cNvSpPr/>
            <p:nvPr/>
          </p:nvSpPr>
          <p:spPr>
            <a:xfrm>
              <a:off x="5017073" y="2256836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4211680-AFB3-40D8-9AA6-9B7D296A8E52}"/>
                </a:ext>
              </a:extLst>
            </p:cNvPr>
            <p:cNvSpPr txBox="1"/>
            <p:nvPr/>
          </p:nvSpPr>
          <p:spPr>
            <a:xfrm>
              <a:off x="4106610" y="2308592"/>
              <a:ext cx="156836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n w="0">
                    <a:noFill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76000"/>
                      </a:prstClr>
                    </a:outerShdw>
                  </a:effectLst>
                </a:rPr>
                <a:t>videos</a:t>
              </a:r>
              <a:endParaRPr lang="en-AU" sz="1400" b="1" dirty="0">
                <a:ln w="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76000"/>
                    </a:prstClr>
                  </a:outerShdw>
                </a:effectLst>
              </a:endParaRPr>
            </a:p>
          </p:txBody>
        </p:sp>
        <p:cxnSp>
          <p:nvCxnSpPr>
            <p:cNvPr id="5" name="Connector: Curved 4">
              <a:extLst>
                <a:ext uri="{FF2B5EF4-FFF2-40B4-BE49-F238E27FC236}">
                  <a16:creationId xmlns:a16="http://schemas.microsoft.com/office/drawing/2014/main" id="{4ABCE214-42B8-466A-BFC4-D64E740BF2BB}"/>
                </a:ext>
              </a:extLst>
            </p:cNvPr>
            <p:cNvCxnSpPr>
              <a:cxnSpLocks/>
              <a:stCxn id="31" idx="3"/>
              <a:endCxn id="32" idx="1"/>
            </p:cNvCxnSpPr>
            <p:nvPr/>
          </p:nvCxnSpPr>
          <p:spPr>
            <a:xfrm flipV="1">
              <a:off x="1720970" y="3022005"/>
              <a:ext cx="1031576" cy="864906"/>
            </a:xfrm>
            <a:prstGeom prst="curvedConnector3">
              <a:avLst>
                <a:gd name="adj1" fmla="val 50000"/>
              </a:avLst>
            </a:prstGeom>
            <a:ln w="76200">
              <a:solidFill>
                <a:srgbClr val="48979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or: Curved 50">
              <a:extLst>
                <a:ext uri="{FF2B5EF4-FFF2-40B4-BE49-F238E27FC236}">
                  <a16:creationId xmlns:a16="http://schemas.microsoft.com/office/drawing/2014/main" id="{F9119257-4388-42E9-8D4D-2160F17AFD6A}"/>
                </a:ext>
              </a:extLst>
            </p:cNvPr>
            <p:cNvCxnSpPr>
              <a:cxnSpLocks/>
              <a:stCxn id="31" idx="3"/>
              <a:endCxn id="34" idx="1"/>
            </p:cNvCxnSpPr>
            <p:nvPr/>
          </p:nvCxnSpPr>
          <p:spPr>
            <a:xfrm>
              <a:off x="1720970" y="3886911"/>
              <a:ext cx="1364399" cy="832243"/>
            </a:xfrm>
            <a:prstGeom prst="curvedConnector3">
              <a:avLst>
                <a:gd name="adj1" fmla="val 54468"/>
              </a:avLst>
            </a:prstGeom>
            <a:ln w="76200">
              <a:solidFill>
                <a:srgbClr val="48979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lowchart: Alternate Process 51">
              <a:extLst>
                <a:ext uri="{FF2B5EF4-FFF2-40B4-BE49-F238E27FC236}">
                  <a16:creationId xmlns:a16="http://schemas.microsoft.com/office/drawing/2014/main" id="{84DB115B-2649-40B3-9391-88131617E66E}"/>
                </a:ext>
              </a:extLst>
            </p:cNvPr>
            <p:cNvSpPr/>
            <p:nvPr/>
          </p:nvSpPr>
          <p:spPr>
            <a:xfrm>
              <a:off x="2942126" y="2654911"/>
              <a:ext cx="143243" cy="73418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53" name="Flowchart: Alternate Process 52">
              <a:extLst>
                <a:ext uri="{FF2B5EF4-FFF2-40B4-BE49-F238E27FC236}">
                  <a16:creationId xmlns:a16="http://schemas.microsoft.com/office/drawing/2014/main" id="{EBA95115-FF0E-4A1B-96DF-6688B72CEF85}"/>
                </a:ext>
              </a:extLst>
            </p:cNvPr>
            <p:cNvSpPr/>
            <p:nvPr/>
          </p:nvSpPr>
          <p:spPr>
            <a:xfrm>
              <a:off x="3141772" y="2654911"/>
              <a:ext cx="143243" cy="73418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79" name="Flowchart: Alternate Process 78">
              <a:extLst>
                <a:ext uri="{FF2B5EF4-FFF2-40B4-BE49-F238E27FC236}">
                  <a16:creationId xmlns:a16="http://schemas.microsoft.com/office/drawing/2014/main" id="{9D6557BB-76CC-4458-B612-6F4AD581B660}"/>
                </a:ext>
              </a:extLst>
            </p:cNvPr>
            <p:cNvSpPr/>
            <p:nvPr/>
          </p:nvSpPr>
          <p:spPr>
            <a:xfrm>
              <a:off x="5412026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0" name="Flowchart: Alternate Process 79">
              <a:extLst>
                <a:ext uri="{FF2B5EF4-FFF2-40B4-BE49-F238E27FC236}">
                  <a16:creationId xmlns:a16="http://schemas.microsoft.com/office/drawing/2014/main" id="{FC9C8A8D-A482-4998-9A93-E995EEB7B739}"/>
                </a:ext>
              </a:extLst>
            </p:cNvPr>
            <p:cNvSpPr/>
            <p:nvPr/>
          </p:nvSpPr>
          <p:spPr>
            <a:xfrm>
              <a:off x="5562862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1" name="Flowchart: Alternate Process 80">
              <a:extLst>
                <a:ext uri="{FF2B5EF4-FFF2-40B4-BE49-F238E27FC236}">
                  <a16:creationId xmlns:a16="http://schemas.microsoft.com/office/drawing/2014/main" id="{42ED7330-6F57-4241-876D-E8A2394BDB91}"/>
                </a:ext>
              </a:extLst>
            </p:cNvPr>
            <p:cNvSpPr/>
            <p:nvPr/>
          </p:nvSpPr>
          <p:spPr>
            <a:xfrm>
              <a:off x="5713698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2" name="Flowchart: Alternate Process 81">
              <a:extLst>
                <a:ext uri="{FF2B5EF4-FFF2-40B4-BE49-F238E27FC236}">
                  <a16:creationId xmlns:a16="http://schemas.microsoft.com/office/drawing/2014/main" id="{55BA6579-CE95-4EFF-A90D-1F03B32A287B}"/>
                </a:ext>
              </a:extLst>
            </p:cNvPr>
            <p:cNvSpPr/>
            <p:nvPr/>
          </p:nvSpPr>
          <p:spPr>
            <a:xfrm>
              <a:off x="5864534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3" name="Flowchart: Alternate Process 82">
              <a:extLst>
                <a:ext uri="{FF2B5EF4-FFF2-40B4-BE49-F238E27FC236}">
                  <a16:creationId xmlns:a16="http://schemas.microsoft.com/office/drawing/2014/main" id="{A7321B5B-C9ED-4EBB-8B24-CA39823BB7F3}"/>
                </a:ext>
              </a:extLst>
            </p:cNvPr>
            <p:cNvSpPr/>
            <p:nvPr/>
          </p:nvSpPr>
          <p:spPr>
            <a:xfrm>
              <a:off x="6015370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4" name="Flowchart: Alternate Process 83">
              <a:extLst>
                <a:ext uri="{FF2B5EF4-FFF2-40B4-BE49-F238E27FC236}">
                  <a16:creationId xmlns:a16="http://schemas.microsoft.com/office/drawing/2014/main" id="{9E3D965E-3120-48DE-9E16-DAA982D67500}"/>
                </a:ext>
              </a:extLst>
            </p:cNvPr>
            <p:cNvSpPr/>
            <p:nvPr/>
          </p:nvSpPr>
          <p:spPr>
            <a:xfrm>
              <a:off x="6166206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5" name="Flowchart: Alternate Process 84">
              <a:extLst>
                <a:ext uri="{FF2B5EF4-FFF2-40B4-BE49-F238E27FC236}">
                  <a16:creationId xmlns:a16="http://schemas.microsoft.com/office/drawing/2014/main" id="{1DC13D08-7F81-498E-9153-AC4F7070EB8B}"/>
                </a:ext>
              </a:extLst>
            </p:cNvPr>
            <p:cNvSpPr/>
            <p:nvPr/>
          </p:nvSpPr>
          <p:spPr>
            <a:xfrm>
              <a:off x="6317042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6" name="Flowchart: Alternate Process 85">
              <a:extLst>
                <a:ext uri="{FF2B5EF4-FFF2-40B4-BE49-F238E27FC236}">
                  <a16:creationId xmlns:a16="http://schemas.microsoft.com/office/drawing/2014/main" id="{BA179F4B-09A2-4CE1-AFA2-3D3BCD48B9B0}"/>
                </a:ext>
              </a:extLst>
            </p:cNvPr>
            <p:cNvSpPr/>
            <p:nvPr/>
          </p:nvSpPr>
          <p:spPr>
            <a:xfrm>
              <a:off x="6467878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7" name="Flowchart: Alternate Process 86">
              <a:extLst>
                <a:ext uri="{FF2B5EF4-FFF2-40B4-BE49-F238E27FC236}">
                  <a16:creationId xmlns:a16="http://schemas.microsoft.com/office/drawing/2014/main" id="{4196BC26-BC4B-4F69-BDF8-EF5592A7B49D}"/>
                </a:ext>
              </a:extLst>
            </p:cNvPr>
            <p:cNvSpPr/>
            <p:nvPr/>
          </p:nvSpPr>
          <p:spPr>
            <a:xfrm>
              <a:off x="6618714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8" name="Flowchart: Alternate Process 87">
              <a:extLst>
                <a:ext uri="{FF2B5EF4-FFF2-40B4-BE49-F238E27FC236}">
                  <a16:creationId xmlns:a16="http://schemas.microsoft.com/office/drawing/2014/main" id="{2729E3A9-9B54-4254-A807-88DCBE7514E4}"/>
                </a:ext>
              </a:extLst>
            </p:cNvPr>
            <p:cNvSpPr/>
            <p:nvPr/>
          </p:nvSpPr>
          <p:spPr>
            <a:xfrm>
              <a:off x="6769550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89" name="Flowchart: Alternate Process 88">
              <a:extLst>
                <a:ext uri="{FF2B5EF4-FFF2-40B4-BE49-F238E27FC236}">
                  <a16:creationId xmlns:a16="http://schemas.microsoft.com/office/drawing/2014/main" id="{F21DBED1-C755-4C70-86B5-C54B47B2CF17}"/>
                </a:ext>
              </a:extLst>
            </p:cNvPr>
            <p:cNvSpPr/>
            <p:nvPr/>
          </p:nvSpPr>
          <p:spPr>
            <a:xfrm>
              <a:off x="6920386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0" name="Flowchart: Alternate Process 89">
              <a:extLst>
                <a:ext uri="{FF2B5EF4-FFF2-40B4-BE49-F238E27FC236}">
                  <a16:creationId xmlns:a16="http://schemas.microsoft.com/office/drawing/2014/main" id="{7CCF0F91-F094-415D-9244-B696027F38CA}"/>
                </a:ext>
              </a:extLst>
            </p:cNvPr>
            <p:cNvSpPr/>
            <p:nvPr/>
          </p:nvSpPr>
          <p:spPr>
            <a:xfrm>
              <a:off x="7071222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1" name="Flowchart: Alternate Process 90">
              <a:extLst>
                <a:ext uri="{FF2B5EF4-FFF2-40B4-BE49-F238E27FC236}">
                  <a16:creationId xmlns:a16="http://schemas.microsoft.com/office/drawing/2014/main" id="{0AF7D82C-27D7-4786-B9E1-CB3F0542D2B6}"/>
                </a:ext>
              </a:extLst>
            </p:cNvPr>
            <p:cNvSpPr/>
            <p:nvPr/>
          </p:nvSpPr>
          <p:spPr>
            <a:xfrm>
              <a:off x="7222058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2" name="Flowchart: Alternate Process 91">
              <a:extLst>
                <a:ext uri="{FF2B5EF4-FFF2-40B4-BE49-F238E27FC236}">
                  <a16:creationId xmlns:a16="http://schemas.microsoft.com/office/drawing/2014/main" id="{4B3858BA-F988-4648-8578-8F5830BFE645}"/>
                </a:ext>
              </a:extLst>
            </p:cNvPr>
            <p:cNvSpPr/>
            <p:nvPr/>
          </p:nvSpPr>
          <p:spPr>
            <a:xfrm>
              <a:off x="7373957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3" name="Flowchart: Alternate Process 92">
              <a:extLst>
                <a:ext uri="{FF2B5EF4-FFF2-40B4-BE49-F238E27FC236}">
                  <a16:creationId xmlns:a16="http://schemas.microsoft.com/office/drawing/2014/main" id="{6D1B8FEB-5771-4AE9-8536-1B9E79D5C86E}"/>
                </a:ext>
              </a:extLst>
            </p:cNvPr>
            <p:cNvSpPr/>
            <p:nvPr/>
          </p:nvSpPr>
          <p:spPr>
            <a:xfrm>
              <a:off x="7525856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4" name="Flowchart: Alternate Process 93">
              <a:extLst>
                <a:ext uri="{FF2B5EF4-FFF2-40B4-BE49-F238E27FC236}">
                  <a16:creationId xmlns:a16="http://schemas.microsoft.com/office/drawing/2014/main" id="{ACA5EE54-A5CF-4B22-A7B9-29CB6FE2EA37}"/>
                </a:ext>
              </a:extLst>
            </p:cNvPr>
            <p:cNvSpPr/>
            <p:nvPr/>
          </p:nvSpPr>
          <p:spPr>
            <a:xfrm>
              <a:off x="7677755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95" name="Flowchart: Alternate Process 94">
              <a:extLst>
                <a:ext uri="{FF2B5EF4-FFF2-40B4-BE49-F238E27FC236}">
                  <a16:creationId xmlns:a16="http://schemas.microsoft.com/office/drawing/2014/main" id="{6E5032FF-E5CD-430B-A16B-AFCE1E4DAE29}"/>
                </a:ext>
              </a:extLst>
            </p:cNvPr>
            <p:cNvSpPr/>
            <p:nvPr/>
          </p:nvSpPr>
          <p:spPr>
            <a:xfrm>
              <a:off x="7829654" y="2815641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3" name="Flowchart: Alternate Process 102">
              <a:extLst>
                <a:ext uri="{FF2B5EF4-FFF2-40B4-BE49-F238E27FC236}">
                  <a16:creationId xmlns:a16="http://schemas.microsoft.com/office/drawing/2014/main" id="{E18A92DB-812F-4C9E-A8E1-D316EE3AE190}"/>
                </a:ext>
              </a:extLst>
            </p:cNvPr>
            <p:cNvSpPr/>
            <p:nvPr/>
          </p:nvSpPr>
          <p:spPr>
            <a:xfrm>
              <a:off x="3961221" y="2805215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4" name="Flowchart: Alternate Process 103">
              <a:extLst>
                <a:ext uri="{FF2B5EF4-FFF2-40B4-BE49-F238E27FC236}">
                  <a16:creationId xmlns:a16="http://schemas.microsoft.com/office/drawing/2014/main" id="{E2055448-3D52-4F51-9C68-48D3F367A28A}"/>
                </a:ext>
              </a:extLst>
            </p:cNvPr>
            <p:cNvSpPr/>
            <p:nvPr/>
          </p:nvSpPr>
          <p:spPr>
            <a:xfrm>
              <a:off x="4112057" y="2805215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5" name="Flowchart: Alternate Process 104">
              <a:extLst>
                <a:ext uri="{FF2B5EF4-FFF2-40B4-BE49-F238E27FC236}">
                  <a16:creationId xmlns:a16="http://schemas.microsoft.com/office/drawing/2014/main" id="{2643B92D-9DDB-4C64-8D0A-894285EF1264}"/>
                </a:ext>
              </a:extLst>
            </p:cNvPr>
            <p:cNvSpPr/>
            <p:nvPr/>
          </p:nvSpPr>
          <p:spPr>
            <a:xfrm>
              <a:off x="4262893" y="2805215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6" name="Flowchart: Alternate Process 105">
              <a:extLst>
                <a:ext uri="{FF2B5EF4-FFF2-40B4-BE49-F238E27FC236}">
                  <a16:creationId xmlns:a16="http://schemas.microsoft.com/office/drawing/2014/main" id="{F7B28B86-A5F5-4CD4-A3E3-0B771719020C}"/>
                </a:ext>
              </a:extLst>
            </p:cNvPr>
            <p:cNvSpPr/>
            <p:nvPr/>
          </p:nvSpPr>
          <p:spPr>
            <a:xfrm>
              <a:off x="4413729" y="2805215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7" name="Flowchart: Alternate Process 106">
              <a:extLst>
                <a:ext uri="{FF2B5EF4-FFF2-40B4-BE49-F238E27FC236}">
                  <a16:creationId xmlns:a16="http://schemas.microsoft.com/office/drawing/2014/main" id="{6FBA6639-542D-4A5E-8DF4-C64CE6555AE2}"/>
                </a:ext>
              </a:extLst>
            </p:cNvPr>
            <p:cNvSpPr/>
            <p:nvPr/>
          </p:nvSpPr>
          <p:spPr>
            <a:xfrm>
              <a:off x="4564565" y="2805215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8" name="Flowchart: Alternate Process 107">
              <a:extLst>
                <a:ext uri="{FF2B5EF4-FFF2-40B4-BE49-F238E27FC236}">
                  <a16:creationId xmlns:a16="http://schemas.microsoft.com/office/drawing/2014/main" id="{2F5DE757-0A1C-4C39-A062-8CCA05E2ED9C}"/>
                </a:ext>
              </a:extLst>
            </p:cNvPr>
            <p:cNvSpPr/>
            <p:nvPr/>
          </p:nvSpPr>
          <p:spPr>
            <a:xfrm>
              <a:off x="4715401" y="2805215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09" name="Flowchart: Alternate Process 108">
              <a:extLst>
                <a:ext uri="{FF2B5EF4-FFF2-40B4-BE49-F238E27FC236}">
                  <a16:creationId xmlns:a16="http://schemas.microsoft.com/office/drawing/2014/main" id="{6B243EA8-0482-4076-AA21-5A90EAC21AE9}"/>
                </a:ext>
              </a:extLst>
            </p:cNvPr>
            <p:cNvSpPr/>
            <p:nvPr/>
          </p:nvSpPr>
          <p:spPr>
            <a:xfrm>
              <a:off x="4866237" y="2805215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0" name="Flowchart: Alternate Process 109">
              <a:extLst>
                <a:ext uri="{FF2B5EF4-FFF2-40B4-BE49-F238E27FC236}">
                  <a16:creationId xmlns:a16="http://schemas.microsoft.com/office/drawing/2014/main" id="{486CA0AD-521F-4B70-9735-8DA375F83704}"/>
                </a:ext>
              </a:extLst>
            </p:cNvPr>
            <p:cNvSpPr/>
            <p:nvPr/>
          </p:nvSpPr>
          <p:spPr>
            <a:xfrm>
              <a:off x="5017073" y="2805215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cxnSp>
          <p:nvCxnSpPr>
            <p:cNvPr id="113" name="Connector: Curved 112">
              <a:extLst>
                <a:ext uri="{FF2B5EF4-FFF2-40B4-BE49-F238E27FC236}">
                  <a16:creationId xmlns:a16="http://schemas.microsoft.com/office/drawing/2014/main" id="{77F0063E-9E89-442E-B1EB-B5FCDFB346E1}"/>
                </a:ext>
              </a:extLst>
            </p:cNvPr>
            <p:cNvCxnSpPr>
              <a:cxnSpLocks/>
              <a:endCxn id="33" idx="1"/>
            </p:cNvCxnSpPr>
            <p:nvPr/>
          </p:nvCxnSpPr>
          <p:spPr>
            <a:xfrm flipV="1">
              <a:off x="3403135" y="2493175"/>
              <a:ext cx="558086" cy="532872"/>
            </a:xfrm>
            <a:prstGeom prst="curvedConnector3">
              <a:avLst>
                <a:gd name="adj1" fmla="val 50000"/>
              </a:avLst>
            </a:prstGeom>
            <a:ln w="76200">
              <a:solidFill>
                <a:srgbClr val="48979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Connector: Curved 114">
              <a:extLst>
                <a:ext uri="{FF2B5EF4-FFF2-40B4-BE49-F238E27FC236}">
                  <a16:creationId xmlns:a16="http://schemas.microsoft.com/office/drawing/2014/main" id="{49D5EAE7-6BED-43A2-8C69-2830852E7A3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79442" y="3027897"/>
              <a:ext cx="718038" cy="13658"/>
            </a:xfrm>
            <a:prstGeom prst="curvedConnector3">
              <a:avLst>
                <a:gd name="adj1" fmla="val 50000"/>
              </a:avLst>
            </a:prstGeom>
            <a:ln w="76200">
              <a:solidFill>
                <a:srgbClr val="48979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Flowchart: Alternate Process 117">
              <a:extLst>
                <a:ext uri="{FF2B5EF4-FFF2-40B4-BE49-F238E27FC236}">
                  <a16:creationId xmlns:a16="http://schemas.microsoft.com/office/drawing/2014/main" id="{8F423A13-F9B4-4560-BACC-E98FA530E4FC}"/>
                </a:ext>
              </a:extLst>
            </p:cNvPr>
            <p:cNvSpPr/>
            <p:nvPr/>
          </p:nvSpPr>
          <p:spPr>
            <a:xfrm>
              <a:off x="5409686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19" name="Flowchart: Alternate Process 118">
              <a:extLst>
                <a:ext uri="{FF2B5EF4-FFF2-40B4-BE49-F238E27FC236}">
                  <a16:creationId xmlns:a16="http://schemas.microsoft.com/office/drawing/2014/main" id="{1A03C3B5-B8CE-4D0B-BCFE-32D077DD04B0}"/>
                </a:ext>
              </a:extLst>
            </p:cNvPr>
            <p:cNvSpPr/>
            <p:nvPr/>
          </p:nvSpPr>
          <p:spPr>
            <a:xfrm>
              <a:off x="5560522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0" name="Flowchart: Alternate Process 119">
              <a:extLst>
                <a:ext uri="{FF2B5EF4-FFF2-40B4-BE49-F238E27FC236}">
                  <a16:creationId xmlns:a16="http://schemas.microsoft.com/office/drawing/2014/main" id="{2DEA273D-C20B-458A-AD0A-3A56ACEAA44C}"/>
                </a:ext>
              </a:extLst>
            </p:cNvPr>
            <p:cNvSpPr/>
            <p:nvPr/>
          </p:nvSpPr>
          <p:spPr>
            <a:xfrm>
              <a:off x="5711358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1" name="Flowchart: Alternate Process 120">
              <a:extLst>
                <a:ext uri="{FF2B5EF4-FFF2-40B4-BE49-F238E27FC236}">
                  <a16:creationId xmlns:a16="http://schemas.microsoft.com/office/drawing/2014/main" id="{E27DC9F2-2F6F-4AFD-8A4B-3DBEFD79CF55}"/>
                </a:ext>
              </a:extLst>
            </p:cNvPr>
            <p:cNvSpPr/>
            <p:nvPr/>
          </p:nvSpPr>
          <p:spPr>
            <a:xfrm>
              <a:off x="5862194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2" name="Flowchart: Alternate Process 121">
              <a:extLst>
                <a:ext uri="{FF2B5EF4-FFF2-40B4-BE49-F238E27FC236}">
                  <a16:creationId xmlns:a16="http://schemas.microsoft.com/office/drawing/2014/main" id="{37C8C30A-59E7-4028-BCB5-C9B3A37B6D6D}"/>
                </a:ext>
              </a:extLst>
            </p:cNvPr>
            <p:cNvSpPr/>
            <p:nvPr/>
          </p:nvSpPr>
          <p:spPr>
            <a:xfrm>
              <a:off x="6013030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3" name="Flowchart: Alternate Process 122">
              <a:extLst>
                <a:ext uri="{FF2B5EF4-FFF2-40B4-BE49-F238E27FC236}">
                  <a16:creationId xmlns:a16="http://schemas.microsoft.com/office/drawing/2014/main" id="{378223F9-7249-49F3-A363-30E437754203}"/>
                </a:ext>
              </a:extLst>
            </p:cNvPr>
            <p:cNvSpPr/>
            <p:nvPr/>
          </p:nvSpPr>
          <p:spPr>
            <a:xfrm>
              <a:off x="6163866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4" name="Flowchart: Alternate Process 123">
              <a:extLst>
                <a:ext uri="{FF2B5EF4-FFF2-40B4-BE49-F238E27FC236}">
                  <a16:creationId xmlns:a16="http://schemas.microsoft.com/office/drawing/2014/main" id="{2919EADB-103E-402B-9077-B1FA206E1494}"/>
                </a:ext>
              </a:extLst>
            </p:cNvPr>
            <p:cNvSpPr/>
            <p:nvPr/>
          </p:nvSpPr>
          <p:spPr>
            <a:xfrm>
              <a:off x="6314702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5" name="Flowchart: Alternate Process 124">
              <a:extLst>
                <a:ext uri="{FF2B5EF4-FFF2-40B4-BE49-F238E27FC236}">
                  <a16:creationId xmlns:a16="http://schemas.microsoft.com/office/drawing/2014/main" id="{E1191546-707F-4128-9024-CAD81350E82D}"/>
                </a:ext>
              </a:extLst>
            </p:cNvPr>
            <p:cNvSpPr/>
            <p:nvPr/>
          </p:nvSpPr>
          <p:spPr>
            <a:xfrm>
              <a:off x="6465538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6" name="Flowchart: Alternate Process 125">
              <a:extLst>
                <a:ext uri="{FF2B5EF4-FFF2-40B4-BE49-F238E27FC236}">
                  <a16:creationId xmlns:a16="http://schemas.microsoft.com/office/drawing/2014/main" id="{0D2FFD94-3460-4BC5-8B47-D3FD5DA63B6D}"/>
                </a:ext>
              </a:extLst>
            </p:cNvPr>
            <p:cNvSpPr/>
            <p:nvPr/>
          </p:nvSpPr>
          <p:spPr>
            <a:xfrm>
              <a:off x="6616374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7" name="Flowchart: Alternate Process 126">
              <a:extLst>
                <a:ext uri="{FF2B5EF4-FFF2-40B4-BE49-F238E27FC236}">
                  <a16:creationId xmlns:a16="http://schemas.microsoft.com/office/drawing/2014/main" id="{F31D04A4-7794-4F7B-BEB3-6748C44FB470}"/>
                </a:ext>
              </a:extLst>
            </p:cNvPr>
            <p:cNvSpPr/>
            <p:nvPr/>
          </p:nvSpPr>
          <p:spPr>
            <a:xfrm>
              <a:off x="6767210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8" name="Flowchart: Alternate Process 127">
              <a:extLst>
                <a:ext uri="{FF2B5EF4-FFF2-40B4-BE49-F238E27FC236}">
                  <a16:creationId xmlns:a16="http://schemas.microsoft.com/office/drawing/2014/main" id="{C5AADF1F-F520-487E-970A-535E4B4CDFD0}"/>
                </a:ext>
              </a:extLst>
            </p:cNvPr>
            <p:cNvSpPr/>
            <p:nvPr/>
          </p:nvSpPr>
          <p:spPr>
            <a:xfrm>
              <a:off x="6918046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29" name="Flowchart: Alternate Process 128">
              <a:extLst>
                <a:ext uri="{FF2B5EF4-FFF2-40B4-BE49-F238E27FC236}">
                  <a16:creationId xmlns:a16="http://schemas.microsoft.com/office/drawing/2014/main" id="{BE8E2E75-4638-4382-AA73-88EFB9905EE4}"/>
                </a:ext>
              </a:extLst>
            </p:cNvPr>
            <p:cNvSpPr/>
            <p:nvPr/>
          </p:nvSpPr>
          <p:spPr>
            <a:xfrm>
              <a:off x="7068882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30" name="Flowchart: Alternate Process 129">
              <a:extLst>
                <a:ext uri="{FF2B5EF4-FFF2-40B4-BE49-F238E27FC236}">
                  <a16:creationId xmlns:a16="http://schemas.microsoft.com/office/drawing/2014/main" id="{DC93B522-D569-492A-B82C-FF5530CE8A09}"/>
                </a:ext>
              </a:extLst>
            </p:cNvPr>
            <p:cNvSpPr/>
            <p:nvPr/>
          </p:nvSpPr>
          <p:spPr>
            <a:xfrm>
              <a:off x="7219718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31" name="Flowchart: Alternate Process 130">
              <a:extLst>
                <a:ext uri="{FF2B5EF4-FFF2-40B4-BE49-F238E27FC236}">
                  <a16:creationId xmlns:a16="http://schemas.microsoft.com/office/drawing/2014/main" id="{53B96441-268E-4472-8601-841D2BB48FB2}"/>
                </a:ext>
              </a:extLst>
            </p:cNvPr>
            <p:cNvSpPr/>
            <p:nvPr/>
          </p:nvSpPr>
          <p:spPr>
            <a:xfrm>
              <a:off x="7371617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32" name="Flowchart: Alternate Process 131">
              <a:extLst>
                <a:ext uri="{FF2B5EF4-FFF2-40B4-BE49-F238E27FC236}">
                  <a16:creationId xmlns:a16="http://schemas.microsoft.com/office/drawing/2014/main" id="{978E4E93-6A78-4B9F-8ADA-39B889F5D87C}"/>
                </a:ext>
              </a:extLst>
            </p:cNvPr>
            <p:cNvSpPr/>
            <p:nvPr/>
          </p:nvSpPr>
          <p:spPr>
            <a:xfrm>
              <a:off x="7523516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33" name="Flowchart: Alternate Process 132">
              <a:extLst>
                <a:ext uri="{FF2B5EF4-FFF2-40B4-BE49-F238E27FC236}">
                  <a16:creationId xmlns:a16="http://schemas.microsoft.com/office/drawing/2014/main" id="{E2AD040D-3FA8-4BD4-9CF8-580C3A0CB9CA}"/>
                </a:ext>
              </a:extLst>
            </p:cNvPr>
            <p:cNvSpPr/>
            <p:nvPr/>
          </p:nvSpPr>
          <p:spPr>
            <a:xfrm>
              <a:off x="7675415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34" name="Flowchart: Alternate Process 133">
              <a:extLst>
                <a:ext uri="{FF2B5EF4-FFF2-40B4-BE49-F238E27FC236}">
                  <a16:creationId xmlns:a16="http://schemas.microsoft.com/office/drawing/2014/main" id="{8D6E019D-608F-4F31-82EB-5788F9649831}"/>
                </a:ext>
              </a:extLst>
            </p:cNvPr>
            <p:cNvSpPr/>
            <p:nvPr/>
          </p:nvSpPr>
          <p:spPr>
            <a:xfrm>
              <a:off x="7827314" y="3453990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38" name="Flowchart: Alternate Process 137">
              <a:extLst>
                <a:ext uri="{FF2B5EF4-FFF2-40B4-BE49-F238E27FC236}">
                  <a16:creationId xmlns:a16="http://schemas.microsoft.com/office/drawing/2014/main" id="{AC6FEC7E-39F8-4898-B7E1-D244CEF15F43}"/>
                </a:ext>
              </a:extLst>
            </p:cNvPr>
            <p:cNvSpPr/>
            <p:nvPr/>
          </p:nvSpPr>
          <p:spPr>
            <a:xfrm>
              <a:off x="3958881" y="3443564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39" name="Flowchart: Alternate Process 138">
              <a:extLst>
                <a:ext uri="{FF2B5EF4-FFF2-40B4-BE49-F238E27FC236}">
                  <a16:creationId xmlns:a16="http://schemas.microsoft.com/office/drawing/2014/main" id="{2159ACC3-EE0E-419F-A5A3-66851210436C}"/>
                </a:ext>
              </a:extLst>
            </p:cNvPr>
            <p:cNvSpPr/>
            <p:nvPr/>
          </p:nvSpPr>
          <p:spPr>
            <a:xfrm>
              <a:off x="4109717" y="3443564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40" name="Flowchart: Alternate Process 139">
              <a:extLst>
                <a:ext uri="{FF2B5EF4-FFF2-40B4-BE49-F238E27FC236}">
                  <a16:creationId xmlns:a16="http://schemas.microsoft.com/office/drawing/2014/main" id="{4D40DDE1-48C0-44FD-A23D-EBF9BBBA13BA}"/>
                </a:ext>
              </a:extLst>
            </p:cNvPr>
            <p:cNvSpPr/>
            <p:nvPr/>
          </p:nvSpPr>
          <p:spPr>
            <a:xfrm>
              <a:off x="4260553" y="3443564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41" name="Flowchart: Alternate Process 140">
              <a:extLst>
                <a:ext uri="{FF2B5EF4-FFF2-40B4-BE49-F238E27FC236}">
                  <a16:creationId xmlns:a16="http://schemas.microsoft.com/office/drawing/2014/main" id="{C6F1D422-D5B9-458D-928F-C659E661A3FA}"/>
                </a:ext>
              </a:extLst>
            </p:cNvPr>
            <p:cNvSpPr/>
            <p:nvPr/>
          </p:nvSpPr>
          <p:spPr>
            <a:xfrm>
              <a:off x="4411389" y="3443564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42" name="Flowchart: Alternate Process 141">
              <a:extLst>
                <a:ext uri="{FF2B5EF4-FFF2-40B4-BE49-F238E27FC236}">
                  <a16:creationId xmlns:a16="http://schemas.microsoft.com/office/drawing/2014/main" id="{C14B9443-E3BC-4FD1-A290-2434876837A4}"/>
                </a:ext>
              </a:extLst>
            </p:cNvPr>
            <p:cNvSpPr/>
            <p:nvPr/>
          </p:nvSpPr>
          <p:spPr>
            <a:xfrm>
              <a:off x="4562225" y="3443564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43" name="Flowchart: Alternate Process 142">
              <a:extLst>
                <a:ext uri="{FF2B5EF4-FFF2-40B4-BE49-F238E27FC236}">
                  <a16:creationId xmlns:a16="http://schemas.microsoft.com/office/drawing/2014/main" id="{59C16BC7-A6C8-494A-BBA1-736AA1D9499B}"/>
                </a:ext>
              </a:extLst>
            </p:cNvPr>
            <p:cNvSpPr/>
            <p:nvPr/>
          </p:nvSpPr>
          <p:spPr>
            <a:xfrm>
              <a:off x="4713061" y="3443564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44" name="Flowchart: Alternate Process 143">
              <a:extLst>
                <a:ext uri="{FF2B5EF4-FFF2-40B4-BE49-F238E27FC236}">
                  <a16:creationId xmlns:a16="http://schemas.microsoft.com/office/drawing/2014/main" id="{2F579B71-C8A0-4591-8986-AE9A4D545D51}"/>
                </a:ext>
              </a:extLst>
            </p:cNvPr>
            <p:cNvSpPr/>
            <p:nvPr/>
          </p:nvSpPr>
          <p:spPr>
            <a:xfrm>
              <a:off x="4863897" y="3443564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45" name="Flowchart: Alternate Process 144">
              <a:extLst>
                <a:ext uri="{FF2B5EF4-FFF2-40B4-BE49-F238E27FC236}">
                  <a16:creationId xmlns:a16="http://schemas.microsoft.com/office/drawing/2014/main" id="{DB5A923D-A43F-4AD3-ADBD-38A9A2C78B98}"/>
                </a:ext>
              </a:extLst>
            </p:cNvPr>
            <p:cNvSpPr/>
            <p:nvPr/>
          </p:nvSpPr>
          <p:spPr>
            <a:xfrm>
              <a:off x="5014733" y="3443564"/>
              <a:ext cx="131406" cy="47267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5C3DCB94-0614-48EA-8D84-C7DA63CC043F}"/>
                </a:ext>
              </a:extLst>
            </p:cNvPr>
            <p:cNvSpPr txBox="1"/>
            <p:nvPr/>
          </p:nvSpPr>
          <p:spPr>
            <a:xfrm>
              <a:off x="3912122" y="4126332"/>
              <a:ext cx="335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C# Async Tasks + TPL </a:t>
              </a:r>
              <a:r>
                <a:rPr lang="en-US" dirty="0" err="1"/>
                <a:t>DataFlow</a:t>
              </a:r>
              <a:endParaRPr lang="en-AU" dirty="0"/>
            </a:p>
          </p:txBody>
        </p:sp>
        <p:cxnSp>
          <p:nvCxnSpPr>
            <p:cNvPr id="156" name="Connector: Curved 155">
              <a:extLst>
                <a:ext uri="{FF2B5EF4-FFF2-40B4-BE49-F238E27FC236}">
                  <a16:creationId xmlns:a16="http://schemas.microsoft.com/office/drawing/2014/main" id="{4D965E07-5E49-48DB-AAF2-F4216C515423}"/>
                </a:ext>
              </a:extLst>
            </p:cNvPr>
            <p:cNvCxnSpPr>
              <a:cxnSpLocks/>
              <a:stCxn id="31" idx="3"/>
              <a:endCxn id="153" idx="1"/>
            </p:cNvCxnSpPr>
            <p:nvPr/>
          </p:nvCxnSpPr>
          <p:spPr>
            <a:xfrm>
              <a:off x="1720970" y="3886911"/>
              <a:ext cx="1364398" cy="1411590"/>
            </a:xfrm>
            <a:prstGeom prst="curvedConnector3">
              <a:avLst>
                <a:gd name="adj1" fmla="val 48511"/>
              </a:avLst>
            </a:prstGeom>
            <a:ln w="76200">
              <a:solidFill>
                <a:srgbClr val="48979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930D382-18FC-4217-8DAA-485B90ACA462}"/>
                </a:ext>
              </a:extLst>
            </p:cNvPr>
            <p:cNvSpPr txBox="1"/>
            <p:nvPr/>
          </p:nvSpPr>
          <p:spPr>
            <a:xfrm>
              <a:off x="5525388" y="2300748"/>
              <a:ext cx="3500920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ln w="0">
                    <a:noFill/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76000"/>
                      </a:prstClr>
                    </a:outerShdw>
                  </a:effectLst>
                </a:rPr>
                <a:t>recommendations</a:t>
              </a:r>
              <a:endParaRPr lang="en-AU" sz="1400" b="1" dirty="0">
                <a:ln w="0">
                  <a:noFill/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76000"/>
                    </a:prstClr>
                  </a:outerShdw>
                </a:effectLst>
              </a:endParaRPr>
            </a:p>
          </p:txBody>
        </p: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2E8A7610-22A6-46F2-961E-F02AAAFE9505}"/>
              </a:ext>
            </a:extLst>
          </p:cNvPr>
          <p:cNvGrpSpPr/>
          <p:nvPr/>
        </p:nvGrpSpPr>
        <p:grpSpPr>
          <a:xfrm>
            <a:off x="8064936" y="1363275"/>
            <a:ext cx="3787917" cy="4773365"/>
            <a:chOff x="8064936" y="1363275"/>
            <a:chExt cx="3787917" cy="4773365"/>
          </a:xfrm>
        </p:grpSpPr>
        <p:sp>
          <p:nvSpPr>
            <p:cNvPr id="147" name="Flowchart: Alternate Process 146">
              <a:extLst>
                <a:ext uri="{FF2B5EF4-FFF2-40B4-BE49-F238E27FC236}">
                  <a16:creationId xmlns:a16="http://schemas.microsoft.com/office/drawing/2014/main" id="{D74A0748-31C8-45C7-95AC-49EF398A55E1}"/>
                </a:ext>
              </a:extLst>
            </p:cNvPr>
            <p:cNvSpPr/>
            <p:nvPr/>
          </p:nvSpPr>
          <p:spPr>
            <a:xfrm>
              <a:off x="9755416" y="1363275"/>
              <a:ext cx="2097437" cy="4773365"/>
            </a:xfrm>
            <a:prstGeom prst="flowChartAlternateProcess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dirty="0">
                  <a:solidFill>
                    <a:schemeClr val="tx1"/>
                  </a:solidFill>
                </a:rPr>
                <a:t>Blob Storage</a:t>
              </a:r>
              <a:endParaRPr lang="en-AU" dirty="0">
                <a:solidFill>
                  <a:schemeClr val="tx1"/>
                </a:solidFill>
              </a:endParaRPr>
            </a:p>
          </p:txBody>
        </p:sp>
        <p:sp>
          <p:nvSpPr>
            <p:cNvPr id="148" name="Flowchart: Alternate Process 147">
              <a:extLst>
                <a:ext uri="{FF2B5EF4-FFF2-40B4-BE49-F238E27FC236}">
                  <a16:creationId xmlns:a16="http://schemas.microsoft.com/office/drawing/2014/main" id="{D8055402-D457-46CB-9C65-1DA56EBEA823}"/>
                </a:ext>
              </a:extLst>
            </p:cNvPr>
            <p:cNvSpPr/>
            <p:nvPr/>
          </p:nvSpPr>
          <p:spPr>
            <a:xfrm>
              <a:off x="9913100" y="2205925"/>
              <a:ext cx="1852161" cy="35541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videos.1.jsonl.gz</a:t>
              </a:r>
              <a:endParaRPr lang="en-AU" dirty="0"/>
            </a:p>
          </p:txBody>
        </p:sp>
        <p:sp>
          <p:nvSpPr>
            <p:cNvPr id="149" name="Flowchart: Alternate Process 148">
              <a:extLst>
                <a:ext uri="{FF2B5EF4-FFF2-40B4-BE49-F238E27FC236}">
                  <a16:creationId xmlns:a16="http://schemas.microsoft.com/office/drawing/2014/main" id="{C891B9D1-C668-49B6-AA43-D51073DFFAFE}"/>
                </a:ext>
              </a:extLst>
            </p:cNvPr>
            <p:cNvSpPr/>
            <p:nvPr/>
          </p:nvSpPr>
          <p:spPr>
            <a:xfrm>
              <a:off x="9913100" y="3745566"/>
              <a:ext cx="1852161" cy="35541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videos.2.jsonl.gz</a:t>
              </a:r>
              <a:endParaRPr lang="en-AU" dirty="0"/>
            </a:p>
          </p:txBody>
        </p:sp>
        <p:sp>
          <p:nvSpPr>
            <p:cNvPr id="163" name="Flowchart: Alternate Process 162">
              <a:extLst>
                <a:ext uri="{FF2B5EF4-FFF2-40B4-BE49-F238E27FC236}">
                  <a16:creationId xmlns:a16="http://schemas.microsoft.com/office/drawing/2014/main" id="{A75B5852-4F77-458F-92A5-B957974F875E}"/>
                </a:ext>
              </a:extLst>
            </p:cNvPr>
            <p:cNvSpPr/>
            <p:nvPr/>
          </p:nvSpPr>
          <p:spPr>
            <a:xfrm>
              <a:off x="9934171" y="2777243"/>
              <a:ext cx="1852161" cy="35541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recs1.jsonl.gz</a:t>
              </a:r>
              <a:endParaRPr lang="en-AU" dirty="0"/>
            </a:p>
          </p:txBody>
        </p:sp>
        <p:cxnSp>
          <p:nvCxnSpPr>
            <p:cNvPr id="164" name="Connector: Curved 163">
              <a:extLst>
                <a:ext uri="{FF2B5EF4-FFF2-40B4-BE49-F238E27FC236}">
                  <a16:creationId xmlns:a16="http://schemas.microsoft.com/office/drawing/2014/main" id="{71AF7337-1161-4A92-8D20-4C4DEFD6361B}"/>
                </a:ext>
              </a:extLst>
            </p:cNvPr>
            <p:cNvCxnSpPr>
              <a:cxnSpLocks/>
              <a:stCxn id="32" idx="3"/>
              <a:endCxn id="148" idx="1"/>
            </p:cNvCxnSpPr>
            <p:nvPr/>
          </p:nvCxnSpPr>
          <p:spPr>
            <a:xfrm flipV="1">
              <a:off x="8064936" y="2383634"/>
              <a:ext cx="1848164" cy="638371"/>
            </a:xfrm>
            <a:prstGeom prst="curvedConnector3">
              <a:avLst>
                <a:gd name="adj1" fmla="val 50000"/>
              </a:avLst>
            </a:prstGeom>
            <a:ln w="76200">
              <a:solidFill>
                <a:srgbClr val="48979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Connector: Curved 166">
              <a:extLst>
                <a:ext uri="{FF2B5EF4-FFF2-40B4-BE49-F238E27FC236}">
                  <a16:creationId xmlns:a16="http://schemas.microsoft.com/office/drawing/2014/main" id="{12ABD3BA-CCD6-4C7A-B6E8-BEF68350F71A}"/>
                </a:ext>
              </a:extLst>
            </p:cNvPr>
            <p:cNvCxnSpPr>
              <a:cxnSpLocks/>
              <a:stCxn id="32" idx="3"/>
              <a:endCxn id="163" idx="1"/>
            </p:cNvCxnSpPr>
            <p:nvPr/>
          </p:nvCxnSpPr>
          <p:spPr>
            <a:xfrm flipV="1">
              <a:off x="8064936" y="2954952"/>
              <a:ext cx="1869235" cy="67053"/>
            </a:xfrm>
            <a:prstGeom prst="curvedConnector3">
              <a:avLst>
                <a:gd name="adj1" fmla="val 50000"/>
              </a:avLst>
            </a:prstGeom>
            <a:ln w="76200">
              <a:solidFill>
                <a:srgbClr val="48979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Flowchart: Alternate Process 172">
              <a:extLst>
                <a:ext uri="{FF2B5EF4-FFF2-40B4-BE49-F238E27FC236}">
                  <a16:creationId xmlns:a16="http://schemas.microsoft.com/office/drawing/2014/main" id="{06087B66-0171-4187-8CE5-B962033DA401}"/>
                </a:ext>
              </a:extLst>
            </p:cNvPr>
            <p:cNvSpPr/>
            <p:nvPr/>
          </p:nvSpPr>
          <p:spPr>
            <a:xfrm>
              <a:off x="9913100" y="4263844"/>
              <a:ext cx="1852161" cy="35541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recs.2.jsonl.gz</a:t>
              </a:r>
              <a:endParaRPr lang="en-AU" dirty="0"/>
            </a:p>
          </p:txBody>
        </p:sp>
        <p:sp>
          <p:nvSpPr>
            <p:cNvPr id="201" name="Flowchart: Alternate Process 200">
              <a:extLst>
                <a:ext uri="{FF2B5EF4-FFF2-40B4-BE49-F238E27FC236}">
                  <a16:creationId xmlns:a16="http://schemas.microsoft.com/office/drawing/2014/main" id="{4C6F9952-74AC-4097-A02B-E225EF02EE14}"/>
                </a:ext>
              </a:extLst>
            </p:cNvPr>
            <p:cNvSpPr/>
            <p:nvPr/>
          </p:nvSpPr>
          <p:spPr>
            <a:xfrm>
              <a:off x="9893512" y="5002254"/>
              <a:ext cx="1852161" cy="35541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video.3.jsonl.gz</a:t>
              </a:r>
              <a:endParaRPr lang="en-AU" dirty="0"/>
            </a:p>
          </p:txBody>
        </p:sp>
        <p:sp>
          <p:nvSpPr>
            <p:cNvPr id="202" name="Flowchart: Alternate Process 201">
              <a:extLst>
                <a:ext uri="{FF2B5EF4-FFF2-40B4-BE49-F238E27FC236}">
                  <a16:creationId xmlns:a16="http://schemas.microsoft.com/office/drawing/2014/main" id="{26A34952-5F98-45AD-BA66-CF67F5C52A8B}"/>
                </a:ext>
              </a:extLst>
            </p:cNvPr>
            <p:cNvSpPr/>
            <p:nvPr/>
          </p:nvSpPr>
          <p:spPr>
            <a:xfrm>
              <a:off x="9893512" y="5520532"/>
              <a:ext cx="1852161" cy="355418"/>
            </a:xfrm>
            <a:prstGeom prst="flowChartAlternateProcess">
              <a:avLst/>
            </a:prstGeom>
            <a:solidFill>
              <a:srgbClr val="48979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/>
                <a:t>recs.3.jsonl.gz</a:t>
              </a:r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165896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360184" y="220697"/>
            <a:ext cx="9108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  <a:ea typeface="+mj-ea"/>
                <a:cs typeface="+mj-cs"/>
              </a:rPr>
              <a:t>Data Collection - Stats </a:t>
            </a:r>
            <a:endParaRPr lang="en-AU" sz="3600" dirty="0"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E928846-455A-4648-AA39-9BC73A0CD79D}"/>
              </a:ext>
            </a:extLst>
          </p:cNvPr>
          <p:cNvGrpSpPr/>
          <p:nvPr/>
        </p:nvGrpSpPr>
        <p:grpSpPr>
          <a:xfrm>
            <a:off x="1229150" y="1925668"/>
            <a:ext cx="3998484" cy="2663426"/>
            <a:chOff x="1229150" y="1925668"/>
            <a:chExt cx="3998484" cy="2663426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83A850F-3038-4280-A870-2084947793E3}"/>
                </a:ext>
              </a:extLst>
            </p:cNvPr>
            <p:cNvSpPr txBox="1"/>
            <p:nvPr/>
          </p:nvSpPr>
          <p:spPr>
            <a:xfrm>
              <a:off x="1305598" y="2142270"/>
              <a:ext cx="3922036" cy="24468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           Daily Update Stats</a:t>
              </a:r>
              <a:endParaRPr lang="en-US" dirty="0"/>
            </a:p>
            <a:p>
              <a:endParaRPr lang="en-US" dirty="0"/>
            </a:p>
            <a:p>
              <a:pPr>
                <a:lnSpc>
                  <a:spcPct val="150000"/>
                </a:lnSpc>
              </a:pPr>
              <a:r>
                <a:rPr lang="en-US" b="1" dirty="0"/>
                <a:t>2GB </a:t>
              </a:r>
              <a:r>
                <a:rPr lang="en-US" dirty="0"/>
                <a:t>in</a:t>
              </a:r>
              <a:r>
                <a:rPr lang="en-US" b="1" dirty="0"/>
                <a:t> 40K </a:t>
              </a:r>
              <a:r>
                <a:rPr lang="en-US" dirty="0"/>
                <a:t>requests</a:t>
              </a:r>
              <a:r>
                <a:rPr lang="en-US" b="1" dirty="0"/>
                <a:t> </a:t>
              </a:r>
              <a:r>
                <a:rPr lang="en-US" dirty="0"/>
                <a:t>(</a:t>
              </a:r>
              <a:r>
                <a:rPr lang="en-US" b="1" dirty="0"/>
                <a:t>94% </a:t>
              </a:r>
              <a:r>
                <a:rPr lang="en-US" dirty="0"/>
                <a:t>via proxy)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30 </a:t>
              </a:r>
              <a:r>
                <a:rPr lang="en-US" dirty="0"/>
                <a:t>requests /sec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30-50</a:t>
              </a:r>
              <a:r>
                <a:rPr lang="en-US" dirty="0"/>
                <a:t> </a:t>
              </a:r>
              <a:r>
                <a:rPr lang="en-US" b="1" dirty="0"/>
                <a:t>min</a:t>
              </a:r>
              <a:r>
                <a:rPr lang="en-US" dirty="0"/>
                <a:t> to complete</a:t>
              </a:r>
            </a:p>
            <a:p>
              <a:endParaRPr lang="en-US" dirty="0"/>
            </a:p>
            <a:p>
              <a:r>
                <a:rPr lang="en-AU" dirty="0"/>
                <a:t>	</a:t>
              </a:r>
            </a:p>
          </p:txBody>
        </p:sp>
        <p:pic>
          <p:nvPicPr>
            <p:cNvPr id="6" name="Graphic 5" descr="Bar chart RTL">
              <a:extLst>
                <a:ext uri="{FF2B5EF4-FFF2-40B4-BE49-F238E27FC236}">
                  <a16:creationId xmlns:a16="http://schemas.microsoft.com/office/drawing/2014/main" id="{A24C962D-3E5C-4F12-9F13-AF63B5AABA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29150" y="1925668"/>
              <a:ext cx="794678" cy="794678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0195E7B-E188-4001-A2E3-FD8942C7525C}"/>
              </a:ext>
            </a:extLst>
          </p:cNvPr>
          <p:cNvGrpSpPr/>
          <p:nvPr/>
        </p:nvGrpSpPr>
        <p:grpSpPr>
          <a:xfrm>
            <a:off x="6194612" y="1925668"/>
            <a:ext cx="6251388" cy="3254934"/>
            <a:chOff x="6194612" y="1925668"/>
            <a:chExt cx="6251388" cy="3254934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B7BF8D43-E6F2-40ED-A8FD-CFEE8329E5F9}"/>
                </a:ext>
              </a:extLst>
            </p:cNvPr>
            <p:cNvSpPr/>
            <p:nvPr/>
          </p:nvSpPr>
          <p:spPr>
            <a:xfrm>
              <a:off x="6350000" y="2092897"/>
              <a:ext cx="6096000" cy="308770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AU" b="1" dirty="0"/>
                <a:t>           Infrastructure Costs/month (USD)</a:t>
              </a:r>
            </a:p>
            <a:p>
              <a:endParaRPr lang="en-AU" dirty="0"/>
            </a:p>
            <a:p>
              <a:pPr>
                <a:lnSpc>
                  <a:spcPct val="150000"/>
                </a:lnSpc>
              </a:pPr>
              <a:r>
                <a:rPr lang="en-AU" dirty="0"/>
                <a:t>containers	</a:t>
              </a:r>
              <a:r>
                <a:rPr lang="en-AU" b="1" dirty="0"/>
                <a:t>$10		</a:t>
              </a:r>
              <a:endParaRPr lang="en-AU" dirty="0"/>
            </a:p>
            <a:p>
              <a:pPr>
                <a:lnSpc>
                  <a:spcPct val="150000"/>
                </a:lnSpc>
              </a:pPr>
              <a:r>
                <a:rPr lang="en-AU" dirty="0"/>
                <a:t>storage		</a:t>
              </a:r>
              <a:r>
                <a:rPr lang="en-AU" b="1" dirty="0"/>
                <a:t>$3 		</a:t>
              </a:r>
              <a:endParaRPr lang="en-AU" dirty="0"/>
            </a:p>
            <a:p>
              <a:pPr>
                <a:lnSpc>
                  <a:spcPct val="150000"/>
                </a:lnSpc>
              </a:pPr>
              <a:r>
                <a:rPr lang="en-AU" dirty="0"/>
                <a:t>website 		</a:t>
              </a:r>
              <a:r>
                <a:rPr lang="en-AU" b="1" dirty="0"/>
                <a:t>$0.2</a:t>
              </a:r>
              <a:r>
                <a:rPr lang="en-AU" dirty="0"/>
                <a:t> 		</a:t>
              </a:r>
            </a:p>
            <a:p>
              <a:pPr>
                <a:lnSpc>
                  <a:spcPct val="150000"/>
                </a:lnSpc>
              </a:pPr>
              <a:r>
                <a:rPr lang="en-AU" dirty="0"/>
                <a:t>residential proxy	</a:t>
              </a:r>
              <a:r>
                <a:rPr lang="en-AU" b="1" dirty="0"/>
                <a:t>$267 		</a:t>
              </a:r>
            </a:p>
            <a:p>
              <a:pPr>
                <a:lnSpc>
                  <a:spcPct val="150000"/>
                </a:lnSpc>
              </a:pPr>
              <a:r>
                <a:rPr lang="en-AU" dirty="0"/>
                <a:t>Snowflake DB	</a:t>
              </a:r>
              <a:r>
                <a:rPr lang="en-AU" b="1" dirty="0"/>
                <a:t>$30-90</a:t>
              </a:r>
            </a:p>
            <a:p>
              <a:pPr>
                <a:lnSpc>
                  <a:spcPct val="150000"/>
                </a:lnSpc>
              </a:pPr>
              <a:r>
                <a:rPr lang="en-AU" dirty="0"/>
                <a:t>Dataform</a:t>
              </a:r>
              <a:r>
                <a:rPr lang="en-AU" b="1" dirty="0"/>
                <a:t>	</a:t>
              </a:r>
              <a:r>
                <a:rPr lang="en-AU" dirty="0"/>
                <a:t>free for single user</a:t>
              </a:r>
            </a:p>
          </p:txBody>
        </p:sp>
        <p:pic>
          <p:nvPicPr>
            <p:cNvPr id="8" name="Graphic 7" descr="Money">
              <a:extLst>
                <a:ext uri="{FF2B5EF4-FFF2-40B4-BE49-F238E27FC236}">
                  <a16:creationId xmlns:a16="http://schemas.microsoft.com/office/drawing/2014/main" id="{9982EA10-EEE3-4AF9-B330-D1826DD5C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194612" y="1925668"/>
              <a:ext cx="794678" cy="7946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65415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360184" y="220697"/>
            <a:ext cx="9108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+mj-lt"/>
                <a:ea typeface="+mj-ea"/>
                <a:cs typeface="+mj-cs"/>
              </a:rPr>
              <a:t>Data Transformation – Dataform</a:t>
            </a:r>
            <a:endParaRPr lang="en-AU" sz="3600" dirty="0">
              <a:latin typeface="+mj-lt"/>
              <a:ea typeface="+mj-ea"/>
              <a:cs typeface="+mj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3AD5F3-B6CD-43FA-ACEF-7FA240CCA988}"/>
              </a:ext>
            </a:extLst>
          </p:cNvPr>
          <p:cNvGrpSpPr/>
          <p:nvPr/>
        </p:nvGrpSpPr>
        <p:grpSpPr>
          <a:xfrm>
            <a:off x="204908" y="4660171"/>
            <a:ext cx="4050852" cy="1244968"/>
            <a:chOff x="204908" y="4660171"/>
            <a:chExt cx="4050852" cy="1244968"/>
          </a:xfrm>
        </p:grpSpPr>
        <p:sp>
          <p:nvSpPr>
            <p:cNvPr id="151" name="Rectangle: Rounded Corners 150">
              <a:extLst>
                <a:ext uri="{FF2B5EF4-FFF2-40B4-BE49-F238E27FC236}">
                  <a16:creationId xmlns:a16="http://schemas.microsoft.com/office/drawing/2014/main" id="{A08972DB-2CE9-4D07-8460-7A15CB881536}"/>
                </a:ext>
              </a:extLst>
            </p:cNvPr>
            <p:cNvSpPr/>
            <p:nvPr/>
          </p:nvSpPr>
          <p:spPr>
            <a:xfrm>
              <a:off x="204908" y="4715400"/>
              <a:ext cx="4045889" cy="1189739"/>
            </a:xfrm>
            <a:prstGeom prst="roundRect">
              <a:avLst>
                <a:gd name="adj" fmla="val 10000"/>
              </a:avLst>
            </a:prstGeom>
            <a:solidFill>
              <a:srgbClr val="489793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369F274E-5126-4811-8C1E-BA1627902B2B}"/>
                </a:ext>
              </a:extLst>
            </p:cNvPr>
            <p:cNvSpPr/>
            <p:nvPr/>
          </p:nvSpPr>
          <p:spPr>
            <a:xfrm>
              <a:off x="355649" y="4660171"/>
              <a:ext cx="779400" cy="561731"/>
            </a:xfrm>
            <a:custGeom>
              <a:avLst/>
              <a:gdLst>
                <a:gd name="connsiteX0" fmla="*/ 0 w 3660800"/>
                <a:gd name="connsiteY0" fmla="*/ 0 h 1567781"/>
                <a:gd name="connsiteX1" fmla="*/ 3660800 w 3660800"/>
                <a:gd name="connsiteY1" fmla="*/ 0 h 1567781"/>
                <a:gd name="connsiteX2" fmla="*/ 3660800 w 3660800"/>
                <a:gd name="connsiteY2" fmla="*/ 1567781 h 1567781"/>
                <a:gd name="connsiteX3" fmla="*/ 0 w 3660800"/>
                <a:gd name="connsiteY3" fmla="*/ 1567781 h 1567781"/>
                <a:gd name="connsiteX4" fmla="*/ 0 w 3660800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0800" h="1567781">
                  <a:moveTo>
                    <a:pt x="0" y="0"/>
                  </a:moveTo>
                  <a:lnTo>
                    <a:pt x="3660800" y="0"/>
                  </a:lnTo>
                  <a:lnTo>
                    <a:pt x="3660800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Dev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DAE4D38-E819-4524-9A36-BF3743AB883D}"/>
                </a:ext>
              </a:extLst>
            </p:cNvPr>
            <p:cNvSpPr/>
            <p:nvPr/>
          </p:nvSpPr>
          <p:spPr>
            <a:xfrm>
              <a:off x="1313480" y="4830956"/>
              <a:ext cx="294228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GitHub Integration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Interactive &amp; Prod ready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trike="sngStrike" dirty="0">
                  <a:solidFill>
                    <a:schemeClr val="bg1"/>
                  </a:solidFill>
                </a:rPr>
                <a:t>Machine learning</a:t>
              </a:r>
              <a:endParaRPr lang="en-AU" strike="sngStrike" dirty="0">
                <a:solidFill>
                  <a:schemeClr val="bg1"/>
                </a:solidFill>
              </a:endParaRPr>
            </a:p>
          </p:txBody>
        </p:sp>
        <p:pic>
          <p:nvPicPr>
            <p:cNvPr id="17" name="Graphic 16" descr="Programmer">
              <a:extLst>
                <a:ext uri="{FF2B5EF4-FFF2-40B4-BE49-F238E27FC236}">
                  <a16:creationId xmlns:a16="http://schemas.microsoft.com/office/drawing/2014/main" id="{DF9995DB-D512-421F-BF8D-A7E598E2F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55649" y="5045821"/>
              <a:ext cx="779400" cy="690444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DD34283-E421-469A-AB60-67574B70844A}"/>
              </a:ext>
            </a:extLst>
          </p:cNvPr>
          <p:cNvGrpSpPr/>
          <p:nvPr/>
        </p:nvGrpSpPr>
        <p:grpSpPr>
          <a:xfrm>
            <a:off x="4482158" y="4671627"/>
            <a:ext cx="2549572" cy="1251820"/>
            <a:chOff x="4482158" y="4671627"/>
            <a:chExt cx="2549572" cy="1251820"/>
          </a:xfrm>
        </p:grpSpPr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26A76BA3-5031-4341-B567-616088146C9B}"/>
                </a:ext>
              </a:extLst>
            </p:cNvPr>
            <p:cNvSpPr/>
            <p:nvPr/>
          </p:nvSpPr>
          <p:spPr>
            <a:xfrm>
              <a:off x="4482158" y="4715400"/>
              <a:ext cx="2541454" cy="1208047"/>
            </a:xfrm>
            <a:prstGeom prst="roundRect">
              <a:avLst>
                <a:gd name="adj" fmla="val 10000"/>
              </a:avLst>
            </a:prstGeom>
            <a:solidFill>
              <a:srgbClr val="489793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427FFA45-9CBC-47BB-91BF-A40AEB8EA4A3}"/>
                </a:ext>
              </a:extLst>
            </p:cNvPr>
            <p:cNvSpPr/>
            <p:nvPr/>
          </p:nvSpPr>
          <p:spPr>
            <a:xfrm>
              <a:off x="5426096" y="4961103"/>
              <a:ext cx="1605634" cy="697210"/>
            </a:xfrm>
            <a:custGeom>
              <a:avLst/>
              <a:gdLst>
                <a:gd name="connsiteX0" fmla="*/ 0 w 3660800"/>
                <a:gd name="connsiteY0" fmla="*/ 0 h 1567781"/>
                <a:gd name="connsiteX1" fmla="*/ 3660800 w 3660800"/>
                <a:gd name="connsiteY1" fmla="*/ 0 h 1567781"/>
                <a:gd name="connsiteX2" fmla="*/ 3660800 w 3660800"/>
                <a:gd name="connsiteY2" fmla="*/ 1567781 h 1567781"/>
                <a:gd name="connsiteX3" fmla="*/ 0 w 3660800"/>
                <a:gd name="connsiteY3" fmla="*/ 1567781 h 1567781"/>
                <a:gd name="connsiteX4" fmla="*/ 0 w 3660800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0800" h="1567781">
                  <a:moveTo>
                    <a:pt x="0" y="0"/>
                  </a:moveTo>
                  <a:lnTo>
                    <a:pt x="3660800" y="0"/>
                  </a:lnTo>
                  <a:lnTo>
                    <a:pt x="3660800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Simple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Cheap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Scalable</a:t>
              </a:r>
            </a:p>
          </p:txBody>
        </p:sp>
        <p:pic>
          <p:nvPicPr>
            <p:cNvPr id="10" name="Graphic 9" descr="Rocket">
              <a:extLst>
                <a:ext uri="{FF2B5EF4-FFF2-40B4-BE49-F238E27FC236}">
                  <a16:creationId xmlns:a16="http://schemas.microsoft.com/office/drawing/2014/main" id="{0189D152-70F2-4D71-9F99-72BB8BA466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621434" y="5090621"/>
              <a:ext cx="665386" cy="710429"/>
            </a:xfrm>
            <a:prstGeom prst="rect">
              <a:avLst/>
            </a:prstGeom>
          </p:spPr>
        </p:pic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911A7961-8E5B-4B6D-A921-5FE9BF93DB15}"/>
                </a:ext>
              </a:extLst>
            </p:cNvPr>
            <p:cNvSpPr/>
            <p:nvPr/>
          </p:nvSpPr>
          <p:spPr>
            <a:xfrm>
              <a:off x="4580197" y="4671627"/>
              <a:ext cx="942667" cy="561731"/>
            </a:xfrm>
            <a:custGeom>
              <a:avLst/>
              <a:gdLst>
                <a:gd name="connsiteX0" fmla="*/ 0 w 3660800"/>
                <a:gd name="connsiteY0" fmla="*/ 0 h 1567781"/>
                <a:gd name="connsiteX1" fmla="*/ 3660800 w 3660800"/>
                <a:gd name="connsiteY1" fmla="*/ 0 h 1567781"/>
                <a:gd name="connsiteX2" fmla="*/ 3660800 w 3660800"/>
                <a:gd name="connsiteY2" fmla="*/ 1567781 h 1567781"/>
                <a:gd name="connsiteX3" fmla="*/ 0 w 3660800"/>
                <a:gd name="connsiteY3" fmla="*/ 1567781 h 1567781"/>
                <a:gd name="connsiteX4" fmla="*/ 0 w 3660800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0800" h="1567781">
                  <a:moveTo>
                    <a:pt x="0" y="0"/>
                  </a:moveTo>
                  <a:lnTo>
                    <a:pt x="3660800" y="0"/>
                  </a:lnTo>
                  <a:lnTo>
                    <a:pt x="3660800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Prod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6420BB6-035E-40C9-B332-AF84B8B6A5EE}"/>
              </a:ext>
            </a:extLst>
          </p:cNvPr>
          <p:cNvGrpSpPr/>
          <p:nvPr/>
        </p:nvGrpSpPr>
        <p:grpSpPr>
          <a:xfrm>
            <a:off x="7303410" y="4639966"/>
            <a:ext cx="4571867" cy="1283481"/>
            <a:chOff x="7303410" y="4639966"/>
            <a:chExt cx="4571867" cy="1283481"/>
          </a:xfrm>
        </p:grpSpPr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7D3E5019-025F-4B4D-93FA-0343F03833AD}"/>
                </a:ext>
              </a:extLst>
            </p:cNvPr>
            <p:cNvSpPr/>
            <p:nvPr/>
          </p:nvSpPr>
          <p:spPr>
            <a:xfrm>
              <a:off x="7303410" y="4715400"/>
              <a:ext cx="4557910" cy="1208047"/>
            </a:xfrm>
            <a:prstGeom prst="roundRect">
              <a:avLst>
                <a:gd name="adj" fmla="val 10000"/>
              </a:avLst>
            </a:prstGeom>
            <a:solidFill>
              <a:srgbClr val="489793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E4CB2D86-56A6-4DB7-B75A-20BDBC6FB564}"/>
                </a:ext>
              </a:extLst>
            </p:cNvPr>
            <p:cNvSpPr/>
            <p:nvPr/>
          </p:nvSpPr>
          <p:spPr>
            <a:xfrm>
              <a:off x="8383639" y="4787824"/>
              <a:ext cx="3491638" cy="1001131"/>
            </a:xfrm>
            <a:custGeom>
              <a:avLst/>
              <a:gdLst>
                <a:gd name="connsiteX0" fmla="*/ 0 w 3660800"/>
                <a:gd name="connsiteY0" fmla="*/ 0 h 1567781"/>
                <a:gd name="connsiteX1" fmla="*/ 3660800 w 3660800"/>
                <a:gd name="connsiteY1" fmla="*/ 0 h 1567781"/>
                <a:gd name="connsiteX2" fmla="*/ 3660800 w 3660800"/>
                <a:gd name="connsiteY2" fmla="*/ 1567781 h 1567781"/>
                <a:gd name="connsiteX3" fmla="*/ 0 w 3660800"/>
                <a:gd name="connsiteY3" fmla="*/ 1567781 h 1567781"/>
                <a:gd name="connsiteX4" fmla="*/ 0 w 3660800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0800" h="1567781">
                  <a:moveTo>
                    <a:pt x="0" y="0"/>
                  </a:moveTo>
                  <a:lnTo>
                    <a:pt x="3660800" y="0"/>
                  </a:lnTo>
                  <a:lnTo>
                    <a:pt x="3660800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Tool with SQL push-down</a:t>
              </a:r>
              <a:br>
                <a:rPr lang="en-US" dirty="0">
                  <a:solidFill>
                    <a:schemeClr val="bg1"/>
                  </a:solidFill>
                </a:rPr>
              </a:br>
              <a:r>
                <a:rPr lang="en-US" sz="1600" dirty="0">
                  <a:solidFill>
                    <a:schemeClr val="bg1"/>
                  </a:solidFill>
                </a:rPr>
                <a:t>(e.g. tableau, looker)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dirty="0">
                  <a:solidFill>
                    <a:schemeClr val="bg1"/>
                  </a:solidFill>
                </a:rPr>
                <a:t>Any language e.g. R/Python</a:t>
              </a: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30588114-B57B-403A-8AA4-DF8A2F0A30CC}"/>
                </a:ext>
              </a:extLst>
            </p:cNvPr>
            <p:cNvSpPr/>
            <p:nvPr/>
          </p:nvSpPr>
          <p:spPr>
            <a:xfrm>
              <a:off x="7317367" y="4639966"/>
              <a:ext cx="1147496" cy="561731"/>
            </a:xfrm>
            <a:custGeom>
              <a:avLst/>
              <a:gdLst>
                <a:gd name="connsiteX0" fmla="*/ 0 w 3660800"/>
                <a:gd name="connsiteY0" fmla="*/ 0 h 1567781"/>
                <a:gd name="connsiteX1" fmla="*/ 3660800 w 3660800"/>
                <a:gd name="connsiteY1" fmla="*/ 0 h 1567781"/>
                <a:gd name="connsiteX2" fmla="*/ 3660800 w 3660800"/>
                <a:gd name="connsiteY2" fmla="*/ 1567781 h 1567781"/>
                <a:gd name="connsiteX3" fmla="*/ 0 w 3660800"/>
                <a:gd name="connsiteY3" fmla="*/ 1567781 h 1567781"/>
                <a:gd name="connsiteX4" fmla="*/ 0 w 3660800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0800" h="1567781">
                  <a:moveTo>
                    <a:pt x="0" y="0"/>
                  </a:moveTo>
                  <a:lnTo>
                    <a:pt x="3660800" y="0"/>
                  </a:lnTo>
                  <a:lnTo>
                    <a:pt x="3660800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Report</a:t>
              </a:r>
            </a:p>
          </p:txBody>
        </p:sp>
        <p:pic>
          <p:nvPicPr>
            <p:cNvPr id="20" name="Graphic 19" descr="Presentation with pie chart">
              <a:extLst>
                <a:ext uri="{FF2B5EF4-FFF2-40B4-BE49-F238E27FC236}">
                  <a16:creationId xmlns:a16="http://schemas.microsoft.com/office/drawing/2014/main" id="{D1A72E6F-45BA-48B1-8F36-9779F25CC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480899" y="5043883"/>
              <a:ext cx="777223" cy="777223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7993067-EBA0-40E4-9C8A-FE5357D7C429}"/>
              </a:ext>
            </a:extLst>
          </p:cNvPr>
          <p:cNvGrpSpPr/>
          <p:nvPr/>
        </p:nvGrpSpPr>
        <p:grpSpPr>
          <a:xfrm>
            <a:off x="271478" y="1184251"/>
            <a:ext cx="11649044" cy="2765626"/>
            <a:chOff x="271478" y="1184251"/>
            <a:chExt cx="11649044" cy="2765626"/>
          </a:xfrm>
        </p:grpSpPr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DA0E5FF8-8C5C-453B-9F62-706C3F7F4F84}"/>
                </a:ext>
              </a:extLst>
            </p:cNvPr>
            <p:cNvSpPr/>
            <p:nvPr/>
          </p:nvSpPr>
          <p:spPr>
            <a:xfrm>
              <a:off x="271478" y="1184251"/>
              <a:ext cx="11649044" cy="2765626"/>
            </a:xfrm>
            <a:prstGeom prst="roundRect">
              <a:avLst>
                <a:gd name="adj" fmla="val 10000"/>
              </a:avLst>
            </a:prstGeom>
            <a:solidFill>
              <a:schemeClr val="bg1"/>
            </a:solidFill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b="1" dirty="0"/>
                <a:t>SQL workflow execution</a:t>
              </a:r>
            </a:p>
            <a:p>
              <a:endParaRPr lang="en-AU" dirty="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9B5567F7-64F1-468C-BD99-CEC5F9877097}"/>
                </a:ext>
              </a:extLst>
            </p:cNvPr>
            <p:cNvSpPr/>
            <p:nvPr/>
          </p:nvSpPr>
          <p:spPr>
            <a:xfrm>
              <a:off x="985306" y="1965912"/>
              <a:ext cx="10292293" cy="653006"/>
            </a:xfrm>
            <a:custGeom>
              <a:avLst/>
              <a:gdLst>
                <a:gd name="connsiteX0" fmla="*/ 0 w 3660800"/>
                <a:gd name="connsiteY0" fmla="*/ 0 h 1567781"/>
                <a:gd name="connsiteX1" fmla="*/ 3660800 w 3660800"/>
                <a:gd name="connsiteY1" fmla="*/ 0 h 1567781"/>
                <a:gd name="connsiteX2" fmla="*/ 3660800 w 3660800"/>
                <a:gd name="connsiteY2" fmla="*/ 1567781 h 1567781"/>
                <a:gd name="connsiteX3" fmla="*/ 0 w 3660800"/>
                <a:gd name="connsiteY3" fmla="*/ 1567781 h 1567781"/>
                <a:gd name="connsiteX4" fmla="*/ 0 w 3660800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60800" h="1567781">
                  <a:moveTo>
                    <a:pt x="0" y="0"/>
                  </a:moveTo>
                  <a:lnTo>
                    <a:pt x="3660800" y="0"/>
                  </a:lnTo>
                  <a:lnTo>
                    <a:pt x="3660800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endParaRPr lang="en-US" b="1" dirty="0">
                <a:solidFill>
                  <a:schemeClr val="bg1"/>
                </a:solidFill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8EDC576-C505-4BCA-BA68-7AF5E3801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9424" y="2109061"/>
              <a:ext cx="11013152" cy="1244854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2ADEC97-F805-4E25-A433-C335FFF91B13}"/>
                </a:ext>
              </a:extLst>
            </p:cNvPr>
            <p:cNvSpPr/>
            <p:nvPr/>
          </p:nvSpPr>
          <p:spPr>
            <a:xfrm>
              <a:off x="379853" y="3497011"/>
              <a:ext cx="710104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Example dependency graph, executed within BigQuery or Snowflake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946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322811" y="581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Channel Classification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3572F7-05E0-47D1-93A9-C428D7C3ED41}"/>
              </a:ext>
            </a:extLst>
          </p:cNvPr>
          <p:cNvSpPr txBox="1"/>
          <p:nvPr/>
        </p:nvSpPr>
        <p:spPr>
          <a:xfrm>
            <a:off x="690291" y="2427054"/>
            <a:ext cx="28935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10k+ subs, focus on US politics or cultural commentary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52EFA2-98E4-4611-BA9E-6F2C7B3F91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7630"/>
          <a:stretch/>
        </p:blipFill>
        <p:spPr>
          <a:xfrm>
            <a:off x="2550557" y="3937219"/>
            <a:ext cx="7303183" cy="2387743"/>
          </a:xfrm>
          <a:prstGeom prst="rect">
            <a:avLst/>
          </a:prstGeom>
        </p:spPr>
      </p:pic>
      <p:pic>
        <p:nvPicPr>
          <p:cNvPr id="6" name="Graphic 5" descr="Presentation with checklist RTL">
            <a:extLst>
              <a:ext uri="{FF2B5EF4-FFF2-40B4-BE49-F238E27FC236}">
                <a16:creationId xmlns:a16="http://schemas.microsoft.com/office/drawing/2014/main" id="{59FFD96A-F2D3-4AAF-81AD-6A7E73BA1A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0290" y="1383719"/>
            <a:ext cx="914400" cy="9144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E585A29-E5DC-4C76-998C-EE1E9608EC04}"/>
              </a:ext>
            </a:extLst>
          </p:cNvPr>
          <p:cNvSpPr/>
          <p:nvPr/>
        </p:nvSpPr>
        <p:spPr>
          <a:xfrm>
            <a:off x="1661161" y="1610086"/>
            <a:ext cx="12502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</a:rPr>
              <a:t>Criteria</a:t>
            </a:r>
            <a:endParaRPr lang="en-AU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C2C0ECB-452C-405E-9B67-D625FBE5630D}"/>
              </a:ext>
            </a:extLst>
          </p:cNvPr>
          <p:cNvGrpSpPr/>
          <p:nvPr/>
        </p:nvGrpSpPr>
        <p:grpSpPr>
          <a:xfrm>
            <a:off x="4012620" y="1383719"/>
            <a:ext cx="3690314" cy="2059470"/>
            <a:chOff x="4012620" y="1383719"/>
            <a:chExt cx="3690314" cy="205947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5FCAA66-D74C-4BD1-89E2-3AC9A89BFAF1}"/>
                </a:ext>
              </a:extLst>
            </p:cNvPr>
            <p:cNvSpPr/>
            <p:nvPr/>
          </p:nvSpPr>
          <p:spPr>
            <a:xfrm>
              <a:off x="4012620" y="2427526"/>
              <a:ext cx="369031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/>
                <a:t>Many methods - Maximum coverage better than repeatability</a:t>
              </a:r>
            </a:p>
          </p:txBody>
        </p:sp>
        <p:pic>
          <p:nvPicPr>
            <p:cNvPr id="9" name="Graphic 8" descr="Binoculars">
              <a:extLst>
                <a:ext uri="{FF2B5EF4-FFF2-40B4-BE49-F238E27FC236}">
                  <a16:creationId xmlns:a16="http://schemas.microsoft.com/office/drawing/2014/main" id="{22DD5C2D-E276-4DAF-B965-F823CF987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049719" y="1383719"/>
              <a:ext cx="914400" cy="91440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286A8D-10A5-43FF-8EA9-1296ACE3E301}"/>
                </a:ext>
              </a:extLst>
            </p:cNvPr>
            <p:cNvSpPr/>
            <p:nvPr/>
          </p:nvSpPr>
          <p:spPr>
            <a:xfrm>
              <a:off x="5296101" y="1646916"/>
              <a:ext cx="15997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</a:rPr>
                <a:t>Discovery</a:t>
              </a:r>
              <a:endParaRPr lang="en-AU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AF6D6D7-A3B7-48C4-923F-6A78D62978C0}"/>
              </a:ext>
            </a:extLst>
          </p:cNvPr>
          <p:cNvGrpSpPr/>
          <p:nvPr/>
        </p:nvGrpSpPr>
        <p:grpSpPr>
          <a:xfrm>
            <a:off x="8112966" y="1383719"/>
            <a:ext cx="3597253" cy="1751221"/>
            <a:chOff x="8112966" y="1383719"/>
            <a:chExt cx="3597253" cy="175122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7C3C176-F83B-4AB1-B04E-8B4BAD738EE2}"/>
                </a:ext>
              </a:extLst>
            </p:cNvPr>
            <p:cNvSpPr/>
            <p:nvPr/>
          </p:nvSpPr>
          <p:spPr>
            <a:xfrm>
              <a:off x="8112966" y="2427054"/>
              <a:ext cx="359725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/>
                <a:t>3 Reviewers tagged channels based on content</a:t>
              </a:r>
            </a:p>
          </p:txBody>
        </p:sp>
        <p:pic>
          <p:nvPicPr>
            <p:cNvPr id="14" name="Graphic 13" descr="Hierarchy">
              <a:extLst>
                <a:ext uri="{FF2B5EF4-FFF2-40B4-BE49-F238E27FC236}">
                  <a16:creationId xmlns:a16="http://schemas.microsoft.com/office/drawing/2014/main" id="{8AB1A787-6330-4943-A154-7E0DBA8EB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179381" y="1383719"/>
              <a:ext cx="914400" cy="914400"/>
            </a:xfrm>
            <a:prstGeom prst="rect">
              <a:avLst/>
            </a:prstGeom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2622B78-0176-4242-8EF4-860AF60115DB}"/>
                </a:ext>
              </a:extLst>
            </p:cNvPr>
            <p:cNvSpPr/>
            <p:nvPr/>
          </p:nvSpPr>
          <p:spPr>
            <a:xfrm>
              <a:off x="9093781" y="1646915"/>
              <a:ext cx="208903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>
                  <a:solidFill>
                    <a:prstClr val="black"/>
                  </a:solidFill>
                </a:rPr>
                <a:t>Classification</a:t>
              </a:r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1453483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EF797C-9457-4411-A1E6-719C6892EC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938" y="233771"/>
            <a:ext cx="6159371" cy="66242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06D8B30-6BA8-4F56-B9F9-3D3B40480FFF}"/>
              </a:ext>
            </a:extLst>
          </p:cNvPr>
          <p:cNvSpPr txBox="1"/>
          <p:nvPr/>
        </p:nvSpPr>
        <p:spPr>
          <a:xfrm>
            <a:off x="322811" y="267696"/>
            <a:ext cx="3541547" cy="101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Channel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Classification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0439B2-CE17-4850-9176-0FC77FC8526D}"/>
              </a:ext>
            </a:extLst>
          </p:cNvPr>
          <p:cNvSpPr txBox="1"/>
          <p:nvPr/>
        </p:nvSpPr>
        <p:spPr>
          <a:xfrm>
            <a:off x="322811" y="1797728"/>
            <a:ext cx="354154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Majority view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Reviewer reliability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400" dirty="0"/>
              <a:t>Group Categorization </a:t>
            </a:r>
            <a:br>
              <a:rPr lang="en-US" sz="2400" dirty="0"/>
            </a:br>
            <a:endParaRPr lang="en-US" sz="24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CE84B34-A11F-4D92-A44E-5B7FFE714EA2}"/>
              </a:ext>
            </a:extLst>
          </p:cNvPr>
          <p:cNvCxnSpPr>
            <a:cxnSpLocks/>
          </p:cNvCxnSpPr>
          <p:nvPr/>
        </p:nvCxnSpPr>
        <p:spPr>
          <a:xfrm>
            <a:off x="3864362" y="390525"/>
            <a:ext cx="0" cy="607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049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ell phone&#10;&#10;Description automatically generated">
            <a:extLst>
              <a:ext uri="{FF2B5EF4-FFF2-40B4-BE49-F238E27FC236}">
                <a16:creationId xmlns:a16="http://schemas.microsoft.com/office/drawing/2014/main" id="{C288BDFF-E4D4-43CD-AB0A-3FD645A05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221" y="466725"/>
            <a:ext cx="9440287" cy="63331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026F45-5C39-4266-B504-D2239B65CCDC}"/>
              </a:ext>
            </a:extLst>
          </p:cNvPr>
          <p:cNvSpPr txBox="1"/>
          <p:nvPr/>
        </p:nvSpPr>
        <p:spPr>
          <a:xfrm>
            <a:off x="279492" y="466725"/>
            <a:ext cx="2101753" cy="101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Channel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Classification - Results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FA0FEBB-DA9A-4D6F-A643-1F89AD6CFCED}"/>
              </a:ext>
            </a:extLst>
          </p:cNvPr>
          <p:cNvCxnSpPr>
            <a:cxnSpLocks/>
          </p:cNvCxnSpPr>
          <p:nvPr/>
        </p:nvCxnSpPr>
        <p:spPr>
          <a:xfrm>
            <a:off x="2381250" y="466725"/>
            <a:ext cx="0" cy="607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631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52C35D9-F1E0-4216-B94A-0E7AEF5C6A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rcRect b="853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050872-8B8B-407C-A255-91BA6DFF26C2}"/>
              </a:ext>
            </a:extLst>
          </p:cNvPr>
          <p:cNvSpPr txBox="1"/>
          <p:nvPr/>
        </p:nvSpPr>
        <p:spPr>
          <a:xfrm>
            <a:off x="1524000" y="1122362"/>
            <a:ext cx="9144000" cy="290051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recfluence.net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9335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331662" y="294141"/>
            <a:ext cx="87962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  <a:ea typeface="+mj-ea"/>
                <a:cs typeface="+mj-cs"/>
              </a:rPr>
              <a:t>Recommendation %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4E364A-DD30-45BF-A74D-C63156EF4E1E}"/>
              </a:ext>
            </a:extLst>
          </p:cNvPr>
          <p:cNvSpPr/>
          <p:nvPr/>
        </p:nvSpPr>
        <p:spPr>
          <a:xfrm>
            <a:off x="331662" y="1975821"/>
            <a:ext cx="417220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Filter Bubbles?</a:t>
            </a:r>
            <a:br>
              <a:rPr lang="en-US" sz="2000" dirty="0"/>
            </a:b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Minority Right recommends Partisan Right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What would a neutral algorithm look like?</a:t>
            </a:r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487A8CAB-C75C-4C2F-95D7-EBEF78EFEA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3773" y="0"/>
            <a:ext cx="6886767" cy="6858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BA1A78A-F015-40F3-8214-AB6C5934EAEF}"/>
              </a:ext>
            </a:extLst>
          </p:cNvPr>
          <p:cNvCxnSpPr>
            <a:cxnSpLocks/>
          </p:cNvCxnSpPr>
          <p:nvPr/>
        </p:nvCxnSpPr>
        <p:spPr>
          <a:xfrm>
            <a:off x="4611494" y="489028"/>
            <a:ext cx="0" cy="607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68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208107" y="305942"/>
            <a:ext cx="23252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  <a:ea typeface="+mj-ea"/>
                <a:cs typeface="+mj-cs"/>
              </a:rPr>
              <a:t>Analysis -</a:t>
            </a:r>
          </a:p>
          <a:p>
            <a:r>
              <a:rPr lang="en-US" sz="2800" dirty="0">
                <a:latin typeface="+mj-lt"/>
                <a:ea typeface="+mj-ea"/>
                <a:cs typeface="+mj-cs"/>
              </a:rPr>
              <a:t>Net Impressions Explained</a:t>
            </a:r>
            <a:endParaRPr lang="en-AU" sz="2800" dirty="0">
              <a:latin typeface="+mj-lt"/>
              <a:ea typeface="+mj-ea"/>
              <a:cs typeface="+mj-cs"/>
            </a:endParaRP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F64DC182-FB0E-4224-A3CE-0154C32D486D}"/>
              </a:ext>
            </a:extLst>
          </p:cNvPr>
          <p:cNvGrpSpPr/>
          <p:nvPr/>
        </p:nvGrpSpPr>
        <p:grpSpPr>
          <a:xfrm>
            <a:off x="3521070" y="255900"/>
            <a:ext cx="7540931" cy="3123116"/>
            <a:chOff x="468310" y="1561377"/>
            <a:chExt cx="5223061" cy="1856655"/>
          </a:xfrm>
        </p:grpSpPr>
        <p:pic>
          <p:nvPicPr>
            <p:cNvPr id="161" name="Picture 160">
              <a:extLst>
                <a:ext uri="{FF2B5EF4-FFF2-40B4-BE49-F238E27FC236}">
                  <a16:creationId xmlns:a16="http://schemas.microsoft.com/office/drawing/2014/main" id="{062FDA94-A1BC-4312-8C83-C455F5D22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8310" y="2844069"/>
              <a:ext cx="5223061" cy="573963"/>
            </a:xfrm>
            <a:prstGeom prst="rect">
              <a:avLst/>
            </a:prstGeom>
          </p:spPr>
        </p:pic>
        <p:pic>
          <p:nvPicPr>
            <p:cNvPr id="162" name="Picture 161">
              <a:extLst>
                <a:ext uri="{FF2B5EF4-FFF2-40B4-BE49-F238E27FC236}">
                  <a16:creationId xmlns:a16="http://schemas.microsoft.com/office/drawing/2014/main" id="{3ECF61C6-B419-4AA5-BDA9-0D5F30A22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8310" y="1781855"/>
              <a:ext cx="5197332" cy="604109"/>
            </a:xfrm>
            <a:prstGeom prst="rect">
              <a:avLst/>
            </a:prstGeom>
          </p:spPr>
        </p:pic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18B558AA-2F63-4281-BFE1-B437C20D3CC6}"/>
                </a:ext>
              </a:extLst>
            </p:cNvPr>
            <p:cNvSpPr txBox="1"/>
            <p:nvPr/>
          </p:nvSpPr>
          <p:spPr>
            <a:xfrm>
              <a:off x="801790" y="1561377"/>
              <a:ext cx="1780853" cy="2378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video stats </a:t>
              </a:r>
              <a:r>
                <a:rPr lang="en-US" sz="2000" dirty="0"/>
                <a:t>collected</a:t>
              </a:r>
              <a:endParaRPr lang="en-AU" sz="2000" dirty="0"/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9E0CFDCA-F175-4845-BEB1-4A11EB2035B0}"/>
                </a:ext>
              </a:extLst>
            </p:cNvPr>
            <p:cNvSpPr txBox="1"/>
            <p:nvPr/>
          </p:nvSpPr>
          <p:spPr>
            <a:xfrm>
              <a:off x="807736" y="2614380"/>
              <a:ext cx="2391909" cy="2378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recommendations </a:t>
              </a:r>
              <a:r>
                <a:rPr lang="en-US" sz="2000" dirty="0"/>
                <a:t>collected</a:t>
              </a:r>
              <a:endParaRPr lang="en-AU" sz="2000" dirty="0"/>
            </a:p>
          </p:txBody>
        </p: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2166BE2F-84ED-451B-A494-8EF337126173}"/>
              </a:ext>
            </a:extLst>
          </p:cNvPr>
          <p:cNvGrpSpPr/>
          <p:nvPr/>
        </p:nvGrpSpPr>
        <p:grpSpPr>
          <a:xfrm>
            <a:off x="2927066" y="255900"/>
            <a:ext cx="8841188" cy="5080734"/>
            <a:chOff x="5691371" y="907668"/>
            <a:chExt cx="6376451" cy="3664332"/>
          </a:xfrm>
        </p:grpSpPr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DD196416-64AF-41B2-87B0-3396C63930C2}"/>
                </a:ext>
              </a:extLst>
            </p:cNvPr>
            <p:cNvSpPr/>
            <p:nvPr/>
          </p:nvSpPr>
          <p:spPr>
            <a:xfrm>
              <a:off x="5691371" y="907668"/>
              <a:ext cx="6376451" cy="36643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4800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0FBF3593-2C0C-4BCF-8A93-238073783E67}"/>
                </a:ext>
              </a:extLst>
            </p:cNvPr>
            <p:cNvGrpSpPr/>
            <p:nvPr/>
          </p:nvGrpSpPr>
          <p:grpSpPr>
            <a:xfrm>
              <a:off x="10091347" y="2718354"/>
              <a:ext cx="1018381" cy="681535"/>
              <a:chOff x="693683" y="1474076"/>
              <a:chExt cx="2656489" cy="1671145"/>
            </a:xfrm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4C022DC6-4921-4C3F-A810-42C1116C8B01}"/>
                  </a:ext>
                </a:extLst>
              </p:cNvPr>
              <p:cNvSpPr/>
              <p:nvPr/>
            </p:nvSpPr>
            <p:spPr>
              <a:xfrm>
                <a:off x="693683" y="1474076"/>
                <a:ext cx="2656489" cy="167114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8770043C-8508-43BC-8FF3-09CCD8638E62}"/>
                  </a:ext>
                </a:extLst>
              </p:cNvPr>
              <p:cNvSpPr/>
              <p:nvPr/>
            </p:nvSpPr>
            <p:spPr>
              <a:xfrm>
                <a:off x="846084" y="1626477"/>
                <a:ext cx="1526626" cy="112460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77" name="Isosceles Triangle 76">
                <a:extLst>
                  <a:ext uri="{FF2B5EF4-FFF2-40B4-BE49-F238E27FC236}">
                    <a16:creationId xmlns:a16="http://schemas.microsoft.com/office/drawing/2014/main" id="{E0CAE805-7232-4ADC-BA13-347A41CA1177}"/>
                  </a:ext>
                </a:extLst>
              </p:cNvPr>
              <p:cNvSpPr/>
              <p:nvPr/>
            </p:nvSpPr>
            <p:spPr>
              <a:xfrm rot="5400000">
                <a:off x="1432034" y="2058715"/>
                <a:ext cx="354724" cy="26013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3FE48E42-B119-4364-8737-FD12A3C02BDA}"/>
                  </a:ext>
                </a:extLst>
              </p:cNvPr>
              <p:cNvSpPr/>
              <p:nvPr/>
            </p:nvSpPr>
            <p:spPr>
              <a:xfrm>
                <a:off x="2525111" y="1626477"/>
                <a:ext cx="722586" cy="38494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23AC9C57-8E75-4C0C-8812-4E0732DE5AD3}"/>
                  </a:ext>
                </a:extLst>
              </p:cNvPr>
              <p:cNvSpPr/>
              <p:nvPr/>
            </p:nvSpPr>
            <p:spPr>
              <a:xfrm>
                <a:off x="2525111" y="2122433"/>
                <a:ext cx="722586" cy="38494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A93C63C5-8FFC-4553-A166-FE29EA69FEC6}"/>
                  </a:ext>
                </a:extLst>
              </p:cNvPr>
              <p:cNvSpPr/>
              <p:nvPr/>
            </p:nvSpPr>
            <p:spPr>
              <a:xfrm>
                <a:off x="2525111" y="2618389"/>
                <a:ext cx="722586" cy="38494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4E4FE696-C3B3-4CA3-9048-1D988DA1095E}"/>
                </a:ext>
              </a:extLst>
            </p:cNvPr>
            <p:cNvGrpSpPr/>
            <p:nvPr/>
          </p:nvGrpSpPr>
          <p:grpSpPr>
            <a:xfrm>
              <a:off x="10094122" y="3521639"/>
              <a:ext cx="1015606" cy="714770"/>
              <a:chOff x="693683" y="1474076"/>
              <a:chExt cx="2656489" cy="1671145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0A7161C3-5287-4E67-8A50-B9D61487650B}"/>
                  </a:ext>
                </a:extLst>
              </p:cNvPr>
              <p:cNvSpPr/>
              <p:nvPr/>
            </p:nvSpPr>
            <p:spPr>
              <a:xfrm>
                <a:off x="693683" y="1474076"/>
                <a:ext cx="2656489" cy="1671145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DAA68599-709E-4E54-824B-EED3AFB2C046}"/>
                  </a:ext>
                </a:extLst>
              </p:cNvPr>
              <p:cNvSpPr/>
              <p:nvPr/>
            </p:nvSpPr>
            <p:spPr>
              <a:xfrm>
                <a:off x="846084" y="1626477"/>
                <a:ext cx="1526626" cy="112460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84" name="Isosceles Triangle 83">
                <a:extLst>
                  <a:ext uri="{FF2B5EF4-FFF2-40B4-BE49-F238E27FC236}">
                    <a16:creationId xmlns:a16="http://schemas.microsoft.com/office/drawing/2014/main" id="{3BF1FDD7-F475-4903-A3B7-A92B2E632162}"/>
                  </a:ext>
                </a:extLst>
              </p:cNvPr>
              <p:cNvSpPr/>
              <p:nvPr/>
            </p:nvSpPr>
            <p:spPr>
              <a:xfrm rot="5400000">
                <a:off x="1432034" y="2058715"/>
                <a:ext cx="354724" cy="260131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BC8AEE8F-836D-437A-96E6-51E823F659E8}"/>
                  </a:ext>
                </a:extLst>
              </p:cNvPr>
              <p:cNvSpPr/>
              <p:nvPr/>
            </p:nvSpPr>
            <p:spPr>
              <a:xfrm>
                <a:off x="2525111" y="1626477"/>
                <a:ext cx="722586" cy="38494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DBA88F47-7CA8-4400-A94C-7126B4D1F9CD}"/>
                  </a:ext>
                </a:extLst>
              </p:cNvPr>
              <p:cNvSpPr/>
              <p:nvPr/>
            </p:nvSpPr>
            <p:spPr>
              <a:xfrm>
                <a:off x="2525111" y="2122433"/>
                <a:ext cx="722586" cy="38494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AEA9B664-B8FE-482F-BA56-FF27324E6201}"/>
                  </a:ext>
                </a:extLst>
              </p:cNvPr>
              <p:cNvSpPr/>
              <p:nvPr/>
            </p:nvSpPr>
            <p:spPr>
              <a:xfrm>
                <a:off x="2525111" y="2618389"/>
                <a:ext cx="722586" cy="384941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A9C2FD14-E4BE-4421-97EA-AB7C21A5F1F8}"/>
                </a:ext>
              </a:extLst>
            </p:cNvPr>
            <p:cNvGrpSpPr/>
            <p:nvPr/>
          </p:nvGrpSpPr>
          <p:grpSpPr>
            <a:xfrm>
              <a:off x="10112408" y="1291294"/>
              <a:ext cx="1598280" cy="1069623"/>
              <a:chOff x="7539556" y="2192230"/>
              <a:chExt cx="1895137" cy="1268290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4305F980-6B9B-4B37-806E-8DEF6CF481B9}"/>
                  </a:ext>
                </a:extLst>
              </p:cNvPr>
              <p:cNvSpPr/>
              <p:nvPr/>
            </p:nvSpPr>
            <p:spPr>
              <a:xfrm>
                <a:off x="7539556" y="2192230"/>
                <a:ext cx="1895137" cy="1268290"/>
              </a:xfrm>
              <a:prstGeom prst="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E263CBB6-D07B-4322-BB1B-B9A3A745C3A4}"/>
                  </a:ext>
                </a:extLst>
              </p:cNvPr>
              <p:cNvSpPr/>
              <p:nvPr/>
            </p:nvSpPr>
            <p:spPr>
              <a:xfrm>
                <a:off x="7648279" y="2307892"/>
                <a:ext cx="1089094" cy="85350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70" name="Isosceles Triangle 69">
                <a:extLst>
                  <a:ext uri="{FF2B5EF4-FFF2-40B4-BE49-F238E27FC236}">
                    <a16:creationId xmlns:a16="http://schemas.microsoft.com/office/drawing/2014/main" id="{D6E340C7-C2F7-4B16-A5D9-7F18C5DCEDFC}"/>
                  </a:ext>
                </a:extLst>
              </p:cNvPr>
              <p:cNvSpPr/>
              <p:nvPr/>
            </p:nvSpPr>
            <p:spPr>
              <a:xfrm rot="5400000">
                <a:off x="8058219" y="2641855"/>
                <a:ext cx="269212" cy="185577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F8E272BA-3422-4986-A20F-E43BD036ACC7}"/>
                  </a:ext>
                </a:extLst>
              </p:cNvPr>
              <p:cNvSpPr/>
              <p:nvPr/>
            </p:nvSpPr>
            <p:spPr>
              <a:xfrm>
                <a:off x="8846095" y="2307892"/>
                <a:ext cx="515492" cy="29214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B4B6599F-8538-44A6-A0F7-063F75FAC2A9}"/>
                  </a:ext>
                </a:extLst>
              </p:cNvPr>
              <p:cNvSpPr/>
              <p:nvPr/>
            </p:nvSpPr>
            <p:spPr>
              <a:xfrm>
                <a:off x="8846095" y="2684291"/>
                <a:ext cx="515492" cy="29214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50" dirty="0">
                    <a:solidFill>
                      <a:schemeClr val="bg1">
                        <a:lumMod val="85000"/>
                      </a:schemeClr>
                    </a:solidFill>
                  </a:rPr>
                  <a:t>Video </a:t>
                </a:r>
                <a:r>
                  <a:rPr lang="en-US" sz="1050" b="1" dirty="0">
                    <a:solidFill>
                      <a:schemeClr val="bg1">
                        <a:lumMod val="85000"/>
                      </a:schemeClr>
                    </a:solidFill>
                  </a:rPr>
                  <a:t>A</a:t>
                </a:r>
                <a:endParaRPr lang="en-AU" sz="1050" dirty="0">
                  <a:solidFill>
                    <a:schemeClr val="bg1">
                      <a:lumMod val="85000"/>
                    </a:schemeClr>
                  </a:solidFill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52ACB3D-1A0C-4D6D-983B-CD4151817F67}"/>
                  </a:ext>
                </a:extLst>
              </p:cNvPr>
              <p:cNvSpPr/>
              <p:nvPr/>
            </p:nvSpPr>
            <p:spPr>
              <a:xfrm>
                <a:off x="8846095" y="3060689"/>
                <a:ext cx="515492" cy="292145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3200"/>
              </a:p>
            </p:txBody>
          </p: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97533940-F207-412B-BDAB-9E8B51C62A4B}"/>
                </a:ext>
              </a:extLst>
            </p:cNvPr>
            <p:cNvSpPr/>
            <p:nvPr/>
          </p:nvSpPr>
          <p:spPr>
            <a:xfrm>
              <a:off x="6020200" y="1680226"/>
              <a:ext cx="2656489" cy="167114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20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E2D7BC7-EC09-4D47-A1C0-573469FD1347}"/>
                </a:ext>
              </a:extLst>
            </p:cNvPr>
            <p:cNvSpPr/>
            <p:nvPr/>
          </p:nvSpPr>
          <p:spPr>
            <a:xfrm>
              <a:off x="6172601" y="1832627"/>
              <a:ext cx="1526626" cy="112460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200"/>
            </a:p>
          </p:txBody>
        </p:sp>
        <p:sp>
          <p:nvSpPr>
            <p:cNvPr id="3" name="Isosceles Triangle 2">
              <a:extLst>
                <a:ext uri="{FF2B5EF4-FFF2-40B4-BE49-F238E27FC236}">
                  <a16:creationId xmlns:a16="http://schemas.microsoft.com/office/drawing/2014/main" id="{1ED07F4A-A1FF-45E3-A731-67602EAA551E}"/>
                </a:ext>
              </a:extLst>
            </p:cNvPr>
            <p:cNvSpPr/>
            <p:nvPr/>
          </p:nvSpPr>
          <p:spPr>
            <a:xfrm rot="5400000">
              <a:off x="6758551" y="2264865"/>
              <a:ext cx="354724" cy="260131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320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7D2F12A-ECF3-4A8E-8A77-D59A52847422}"/>
                </a:ext>
              </a:extLst>
            </p:cNvPr>
            <p:cNvSpPr/>
            <p:nvPr/>
          </p:nvSpPr>
          <p:spPr>
            <a:xfrm>
              <a:off x="7851628" y="1832627"/>
              <a:ext cx="722586" cy="38494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050" dirty="0">
                  <a:solidFill>
                    <a:prstClr val="white">
                      <a:lumMod val="85000"/>
                    </a:prstClr>
                  </a:solidFill>
                </a:rPr>
                <a:t>Video </a:t>
              </a:r>
              <a:r>
                <a:rPr lang="en-US" sz="1050" b="1" dirty="0">
                  <a:solidFill>
                    <a:prstClr val="white">
                      <a:lumMod val="85000"/>
                    </a:prstClr>
                  </a:solidFill>
                </a:rPr>
                <a:t>B</a:t>
              </a:r>
              <a:endParaRPr lang="en-AU" sz="1050" dirty="0">
                <a:solidFill>
                  <a:prstClr val="white">
                    <a:lumMod val="85000"/>
                  </a:prstClr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01600E9-7550-4649-844D-DC79B67CCF04}"/>
                </a:ext>
              </a:extLst>
            </p:cNvPr>
            <p:cNvSpPr/>
            <p:nvPr/>
          </p:nvSpPr>
          <p:spPr>
            <a:xfrm>
              <a:off x="7851628" y="2328583"/>
              <a:ext cx="722586" cy="38494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</a:rPr>
                <a:t>Video </a:t>
              </a:r>
              <a:r>
                <a:rPr lang="en-US" sz="1100" b="1" dirty="0">
                  <a:solidFill>
                    <a:schemeClr val="bg1">
                      <a:lumMod val="85000"/>
                    </a:schemeClr>
                  </a:solidFill>
                </a:rPr>
                <a:t>C</a:t>
              </a:r>
              <a:endParaRPr lang="en-AU" sz="11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DB0D658-842E-41CD-9DC2-654D2B286A56}"/>
                </a:ext>
              </a:extLst>
            </p:cNvPr>
            <p:cNvSpPr/>
            <p:nvPr/>
          </p:nvSpPr>
          <p:spPr>
            <a:xfrm>
              <a:off x="7851628" y="2824539"/>
              <a:ext cx="722586" cy="384941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solidFill>
                    <a:schemeClr val="bg1">
                      <a:lumMod val="85000"/>
                    </a:schemeClr>
                  </a:solidFill>
                </a:rPr>
                <a:t>Video D</a:t>
              </a:r>
              <a:endParaRPr lang="en-AU" sz="11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cxnSp>
          <p:nvCxnSpPr>
            <p:cNvPr id="9" name="Connector: Curved 8">
              <a:extLst>
                <a:ext uri="{FF2B5EF4-FFF2-40B4-BE49-F238E27FC236}">
                  <a16:creationId xmlns:a16="http://schemas.microsoft.com/office/drawing/2014/main" id="{E5C2B9CC-6766-4C08-99C0-62EDAB7DDA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62944" y="1620410"/>
              <a:ext cx="1778333" cy="356166"/>
            </a:xfrm>
            <a:prstGeom prst="straightConnector1">
              <a:avLst/>
            </a:prstGeom>
            <a:ln w="762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Connector: Curved 53">
              <a:extLst>
                <a:ext uri="{FF2B5EF4-FFF2-40B4-BE49-F238E27FC236}">
                  <a16:creationId xmlns:a16="http://schemas.microsoft.com/office/drawing/2014/main" id="{00FC97B6-D168-426A-B6D7-A904ECB177AD}"/>
                </a:ext>
              </a:extLst>
            </p:cNvPr>
            <p:cNvCxnSpPr>
              <a:cxnSpLocks/>
              <a:endCxn id="76" idx="1"/>
            </p:cNvCxnSpPr>
            <p:nvPr/>
          </p:nvCxnSpPr>
          <p:spPr>
            <a:xfrm>
              <a:off x="8462944" y="2580667"/>
              <a:ext cx="1686827" cy="429162"/>
            </a:xfrm>
            <a:prstGeom prst="straightConnector1">
              <a:avLst/>
            </a:prstGeom>
            <a:ln w="762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or: Curved 54">
              <a:extLst>
                <a:ext uri="{FF2B5EF4-FFF2-40B4-BE49-F238E27FC236}">
                  <a16:creationId xmlns:a16="http://schemas.microsoft.com/office/drawing/2014/main" id="{E382C835-CD90-4F4A-A68F-A4CFAE54AF17}"/>
                </a:ext>
              </a:extLst>
            </p:cNvPr>
            <p:cNvCxnSpPr>
              <a:cxnSpLocks/>
              <a:endCxn id="83" idx="1"/>
            </p:cNvCxnSpPr>
            <p:nvPr/>
          </p:nvCxnSpPr>
          <p:spPr>
            <a:xfrm>
              <a:off x="8477560" y="3121734"/>
              <a:ext cx="1674827" cy="705593"/>
            </a:xfrm>
            <a:prstGeom prst="straightConnector1">
              <a:avLst/>
            </a:prstGeom>
            <a:ln w="762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or: Curved 8">
              <a:extLst>
                <a:ext uri="{FF2B5EF4-FFF2-40B4-BE49-F238E27FC236}">
                  <a16:creationId xmlns:a16="http://schemas.microsoft.com/office/drawing/2014/main" id="{5707F0E7-EC4D-410B-8E4C-78E69F1476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85478" y="1882180"/>
              <a:ext cx="3927566" cy="531814"/>
            </a:xfrm>
            <a:prstGeom prst="straightConnector1">
              <a:avLst/>
            </a:prstGeom>
            <a:ln w="76200">
              <a:solidFill>
                <a:srgbClr val="489793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8C993E4-1057-46B5-8F50-627DF8DFC9AC}"/>
                </a:ext>
              </a:extLst>
            </p:cNvPr>
            <p:cNvSpPr txBox="1"/>
            <p:nvPr/>
          </p:nvSpPr>
          <p:spPr>
            <a:xfrm>
              <a:off x="5933775" y="3376334"/>
              <a:ext cx="2219981" cy="244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Video </a:t>
              </a: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 - 5K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views on </a:t>
              </a: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28</a:t>
              </a:r>
              <a:r>
                <a:rPr lang="en-US" sz="1600" b="1" baseline="30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th</a:t>
              </a: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Nov</a:t>
              </a:r>
              <a:endParaRPr lang="en-AU" sz="16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023DF406-D83E-4170-BF56-93DC1F33C4A7}"/>
                </a:ext>
              </a:extLst>
            </p:cNvPr>
            <p:cNvSpPr txBox="1"/>
            <p:nvPr/>
          </p:nvSpPr>
          <p:spPr>
            <a:xfrm rot="20924363">
              <a:off x="8714914" y="1533336"/>
              <a:ext cx="1295918" cy="199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 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sends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5K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impressions</a:t>
              </a:r>
              <a:endParaRPr lang="en-AU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DEBC5C4-9622-4942-A9AE-9A2782AE01F0}"/>
                </a:ext>
              </a:extLst>
            </p:cNvPr>
            <p:cNvSpPr txBox="1"/>
            <p:nvPr/>
          </p:nvSpPr>
          <p:spPr>
            <a:xfrm rot="21132200">
              <a:off x="8663465" y="1903546"/>
              <a:ext cx="1466052" cy="199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 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receives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30K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impressions</a:t>
              </a:r>
              <a:endParaRPr lang="en-AU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637E8345-6AF4-43EA-B05F-6DC25E11FF25}"/>
                </a:ext>
              </a:extLst>
            </p:cNvPr>
            <p:cNvSpPr txBox="1"/>
            <p:nvPr/>
          </p:nvSpPr>
          <p:spPr>
            <a:xfrm>
              <a:off x="9999446" y="2373479"/>
              <a:ext cx="1439600" cy="2441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Video B</a:t>
              </a:r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- 30K</a:t>
              </a:r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views</a:t>
              </a:r>
              <a:endParaRPr lang="en-AU" sz="16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C591BFED-069D-423C-B20F-45C6A46E33C5}"/>
                </a:ext>
              </a:extLst>
            </p:cNvPr>
            <p:cNvSpPr txBox="1"/>
            <p:nvPr/>
          </p:nvSpPr>
          <p:spPr>
            <a:xfrm rot="893097">
              <a:off x="8667015" y="2570498"/>
              <a:ext cx="1295918" cy="199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 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sends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5K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impressions</a:t>
              </a:r>
              <a:endParaRPr lang="en-AU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E58F380F-DF50-452F-97FA-40565C6A2CE2}"/>
                </a:ext>
              </a:extLst>
            </p:cNvPr>
            <p:cNvSpPr txBox="1"/>
            <p:nvPr/>
          </p:nvSpPr>
          <p:spPr>
            <a:xfrm rot="1407074">
              <a:off x="8737934" y="3276445"/>
              <a:ext cx="1295918" cy="199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 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sends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5K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impressions</a:t>
              </a:r>
              <a:endParaRPr lang="en-AU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65" name="TextBox 164">
            <a:extLst>
              <a:ext uri="{FF2B5EF4-FFF2-40B4-BE49-F238E27FC236}">
                <a16:creationId xmlns:a16="http://schemas.microsoft.com/office/drawing/2014/main" id="{D8567346-FAE9-41A5-926D-0BBE0C629255}"/>
              </a:ext>
            </a:extLst>
          </p:cNvPr>
          <p:cNvSpPr txBox="1"/>
          <p:nvPr/>
        </p:nvSpPr>
        <p:spPr>
          <a:xfrm>
            <a:off x="3437147" y="5419571"/>
            <a:ext cx="83013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Video A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sent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15k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impressions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</a:t>
            </a:r>
            <a:r>
              <a:rPr lang="en-US" sz="2000" b="1" dirty="0">
                <a:solidFill>
                  <a:srgbClr val="489793"/>
                </a:solidFill>
              </a:rPr>
              <a:t>received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30K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impressions</a:t>
            </a:r>
            <a:b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Net Impressions =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15k received</a:t>
            </a:r>
          </a:p>
          <a:p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Impression Advantage =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+100%</a:t>
            </a:r>
            <a:endParaRPr lang="en-AU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F6FD8A8-3795-435D-9E63-F5E6169D1A3D}"/>
              </a:ext>
            </a:extLst>
          </p:cNvPr>
          <p:cNvCxnSpPr>
            <a:cxnSpLocks/>
          </p:cNvCxnSpPr>
          <p:nvPr/>
        </p:nvCxnSpPr>
        <p:spPr>
          <a:xfrm>
            <a:off x="2626577" y="421635"/>
            <a:ext cx="0" cy="607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86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331662" y="294141"/>
            <a:ext cx="44621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  <a:ea typeface="+mj-ea"/>
                <a:cs typeface="+mj-cs"/>
              </a:rPr>
              <a:t>Impression Advantage</a:t>
            </a:r>
            <a:endParaRPr lang="en-AU" sz="3200" dirty="0">
              <a:latin typeface="+mj-lt"/>
              <a:ea typeface="+mj-ea"/>
              <a:cs typeface="+mj-cs"/>
            </a:endParaRP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2C5CFAD6-DB38-413A-ACF0-DA3307E2F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210" y="103973"/>
            <a:ext cx="6267790" cy="6650053"/>
          </a:xfrm>
          <a:prstGeom prst="rect">
            <a:avLst/>
          </a:prstGeom>
        </p:spPr>
      </p:pic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0CE9B5C-A050-4799-B4F0-D0CE145D8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11" y="190403"/>
            <a:ext cx="4462176" cy="631092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24E364A-DD30-45BF-A74D-C63156EF4E1E}"/>
              </a:ext>
            </a:extLst>
          </p:cNvPr>
          <p:cNvSpPr/>
          <p:nvPr/>
        </p:nvSpPr>
        <p:spPr>
          <a:xfrm>
            <a:off x="197848" y="1809260"/>
            <a:ext cx="401731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Sanction on conspiracy theorists, provocateurs and white identitarians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Benefits mainstream partisan channels such as Fox News and Last Week Tonight</a:t>
            </a:r>
            <a:br>
              <a:rPr lang="en-US" sz="2000" dirty="0"/>
            </a:br>
            <a:endParaRPr lang="en-US" sz="2000" dirty="0"/>
          </a:p>
          <a:p>
            <a:r>
              <a:rPr lang="en-US" sz="2000" dirty="0"/>
              <a:t>Disadvantages almost everyone else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AD2D91B-BE9D-441A-BAAE-C5BF229A2D91}"/>
              </a:ext>
            </a:extLst>
          </p:cNvPr>
          <p:cNvCxnSpPr>
            <a:cxnSpLocks/>
          </p:cNvCxnSpPr>
          <p:nvPr/>
        </p:nvCxnSpPr>
        <p:spPr>
          <a:xfrm>
            <a:off x="4366168" y="424373"/>
            <a:ext cx="0" cy="607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038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158943" y="266055"/>
            <a:ext cx="33868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  <a:ea typeface="+mj-ea"/>
                <a:cs typeface="+mj-cs"/>
              </a:rPr>
              <a:t>Impression</a:t>
            </a:r>
          </a:p>
          <a:p>
            <a:r>
              <a:rPr lang="en-US" sz="2800" dirty="0">
                <a:latin typeface="+mj-lt"/>
                <a:ea typeface="+mj-ea"/>
                <a:cs typeface="+mj-cs"/>
              </a:rPr>
              <a:t>Advantage</a:t>
            </a:r>
            <a:endParaRPr lang="en-AU" sz="2800" dirty="0">
              <a:latin typeface="+mj-lt"/>
              <a:ea typeface="+mj-ea"/>
              <a:cs typeface="+mj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4E364A-DD30-45BF-A74D-C63156EF4E1E}"/>
              </a:ext>
            </a:extLst>
          </p:cNvPr>
          <p:cNvSpPr/>
          <p:nvPr/>
        </p:nvSpPr>
        <p:spPr>
          <a:xfrm>
            <a:off x="3545841" y="288270"/>
            <a:ext cx="45775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Minimal left/right bias</a:t>
            </a:r>
          </a:p>
          <a:p>
            <a:endParaRPr lang="en-US" sz="2000" dirty="0"/>
          </a:p>
        </p:txBody>
      </p:sp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917E01E-9E8E-4525-A430-A26EDCD65F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5841" y="628053"/>
            <a:ext cx="8131618" cy="345046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7EA533C-61FF-43BD-9149-BB833380746C}"/>
              </a:ext>
            </a:extLst>
          </p:cNvPr>
          <p:cNvGrpSpPr/>
          <p:nvPr/>
        </p:nvGrpSpPr>
        <p:grpSpPr>
          <a:xfrm>
            <a:off x="3545841" y="4078518"/>
            <a:ext cx="7315199" cy="2681109"/>
            <a:chOff x="3545841" y="4078518"/>
            <a:chExt cx="7315199" cy="26811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4DFFE21-E0E5-44D8-8559-227FE63DC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77920" y="4674843"/>
              <a:ext cx="7183120" cy="2084784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EDDE609-FAAB-4B3B-BB90-7EBD4A872CD7}"/>
                </a:ext>
              </a:extLst>
            </p:cNvPr>
            <p:cNvSpPr/>
            <p:nvPr/>
          </p:nvSpPr>
          <p:spPr>
            <a:xfrm>
              <a:off x="3545841" y="4078518"/>
              <a:ext cx="4577593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000" dirty="0"/>
                <a:t>Large mainstream bias</a:t>
              </a:r>
            </a:p>
            <a:p>
              <a:endParaRPr lang="en-US" sz="2000" dirty="0"/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C6C2E66-64D4-47A7-A258-024B6E568FE4}"/>
              </a:ext>
            </a:extLst>
          </p:cNvPr>
          <p:cNvCxnSpPr>
            <a:cxnSpLocks/>
          </p:cNvCxnSpPr>
          <p:nvPr/>
        </p:nvCxnSpPr>
        <p:spPr>
          <a:xfrm>
            <a:off x="2626577" y="421635"/>
            <a:ext cx="0" cy="607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81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331662" y="294141"/>
            <a:ext cx="8796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ea typeface="+mj-ea"/>
                <a:cs typeface="+mj-cs"/>
              </a:rPr>
              <a:t>Impression</a:t>
            </a:r>
          </a:p>
          <a:p>
            <a:r>
              <a:rPr lang="en-US" sz="2400" dirty="0">
                <a:latin typeface="+mj-lt"/>
                <a:ea typeface="+mj-ea"/>
                <a:cs typeface="+mj-cs"/>
              </a:rPr>
              <a:t>Flows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4E364A-DD30-45BF-A74D-C63156EF4E1E}"/>
              </a:ext>
            </a:extLst>
          </p:cNvPr>
          <p:cNvSpPr/>
          <p:nvPr/>
        </p:nvSpPr>
        <p:spPr>
          <a:xfrm>
            <a:off x="278158" y="1419279"/>
            <a:ext cx="26986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Balance of impressions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Presents absolute algo influence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3A202889-4810-4899-9D73-16C24CCFE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676" y="46584"/>
            <a:ext cx="8919090" cy="6764831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8A28B69-B32B-4324-99A4-BE58C2E2861C}"/>
              </a:ext>
            </a:extLst>
          </p:cNvPr>
          <p:cNvCxnSpPr>
            <a:cxnSpLocks/>
          </p:cNvCxnSpPr>
          <p:nvPr/>
        </p:nvCxnSpPr>
        <p:spPr>
          <a:xfrm>
            <a:off x="2905357" y="390525"/>
            <a:ext cx="0" cy="607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989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331662" y="294141"/>
            <a:ext cx="8796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ea typeface="+mj-ea"/>
                <a:cs typeface="+mj-cs"/>
              </a:rPr>
              <a:t>Recommendation</a:t>
            </a:r>
          </a:p>
          <a:p>
            <a:r>
              <a:rPr lang="en-US" sz="2400" dirty="0">
                <a:latin typeface="+mj-lt"/>
                <a:ea typeface="+mj-ea"/>
                <a:cs typeface="+mj-cs"/>
              </a:rPr>
              <a:t>Flows</a:t>
            </a:r>
          </a:p>
        </p:txBody>
      </p:sp>
      <p:pic>
        <p:nvPicPr>
          <p:cNvPr id="6" name="Picture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64C502B7-A625-4CF9-B866-337EABFCF2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233" y="842378"/>
            <a:ext cx="6310309" cy="517324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555DBF-F8B1-4687-91F4-0BDFDD960B19}"/>
              </a:ext>
            </a:extLst>
          </p:cNvPr>
          <p:cNvCxnSpPr>
            <a:cxnSpLocks/>
          </p:cNvCxnSpPr>
          <p:nvPr/>
        </p:nvCxnSpPr>
        <p:spPr>
          <a:xfrm>
            <a:off x="2949963" y="499693"/>
            <a:ext cx="0" cy="607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9776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0CC677-54F0-4008-91C1-5845365F16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00"/>
                    </a14:imgEffect>
                    <a14:imgEffect>
                      <a14:brightnessContrast bright="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4297" y="0"/>
            <a:ext cx="7537702" cy="30455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4987962" y="153944"/>
            <a:ext cx="6274590" cy="1130846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8000" dirty="0">
                <a:latin typeface="Baskerville Old Face" panose="02020602080505020303" pitchFamily="18" charset="0"/>
                <a:ea typeface="+mj-ea"/>
                <a:cs typeface="+mj-cs"/>
              </a:rPr>
              <a:t>T</a:t>
            </a:r>
            <a:r>
              <a:rPr lang="en-US" sz="3200" dirty="0">
                <a:latin typeface="Baskerville Old Face" panose="02020602080505020303" pitchFamily="18" charset="0"/>
                <a:ea typeface="+mj-ea"/>
                <a:cs typeface="+mj-cs"/>
              </a:rPr>
              <a:t>he Rabbit Hole Story</a:t>
            </a:r>
          </a:p>
        </p:txBody>
      </p:sp>
      <p:pic>
        <p:nvPicPr>
          <p:cNvPr id="2" name="Picture 4" descr="Image result for alice in wonderland rabbit hole">
            <a:extLst>
              <a:ext uri="{FF2B5EF4-FFF2-40B4-BE49-F238E27FC236}">
                <a16:creationId xmlns:a16="http://schemas.microsoft.com/office/drawing/2014/main" id="{687D88EA-BE59-4041-8A66-D041E25A9D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72" r="1" b="2157"/>
          <a:stretch/>
        </p:blipFill>
        <p:spPr bwMode="auto">
          <a:xfrm>
            <a:off x="1" y="10"/>
            <a:ext cx="4654296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9EF3F5-47B7-4ACC-AFE0-F3C5B82F9DF9}"/>
              </a:ext>
            </a:extLst>
          </p:cNvPr>
          <p:cNvSpPr txBox="1"/>
          <p:nvPr/>
        </p:nvSpPr>
        <p:spPr>
          <a:xfrm>
            <a:off x="4753568" y="1129113"/>
            <a:ext cx="7040763" cy="1893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skerville Old Face" panose="02020602080505020303" pitchFamily="18" charset="0"/>
              </a:rPr>
              <a:t>To increase ad revenue and keep you watching, YouTube recommends increasingly extreme content. This is how they have you believe as many as six impossible things before breakfast.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644241-2423-4CF0-9283-A78DE38D53FD}"/>
              </a:ext>
            </a:extLst>
          </p:cNvPr>
          <p:cNvSpPr txBox="1"/>
          <p:nvPr/>
        </p:nvSpPr>
        <p:spPr>
          <a:xfrm>
            <a:off x="5109405" y="3719146"/>
            <a:ext cx="6684926" cy="22971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Intuitive </a:t>
            </a:r>
          </a:p>
          <a:p>
            <a:pPr lvl="1">
              <a:lnSpc>
                <a:spcPct val="150000"/>
              </a:lnSpc>
              <a:spcAft>
                <a:spcPts val="600"/>
              </a:spcAft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Poor quality information</a:t>
            </a:r>
          </a:p>
          <a:p>
            <a:pPr marL="8001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Technical Difficulties</a:t>
            </a:r>
          </a:p>
          <a:p>
            <a:pPr marL="800100" lvl="1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Biased Research and Journalism</a:t>
            </a:r>
          </a:p>
        </p:txBody>
      </p:sp>
    </p:spTree>
    <p:extLst>
      <p:ext uri="{BB962C8B-B14F-4D97-AF65-F5344CB8AC3E}">
        <p14:creationId xmlns:p14="http://schemas.microsoft.com/office/powerpoint/2010/main" val="514863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22926E6-8E68-4FB6-8519-F30175C9A0B4}"/>
              </a:ext>
            </a:extLst>
          </p:cNvPr>
          <p:cNvSpPr txBox="1"/>
          <p:nvPr/>
        </p:nvSpPr>
        <p:spPr>
          <a:xfrm>
            <a:off x="375920" y="620392"/>
            <a:ext cx="3357880" cy="550468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Data Collection - Anonymous Users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FA2C95F-C32B-4E8F-A9A0-7B112D7FC9FB}"/>
              </a:ext>
            </a:extLst>
          </p:cNvPr>
          <p:cNvGrpSpPr/>
          <p:nvPr/>
        </p:nvGrpSpPr>
        <p:grpSpPr>
          <a:xfrm>
            <a:off x="4007646" y="620392"/>
            <a:ext cx="7640789" cy="1576506"/>
            <a:chOff x="4007646" y="620392"/>
            <a:chExt cx="7640789" cy="1576506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B09F5C52-D8A7-4B47-8AA6-55AE8BC2BA31}"/>
                </a:ext>
              </a:extLst>
            </p:cNvPr>
            <p:cNvSpPr/>
            <p:nvPr/>
          </p:nvSpPr>
          <p:spPr>
            <a:xfrm>
              <a:off x="4007646" y="625762"/>
              <a:ext cx="7484872" cy="1567781"/>
            </a:xfrm>
            <a:prstGeom prst="roundRect">
              <a:avLst>
                <a:gd name="adj" fmla="val 10000"/>
              </a:avLst>
            </a:prstGeom>
            <a:solidFill>
              <a:srgbClr val="489793"/>
            </a:solidFill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Rectangle 4" descr="Laptop">
              <a:extLst>
                <a:ext uri="{FF2B5EF4-FFF2-40B4-BE49-F238E27FC236}">
                  <a16:creationId xmlns:a16="http://schemas.microsoft.com/office/drawing/2014/main" id="{C7070513-1195-47D5-805C-FC6F849B6A24}"/>
                </a:ext>
              </a:extLst>
            </p:cNvPr>
            <p:cNvSpPr/>
            <p:nvPr/>
          </p:nvSpPr>
          <p:spPr>
            <a:xfrm>
              <a:off x="4481899" y="981868"/>
              <a:ext cx="862280" cy="862280"/>
            </a:xfrm>
            <a:prstGeom prst="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BB0099B-2E9E-498B-B49C-4C8B30760996}"/>
                </a:ext>
              </a:extLst>
            </p:cNvPr>
            <p:cNvSpPr/>
            <p:nvPr/>
          </p:nvSpPr>
          <p:spPr>
            <a:xfrm>
              <a:off x="5759119" y="629117"/>
              <a:ext cx="3486820" cy="1567781"/>
            </a:xfrm>
            <a:custGeom>
              <a:avLst/>
              <a:gdLst>
                <a:gd name="connsiteX0" fmla="*/ 0 w 3486820"/>
                <a:gd name="connsiteY0" fmla="*/ 0 h 1567781"/>
                <a:gd name="connsiteX1" fmla="*/ 3486820 w 3486820"/>
                <a:gd name="connsiteY1" fmla="*/ 0 h 1567781"/>
                <a:gd name="connsiteX2" fmla="*/ 3486820 w 3486820"/>
                <a:gd name="connsiteY2" fmla="*/ 1567781 h 1567781"/>
                <a:gd name="connsiteX3" fmla="*/ 0 w 3486820"/>
                <a:gd name="connsiteY3" fmla="*/ 1567781 h 1567781"/>
                <a:gd name="connsiteX4" fmla="*/ 0 w 3486820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86820" h="1567781">
                  <a:moveTo>
                    <a:pt x="0" y="0"/>
                  </a:moveTo>
                  <a:lnTo>
                    <a:pt x="3486820" y="0"/>
                  </a:lnTo>
                  <a:lnTo>
                    <a:pt x="3486820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solidFill>
                    <a:schemeClr val="bg1"/>
                  </a:solidFill>
                </a:rPr>
                <a:t>Practicalities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10B3D51-8A2E-4C66-A703-26AAE07AA782}"/>
                </a:ext>
              </a:extLst>
            </p:cNvPr>
            <p:cNvSpPr/>
            <p:nvPr/>
          </p:nvSpPr>
          <p:spPr>
            <a:xfrm>
              <a:off x="8044752" y="620392"/>
              <a:ext cx="3603683" cy="1567781"/>
            </a:xfrm>
            <a:custGeom>
              <a:avLst/>
              <a:gdLst>
                <a:gd name="connsiteX0" fmla="*/ 0 w 3603683"/>
                <a:gd name="connsiteY0" fmla="*/ 0 h 1567781"/>
                <a:gd name="connsiteX1" fmla="*/ 3603683 w 3603683"/>
                <a:gd name="connsiteY1" fmla="*/ 0 h 1567781"/>
                <a:gd name="connsiteX2" fmla="*/ 3603683 w 3603683"/>
                <a:gd name="connsiteY2" fmla="*/ 1567781 h 1567781"/>
                <a:gd name="connsiteX3" fmla="*/ 0 w 3603683"/>
                <a:gd name="connsiteY3" fmla="*/ 1567781 h 1567781"/>
                <a:gd name="connsiteX4" fmla="*/ 0 w 3603683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3683" h="1567781">
                  <a:moveTo>
                    <a:pt x="0" y="0"/>
                  </a:moveTo>
                  <a:lnTo>
                    <a:pt x="3603683" y="0"/>
                  </a:lnTo>
                  <a:lnTo>
                    <a:pt x="3603683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>
                  <a:solidFill>
                    <a:schemeClr val="bg1"/>
                  </a:solidFill>
                </a:rPr>
                <a:t>Simulate prototypical users</a:t>
              </a:r>
            </a:p>
            <a:p>
              <a:pPr marL="0" lvl="0" indent="0" algn="l" defTabSz="8001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kern="1200" dirty="0">
                  <a:solidFill>
                    <a:schemeClr val="bg1"/>
                  </a:solidFill>
                </a:rPr>
                <a:t>Collect via browser extensions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E12917-3E2F-420D-98A7-AD301198627F}"/>
              </a:ext>
            </a:extLst>
          </p:cNvPr>
          <p:cNvGrpSpPr/>
          <p:nvPr/>
        </p:nvGrpSpPr>
        <p:grpSpPr>
          <a:xfrm>
            <a:off x="4007646" y="2588845"/>
            <a:ext cx="7557455" cy="1567781"/>
            <a:chOff x="4007646" y="2588845"/>
            <a:chExt cx="7557455" cy="156778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211C994-701A-4B27-80FD-CF6248EBA05F}"/>
                </a:ext>
              </a:extLst>
            </p:cNvPr>
            <p:cNvSpPr/>
            <p:nvPr/>
          </p:nvSpPr>
          <p:spPr>
            <a:xfrm>
              <a:off x="4007646" y="2588845"/>
              <a:ext cx="7484872" cy="1567781"/>
            </a:xfrm>
            <a:prstGeom prst="roundRect">
              <a:avLst>
                <a:gd name="adj" fmla="val 10000"/>
              </a:avLst>
            </a:prstGeom>
            <a:solidFill>
              <a:srgbClr val="489793"/>
            </a:solidFill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 8" descr="Head with Gears">
              <a:extLst>
                <a:ext uri="{FF2B5EF4-FFF2-40B4-BE49-F238E27FC236}">
                  <a16:creationId xmlns:a16="http://schemas.microsoft.com/office/drawing/2014/main" id="{09C0B7CD-6AA5-43FD-9E2B-98EF8F7E9ACF}"/>
                </a:ext>
              </a:extLst>
            </p:cNvPr>
            <p:cNvSpPr/>
            <p:nvPr/>
          </p:nvSpPr>
          <p:spPr>
            <a:xfrm>
              <a:off x="4481899" y="2941595"/>
              <a:ext cx="862280" cy="862280"/>
            </a:xfrm>
            <a:prstGeom prst="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DBA4858-17F3-4D4E-874C-3F252F72942D}"/>
                </a:ext>
              </a:extLst>
            </p:cNvPr>
            <p:cNvSpPr/>
            <p:nvPr/>
          </p:nvSpPr>
          <p:spPr>
            <a:xfrm>
              <a:off x="5698756" y="2588845"/>
              <a:ext cx="5866345" cy="1567781"/>
            </a:xfrm>
            <a:custGeom>
              <a:avLst/>
              <a:gdLst>
                <a:gd name="connsiteX0" fmla="*/ 0 w 5866345"/>
                <a:gd name="connsiteY0" fmla="*/ 0 h 1567781"/>
                <a:gd name="connsiteX1" fmla="*/ 5866345 w 5866345"/>
                <a:gd name="connsiteY1" fmla="*/ 0 h 1567781"/>
                <a:gd name="connsiteX2" fmla="*/ 5866345 w 5866345"/>
                <a:gd name="connsiteY2" fmla="*/ 1567781 h 1567781"/>
                <a:gd name="connsiteX3" fmla="*/ 0 w 5866345"/>
                <a:gd name="connsiteY3" fmla="*/ 1567781 h 1567781"/>
                <a:gd name="connsiteX4" fmla="*/ 0 w 5866345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6345" h="1567781">
                  <a:moveTo>
                    <a:pt x="0" y="0"/>
                  </a:moveTo>
                  <a:lnTo>
                    <a:pt x="5866345" y="0"/>
                  </a:lnTo>
                  <a:lnTo>
                    <a:pt x="5866345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solidFill>
                    <a:schemeClr val="bg1"/>
                  </a:solidFill>
                </a:rPr>
                <a:t>Working Assumption </a:t>
              </a:r>
              <a:r>
                <a:rPr lang="en-US" sz="2400" kern="1200" dirty="0">
                  <a:solidFill>
                    <a:schemeClr val="bg1"/>
                  </a:solidFill>
                </a:rPr>
                <a:t>Personalization averages out</a:t>
              </a:r>
              <a:endParaRPr lang="en-US" sz="2500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61BCE6B-25E8-45FF-ADF9-560997E218A9}"/>
              </a:ext>
            </a:extLst>
          </p:cNvPr>
          <p:cNvGrpSpPr/>
          <p:nvPr/>
        </p:nvGrpSpPr>
        <p:grpSpPr>
          <a:xfrm>
            <a:off x="4007646" y="4548572"/>
            <a:ext cx="7579230" cy="1567781"/>
            <a:chOff x="4007646" y="4548572"/>
            <a:chExt cx="7579230" cy="1567781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A52EA5-3522-4493-A473-4650B3139ADE}"/>
                </a:ext>
              </a:extLst>
            </p:cNvPr>
            <p:cNvSpPr/>
            <p:nvPr/>
          </p:nvSpPr>
          <p:spPr>
            <a:xfrm>
              <a:off x="4007646" y="4548572"/>
              <a:ext cx="7484872" cy="1567781"/>
            </a:xfrm>
            <a:prstGeom prst="roundRect">
              <a:avLst>
                <a:gd name="adj" fmla="val 10000"/>
              </a:avLst>
            </a:prstGeom>
            <a:solidFill>
              <a:srgbClr val="489793"/>
            </a:solidFill>
          </p:spPr>
          <p:style>
            <a:lnRef idx="0">
              <a:schemeClr val="dk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Rectangle 27" descr="LightsOn">
              <a:extLst>
                <a:ext uri="{FF2B5EF4-FFF2-40B4-BE49-F238E27FC236}">
                  <a16:creationId xmlns:a16="http://schemas.microsoft.com/office/drawing/2014/main" id="{044FD579-48C7-4D60-813F-13C9BDE7D4CB}"/>
                </a:ext>
              </a:extLst>
            </p:cNvPr>
            <p:cNvSpPr/>
            <p:nvPr/>
          </p:nvSpPr>
          <p:spPr>
            <a:xfrm>
              <a:off x="4481899" y="4901323"/>
              <a:ext cx="862280" cy="862280"/>
            </a:xfrm>
            <a:prstGeom prst="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0420DCC-06C4-4F06-9521-E1AEFB21074A}"/>
                </a:ext>
              </a:extLst>
            </p:cNvPr>
            <p:cNvSpPr/>
            <p:nvPr/>
          </p:nvSpPr>
          <p:spPr>
            <a:xfrm>
              <a:off x="5720531" y="4548572"/>
              <a:ext cx="5866345" cy="1567781"/>
            </a:xfrm>
            <a:custGeom>
              <a:avLst/>
              <a:gdLst>
                <a:gd name="connsiteX0" fmla="*/ 0 w 5866345"/>
                <a:gd name="connsiteY0" fmla="*/ 0 h 1567781"/>
                <a:gd name="connsiteX1" fmla="*/ 5866345 w 5866345"/>
                <a:gd name="connsiteY1" fmla="*/ 0 h 1567781"/>
                <a:gd name="connsiteX2" fmla="*/ 5866345 w 5866345"/>
                <a:gd name="connsiteY2" fmla="*/ 1567781 h 1567781"/>
                <a:gd name="connsiteX3" fmla="*/ 0 w 5866345"/>
                <a:gd name="connsiteY3" fmla="*/ 1567781 h 1567781"/>
                <a:gd name="connsiteX4" fmla="*/ 0 w 5866345"/>
                <a:gd name="connsiteY4" fmla="*/ 0 h 156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66345" h="1567781">
                  <a:moveTo>
                    <a:pt x="0" y="0"/>
                  </a:moveTo>
                  <a:lnTo>
                    <a:pt x="5866345" y="0"/>
                  </a:lnTo>
                  <a:lnTo>
                    <a:pt x="5866345" y="1567781"/>
                  </a:lnTo>
                  <a:lnTo>
                    <a:pt x="0" y="15677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924" tIns="165924" rIns="165924" bIns="165924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>
                  <a:solidFill>
                    <a:schemeClr val="bg1"/>
                  </a:solidFill>
                </a:rPr>
                <a:t>Plan - Compare creator's private impression analytics</a:t>
              </a:r>
            </a:p>
          </p:txBody>
        </p: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9320986-C09D-4E1A-AD3C-79DC3DF5C2BE}"/>
              </a:ext>
            </a:extLst>
          </p:cNvPr>
          <p:cNvCxnSpPr>
            <a:cxnSpLocks/>
          </p:cNvCxnSpPr>
          <p:nvPr/>
        </p:nvCxnSpPr>
        <p:spPr>
          <a:xfrm>
            <a:off x="3596733" y="620392"/>
            <a:ext cx="0" cy="6076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244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BCF2924-F7EE-4F2C-96E4-0B40DED51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223" y="1650303"/>
            <a:ext cx="9745749" cy="408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DDB6EC-F0D0-4D2A-9CDD-417C54F04B35}"/>
              </a:ext>
            </a:extLst>
          </p:cNvPr>
          <p:cNvSpPr txBox="1"/>
          <p:nvPr/>
        </p:nvSpPr>
        <p:spPr>
          <a:xfrm>
            <a:off x="322811" y="58157"/>
            <a:ext cx="10515600" cy="10152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Channel Classification – Alternatives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9318977-CA07-466F-9D86-BFDA3CC01665}"/>
              </a:ext>
            </a:extLst>
          </p:cNvPr>
          <p:cNvGrpSpPr/>
          <p:nvPr/>
        </p:nvGrpSpPr>
        <p:grpSpPr>
          <a:xfrm>
            <a:off x="2832551" y="5761040"/>
            <a:ext cx="9003408" cy="1008403"/>
            <a:chOff x="2832551" y="5761040"/>
            <a:chExt cx="9003408" cy="10084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1DD4F60-A010-4D0C-A748-67F595B8A29F}"/>
                </a:ext>
              </a:extLst>
            </p:cNvPr>
            <p:cNvSpPr txBox="1"/>
            <p:nvPr/>
          </p:nvSpPr>
          <p:spPr>
            <a:xfrm>
              <a:off x="2832551" y="5984685"/>
              <a:ext cx="6671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Race</a:t>
              </a:r>
              <a:endParaRPr lang="en-AU" sz="14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BA07DE0-B40F-438F-8C79-F2A3E19738E2}"/>
                </a:ext>
              </a:extLst>
            </p:cNvPr>
            <p:cNvSpPr txBox="1"/>
            <p:nvPr/>
          </p:nvSpPr>
          <p:spPr>
            <a:xfrm>
              <a:off x="4421342" y="5997926"/>
              <a:ext cx="125707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Social Media</a:t>
              </a:r>
              <a:endParaRPr lang="en-AU" sz="1400" b="1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C67A77E-F469-4B14-9627-BF1FF18AE42B}"/>
                </a:ext>
              </a:extLst>
            </p:cNvPr>
            <p:cNvSpPr txBox="1"/>
            <p:nvPr/>
          </p:nvSpPr>
          <p:spPr>
            <a:xfrm>
              <a:off x="8431414" y="6119050"/>
              <a:ext cx="12741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Meta Politics</a:t>
              </a:r>
              <a:endParaRPr lang="en-AU" sz="1400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1934612-FBD4-4DEB-BFB2-AE9D0357CD83}"/>
                </a:ext>
              </a:extLst>
            </p:cNvPr>
            <p:cNvSpPr txBox="1"/>
            <p:nvPr/>
          </p:nvSpPr>
          <p:spPr>
            <a:xfrm>
              <a:off x="5961499" y="6461666"/>
              <a:ext cx="15000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Gender &amp; Trans</a:t>
              </a:r>
              <a:endParaRPr lang="en-AU" sz="1400" b="1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E1923C0-57C7-4ACB-9C54-4658442B9BEC}"/>
                </a:ext>
              </a:extLst>
            </p:cNvPr>
            <p:cNvSpPr txBox="1"/>
            <p:nvPr/>
          </p:nvSpPr>
          <p:spPr>
            <a:xfrm>
              <a:off x="10075734" y="6037796"/>
              <a:ext cx="17602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International news</a:t>
              </a:r>
              <a:endParaRPr lang="en-AU" sz="1400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DFE4815-FC2D-4852-95B8-1AA7F743014E}"/>
                </a:ext>
              </a:extLst>
            </p:cNvPr>
            <p:cNvSpPr txBox="1"/>
            <p:nvPr/>
          </p:nvSpPr>
          <p:spPr>
            <a:xfrm>
              <a:off x="3677212" y="6334076"/>
              <a:ext cx="11019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Comedy</a:t>
              </a:r>
              <a:endParaRPr lang="en-AU" sz="1400" b="1" dirty="0"/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461F78DA-1F9A-4770-A7A1-F2B61AAB6A77}"/>
                    </a:ext>
                  </a:extLst>
                </p14:cNvPr>
                <p14:cNvContentPartPr/>
                <p14:nvPr/>
              </p14:nvContentPartPr>
              <p14:xfrm>
                <a:off x="10871080" y="5777960"/>
                <a:ext cx="21240" cy="24696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461F78DA-1F9A-4770-A7A1-F2B61AAB6A7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835080" y="5742320"/>
                  <a:ext cx="92880" cy="31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A67C55C3-D7FA-414B-88BB-51E40617458F}"/>
                    </a:ext>
                  </a:extLst>
                </p14:cNvPr>
                <p14:cNvContentPartPr/>
                <p14:nvPr/>
              </p14:nvContentPartPr>
              <p14:xfrm>
                <a:off x="8683786" y="5849040"/>
                <a:ext cx="360" cy="237240"/>
              </p14:xfrm>
            </p:contentPart>
          </mc:Choice>
          <mc:Fallback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A67C55C3-D7FA-414B-88BB-51E40617458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647786" y="5813040"/>
                  <a:ext cx="72000" cy="30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D21DEFFD-6323-4084-8446-293D95E24AC8}"/>
                    </a:ext>
                  </a:extLst>
                </p14:cNvPr>
                <p14:cNvContentPartPr/>
                <p14:nvPr/>
              </p14:nvContentPartPr>
              <p14:xfrm>
                <a:off x="6959320" y="5819000"/>
                <a:ext cx="21600" cy="480240"/>
              </p14:xfrm>
            </p:contentPart>
          </mc:Choice>
          <mc:Fallback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D21DEFFD-6323-4084-8446-293D95E24AC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923680" y="5783000"/>
                  <a:ext cx="93240" cy="551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C3AED72-9035-4448-80C0-FF87DEEACF17}"/>
                    </a:ext>
                  </a:extLst>
                </p14:cNvPr>
                <p14:cNvContentPartPr/>
                <p14:nvPr/>
              </p14:nvContentPartPr>
              <p14:xfrm>
                <a:off x="5018920" y="5761040"/>
                <a:ext cx="30960" cy="151920"/>
              </p14:xfrm>
            </p:contentPart>
          </mc:Choice>
          <mc:Fallback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C3AED72-9035-4448-80C0-FF87DEEACF17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982920" y="5725400"/>
                  <a:ext cx="102600" cy="22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03DF6C10-2152-44C8-A398-1F01DC9E9AC1}"/>
                    </a:ext>
                  </a:extLst>
                </p14:cNvPr>
                <p14:cNvContentPartPr/>
                <p14:nvPr/>
              </p14:nvContentPartPr>
              <p14:xfrm>
                <a:off x="3870160" y="5884160"/>
                <a:ext cx="23040" cy="363960"/>
              </p14:xfrm>
            </p:contentPart>
          </mc:Choice>
          <mc:Fallback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03DF6C10-2152-44C8-A398-1F01DC9E9AC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834520" y="5848520"/>
                  <a:ext cx="94680" cy="435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5BCB5C83-B692-493F-AD69-5C1C6CC68B79}"/>
                    </a:ext>
                  </a:extLst>
                </p14:cNvPr>
                <p14:cNvContentPartPr/>
                <p14:nvPr/>
              </p14:nvContentPartPr>
              <p14:xfrm>
                <a:off x="3098680" y="5832680"/>
                <a:ext cx="360" cy="110880"/>
              </p14:xfrm>
            </p:contentPart>
          </mc:Choice>
          <mc:Fallback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5BCB5C83-B692-493F-AD69-5C1C6CC68B7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3063040" y="5796680"/>
                  <a:ext cx="72000" cy="182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2ED4563-810C-461A-BA42-42E2DDDAC523}"/>
                </a:ext>
              </a:extLst>
            </p:cNvPr>
            <p:cNvSpPr txBox="1"/>
            <p:nvPr/>
          </p:nvSpPr>
          <p:spPr>
            <a:xfrm>
              <a:off x="7490208" y="6094231"/>
              <a:ext cx="6842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Policy</a:t>
              </a:r>
              <a:endParaRPr lang="en-AU" sz="1400" b="1" dirty="0"/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DBFBBE26-D2B5-42BC-BA44-2721F6C1D7B5}"/>
                    </a:ext>
                  </a:extLst>
                </p14:cNvPr>
                <p14:cNvContentPartPr/>
                <p14:nvPr/>
              </p14:nvContentPartPr>
              <p14:xfrm>
                <a:off x="7782280" y="5802800"/>
                <a:ext cx="22320" cy="232200"/>
              </p14:xfrm>
            </p:contentPart>
          </mc:Choice>
          <mc:Fallback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DBFBBE26-D2B5-42BC-BA44-2721F6C1D7B5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746640" y="5767160"/>
                  <a:ext cx="93960" cy="30384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1627E94-56E8-4DDF-8A2A-F8F4C1137D25}"/>
                </a:ext>
              </a:extLst>
            </p:cNvPr>
            <p:cNvSpPr txBox="1"/>
            <p:nvPr/>
          </p:nvSpPr>
          <p:spPr>
            <a:xfrm>
              <a:off x="5750753" y="5997926"/>
              <a:ext cx="97494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Socialism</a:t>
              </a:r>
              <a:endParaRPr lang="en-AU" sz="1400" b="1" dirty="0"/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17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5175986-5A45-4BBD-A6DC-3434C751FBA9}"/>
                    </a:ext>
                  </a:extLst>
                </p14:cNvPr>
                <p14:cNvContentPartPr/>
                <p14:nvPr/>
              </p14:nvContentPartPr>
              <p14:xfrm>
                <a:off x="5970040" y="5763920"/>
                <a:ext cx="76320" cy="189720"/>
              </p14:xfrm>
            </p:contentPart>
          </mc:Choice>
          <mc:Fallback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5175986-5A45-4BBD-A6DC-3434C751FBA9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934400" y="5728280"/>
                  <a:ext cx="147960" cy="26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633CF7B5-1DF4-40BA-A578-8044887D5D3E}"/>
              </a:ext>
            </a:extLst>
          </p:cNvPr>
          <p:cNvGrpSpPr/>
          <p:nvPr/>
        </p:nvGrpSpPr>
        <p:grpSpPr>
          <a:xfrm>
            <a:off x="3842760" y="659017"/>
            <a:ext cx="7507169" cy="974677"/>
            <a:chOff x="3842760" y="659017"/>
            <a:chExt cx="7507169" cy="97467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4288E13-4861-4FEF-AE50-2BFF84B416BF}"/>
                </a:ext>
              </a:extLst>
            </p:cNvPr>
            <p:cNvSpPr txBox="1"/>
            <p:nvPr/>
          </p:nvSpPr>
          <p:spPr>
            <a:xfrm>
              <a:off x="7526569" y="966280"/>
              <a:ext cx="16296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Jordan Peterson?</a:t>
              </a:r>
              <a:endParaRPr lang="en-AU" sz="1400" b="1" dirty="0"/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2B3BF1D4-03D3-48DD-A277-1248F2A6BAB0}"/>
                    </a:ext>
                  </a:extLst>
                </p14:cNvPr>
                <p14:cNvContentPartPr/>
                <p14:nvPr/>
              </p14:nvContentPartPr>
              <p14:xfrm>
                <a:off x="7678889" y="1318694"/>
                <a:ext cx="142920" cy="315000"/>
              </p14:xfrm>
            </p:contentPart>
          </mc:Choice>
          <mc:Fallback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2B3BF1D4-03D3-48DD-A277-1248F2A6BAB0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7642889" y="1282694"/>
                  <a:ext cx="214560" cy="38664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BEB7C49-ACCF-4A71-9734-9E85D180BC9D}"/>
                </a:ext>
              </a:extLst>
            </p:cNvPr>
            <p:cNvSpPr txBox="1"/>
            <p:nvPr/>
          </p:nvSpPr>
          <p:spPr>
            <a:xfrm>
              <a:off x="3842760" y="1059996"/>
              <a:ext cx="12845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Party Politics</a:t>
              </a:r>
              <a:endParaRPr lang="en-AU" sz="1400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7054482-6226-4EA3-AAE4-0DC46896A3E9}"/>
                </a:ext>
              </a:extLst>
            </p:cNvPr>
            <p:cNvSpPr txBox="1"/>
            <p:nvPr/>
          </p:nvSpPr>
          <p:spPr>
            <a:xfrm>
              <a:off x="10326892" y="1035614"/>
              <a:ext cx="102303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Education</a:t>
              </a:r>
              <a:endParaRPr lang="en-AU" sz="1400" b="1" dirty="0"/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8B24B037-DCF8-4850-85AE-E485574E6868}"/>
                    </a:ext>
                  </a:extLst>
                </p14:cNvPr>
                <p14:cNvContentPartPr/>
                <p14:nvPr/>
              </p14:nvContentPartPr>
              <p14:xfrm>
                <a:off x="4408720" y="1411880"/>
                <a:ext cx="51480" cy="2127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8B24B037-DCF8-4850-85AE-E485574E6868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4373080" y="1376240"/>
                  <a:ext cx="123120" cy="284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D4A2526A-902F-4528-B081-BB35D1F77C15}"/>
                    </a:ext>
                  </a:extLst>
                </p14:cNvPr>
                <p14:cNvContentPartPr/>
                <p14:nvPr/>
              </p14:nvContentPartPr>
              <p14:xfrm>
                <a:off x="10637800" y="1391720"/>
                <a:ext cx="11880" cy="23184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D4A2526A-902F-4528-B081-BB35D1F77C15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602160" y="1356080"/>
                  <a:ext cx="83520" cy="30348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892C562-CF93-4A9C-8169-10B3C89A266A}"/>
                </a:ext>
              </a:extLst>
            </p:cNvPr>
            <p:cNvSpPr txBox="1"/>
            <p:nvPr/>
          </p:nvSpPr>
          <p:spPr>
            <a:xfrm>
              <a:off x="9485810" y="659017"/>
              <a:ext cx="14856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Climate change</a:t>
              </a:r>
              <a:endParaRPr lang="en-AU" sz="1400" b="1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FBE40ED-F876-4BA3-9B65-E61E03C08E82}"/>
                </a:ext>
              </a:extLst>
            </p:cNvPr>
            <p:cNvSpPr txBox="1"/>
            <p:nvPr/>
          </p:nvSpPr>
          <p:spPr>
            <a:xfrm>
              <a:off x="5258211" y="1039072"/>
              <a:ext cx="12410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Immigration</a:t>
              </a:r>
              <a:endParaRPr lang="en-AU" sz="1400" b="1" dirty="0"/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33" name="Ink 32">
                  <a:extLst>
                    <a:ext uri="{FF2B5EF4-FFF2-40B4-BE49-F238E27FC236}">
                      <a16:creationId xmlns:a16="http://schemas.microsoft.com/office/drawing/2014/main" id="{43E3217B-B8ED-4DA5-A7CF-18E674B33842}"/>
                    </a:ext>
                  </a:extLst>
                </p14:cNvPr>
                <p14:cNvContentPartPr/>
                <p14:nvPr/>
              </p14:nvContentPartPr>
              <p14:xfrm>
                <a:off x="5621560" y="1381280"/>
                <a:ext cx="68040" cy="196920"/>
              </p14:xfrm>
            </p:contentPart>
          </mc:Choice>
          <mc:Fallback>
            <p:pic>
              <p:nvPicPr>
                <p:cNvPr id="33" name="Ink 32">
                  <a:extLst>
                    <a:ext uri="{FF2B5EF4-FFF2-40B4-BE49-F238E27FC236}">
                      <a16:creationId xmlns:a16="http://schemas.microsoft.com/office/drawing/2014/main" id="{43E3217B-B8ED-4DA5-A7CF-18E674B3384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585920" y="1345280"/>
                  <a:ext cx="139680" cy="268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56284CDE-054A-456B-9345-7AB331B36B3F}"/>
                    </a:ext>
                  </a:extLst>
                </p14:cNvPr>
                <p14:cNvContentPartPr/>
                <p14:nvPr/>
              </p14:nvContentPartPr>
              <p14:xfrm>
                <a:off x="9789498" y="964174"/>
                <a:ext cx="21600" cy="650880"/>
              </p14:xfrm>
            </p:contentPart>
          </mc:Choice>
          <mc:Fallback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56284CDE-054A-456B-9345-7AB331B36B3F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753858" y="928174"/>
                  <a:ext cx="93240" cy="722520"/>
                </a:xfrm>
                <a:prstGeom prst="rect">
                  <a:avLst/>
                </a:prstGeom>
              </p:spPr>
            </p:pic>
          </mc:Fallback>
        </mc:AlternateContent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A9D574C-54CC-4765-89C8-B1F266DDBB08}"/>
                </a:ext>
              </a:extLst>
            </p:cNvPr>
            <p:cNvSpPr txBox="1"/>
            <p:nvPr/>
          </p:nvSpPr>
          <p:spPr>
            <a:xfrm>
              <a:off x="6711512" y="1059996"/>
              <a:ext cx="52693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War</a:t>
              </a:r>
              <a:endParaRPr lang="en-AU" sz="1400" b="1" dirty="0"/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29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2557091-C48E-4302-8DEF-47947050270B}"/>
                    </a:ext>
                  </a:extLst>
                </p14:cNvPr>
                <p14:cNvContentPartPr/>
                <p14:nvPr/>
              </p14:nvContentPartPr>
              <p14:xfrm>
                <a:off x="6806320" y="1391720"/>
                <a:ext cx="102600" cy="208440"/>
              </p14:xfrm>
            </p:contentPart>
          </mc:Choice>
          <mc:Fallback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2557091-C48E-4302-8DEF-47947050270B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6770320" y="1356080"/>
                  <a:ext cx="174240" cy="280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23257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Segoe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1857</TotalTime>
  <Words>711</Words>
  <Application>Microsoft Office PowerPoint</Application>
  <PresentationFormat>Widescreen</PresentationFormat>
  <Paragraphs>185</Paragraphs>
  <Slides>21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Baskerville Old Face</vt:lpstr>
      <vt:lpstr>Calibri</vt:lpstr>
      <vt:lpstr>Segoe UI</vt:lpstr>
      <vt:lpstr>Segoe UI Black</vt:lpstr>
      <vt:lpstr>Segoe UI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Ledwich</dc:creator>
  <cp:lastModifiedBy>Mark Ledwich</cp:lastModifiedBy>
  <cp:revision>1</cp:revision>
  <dcterms:created xsi:type="dcterms:W3CDTF">2020-01-07T01:35:24Z</dcterms:created>
  <dcterms:modified xsi:type="dcterms:W3CDTF">2020-01-08T13:45:20Z</dcterms:modified>
</cp:coreProperties>
</file>