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02" y="-5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A2A29-2E03-4F0D-BE82-D4066241ADBD}" type="datetimeFigureOut">
              <a:rPr lang="en-US" smtClean="0"/>
              <a:t>6/5/2012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9AFD-968F-490F-805A-223A7138DD7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rs3903239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Vanessa Burns</a:t>
            </a:r>
          </a:p>
          <a:p>
            <a:r>
              <a:rPr lang="en-US" dirty="0" smtClean="0"/>
              <a:t>Gene 210 SNP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rs3903239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70037"/>
            <a:ext cx="8229600" cy="1249363"/>
          </a:xfrm>
        </p:spPr>
        <p:txBody>
          <a:bodyPr>
            <a:normAutofit/>
          </a:bodyPr>
          <a:lstStyle/>
          <a:p>
            <a:r>
              <a:rPr lang="en-US" dirty="0" smtClean="0"/>
              <a:t>Involved </a:t>
            </a:r>
            <a:r>
              <a:rPr lang="en-US" dirty="0"/>
              <a:t>in lung vascular development and </a:t>
            </a:r>
            <a:r>
              <a:rPr lang="en-US" dirty="0" err="1"/>
              <a:t>skeletogenesis</a:t>
            </a:r>
            <a:r>
              <a:rPr lang="en-US" dirty="0"/>
              <a:t> </a:t>
            </a:r>
            <a:endParaRPr lang="en-US" dirty="0" smtClean="0"/>
          </a:p>
        </p:txBody>
      </p:sp>
      <p:pic>
        <p:nvPicPr>
          <p:cNvPr id="1026" name="Picture 2" descr="http://www.informatics.jax.org/webshare/fetch_pixels.cgi?id=815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2209800"/>
            <a:ext cx="4819650" cy="3629025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2667000"/>
            <a:ext cx="3429000" cy="3352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PrrX1-/- mice are embryonic lethal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Cleft palate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Hypoplastic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processes of the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manible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33400" y="5761037"/>
            <a:ext cx="8229600" cy="1249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smtClean="0"/>
              <a:t>Developing </a:t>
            </a:r>
            <a:r>
              <a:rPr lang="en-US" sz="3200" dirty="0" err="1"/>
              <a:t>mesodermal</a:t>
            </a:r>
            <a:r>
              <a:rPr lang="en-US" sz="3200" dirty="0"/>
              <a:t> muscle such as the heart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rs3903239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Correlated with Atrial </a:t>
            </a:r>
            <a:r>
              <a:rPr lang="en-US" dirty="0"/>
              <a:t>fibrillation (p = 9.1x10^-11, discovery phase) in a European cohort </a:t>
            </a:r>
            <a:r>
              <a:rPr lang="en-US" dirty="0" smtClean="0"/>
              <a:t>(6,707 people </a:t>
            </a:r>
            <a:r>
              <a:rPr lang="en-US" dirty="0"/>
              <a:t>with confirmed atrial fibrillation and 52,426 </a:t>
            </a:r>
            <a:r>
              <a:rPr lang="en-US" dirty="0" smtClean="0"/>
              <a:t>without)</a:t>
            </a:r>
          </a:p>
          <a:p>
            <a:r>
              <a:rPr lang="en-US" dirty="0" smtClean="0"/>
              <a:t>Minor </a:t>
            </a:r>
            <a:r>
              <a:rPr lang="en-US" dirty="0"/>
              <a:t>allele frequency (C) of 29.9% compared to the major allele (G), and a risk frequency of 1.14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rs3903239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Drawbacks: </a:t>
            </a:r>
          </a:p>
          <a:p>
            <a:pPr lvl="1"/>
            <a:r>
              <a:rPr lang="en-US" dirty="0" smtClean="0"/>
              <a:t>wide </a:t>
            </a:r>
            <a:r>
              <a:rPr lang="en-US" dirty="0"/>
              <a:t>range of ages included </a:t>
            </a:r>
            <a:endParaRPr lang="en-US" dirty="0" smtClean="0"/>
          </a:p>
          <a:p>
            <a:pPr lvl="1"/>
            <a:r>
              <a:rPr lang="en-US" dirty="0" smtClean="0"/>
              <a:t>high </a:t>
            </a:r>
            <a:r>
              <a:rPr lang="en-US" dirty="0"/>
              <a:t>prevalence of potentially correlated atrial fibrillation-based traits, such as hypertension, relative body mass index, and </a:t>
            </a:r>
            <a:r>
              <a:rPr lang="en-US" dirty="0" smtClean="0"/>
              <a:t>diabetes</a:t>
            </a:r>
          </a:p>
          <a:p>
            <a:r>
              <a:rPr lang="en-US" dirty="0" smtClean="0"/>
              <a:t>PrrX1-related SNPs have also been implicated in atrial fibrillation in other populations</a:t>
            </a:r>
          </a:p>
          <a:p>
            <a:r>
              <a:rPr lang="en-US" dirty="0" smtClean="0"/>
              <a:t>Not </a:t>
            </a:r>
            <a:r>
              <a:rPr lang="en-US" dirty="0"/>
              <a:t>being using for treatment </a:t>
            </a:r>
            <a:r>
              <a:rPr lang="en-US" dirty="0" smtClean="0"/>
              <a:t>or </a:t>
            </a:r>
            <a:r>
              <a:rPr lang="en-US" dirty="0"/>
              <a:t>as a diagnosis for atrial fibrillation</a:t>
            </a:r>
            <a:endParaRPr lang="en-US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/>
              <a:t>1.	</a:t>
            </a:r>
            <a:r>
              <a:rPr lang="en-US" dirty="0" err="1"/>
              <a:t>Ellinor</a:t>
            </a:r>
            <a:r>
              <a:rPr lang="en-US" dirty="0"/>
              <a:t>, P.T., et al., </a:t>
            </a:r>
            <a:r>
              <a:rPr lang="en-US" i="1" dirty="0"/>
              <a:t>Meta-analysis identifies six new susceptibility loci for atrial fibrillation.</a:t>
            </a:r>
            <a:r>
              <a:rPr lang="en-US" dirty="0"/>
              <a:t> Nature Genetics, 2012. </a:t>
            </a:r>
            <a:r>
              <a:rPr lang="en-US" b="1" dirty="0"/>
              <a:t>Advance Online Publication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/>
              <a:t>2.	GeneCards.org. </a:t>
            </a:r>
            <a:r>
              <a:rPr lang="en-US" i="1" dirty="0"/>
              <a:t>"Paired Related </a:t>
            </a:r>
            <a:r>
              <a:rPr lang="en-US" i="1" dirty="0" err="1"/>
              <a:t>Homeobox</a:t>
            </a:r>
            <a:r>
              <a:rPr lang="en-US" i="1" dirty="0"/>
              <a:t> 1"</a:t>
            </a:r>
            <a:r>
              <a:rPr lang="en-US" dirty="0"/>
              <a:t>.   [cited 2012 May 17]; Available from: http://www.genecards.org/cgi-bin/carddisp.pl?gene=PRRX1.</a:t>
            </a:r>
          </a:p>
          <a:p>
            <a:pPr>
              <a:buNone/>
            </a:pPr>
            <a:r>
              <a:rPr lang="en-US" dirty="0"/>
              <a:t>3. 	Martin, J.F., Bradley, A., Olson, E.N. (1995) </a:t>
            </a:r>
            <a:r>
              <a:rPr lang="en-US" dirty="0" err="1"/>
              <a:t>The</a:t>
            </a:r>
            <a:r>
              <a:rPr lang="en-US" i="1" dirty="0" err="1"/>
              <a:t>paired</a:t>
            </a:r>
            <a:r>
              <a:rPr lang="en-US" dirty="0"/>
              <a:t>-like </a:t>
            </a:r>
            <a:r>
              <a:rPr lang="en-US" dirty="0" err="1"/>
              <a:t>homeo</a:t>
            </a:r>
            <a:r>
              <a:rPr lang="en-US" dirty="0"/>
              <a:t> box gene </a:t>
            </a:r>
            <a:r>
              <a:rPr lang="en-US" i="1" dirty="0" err="1"/>
              <a:t>MHox</a:t>
            </a:r>
            <a:r>
              <a:rPr lang="en-US" dirty="0"/>
              <a:t> is required for early event of </a:t>
            </a:r>
            <a:r>
              <a:rPr lang="en-US" dirty="0" err="1"/>
              <a:t>skeletogenesis</a:t>
            </a:r>
            <a:r>
              <a:rPr lang="en-US" dirty="0"/>
              <a:t> in multiple lineages. Genes &amp; Development. 9:1237–1249.</a:t>
            </a:r>
          </a:p>
          <a:p>
            <a:pPr>
              <a:buNone/>
            </a:pPr>
            <a:r>
              <a:rPr lang="en-US" dirty="0"/>
              <a:t>4.	</a:t>
            </a:r>
            <a:r>
              <a:rPr lang="en-US" dirty="0" err="1"/>
              <a:t>Ihida-Stansbury</a:t>
            </a:r>
            <a:r>
              <a:rPr lang="en-US" dirty="0"/>
              <a:t>, K., et al., </a:t>
            </a:r>
            <a:r>
              <a:rPr lang="en-US" i="1" dirty="0"/>
              <a:t>Paired-related </a:t>
            </a:r>
            <a:r>
              <a:rPr lang="en-US" i="1" dirty="0" err="1"/>
              <a:t>homeobox</a:t>
            </a:r>
            <a:r>
              <a:rPr lang="en-US" i="1" dirty="0"/>
              <a:t> gene Prx1 is required for pulmonary vascular development.</a:t>
            </a:r>
            <a:r>
              <a:rPr lang="en-US" dirty="0"/>
              <a:t> Circulation research, 2004. </a:t>
            </a:r>
            <a:r>
              <a:rPr lang="en-US" b="1" dirty="0"/>
              <a:t>94</a:t>
            </a:r>
            <a:r>
              <a:rPr lang="en-US" dirty="0"/>
              <a:t>(11): p. 1507-1514.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142</Words>
  <Application>Microsoft Office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rs3903239</vt:lpstr>
      <vt:lpstr>rs3903239</vt:lpstr>
      <vt:lpstr>rs3903239</vt:lpstr>
      <vt:lpstr>rs3903239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rs3903239</dc:title>
  <dc:creator>Vanessa</dc:creator>
  <cp:lastModifiedBy>Vanessa</cp:lastModifiedBy>
  <cp:revision>2</cp:revision>
  <dcterms:created xsi:type="dcterms:W3CDTF">2012-06-05T21:13:55Z</dcterms:created>
  <dcterms:modified xsi:type="dcterms:W3CDTF">2012-06-05T21:26:26Z</dcterms:modified>
</cp:coreProperties>
</file>