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54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B333-F8E9-44D1-9E37-3794B1F945FE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A91BA-A210-43E1-B922-294ABDEB86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457200"/>
            <a:ext cx="685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The rules of the game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class will split into </a:t>
            </a:r>
            <a:r>
              <a:rPr lang="en-US" sz="2400" dirty="0" smtClean="0">
                <a:solidFill>
                  <a:schemeClr val="bg1"/>
                </a:solidFill>
              </a:rPr>
              <a:t>teams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Each round, each team can ask one yes/no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question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question must be about the phenotypes of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suspects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response to the question is only given to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team that asks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914400"/>
            <a:ext cx="6324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The rules of the game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If you think you figured out who it is...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You may submit a guess (accompanied </a:t>
            </a:r>
            <a:r>
              <a:rPr lang="en-US" sz="2400" dirty="0" smtClean="0">
                <a:solidFill>
                  <a:schemeClr val="bg1"/>
                </a:solidFill>
              </a:rPr>
              <a:t>by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your </a:t>
            </a:r>
            <a:r>
              <a:rPr lang="en-US" sz="2400" dirty="0">
                <a:solidFill>
                  <a:schemeClr val="bg1"/>
                </a:solidFill>
              </a:rPr>
              <a:t>logic) instead of a question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Each team gets one wrong guess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First team to figure out the culprit wins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68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1</cp:revision>
  <dcterms:created xsi:type="dcterms:W3CDTF">2014-04-21T23:47:58Z</dcterms:created>
  <dcterms:modified xsi:type="dcterms:W3CDTF">2014-04-21T23:52:11Z</dcterms:modified>
</cp:coreProperties>
</file>