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-2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17B16-8EDF-5642-B5F8-617914CDD72B}" type="datetimeFigureOut">
              <a:rPr lang="en-US" smtClean="0"/>
              <a:t>4/17/13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08F-47F2-3449-AE19-E20791CBA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946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17B16-8EDF-5642-B5F8-617914CDD72B}" type="datetimeFigureOut">
              <a:rPr lang="en-US" smtClean="0"/>
              <a:t>4/17/13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08F-47F2-3449-AE19-E20791CBA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062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17B16-8EDF-5642-B5F8-617914CDD72B}" type="datetimeFigureOut">
              <a:rPr lang="en-US" smtClean="0"/>
              <a:t>4/17/13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08F-47F2-3449-AE19-E20791CBA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40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17B16-8EDF-5642-B5F8-617914CDD72B}" type="datetimeFigureOut">
              <a:rPr lang="en-US" smtClean="0"/>
              <a:t>4/17/13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08F-47F2-3449-AE19-E20791CBA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483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17B16-8EDF-5642-B5F8-617914CDD72B}" type="datetimeFigureOut">
              <a:rPr lang="en-US" smtClean="0"/>
              <a:t>4/17/13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08F-47F2-3449-AE19-E20791CBA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41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17B16-8EDF-5642-B5F8-617914CDD72B}" type="datetimeFigureOut">
              <a:rPr lang="en-US" smtClean="0"/>
              <a:t>4/17/13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08F-47F2-3449-AE19-E20791CBA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515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17B16-8EDF-5642-B5F8-617914CDD72B}" type="datetimeFigureOut">
              <a:rPr lang="en-US" smtClean="0"/>
              <a:t>4/17/13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08F-47F2-3449-AE19-E20791CBA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298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17B16-8EDF-5642-B5F8-617914CDD72B}" type="datetimeFigureOut">
              <a:rPr lang="en-US" smtClean="0"/>
              <a:t>4/17/13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08F-47F2-3449-AE19-E20791CBA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64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17B16-8EDF-5642-B5F8-617914CDD72B}" type="datetimeFigureOut">
              <a:rPr lang="en-US" smtClean="0"/>
              <a:t>4/17/13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08F-47F2-3449-AE19-E20791CBA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17B16-8EDF-5642-B5F8-617914CDD72B}" type="datetimeFigureOut">
              <a:rPr lang="en-US" smtClean="0"/>
              <a:t>4/17/13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08F-47F2-3449-AE19-E20791CBA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82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17B16-8EDF-5642-B5F8-617914CDD72B}" type="datetimeFigureOut">
              <a:rPr lang="en-US" smtClean="0"/>
              <a:t>4/17/13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08F-47F2-3449-AE19-E20791CBA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598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17B16-8EDF-5642-B5F8-617914CDD72B}" type="datetimeFigureOut">
              <a:rPr lang="en-US" smtClean="0"/>
              <a:t>4/17/13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08F-47F2-3449-AE19-E20791CBA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809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396" y="336906"/>
            <a:ext cx="1439472" cy="15375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2511" y="427613"/>
            <a:ext cx="1605670" cy="16370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7028" y="457878"/>
            <a:ext cx="1704081" cy="1663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882" y="2310866"/>
            <a:ext cx="2209432" cy="22094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9138" y="2698298"/>
            <a:ext cx="1754053" cy="15724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7028" y="2486487"/>
            <a:ext cx="1517374" cy="20802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9202" y="4731368"/>
            <a:ext cx="1821398" cy="21266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1625" y="4520298"/>
            <a:ext cx="1556251" cy="21335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60619" y="4731368"/>
            <a:ext cx="1353783" cy="19339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57225" y="336906"/>
            <a:ext cx="298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742625" y="489306"/>
            <a:ext cx="298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673060" y="489306"/>
            <a:ext cx="298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90176" y="2513632"/>
            <a:ext cx="298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593599" y="2666032"/>
            <a:ext cx="298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60101" y="2666032"/>
            <a:ext cx="298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856" y="4731368"/>
            <a:ext cx="298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916171" y="4729985"/>
            <a:ext cx="298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809126" y="4883768"/>
            <a:ext cx="298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100423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9</Words>
  <Application>Microsoft Macintosh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Simbios MacBook Pro</dc:creator>
  <cp:lastModifiedBy>Simbios MacBook Pro</cp:lastModifiedBy>
  <cp:revision>2</cp:revision>
  <dcterms:created xsi:type="dcterms:W3CDTF">2013-04-17T23:30:44Z</dcterms:created>
  <dcterms:modified xsi:type="dcterms:W3CDTF">2013-04-17T23:42:07Z</dcterms:modified>
</cp:coreProperties>
</file>