
<file path=[Content_Types].xml><?xml version="1.0" encoding="utf-8"?>
<Types xmlns="http://schemas.openxmlformats.org/package/2006/content-types">
  <Default Extension="xml" ContentType="application/xml"/>
  <Default Extension="mp4" ContentType="video/unknown"/>
  <Default Extension="bin" ContentType="application/vnd.openxmlformats-officedocument.presentationml.printerSettings"/>
  <Default Extension="png" ContentType="image/png"/>
  <Default Extension="jpe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70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-15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5/24/16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5/24/16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5/24/16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5/24/16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5/24/16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5/24/16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5/24/16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5/24/16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5/24/16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5/24/16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5/24/16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5/24/16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Statistics in Baseball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How do players perform under different counts?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094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Goal</a:t>
            </a:r>
          </a:p>
          <a:p>
            <a:r>
              <a:rPr lang="en-US" dirty="0" smtClean="0"/>
              <a:t>League averages</a:t>
            </a:r>
          </a:p>
          <a:p>
            <a:r>
              <a:rPr lang="en-US" dirty="0" smtClean="0"/>
              <a:t>Sample size</a:t>
            </a:r>
          </a:p>
          <a:p>
            <a:r>
              <a:rPr lang="en-US" dirty="0" smtClean="0"/>
              <a:t>What can we see from this?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403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batters love 2-1 counts</a:t>
            </a:r>
            <a:endParaRPr lang="en-US" dirty="0"/>
          </a:p>
        </p:txBody>
      </p:sp>
      <p:pic>
        <p:nvPicPr>
          <p:cNvPr id="4" name="harperhr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4395" y="1600200"/>
            <a:ext cx="8045450" cy="4525963"/>
          </a:xfrm>
        </p:spPr>
      </p:pic>
    </p:spTree>
    <p:extLst>
      <p:ext uri="{BB962C8B-B14F-4D97-AF65-F5344CB8AC3E}">
        <p14:creationId xmlns:p14="http://schemas.microsoft.com/office/powerpoint/2010/main" val="4254026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Joey </a:t>
            </a:r>
            <a:r>
              <a:rPr lang="en-US" dirty="0" err="1" smtClean="0"/>
              <a:t>Votto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</a:p>
          <a:p>
            <a:r>
              <a:rPr lang="en-US" dirty="0" smtClean="0"/>
              <a:t>Data collected</a:t>
            </a:r>
          </a:p>
          <a:p>
            <a:pPr marL="0" indent="0">
              <a:buNone/>
            </a:pPr>
            <a:r>
              <a:rPr lang="en-US" dirty="0" smtClean="0"/>
              <a:t>	- Splits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683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Joey </a:t>
            </a:r>
            <a:r>
              <a:rPr lang="en-US" dirty="0" err="1" smtClean="0"/>
              <a:t>Votto</a:t>
            </a:r>
            <a:r>
              <a:rPr lang="en-US" dirty="0" smtClean="0"/>
              <a:t> Splits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1494076"/>
              </p:ext>
            </p:extLst>
          </p:nvPr>
        </p:nvGraphicFramePr>
        <p:xfrm>
          <a:off x="336237" y="1889778"/>
          <a:ext cx="8229600" cy="2488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1088510">
                <a:tc>
                  <a:txBody>
                    <a:bodyPr/>
                    <a:lstStyle/>
                    <a:p>
                      <a:r>
                        <a:rPr lang="en-US" dirty="0" smtClean="0"/>
                        <a:t>2015 1-2 count batting average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2015 2-1 count batting average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2012-2015 batting</a:t>
                      </a:r>
                      <a:r>
                        <a:rPr lang="en-US" baseline="0" dirty="0" smtClean="0"/>
                        <a:t> average after 1-2 count (on base percentage)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2012-2015 batting</a:t>
                      </a:r>
                      <a:r>
                        <a:rPr lang="en-US" baseline="0" dirty="0" smtClean="0"/>
                        <a:t> average after 2-1 count (on base percentage)</a:t>
                      </a:r>
                      <a:endParaRPr lang="en-US" dirty="0"/>
                    </a:p>
                  </a:txBody>
                  <a:tcPr/>
                </a:tc>
              </a:tr>
              <a:tr h="1300167">
                <a:tc>
                  <a:txBody>
                    <a:bodyPr/>
                    <a:lstStyle/>
                    <a:p>
                      <a:r>
                        <a:rPr lang="en-US" dirty="0" smtClean="0"/>
                        <a:t>.192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.459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.216  (.332)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.294  (.521)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5490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to Keep in Mind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League average for pitchers getting ahead is 60%.</a:t>
            </a:r>
          </a:p>
          <a:p>
            <a:r>
              <a:rPr lang="en-US" dirty="0" err="1" smtClean="0"/>
              <a:t>Votto</a:t>
            </a:r>
            <a:r>
              <a:rPr lang="en-US" dirty="0" smtClean="0"/>
              <a:t> had 310 plate appearances behind in the count and 315 ahead.</a:t>
            </a:r>
          </a:p>
          <a:p>
            <a:r>
              <a:rPr lang="en-US" dirty="0" err="1" smtClean="0"/>
              <a:t>Votto</a:t>
            </a:r>
            <a:r>
              <a:rPr lang="en-US" dirty="0" smtClean="0"/>
              <a:t> uses his eye to his advantage.</a:t>
            </a:r>
          </a:p>
          <a:p>
            <a:r>
              <a:rPr lang="en-US" dirty="0" smtClean="0"/>
              <a:t>.279 after 0-1. .324 after 1-0 in 2015.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805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Brett Gardner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Outfielder for New York Yankees.</a:t>
            </a:r>
          </a:p>
          <a:p>
            <a:r>
              <a:rPr lang="en-US" dirty="0" smtClean="0"/>
              <a:t>Swings at first pitch only 8.4% of the time.</a:t>
            </a:r>
          </a:p>
          <a:p>
            <a:r>
              <a:rPr lang="en-US" dirty="0" smtClean="0"/>
              <a:t>How does this affect his stats?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101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Brett Gardner Splits 2015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308 plate appearances when ahead. 302 Plate appearances when behind. Gets ahead more than league average.</a:t>
            </a:r>
          </a:p>
          <a:p>
            <a:r>
              <a:rPr lang="en-US" dirty="0" smtClean="0"/>
              <a:t>.234 after 0-1. .271 after 1-0. All players rely on getting ahead.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800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Batting Average on 0-0 count 2015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3666125"/>
              </p:ext>
            </p:extLst>
          </p:nvPr>
        </p:nvGraphicFramePr>
        <p:xfrm>
          <a:off x="457200" y="1600200"/>
          <a:ext cx="8229600" cy="1748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1378088">
                <a:tc>
                  <a:txBody>
                    <a:bodyPr/>
                    <a:lstStyle/>
                    <a:p>
                      <a:r>
                        <a:rPr lang="en-US" dirty="0" smtClean="0"/>
                        <a:t>Brett Gardner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Joey </a:t>
                      </a:r>
                      <a:r>
                        <a:rPr lang="en-US" dirty="0" err="1" smtClean="0"/>
                        <a:t>Votto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Bryce Harper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Mike Trout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Chris</a:t>
                      </a:r>
                      <a:r>
                        <a:rPr lang="en-US" baseline="0" dirty="0" smtClean="0"/>
                        <a:t> Davis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.382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.418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.417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.192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.486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1389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0-0 Count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don’t more players swing at the first pitch?</a:t>
            </a:r>
          </a:p>
          <a:p>
            <a:r>
              <a:rPr lang="en-US" dirty="0" smtClean="0"/>
              <a:t>League average in 2014 on 0-0 pitch was .342.</a:t>
            </a:r>
          </a:p>
          <a:p>
            <a:r>
              <a:rPr lang="en-US" dirty="0" smtClean="0"/>
              <a:t>Pitch has to be perfect to swing at.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036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Ahead vs. Behind 2015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Collecting data from 2015 is difficult.</a:t>
            </a:r>
          </a:p>
          <a:p>
            <a:r>
              <a:rPr lang="en-US" dirty="0" smtClean="0"/>
              <a:t>At least 100 at bats.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7383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Ahead in count 2015 leaders (2015/2016 batting average)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0345727"/>
              </p:ext>
            </p:extLst>
          </p:nvPr>
        </p:nvGraphicFramePr>
        <p:xfrm>
          <a:off x="120960" y="1600200"/>
          <a:ext cx="9023040" cy="1265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4608"/>
                <a:gridCol w="1804608"/>
                <a:gridCol w="1804608"/>
                <a:gridCol w="1804608"/>
                <a:gridCol w="1804608"/>
              </a:tblGrid>
              <a:tr h="894305">
                <a:tc>
                  <a:txBody>
                    <a:bodyPr/>
                    <a:lstStyle/>
                    <a:p>
                      <a:r>
                        <a:rPr lang="en-US" dirty="0" smtClean="0"/>
                        <a:t>Ender </a:t>
                      </a:r>
                      <a:r>
                        <a:rPr lang="en-US" dirty="0" err="1" smtClean="0"/>
                        <a:t>Inciarte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Bryce Harper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Salvador Perez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Dee Gordon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Francisco </a:t>
                      </a:r>
                      <a:r>
                        <a:rPr lang="en-US" dirty="0" err="1" smtClean="0"/>
                        <a:t>Lindor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.444 (.303/.219)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.417 (.330/.246)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.394 (.260/.276)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.390 (.333/.266)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.385 (.313/.318)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8887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Ahead in count underperformers (2015/2016 batting average)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7937958"/>
              </p:ext>
            </p:extLst>
          </p:nvPr>
        </p:nvGraphicFramePr>
        <p:xfrm>
          <a:off x="0" y="1600200"/>
          <a:ext cx="9144000" cy="1446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  <a:gridCol w="1828800"/>
                <a:gridCol w="1828800"/>
              </a:tblGrid>
              <a:tr h="1075724">
                <a:tc>
                  <a:txBody>
                    <a:bodyPr/>
                    <a:lstStyle/>
                    <a:p>
                      <a:r>
                        <a:rPr lang="en-US" dirty="0" smtClean="0"/>
                        <a:t>Hanley Ramirez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Chase Utley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Jordy</a:t>
                      </a:r>
                      <a:r>
                        <a:rPr lang="en-US" dirty="0" smtClean="0"/>
                        <a:t> Mercer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Joc</a:t>
                      </a:r>
                      <a:r>
                        <a:rPr lang="en-US" dirty="0" smtClean="0"/>
                        <a:t> Pederson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Zack </a:t>
                      </a:r>
                      <a:r>
                        <a:rPr lang="en-US" dirty="0" err="1" smtClean="0"/>
                        <a:t>Cozart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.222 (.249/.311)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.237 (.212/.291)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.233 (.244/.307)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.232 (.210/.254)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.217 (.258/.312)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0584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can we use this model to make predictions?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Assess data to draw conclusions.</a:t>
            </a:r>
          </a:p>
          <a:p>
            <a:r>
              <a:rPr lang="en-US" dirty="0" smtClean="0"/>
              <a:t>Steven Souza </a:t>
            </a:r>
            <a:r>
              <a:rPr lang="en-US" dirty="0" err="1" smtClean="0"/>
              <a:t>jr.</a:t>
            </a:r>
            <a:r>
              <a:rPr lang="en-US" dirty="0" smtClean="0"/>
              <a:t> batting .656 when ahead in the count leading to a .273 batting average with 9 home runs in 2016.</a:t>
            </a:r>
          </a:p>
          <a:p>
            <a:r>
              <a:rPr lang="en-US" dirty="0" smtClean="0"/>
              <a:t>Brandon Phillips batting just .067. Batting .241 with 6 home runs in 2016.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554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Plate discipline and patience are extremely important.</a:t>
            </a:r>
          </a:p>
          <a:p>
            <a:r>
              <a:rPr lang="en-US" dirty="0" smtClean="0"/>
              <a:t>These stats can lead to somewhat accurate predictions.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032452"/>
      </p:ext>
    </p:extLst>
  </p:cSld>
  <p:clrMapOvr>
    <a:masterClrMapping/>
  </p:clrMapOvr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1505</TotalTime>
  <Words>514</Words>
  <Application>Microsoft Macintosh PowerPoint</Application>
  <PresentationFormat>On-screen Show (4:3)</PresentationFormat>
  <Paragraphs>80</Paragraphs>
  <Slides>15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 Black </vt:lpstr>
      <vt:lpstr>Statistics in Baseball</vt:lpstr>
      <vt:lpstr>Introduction</vt:lpstr>
      <vt:lpstr>Why batters love 2-1 counts</vt:lpstr>
      <vt:lpstr>Joey Votto</vt:lpstr>
      <vt:lpstr>Joey Votto Splits</vt:lpstr>
      <vt:lpstr>Data to Keep in Mind</vt:lpstr>
      <vt:lpstr>Brett Gardner</vt:lpstr>
      <vt:lpstr>Brett Gardner Splits 2015</vt:lpstr>
      <vt:lpstr>Batting Average on 0-0 count 2015</vt:lpstr>
      <vt:lpstr>0-0 Count Results</vt:lpstr>
      <vt:lpstr>Ahead vs. Behind 2015</vt:lpstr>
      <vt:lpstr>Ahead in count 2015 leaders (2015/2016 batting average)</vt:lpstr>
      <vt:lpstr>Ahead in count underperformers (2015/2016 batting average)</vt:lpstr>
      <vt:lpstr>How can we use this model to make predictions?</vt:lpstr>
      <vt:lpstr>Conclusions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 in Baseball</dc:title>
  <dc:creator>Thomas Kimmelman</dc:creator>
  <cp:lastModifiedBy>Thomas Kimmelman</cp:lastModifiedBy>
  <cp:revision>10</cp:revision>
  <dcterms:created xsi:type="dcterms:W3CDTF">2016-05-24T18:09:10Z</dcterms:created>
  <dcterms:modified xsi:type="dcterms:W3CDTF">2016-05-25T19:14:13Z</dcterms:modified>
</cp:coreProperties>
</file>