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commentAuthors.xml" ContentType="application/vnd.openxmlformats-officedocument.presentationml.commentAuthors+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colors6.xml" ContentType="application/vnd.openxmlformats-officedocument.drawingml.diagramColors+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notesSlides/notesSlide13.xml" ContentType="application/vnd.openxmlformats-officedocument.presentationml.notesSlide+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diagrams/data5.xml" ContentType="application/vnd.openxmlformats-officedocument.drawingml.diagramData+xml"/>
  <Override PartName="/ppt/notesSlides/notesSlide11.xml" ContentType="application/vnd.openxmlformats-officedocument.presentationml.notesSlide+xml"/>
  <Override PartName="/ppt/diagrams/colors7.xml" ContentType="application/vnd.openxmlformats-officedocument.drawingml.diagramColors+xml"/>
  <Override PartName="/ppt/diagrams/drawing8.xml" ContentType="application/vnd.ms-office.drawingml.diagramDrawing+xml"/>
  <Default Extension="gif" ContentType="image/gif"/>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39"/>
  </p:notesMasterIdLst>
  <p:sldIdLst>
    <p:sldId id="256" r:id="rId2"/>
    <p:sldId id="346" r:id="rId3"/>
    <p:sldId id="347" r:id="rId4"/>
    <p:sldId id="383" r:id="rId5"/>
    <p:sldId id="338" r:id="rId6"/>
    <p:sldId id="286" r:id="rId7"/>
    <p:sldId id="322" r:id="rId8"/>
    <p:sldId id="400" r:id="rId9"/>
    <p:sldId id="321" r:id="rId10"/>
    <p:sldId id="350" r:id="rId11"/>
    <p:sldId id="351" r:id="rId12"/>
    <p:sldId id="353" r:id="rId13"/>
    <p:sldId id="441" r:id="rId14"/>
    <p:sldId id="440" r:id="rId15"/>
    <p:sldId id="388" r:id="rId16"/>
    <p:sldId id="312" r:id="rId17"/>
    <p:sldId id="393" r:id="rId18"/>
    <p:sldId id="413" r:id="rId19"/>
    <p:sldId id="409" r:id="rId20"/>
    <p:sldId id="411" r:id="rId21"/>
    <p:sldId id="394" r:id="rId22"/>
    <p:sldId id="395" r:id="rId23"/>
    <p:sldId id="417" r:id="rId24"/>
    <p:sldId id="442" r:id="rId25"/>
    <p:sldId id="443" r:id="rId26"/>
    <p:sldId id="444" r:id="rId27"/>
    <p:sldId id="420" r:id="rId28"/>
    <p:sldId id="421" r:id="rId29"/>
    <p:sldId id="423" r:id="rId30"/>
    <p:sldId id="424" r:id="rId31"/>
    <p:sldId id="426" r:id="rId32"/>
    <p:sldId id="428" r:id="rId33"/>
    <p:sldId id="431" r:id="rId34"/>
    <p:sldId id="445" r:id="rId35"/>
    <p:sldId id="438" r:id="rId36"/>
    <p:sldId id="439" r:id="rId37"/>
    <p:sldId id="310"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YLCStudent"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18" autoAdjust="0"/>
    <p:restoredTop sz="86380" autoAdjust="0"/>
  </p:normalViewPr>
  <p:slideViewPr>
    <p:cSldViewPr>
      <p:cViewPr>
        <p:scale>
          <a:sx n="65" d="100"/>
          <a:sy n="65" d="100"/>
        </p:scale>
        <p:origin x="-141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_rels/data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 Id="rId4" Type="http://schemas.openxmlformats.org/officeDocument/2006/relationships/image" Target="../media/image26.png"/></Relationships>
</file>

<file path=ppt/diagrams/_rels/data8.xml.rels><?xml version="1.0" encoding="UTF-8" standalone="yes"?>
<Relationships xmlns="http://schemas.openxmlformats.org/package/2006/relationships"><Relationship Id="rId1" Type="http://schemas.openxmlformats.org/officeDocument/2006/relationships/image" Target="../media/image30.jpeg"/></Relationships>
</file>

<file path=ppt/diagrams/_rels/drawing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 Id="rId4" Type="http://schemas.openxmlformats.org/officeDocument/2006/relationships/image" Target="../media/image2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DEFD6A-6FC3-4C39-8116-56C866559F3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B1716BC-96B9-4336-8272-98EF6CFEEC8D}">
      <dgm:prSet custT="1"/>
      <dgm:spPr/>
      <dgm:t>
        <a:bodyPr/>
        <a:lstStyle/>
        <a:p>
          <a:r>
            <a:rPr lang="ko-KR" altLang="en-US" sz="2400" dirty="0" smtClean="0">
              <a:latin typeface="Batang" pitchFamily="18" charset="-127"/>
              <a:ea typeface="Batang" pitchFamily="18" charset="-127"/>
            </a:rPr>
            <a:t>대부분의 고급 단계 학습자</a:t>
          </a:r>
          <a:r>
            <a:rPr lang="en-US" altLang="ko-KR" sz="2400" dirty="0" smtClean="0">
              <a:latin typeface="Batang" pitchFamily="18" charset="-127"/>
              <a:ea typeface="Batang" pitchFamily="18" charset="-127"/>
            </a:rPr>
            <a:t>: Heritage learners</a:t>
          </a:r>
        </a:p>
        <a:p>
          <a:r>
            <a:rPr lang="ko-KR" altLang="en-US" sz="2400" dirty="0" smtClean="0">
              <a:latin typeface="Batang" pitchFamily="18" charset="-127"/>
              <a:ea typeface="Batang" pitchFamily="18" charset="-127"/>
            </a:rPr>
            <a:t>언어 교육을 통한 뿌리 찾기</a:t>
          </a:r>
          <a:r>
            <a:rPr lang="en-US" altLang="ko-KR" sz="2400" dirty="0" smtClean="0">
              <a:latin typeface="Batang" pitchFamily="18" charset="-127"/>
              <a:ea typeface="Batang" pitchFamily="18" charset="-127"/>
            </a:rPr>
            <a:t>, </a:t>
          </a:r>
          <a:r>
            <a:rPr lang="ko-KR" altLang="en-US" sz="2400" dirty="0" smtClean="0">
              <a:latin typeface="Batang" pitchFamily="18" charset="-127"/>
              <a:ea typeface="Batang" pitchFamily="18" charset="-127"/>
            </a:rPr>
            <a:t>통합적인 학습 동기와 일치</a:t>
          </a:r>
          <a:endParaRPr lang="en-US" sz="2400" dirty="0">
            <a:latin typeface="Batang" pitchFamily="18" charset="-127"/>
            <a:ea typeface="Batang" pitchFamily="18" charset="-127"/>
          </a:endParaRPr>
        </a:p>
      </dgm:t>
    </dgm:pt>
    <dgm:pt modelId="{4D76030F-9CFC-499D-B2E7-F3879CB678EB}" type="parTrans" cxnId="{EAE716CD-43AB-4150-AD1E-BA521552F66D}">
      <dgm:prSet/>
      <dgm:spPr/>
      <dgm:t>
        <a:bodyPr/>
        <a:lstStyle/>
        <a:p>
          <a:endParaRPr lang="en-US"/>
        </a:p>
      </dgm:t>
    </dgm:pt>
    <dgm:pt modelId="{C20393DB-F021-4A78-AAF7-4A3489CF57C7}" type="sibTrans" cxnId="{EAE716CD-43AB-4150-AD1E-BA521552F66D}">
      <dgm:prSet/>
      <dgm:spPr/>
      <dgm:t>
        <a:bodyPr/>
        <a:lstStyle/>
        <a:p>
          <a:endParaRPr lang="en-US"/>
        </a:p>
      </dgm:t>
    </dgm:pt>
    <dgm:pt modelId="{F553D9C7-FB5F-47D8-8C74-A60125180F06}">
      <dgm:prSet custT="1"/>
      <dgm:spPr/>
      <dgm:t>
        <a:bodyPr/>
        <a:lstStyle/>
        <a:p>
          <a:r>
            <a:rPr lang="en-US" altLang="ko-KR" sz="2400" dirty="0" smtClean="0">
              <a:latin typeface="Batang" pitchFamily="18" charset="-127"/>
              <a:ea typeface="Batang" pitchFamily="18" charset="-127"/>
            </a:rPr>
            <a:t>CBI , </a:t>
          </a:r>
          <a:r>
            <a:rPr lang="ko-KR" altLang="en-US" sz="2400" dirty="0" smtClean="0">
              <a:latin typeface="Batang" pitchFamily="18" charset="-127"/>
              <a:ea typeface="Batang" pitchFamily="18" charset="-127"/>
            </a:rPr>
            <a:t>가장 보편적이며 유용한 고급 언어</a:t>
          </a:r>
          <a:r>
            <a:rPr lang="en-US" sz="2400" dirty="0" smtClean="0">
              <a:latin typeface="Batang" pitchFamily="18" charset="-127"/>
              <a:ea typeface="Batang" pitchFamily="18" charset="-127"/>
            </a:rPr>
            <a:t> </a:t>
          </a:r>
          <a:r>
            <a:rPr lang="ko-KR" altLang="en-US" sz="2400" dirty="0" smtClean="0">
              <a:latin typeface="Batang" pitchFamily="18" charset="-127"/>
              <a:ea typeface="Batang" pitchFamily="18" charset="-127"/>
            </a:rPr>
            <a:t>프로그램로 확인</a:t>
          </a:r>
          <a:endParaRPr lang="en-US" sz="2400" dirty="0">
            <a:latin typeface="Batang" pitchFamily="18" charset="-127"/>
            <a:ea typeface="Batang" pitchFamily="18" charset="-127"/>
          </a:endParaRPr>
        </a:p>
      </dgm:t>
    </dgm:pt>
    <dgm:pt modelId="{4D72AA9F-7466-40FE-ACE7-53594BD1FBF2}" type="parTrans" cxnId="{5881CDB8-D69F-4A96-BA3C-090DD52E7E93}">
      <dgm:prSet/>
      <dgm:spPr/>
      <dgm:t>
        <a:bodyPr/>
        <a:lstStyle/>
        <a:p>
          <a:endParaRPr lang="en-US"/>
        </a:p>
      </dgm:t>
    </dgm:pt>
    <dgm:pt modelId="{5A851D31-D58E-4007-A07D-8FE12E33A76D}" type="sibTrans" cxnId="{5881CDB8-D69F-4A96-BA3C-090DD52E7E93}">
      <dgm:prSet/>
      <dgm:spPr/>
      <dgm:t>
        <a:bodyPr/>
        <a:lstStyle/>
        <a:p>
          <a:endParaRPr lang="en-US"/>
        </a:p>
      </dgm:t>
    </dgm:pt>
    <dgm:pt modelId="{C042A5FA-10CE-4062-86B3-D88FFC3D9A78}">
      <dgm:prSet custT="1"/>
      <dgm:spPr/>
      <dgm:t>
        <a:bodyPr/>
        <a:lstStyle/>
        <a:p>
          <a:r>
            <a:rPr lang="ko-KR" altLang="en-US" sz="2400" dirty="0" smtClean="0">
              <a:latin typeface="Batang" pitchFamily="18" charset="-127"/>
              <a:ea typeface="Batang" pitchFamily="18" charset="-127"/>
            </a:rPr>
            <a:t>내용 학습을 통해 심도있는 문화 및 언어 학습 가능 </a:t>
          </a:r>
          <a:endParaRPr lang="en-US" sz="2400" dirty="0">
            <a:latin typeface="Batang" pitchFamily="18" charset="-127"/>
            <a:ea typeface="Batang" pitchFamily="18" charset="-127"/>
          </a:endParaRPr>
        </a:p>
      </dgm:t>
    </dgm:pt>
    <dgm:pt modelId="{E519F951-5056-4570-8ED7-012EBC125578}" type="parTrans" cxnId="{7212771C-B207-4C9D-9FAE-5F0FC5B95DB8}">
      <dgm:prSet/>
      <dgm:spPr/>
      <dgm:t>
        <a:bodyPr/>
        <a:lstStyle/>
        <a:p>
          <a:endParaRPr lang="en-US"/>
        </a:p>
      </dgm:t>
    </dgm:pt>
    <dgm:pt modelId="{47B81506-7BFB-4BE0-B353-4C1758E6504A}" type="sibTrans" cxnId="{7212771C-B207-4C9D-9FAE-5F0FC5B95DB8}">
      <dgm:prSet/>
      <dgm:spPr/>
      <dgm:t>
        <a:bodyPr/>
        <a:lstStyle/>
        <a:p>
          <a:endParaRPr lang="en-US"/>
        </a:p>
      </dgm:t>
    </dgm:pt>
    <dgm:pt modelId="{74E314F1-7375-46E1-B817-E8C1AB84B101}" type="pres">
      <dgm:prSet presAssocID="{55DEFD6A-6FC3-4C39-8116-56C866559F34}" presName="linear" presStyleCnt="0">
        <dgm:presLayoutVars>
          <dgm:animLvl val="lvl"/>
          <dgm:resizeHandles val="exact"/>
        </dgm:presLayoutVars>
      </dgm:prSet>
      <dgm:spPr/>
      <dgm:t>
        <a:bodyPr/>
        <a:lstStyle/>
        <a:p>
          <a:endParaRPr lang="en-US"/>
        </a:p>
      </dgm:t>
    </dgm:pt>
    <dgm:pt modelId="{2F11D20A-73BD-4A62-906D-41FB59E362BD}" type="pres">
      <dgm:prSet presAssocID="{F553D9C7-FB5F-47D8-8C74-A60125180F06}" presName="parentText" presStyleLbl="node1" presStyleIdx="0" presStyleCnt="3" custScaleY="81161">
        <dgm:presLayoutVars>
          <dgm:chMax val="0"/>
          <dgm:bulletEnabled val="1"/>
        </dgm:presLayoutVars>
      </dgm:prSet>
      <dgm:spPr/>
      <dgm:t>
        <a:bodyPr/>
        <a:lstStyle/>
        <a:p>
          <a:endParaRPr lang="en-US"/>
        </a:p>
      </dgm:t>
    </dgm:pt>
    <dgm:pt modelId="{05E13D8E-8CB0-4ABE-8D66-AF77756A35D0}" type="pres">
      <dgm:prSet presAssocID="{5A851D31-D58E-4007-A07D-8FE12E33A76D}" presName="spacer" presStyleCnt="0"/>
      <dgm:spPr/>
    </dgm:pt>
    <dgm:pt modelId="{92FBE3E6-EF16-4085-859B-E110D84C7BD0}" type="pres">
      <dgm:prSet presAssocID="{0B1716BC-96B9-4336-8272-98EF6CFEEC8D}" presName="parentText" presStyleLbl="node1" presStyleIdx="1" presStyleCnt="3">
        <dgm:presLayoutVars>
          <dgm:chMax val="0"/>
          <dgm:bulletEnabled val="1"/>
        </dgm:presLayoutVars>
      </dgm:prSet>
      <dgm:spPr/>
      <dgm:t>
        <a:bodyPr/>
        <a:lstStyle/>
        <a:p>
          <a:endParaRPr lang="en-US"/>
        </a:p>
      </dgm:t>
    </dgm:pt>
    <dgm:pt modelId="{E6E6E47B-E02A-452F-9647-6C415C9483D4}" type="pres">
      <dgm:prSet presAssocID="{C20393DB-F021-4A78-AAF7-4A3489CF57C7}" presName="spacer" presStyleCnt="0"/>
      <dgm:spPr/>
    </dgm:pt>
    <dgm:pt modelId="{2D42BF09-1752-4D3F-8EE3-BEB496BB888F}" type="pres">
      <dgm:prSet presAssocID="{C042A5FA-10CE-4062-86B3-D88FFC3D9A78}" presName="parentText" presStyleLbl="node1" presStyleIdx="2" presStyleCnt="3">
        <dgm:presLayoutVars>
          <dgm:chMax val="0"/>
          <dgm:bulletEnabled val="1"/>
        </dgm:presLayoutVars>
      </dgm:prSet>
      <dgm:spPr/>
      <dgm:t>
        <a:bodyPr/>
        <a:lstStyle/>
        <a:p>
          <a:endParaRPr lang="en-US"/>
        </a:p>
      </dgm:t>
    </dgm:pt>
  </dgm:ptLst>
  <dgm:cxnLst>
    <dgm:cxn modelId="{A8CB3061-AD3C-4B4A-A928-56D6D510C44D}" type="presOf" srcId="{F553D9C7-FB5F-47D8-8C74-A60125180F06}" destId="{2F11D20A-73BD-4A62-906D-41FB59E362BD}" srcOrd="0" destOrd="0" presId="urn:microsoft.com/office/officeart/2005/8/layout/vList2"/>
    <dgm:cxn modelId="{D3D781AD-FF99-466F-813B-3BC7B939E0E5}" type="presOf" srcId="{0B1716BC-96B9-4336-8272-98EF6CFEEC8D}" destId="{92FBE3E6-EF16-4085-859B-E110D84C7BD0}" srcOrd="0" destOrd="0" presId="urn:microsoft.com/office/officeart/2005/8/layout/vList2"/>
    <dgm:cxn modelId="{5881CDB8-D69F-4A96-BA3C-090DD52E7E93}" srcId="{55DEFD6A-6FC3-4C39-8116-56C866559F34}" destId="{F553D9C7-FB5F-47D8-8C74-A60125180F06}" srcOrd="0" destOrd="0" parTransId="{4D72AA9F-7466-40FE-ACE7-53594BD1FBF2}" sibTransId="{5A851D31-D58E-4007-A07D-8FE12E33A76D}"/>
    <dgm:cxn modelId="{836C439D-59B5-437B-9F66-CDCAA196885A}" type="presOf" srcId="{55DEFD6A-6FC3-4C39-8116-56C866559F34}" destId="{74E314F1-7375-46E1-B817-E8C1AB84B101}" srcOrd="0" destOrd="0" presId="urn:microsoft.com/office/officeart/2005/8/layout/vList2"/>
    <dgm:cxn modelId="{7212771C-B207-4C9D-9FAE-5F0FC5B95DB8}" srcId="{55DEFD6A-6FC3-4C39-8116-56C866559F34}" destId="{C042A5FA-10CE-4062-86B3-D88FFC3D9A78}" srcOrd="2" destOrd="0" parTransId="{E519F951-5056-4570-8ED7-012EBC125578}" sibTransId="{47B81506-7BFB-4BE0-B353-4C1758E6504A}"/>
    <dgm:cxn modelId="{EAE716CD-43AB-4150-AD1E-BA521552F66D}" srcId="{55DEFD6A-6FC3-4C39-8116-56C866559F34}" destId="{0B1716BC-96B9-4336-8272-98EF6CFEEC8D}" srcOrd="1" destOrd="0" parTransId="{4D76030F-9CFC-499D-B2E7-F3879CB678EB}" sibTransId="{C20393DB-F021-4A78-AAF7-4A3489CF57C7}"/>
    <dgm:cxn modelId="{2004AD90-6AAA-4D75-B7CC-7604BEB6F646}" type="presOf" srcId="{C042A5FA-10CE-4062-86B3-D88FFC3D9A78}" destId="{2D42BF09-1752-4D3F-8EE3-BEB496BB888F}" srcOrd="0" destOrd="0" presId="urn:microsoft.com/office/officeart/2005/8/layout/vList2"/>
    <dgm:cxn modelId="{70D8E981-F2CF-4D24-B0CF-913D45AF3E78}" type="presParOf" srcId="{74E314F1-7375-46E1-B817-E8C1AB84B101}" destId="{2F11D20A-73BD-4A62-906D-41FB59E362BD}" srcOrd="0" destOrd="0" presId="urn:microsoft.com/office/officeart/2005/8/layout/vList2"/>
    <dgm:cxn modelId="{573505BB-F50C-4DD8-B0E1-DFF748BB3930}" type="presParOf" srcId="{74E314F1-7375-46E1-B817-E8C1AB84B101}" destId="{05E13D8E-8CB0-4ABE-8D66-AF77756A35D0}" srcOrd="1" destOrd="0" presId="urn:microsoft.com/office/officeart/2005/8/layout/vList2"/>
    <dgm:cxn modelId="{B4B30BB1-186D-41CE-90EA-BD6F0E6EE8D6}" type="presParOf" srcId="{74E314F1-7375-46E1-B817-E8C1AB84B101}" destId="{92FBE3E6-EF16-4085-859B-E110D84C7BD0}" srcOrd="2" destOrd="0" presId="urn:microsoft.com/office/officeart/2005/8/layout/vList2"/>
    <dgm:cxn modelId="{62DC8B86-B874-428C-92B2-02622264AADA}" type="presParOf" srcId="{74E314F1-7375-46E1-B817-E8C1AB84B101}" destId="{E6E6E47B-E02A-452F-9647-6C415C9483D4}" srcOrd="3" destOrd="0" presId="urn:microsoft.com/office/officeart/2005/8/layout/vList2"/>
    <dgm:cxn modelId="{AEB29DF6-D998-41CC-8DF2-3AA5ED877D3D}" type="presParOf" srcId="{74E314F1-7375-46E1-B817-E8C1AB84B101}" destId="{2D42BF09-1752-4D3F-8EE3-BEB496BB888F}" srcOrd="4"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5DEFD6A-6FC3-4C39-8116-56C866559F3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28E4AA2-75F5-433A-B036-600E52AD2A35}">
      <dgm:prSet phldrT="[Text]" custT="1"/>
      <dgm:spPr/>
      <dgm:t>
        <a:bodyPr/>
        <a:lstStyle/>
        <a:p>
          <a:r>
            <a:rPr lang="ko-KR" altLang="en-US" sz="2400" dirty="0" smtClean="0">
              <a:latin typeface="Batang" pitchFamily="18" charset="-127"/>
              <a:ea typeface="Batang" pitchFamily="18" charset="-127"/>
            </a:rPr>
            <a:t>언어에 함축된  역사적 사회적 문화적 의미 분석을 통한</a:t>
          </a:r>
          <a:endParaRPr lang="en-US" altLang="ko-KR" sz="2400" dirty="0" smtClean="0">
            <a:latin typeface="Batang" pitchFamily="18" charset="-127"/>
            <a:ea typeface="Batang" pitchFamily="18" charset="-127"/>
          </a:endParaRPr>
        </a:p>
        <a:p>
          <a:r>
            <a:rPr lang="ko-KR" altLang="en-US" sz="2400" dirty="0" smtClean="0">
              <a:latin typeface="Batang" pitchFamily="18" charset="-127"/>
              <a:ea typeface="Batang" pitchFamily="18" charset="-127"/>
            </a:rPr>
            <a:t>메타 언어적 이해 및 학습 가능</a:t>
          </a:r>
          <a:r>
            <a:rPr lang="en-US" altLang="ko-KR" sz="2400" dirty="0" smtClean="0">
              <a:latin typeface="Batang" pitchFamily="18" charset="-127"/>
              <a:ea typeface="Batang" pitchFamily="18" charset="-127"/>
            </a:rPr>
            <a:t> </a:t>
          </a:r>
          <a:endParaRPr lang="en-US" sz="2400" dirty="0">
            <a:latin typeface="Batang" pitchFamily="18" charset="-127"/>
            <a:ea typeface="Batang" pitchFamily="18" charset="-127"/>
          </a:endParaRPr>
        </a:p>
      </dgm:t>
    </dgm:pt>
    <dgm:pt modelId="{633F3B52-FB22-4B4A-A091-BAFBD7ED7D49}" type="parTrans" cxnId="{4FBBBBD3-5D0D-4855-96E1-0D43BDECBD51}">
      <dgm:prSet/>
      <dgm:spPr/>
      <dgm:t>
        <a:bodyPr/>
        <a:lstStyle/>
        <a:p>
          <a:endParaRPr lang="en-US"/>
        </a:p>
      </dgm:t>
    </dgm:pt>
    <dgm:pt modelId="{863A190E-F5B6-4EB4-92E6-8DAEE0983984}" type="sibTrans" cxnId="{4FBBBBD3-5D0D-4855-96E1-0D43BDECBD51}">
      <dgm:prSet/>
      <dgm:spPr/>
      <dgm:t>
        <a:bodyPr/>
        <a:lstStyle/>
        <a:p>
          <a:endParaRPr lang="en-US"/>
        </a:p>
      </dgm:t>
    </dgm:pt>
    <dgm:pt modelId="{49B3D9F3-CBB2-465D-982C-9D43B0E1AD36}">
      <dgm:prSet phldrT="[Text]" custT="1"/>
      <dgm:spPr/>
      <dgm:t>
        <a:bodyPr/>
        <a:lstStyle/>
        <a:p>
          <a:r>
            <a:rPr lang="ko-KR" altLang="en-US" sz="2400" dirty="0" smtClean="0">
              <a:latin typeface="Batang" pitchFamily="18" charset="-127"/>
              <a:ea typeface="Batang" pitchFamily="18" charset="-127"/>
            </a:rPr>
            <a:t>의견과 감정을 표출할 수 있는 풍부한 문화 토론 주제 제공 </a:t>
          </a:r>
          <a:endParaRPr lang="en-US" sz="2400" dirty="0">
            <a:latin typeface="Batang" pitchFamily="18" charset="-127"/>
            <a:ea typeface="Batang" pitchFamily="18" charset="-127"/>
          </a:endParaRPr>
        </a:p>
      </dgm:t>
    </dgm:pt>
    <dgm:pt modelId="{E0A8B3DD-1341-4EEB-A8F8-86C1A25293D8}" type="parTrans" cxnId="{55753A15-6BC6-4C93-91C4-3B39A426D786}">
      <dgm:prSet/>
      <dgm:spPr/>
      <dgm:t>
        <a:bodyPr/>
        <a:lstStyle/>
        <a:p>
          <a:endParaRPr lang="en-US"/>
        </a:p>
      </dgm:t>
    </dgm:pt>
    <dgm:pt modelId="{F584B4D0-E901-4A1E-8CCE-ADAD9735B368}" type="sibTrans" cxnId="{55753A15-6BC6-4C93-91C4-3B39A426D786}">
      <dgm:prSet/>
      <dgm:spPr/>
      <dgm:t>
        <a:bodyPr/>
        <a:lstStyle/>
        <a:p>
          <a:endParaRPr lang="en-US"/>
        </a:p>
      </dgm:t>
    </dgm:pt>
    <dgm:pt modelId="{3D76F35C-2A50-4657-B5E2-5A61A442DEA9}">
      <dgm:prSet phldrT="[Text]" custT="1"/>
      <dgm:spPr/>
      <dgm:t>
        <a:bodyPr/>
        <a:lstStyle/>
        <a:p>
          <a:r>
            <a:rPr lang="ko-KR" altLang="en-US" sz="2400" dirty="0" smtClean="0">
              <a:latin typeface="Batang" pitchFamily="18" charset="-127"/>
              <a:ea typeface="Batang" pitchFamily="18" charset="-127"/>
            </a:rPr>
            <a:t> 역사 비교 분석을 통한</a:t>
          </a:r>
          <a:r>
            <a:rPr lang="en-US" altLang="ko-KR" sz="2400" dirty="0" smtClean="0">
              <a:latin typeface="Batang" pitchFamily="18" charset="-127"/>
              <a:ea typeface="Batang" pitchFamily="18" charset="-127"/>
            </a:rPr>
            <a:t> </a:t>
          </a:r>
          <a:r>
            <a:rPr lang="ko-KR" altLang="en-US" sz="2400" dirty="0" smtClean="0">
              <a:latin typeface="Batang" pitchFamily="18" charset="-127"/>
              <a:ea typeface="Batang" pitchFamily="18" charset="-127"/>
            </a:rPr>
            <a:t>현대 문화의 비판적 이해   </a:t>
          </a:r>
          <a:endParaRPr lang="en-US" sz="2400" dirty="0">
            <a:latin typeface="Batang" pitchFamily="18" charset="-127"/>
            <a:ea typeface="Batang" pitchFamily="18" charset="-127"/>
          </a:endParaRPr>
        </a:p>
      </dgm:t>
    </dgm:pt>
    <dgm:pt modelId="{CF14A18A-1ADF-4630-B41C-66EEF398AF24}" type="parTrans" cxnId="{9D7E1AE9-9A7D-4C09-9F92-C100E2080DCB}">
      <dgm:prSet/>
      <dgm:spPr/>
      <dgm:t>
        <a:bodyPr/>
        <a:lstStyle/>
        <a:p>
          <a:endParaRPr lang="en-US"/>
        </a:p>
      </dgm:t>
    </dgm:pt>
    <dgm:pt modelId="{C8BD831F-272F-41CA-A49E-999D37052A6F}" type="sibTrans" cxnId="{9D7E1AE9-9A7D-4C09-9F92-C100E2080DCB}">
      <dgm:prSet/>
      <dgm:spPr/>
      <dgm:t>
        <a:bodyPr/>
        <a:lstStyle/>
        <a:p>
          <a:endParaRPr lang="en-US"/>
        </a:p>
      </dgm:t>
    </dgm:pt>
    <dgm:pt modelId="{74E314F1-7375-46E1-B817-E8C1AB84B101}" type="pres">
      <dgm:prSet presAssocID="{55DEFD6A-6FC3-4C39-8116-56C866559F34}" presName="linear" presStyleCnt="0">
        <dgm:presLayoutVars>
          <dgm:animLvl val="lvl"/>
          <dgm:resizeHandles val="exact"/>
        </dgm:presLayoutVars>
      </dgm:prSet>
      <dgm:spPr/>
      <dgm:t>
        <a:bodyPr/>
        <a:lstStyle/>
        <a:p>
          <a:endParaRPr lang="en-US"/>
        </a:p>
      </dgm:t>
    </dgm:pt>
    <dgm:pt modelId="{FDDD4143-D47A-4343-ABB3-843D926BC450}" type="pres">
      <dgm:prSet presAssocID="{B28E4AA2-75F5-433A-B036-600E52AD2A35}" presName="parentText" presStyleLbl="node1" presStyleIdx="0" presStyleCnt="3" custScaleY="123592">
        <dgm:presLayoutVars>
          <dgm:chMax val="0"/>
          <dgm:bulletEnabled val="1"/>
        </dgm:presLayoutVars>
      </dgm:prSet>
      <dgm:spPr/>
      <dgm:t>
        <a:bodyPr/>
        <a:lstStyle/>
        <a:p>
          <a:endParaRPr lang="en-US"/>
        </a:p>
      </dgm:t>
    </dgm:pt>
    <dgm:pt modelId="{803ACDDB-151B-4457-8062-73F446591D56}" type="pres">
      <dgm:prSet presAssocID="{863A190E-F5B6-4EB4-92E6-8DAEE0983984}" presName="spacer" presStyleCnt="0"/>
      <dgm:spPr/>
    </dgm:pt>
    <dgm:pt modelId="{69E0B3D1-4E1F-4DD6-95EA-70F5E58EA96E}" type="pres">
      <dgm:prSet presAssocID="{3D76F35C-2A50-4657-B5E2-5A61A442DEA9}" presName="parentText" presStyleLbl="node1" presStyleIdx="1" presStyleCnt="3" custScaleY="76923" custLinFactNeighborY="-26042">
        <dgm:presLayoutVars>
          <dgm:chMax val="0"/>
          <dgm:bulletEnabled val="1"/>
        </dgm:presLayoutVars>
      </dgm:prSet>
      <dgm:spPr/>
      <dgm:t>
        <a:bodyPr/>
        <a:lstStyle/>
        <a:p>
          <a:endParaRPr lang="en-US"/>
        </a:p>
      </dgm:t>
    </dgm:pt>
    <dgm:pt modelId="{E63D6924-EE6B-4A4F-8E6F-979AC79A9C30}" type="pres">
      <dgm:prSet presAssocID="{C8BD831F-272F-41CA-A49E-999D37052A6F}" presName="spacer" presStyleCnt="0"/>
      <dgm:spPr/>
    </dgm:pt>
    <dgm:pt modelId="{D091BC83-2B80-4F56-B574-39D35B6B1D9D}" type="pres">
      <dgm:prSet presAssocID="{49B3D9F3-CBB2-465D-982C-9D43B0E1AD36}" presName="parentText" presStyleLbl="node1" presStyleIdx="2" presStyleCnt="3" custScaleY="76923" custLinFactNeighborY="-78966">
        <dgm:presLayoutVars>
          <dgm:chMax val="0"/>
          <dgm:bulletEnabled val="1"/>
        </dgm:presLayoutVars>
      </dgm:prSet>
      <dgm:spPr/>
      <dgm:t>
        <a:bodyPr/>
        <a:lstStyle/>
        <a:p>
          <a:endParaRPr lang="en-US"/>
        </a:p>
      </dgm:t>
    </dgm:pt>
  </dgm:ptLst>
  <dgm:cxnLst>
    <dgm:cxn modelId="{55753A15-6BC6-4C93-91C4-3B39A426D786}" srcId="{55DEFD6A-6FC3-4C39-8116-56C866559F34}" destId="{49B3D9F3-CBB2-465D-982C-9D43B0E1AD36}" srcOrd="2" destOrd="0" parTransId="{E0A8B3DD-1341-4EEB-A8F8-86C1A25293D8}" sibTransId="{F584B4D0-E901-4A1E-8CCE-ADAD9735B368}"/>
    <dgm:cxn modelId="{9D7E1AE9-9A7D-4C09-9F92-C100E2080DCB}" srcId="{55DEFD6A-6FC3-4C39-8116-56C866559F34}" destId="{3D76F35C-2A50-4657-B5E2-5A61A442DEA9}" srcOrd="1" destOrd="0" parTransId="{CF14A18A-1ADF-4630-B41C-66EEF398AF24}" sibTransId="{C8BD831F-272F-41CA-A49E-999D37052A6F}"/>
    <dgm:cxn modelId="{173B6921-39DA-46C9-95F0-01C77ECA69B4}" type="presOf" srcId="{55DEFD6A-6FC3-4C39-8116-56C866559F34}" destId="{74E314F1-7375-46E1-B817-E8C1AB84B101}" srcOrd="0" destOrd="0" presId="urn:microsoft.com/office/officeart/2005/8/layout/vList2"/>
    <dgm:cxn modelId="{EB8B8838-3E5D-47EC-AF44-34787292BE6A}" type="presOf" srcId="{B28E4AA2-75F5-433A-B036-600E52AD2A35}" destId="{FDDD4143-D47A-4343-ABB3-843D926BC450}" srcOrd="0" destOrd="0" presId="urn:microsoft.com/office/officeart/2005/8/layout/vList2"/>
    <dgm:cxn modelId="{2F6F0F87-B4D3-425F-ADDB-6EBCE1EDD091}" type="presOf" srcId="{49B3D9F3-CBB2-465D-982C-9D43B0E1AD36}" destId="{D091BC83-2B80-4F56-B574-39D35B6B1D9D}" srcOrd="0" destOrd="0" presId="urn:microsoft.com/office/officeart/2005/8/layout/vList2"/>
    <dgm:cxn modelId="{4FBBBBD3-5D0D-4855-96E1-0D43BDECBD51}" srcId="{55DEFD6A-6FC3-4C39-8116-56C866559F34}" destId="{B28E4AA2-75F5-433A-B036-600E52AD2A35}" srcOrd="0" destOrd="0" parTransId="{633F3B52-FB22-4B4A-A091-BAFBD7ED7D49}" sibTransId="{863A190E-F5B6-4EB4-92E6-8DAEE0983984}"/>
    <dgm:cxn modelId="{FCEBDD47-7AD1-4775-9CD5-80FC6BC81633}" type="presOf" srcId="{3D76F35C-2A50-4657-B5E2-5A61A442DEA9}" destId="{69E0B3D1-4E1F-4DD6-95EA-70F5E58EA96E}" srcOrd="0" destOrd="0" presId="urn:microsoft.com/office/officeart/2005/8/layout/vList2"/>
    <dgm:cxn modelId="{34EA9D95-5986-41BE-AFCA-78E28D718E38}" type="presParOf" srcId="{74E314F1-7375-46E1-B817-E8C1AB84B101}" destId="{FDDD4143-D47A-4343-ABB3-843D926BC450}" srcOrd="0" destOrd="0" presId="urn:microsoft.com/office/officeart/2005/8/layout/vList2"/>
    <dgm:cxn modelId="{24C914DA-C297-4F0E-BB83-E8DEBA9E6144}" type="presParOf" srcId="{74E314F1-7375-46E1-B817-E8C1AB84B101}" destId="{803ACDDB-151B-4457-8062-73F446591D56}" srcOrd="1" destOrd="0" presId="urn:microsoft.com/office/officeart/2005/8/layout/vList2"/>
    <dgm:cxn modelId="{175F018F-4859-4DB3-B963-E809F0278740}" type="presParOf" srcId="{74E314F1-7375-46E1-B817-E8C1AB84B101}" destId="{69E0B3D1-4E1F-4DD6-95EA-70F5E58EA96E}" srcOrd="2" destOrd="0" presId="urn:microsoft.com/office/officeart/2005/8/layout/vList2"/>
    <dgm:cxn modelId="{9BC75686-555E-4822-B8B9-3BD5D42F6998}" type="presParOf" srcId="{74E314F1-7375-46E1-B817-E8C1AB84B101}" destId="{E63D6924-EE6B-4A4F-8E6F-979AC79A9C30}" srcOrd="3" destOrd="0" presId="urn:microsoft.com/office/officeart/2005/8/layout/vList2"/>
    <dgm:cxn modelId="{2793B183-F49A-410F-BAA8-4BC3C126DFEA}" type="presParOf" srcId="{74E314F1-7375-46E1-B817-E8C1AB84B101}" destId="{D091BC83-2B80-4F56-B574-39D35B6B1D9D}" srcOrd="4"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9D25055-A3D3-4006-A19D-2DA86D28582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B9A0767-0CB8-448D-AB3B-7BBD097854DC}">
      <dgm:prSet custT="1"/>
      <dgm:spPr/>
      <dgm:t>
        <a:bodyPr/>
        <a:lstStyle/>
        <a:p>
          <a:r>
            <a:rPr lang="ko-KR" altLang="en-US" sz="2400" dirty="0" smtClean="0">
              <a:latin typeface="Batang" pitchFamily="18" charset="-127"/>
              <a:ea typeface="Batang" pitchFamily="18" charset="-127"/>
            </a:rPr>
            <a:t>재밌다</a:t>
          </a:r>
          <a:r>
            <a:rPr lang="en-US" altLang="ko-KR" sz="2400" dirty="0" smtClean="0">
              <a:latin typeface="Batang" pitchFamily="18" charset="-127"/>
              <a:ea typeface="Batang" pitchFamily="18" charset="-127"/>
            </a:rPr>
            <a:t>!  </a:t>
          </a:r>
          <a:r>
            <a:rPr lang="ko-KR" altLang="en-US" sz="2400" dirty="0" smtClean="0">
              <a:latin typeface="Batang" pitchFamily="18" charset="-127"/>
              <a:ea typeface="Batang" pitchFamily="18" charset="-127"/>
            </a:rPr>
            <a:t>흥미 유발</a:t>
          </a:r>
          <a:endParaRPr lang="en-US" sz="2400" dirty="0">
            <a:latin typeface="Batang" pitchFamily="18" charset="-127"/>
            <a:ea typeface="Batang" pitchFamily="18" charset="-127"/>
          </a:endParaRPr>
        </a:p>
      </dgm:t>
    </dgm:pt>
    <dgm:pt modelId="{B54B5335-A693-4539-A0C3-26F30798034B}" type="parTrans" cxnId="{4E436946-831D-40EB-83C8-6AD6D6536B18}">
      <dgm:prSet/>
      <dgm:spPr/>
      <dgm:t>
        <a:bodyPr/>
        <a:lstStyle/>
        <a:p>
          <a:endParaRPr lang="en-US"/>
        </a:p>
      </dgm:t>
    </dgm:pt>
    <dgm:pt modelId="{91D305DD-3BEC-409F-8B87-3EA7CD111FEB}" type="sibTrans" cxnId="{4E436946-831D-40EB-83C8-6AD6D6536B18}">
      <dgm:prSet/>
      <dgm:spPr/>
      <dgm:t>
        <a:bodyPr/>
        <a:lstStyle/>
        <a:p>
          <a:endParaRPr lang="en-US"/>
        </a:p>
      </dgm:t>
    </dgm:pt>
    <dgm:pt modelId="{5C28C5BB-2754-4D3E-A3A1-9D99C970A231}">
      <dgm:prSet custT="1"/>
      <dgm:spPr/>
      <dgm:t>
        <a:bodyPr/>
        <a:lstStyle/>
        <a:p>
          <a:r>
            <a:rPr lang="ko-KR" altLang="en-US" sz="2400" dirty="0" smtClean="0">
              <a:latin typeface="Batang" pitchFamily="18" charset="-127"/>
              <a:ea typeface="Batang" pitchFamily="18" charset="-127"/>
            </a:rPr>
            <a:t>직 </a:t>
          </a:r>
          <a:r>
            <a:rPr lang="en-US" altLang="ko-KR" sz="2400" dirty="0" smtClean="0">
              <a:latin typeface="Batang" pitchFamily="18" charset="-127"/>
              <a:ea typeface="Batang" pitchFamily="18" charset="-127"/>
            </a:rPr>
            <a:t>. </a:t>
          </a:r>
          <a:r>
            <a:rPr lang="ko-KR" altLang="en-US" sz="2400" dirty="0" smtClean="0">
              <a:latin typeface="Batang" pitchFamily="18" charset="-127"/>
              <a:ea typeface="Batang" pitchFamily="18" charset="-127"/>
            </a:rPr>
            <a:t>간접적인 실제적 문화 언어체험  가능</a:t>
          </a:r>
          <a:endParaRPr lang="en-US" sz="2400" dirty="0" smtClean="0">
            <a:latin typeface="Batang" pitchFamily="18" charset="-127"/>
            <a:ea typeface="Batang" pitchFamily="18" charset="-127"/>
          </a:endParaRPr>
        </a:p>
      </dgm:t>
    </dgm:pt>
    <dgm:pt modelId="{157FFC5A-DEF0-4549-A767-29DD083FBB7B}" type="parTrans" cxnId="{A4AEA935-BCF2-43F1-A9AA-2D7C6782BE71}">
      <dgm:prSet/>
      <dgm:spPr/>
      <dgm:t>
        <a:bodyPr/>
        <a:lstStyle/>
        <a:p>
          <a:endParaRPr lang="en-US"/>
        </a:p>
      </dgm:t>
    </dgm:pt>
    <dgm:pt modelId="{8B592F61-7960-41AC-85C2-26F9752F6F69}" type="sibTrans" cxnId="{A4AEA935-BCF2-43F1-A9AA-2D7C6782BE71}">
      <dgm:prSet/>
      <dgm:spPr/>
      <dgm:t>
        <a:bodyPr/>
        <a:lstStyle/>
        <a:p>
          <a:endParaRPr lang="en-US"/>
        </a:p>
      </dgm:t>
    </dgm:pt>
    <dgm:pt modelId="{068F199A-2C07-4550-AE41-2B0DA200C7C3}">
      <dgm:prSet phldrT="[Text]" custT="1"/>
      <dgm:spPr/>
      <dgm:t>
        <a:bodyPr/>
        <a:lstStyle/>
        <a:p>
          <a:r>
            <a:rPr lang="ko-KR" altLang="en-US" sz="2400" dirty="0" smtClean="0">
              <a:latin typeface="Batang" pitchFamily="18" charset="-127"/>
              <a:ea typeface="Batang" pitchFamily="18" charset="-127"/>
            </a:rPr>
            <a:t>시청각 자료를 통한 다양한 언어 활동 가능</a:t>
          </a:r>
          <a:endParaRPr lang="en-US" sz="2400" dirty="0">
            <a:latin typeface="Batang" pitchFamily="18" charset="-127"/>
            <a:ea typeface="Batang" pitchFamily="18" charset="-127"/>
          </a:endParaRPr>
        </a:p>
      </dgm:t>
    </dgm:pt>
    <dgm:pt modelId="{DCD8BE1E-A5D1-42D7-ABE2-31F89A7FAD29}" type="parTrans" cxnId="{5DCDFA96-176A-465A-9503-D2A6D5B66979}">
      <dgm:prSet/>
      <dgm:spPr/>
      <dgm:t>
        <a:bodyPr/>
        <a:lstStyle/>
        <a:p>
          <a:endParaRPr lang="en-US"/>
        </a:p>
      </dgm:t>
    </dgm:pt>
    <dgm:pt modelId="{B09E295E-CEFE-4F53-883C-244059C1E2B9}" type="sibTrans" cxnId="{5DCDFA96-176A-465A-9503-D2A6D5B66979}">
      <dgm:prSet/>
      <dgm:spPr/>
      <dgm:t>
        <a:bodyPr/>
        <a:lstStyle/>
        <a:p>
          <a:endParaRPr lang="en-US"/>
        </a:p>
      </dgm:t>
    </dgm:pt>
    <dgm:pt modelId="{41B286E1-6D05-48B5-BA6E-F9704DA18471}">
      <dgm:prSet phldrT="[Text]" custT="1"/>
      <dgm:spPr/>
      <dgm:t>
        <a:bodyPr/>
        <a:lstStyle/>
        <a:p>
          <a:r>
            <a:rPr lang="ko-KR" altLang="en-US" sz="2400" dirty="0" smtClean="0">
              <a:latin typeface="Batang" pitchFamily="18" charset="-127"/>
              <a:ea typeface="Batang" pitchFamily="18" charset="-127"/>
            </a:rPr>
            <a:t>학습 내용을 보충할 수 있는 </a:t>
          </a:r>
          <a:r>
            <a:rPr lang="en-US" altLang="ko-KR" sz="2400" dirty="0" smtClean="0">
              <a:latin typeface="Batang" pitchFamily="18" charset="-127"/>
              <a:ea typeface="Batang" pitchFamily="18" charset="-127"/>
            </a:rPr>
            <a:t>15</a:t>
          </a:r>
          <a:r>
            <a:rPr lang="ko-KR" altLang="en-US" sz="2400" dirty="0" smtClean="0">
              <a:latin typeface="Batang" pitchFamily="18" charset="-127"/>
              <a:ea typeface="Batang" pitchFamily="18" charset="-127"/>
            </a:rPr>
            <a:t>분 이내 짧은 비디오</a:t>
          </a:r>
          <a:r>
            <a:rPr lang="en-US" altLang="ko-KR" sz="2400" dirty="0" smtClean="0">
              <a:latin typeface="Batang" pitchFamily="18" charset="-127"/>
              <a:ea typeface="Batang" pitchFamily="18" charset="-127"/>
            </a:rPr>
            <a:t> </a:t>
          </a:r>
          <a:r>
            <a:rPr lang="ko-KR" altLang="en-US" sz="2400" dirty="0" smtClean="0">
              <a:latin typeface="Batang" pitchFamily="18" charset="-127"/>
              <a:ea typeface="Batang" pitchFamily="18" charset="-127"/>
            </a:rPr>
            <a:t>편집</a:t>
          </a:r>
          <a:endParaRPr lang="en-US" sz="2400" dirty="0">
            <a:latin typeface="Batang" pitchFamily="18" charset="-127"/>
            <a:ea typeface="Batang" pitchFamily="18" charset="-127"/>
          </a:endParaRPr>
        </a:p>
      </dgm:t>
    </dgm:pt>
    <dgm:pt modelId="{DC98F015-99CD-42F0-BC5D-8F42D129783C}" type="sibTrans" cxnId="{2D5684F9-94B7-4916-B82C-97E264FF008D}">
      <dgm:prSet/>
      <dgm:spPr/>
      <dgm:t>
        <a:bodyPr/>
        <a:lstStyle/>
        <a:p>
          <a:endParaRPr lang="en-US"/>
        </a:p>
      </dgm:t>
    </dgm:pt>
    <dgm:pt modelId="{176E8F99-98EB-4F72-A2EF-96B4F63C0EAB}" type="parTrans" cxnId="{2D5684F9-94B7-4916-B82C-97E264FF008D}">
      <dgm:prSet/>
      <dgm:spPr/>
      <dgm:t>
        <a:bodyPr/>
        <a:lstStyle/>
        <a:p>
          <a:endParaRPr lang="en-US"/>
        </a:p>
      </dgm:t>
    </dgm:pt>
    <dgm:pt modelId="{799E786A-3EE7-434D-8DB9-D092E27634BD}" type="pres">
      <dgm:prSet presAssocID="{89D25055-A3D3-4006-A19D-2DA86D285824}" presName="linear" presStyleCnt="0">
        <dgm:presLayoutVars>
          <dgm:animLvl val="lvl"/>
          <dgm:resizeHandles val="exact"/>
        </dgm:presLayoutVars>
      </dgm:prSet>
      <dgm:spPr/>
      <dgm:t>
        <a:bodyPr/>
        <a:lstStyle/>
        <a:p>
          <a:endParaRPr lang="en-US"/>
        </a:p>
      </dgm:t>
    </dgm:pt>
    <dgm:pt modelId="{7E064BCF-34E0-4C38-87F3-8C3C4F5797DD}" type="pres">
      <dgm:prSet presAssocID="{8B9A0767-0CB8-448D-AB3B-7BBD097854DC}" presName="parentText" presStyleLbl="node1" presStyleIdx="0" presStyleCnt="4" custScaleY="73891" custLinFactNeighborY="-42766">
        <dgm:presLayoutVars>
          <dgm:chMax val="0"/>
          <dgm:bulletEnabled val="1"/>
        </dgm:presLayoutVars>
      </dgm:prSet>
      <dgm:spPr/>
      <dgm:t>
        <a:bodyPr/>
        <a:lstStyle/>
        <a:p>
          <a:endParaRPr lang="en-US"/>
        </a:p>
      </dgm:t>
    </dgm:pt>
    <dgm:pt modelId="{B4267118-D7BC-410E-A75A-6BF7781DAB2F}" type="pres">
      <dgm:prSet presAssocID="{91D305DD-3BEC-409F-8B87-3EA7CD111FEB}" presName="spacer" presStyleCnt="0"/>
      <dgm:spPr/>
    </dgm:pt>
    <dgm:pt modelId="{9CF0E7DA-6D08-48AE-B36E-821F499C0D97}" type="pres">
      <dgm:prSet presAssocID="{5C28C5BB-2754-4D3E-A3A1-9D99C970A231}" presName="parentText" presStyleLbl="node1" presStyleIdx="1" presStyleCnt="4" custScaleY="74532" custLinFactNeighborY="-53185">
        <dgm:presLayoutVars>
          <dgm:chMax val="0"/>
          <dgm:bulletEnabled val="1"/>
        </dgm:presLayoutVars>
      </dgm:prSet>
      <dgm:spPr/>
      <dgm:t>
        <a:bodyPr/>
        <a:lstStyle/>
        <a:p>
          <a:endParaRPr lang="en-US"/>
        </a:p>
      </dgm:t>
    </dgm:pt>
    <dgm:pt modelId="{C7B37F9E-ECFC-40FA-BDD3-59FE504D07D6}" type="pres">
      <dgm:prSet presAssocID="{8B592F61-7960-41AC-85C2-26F9752F6F69}" presName="spacer" presStyleCnt="0"/>
      <dgm:spPr/>
    </dgm:pt>
    <dgm:pt modelId="{171FC8DB-BE7D-4D1A-8382-464216D4B1A6}" type="pres">
      <dgm:prSet presAssocID="{068F199A-2C07-4550-AE41-2B0DA200C7C3}" presName="parentText" presStyleLbl="node1" presStyleIdx="2" presStyleCnt="4" custScaleY="74556" custLinFactNeighborY="-58605">
        <dgm:presLayoutVars>
          <dgm:chMax val="0"/>
          <dgm:bulletEnabled val="1"/>
        </dgm:presLayoutVars>
      </dgm:prSet>
      <dgm:spPr/>
      <dgm:t>
        <a:bodyPr/>
        <a:lstStyle/>
        <a:p>
          <a:endParaRPr lang="en-US"/>
        </a:p>
      </dgm:t>
    </dgm:pt>
    <dgm:pt modelId="{C378D2A4-AF5D-487B-9B61-80D176A6AED2}" type="pres">
      <dgm:prSet presAssocID="{B09E295E-CEFE-4F53-883C-244059C1E2B9}" presName="spacer" presStyleCnt="0"/>
      <dgm:spPr/>
    </dgm:pt>
    <dgm:pt modelId="{26DC76B3-28C5-44B5-A2A0-5B6781F55BBE}" type="pres">
      <dgm:prSet presAssocID="{41B286E1-6D05-48B5-BA6E-F9704DA18471}" presName="parentText" presStyleLbl="node1" presStyleIdx="3" presStyleCnt="4" custScaleY="77479" custLinFactNeighborY="-81412">
        <dgm:presLayoutVars>
          <dgm:chMax val="0"/>
          <dgm:bulletEnabled val="1"/>
        </dgm:presLayoutVars>
      </dgm:prSet>
      <dgm:spPr/>
      <dgm:t>
        <a:bodyPr/>
        <a:lstStyle/>
        <a:p>
          <a:endParaRPr lang="en-US"/>
        </a:p>
      </dgm:t>
    </dgm:pt>
  </dgm:ptLst>
  <dgm:cxnLst>
    <dgm:cxn modelId="{6464A8CB-465E-44A4-8827-52291545BA69}" type="presOf" srcId="{8B9A0767-0CB8-448D-AB3B-7BBD097854DC}" destId="{7E064BCF-34E0-4C38-87F3-8C3C4F5797DD}" srcOrd="0" destOrd="0" presId="urn:microsoft.com/office/officeart/2005/8/layout/vList2"/>
    <dgm:cxn modelId="{87C5400A-F40A-4E1C-BBE8-4456FBD195FE}" type="presOf" srcId="{41B286E1-6D05-48B5-BA6E-F9704DA18471}" destId="{26DC76B3-28C5-44B5-A2A0-5B6781F55BBE}" srcOrd="0" destOrd="0" presId="urn:microsoft.com/office/officeart/2005/8/layout/vList2"/>
    <dgm:cxn modelId="{A5C9D99B-4305-4C9C-BB96-074E5DCD1D81}" type="presOf" srcId="{5C28C5BB-2754-4D3E-A3A1-9D99C970A231}" destId="{9CF0E7DA-6D08-48AE-B36E-821F499C0D97}" srcOrd="0" destOrd="0" presId="urn:microsoft.com/office/officeart/2005/8/layout/vList2"/>
    <dgm:cxn modelId="{2D5684F9-94B7-4916-B82C-97E264FF008D}" srcId="{89D25055-A3D3-4006-A19D-2DA86D285824}" destId="{41B286E1-6D05-48B5-BA6E-F9704DA18471}" srcOrd="3" destOrd="0" parTransId="{176E8F99-98EB-4F72-A2EF-96B4F63C0EAB}" sibTransId="{DC98F015-99CD-42F0-BC5D-8F42D129783C}"/>
    <dgm:cxn modelId="{4E436946-831D-40EB-83C8-6AD6D6536B18}" srcId="{89D25055-A3D3-4006-A19D-2DA86D285824}" destId="{8B9A0767-0CB8-448D-AB3B-7BBD097854DC}" srcOrd="0" destOrd="0" parTransId="{B54B5335-A693-4539-A0C3-26F30798034B}" sibTransId="{91D305DD-3BEC-409F-8B87-3EA7CD111FEB}"/>
    <dgm:cxn modelId="{5DCDFA96-176A-465A-9503-D2A6D5B66979}" srcId="{89D25055-A3D3-4006-A19D-2DA86D285824}" destId="{068F199A-2C07-4550-AE41-2B0DA200C7C3}" srcOrd="2" destOrd="0" parTransId="{DCD8BE1E-A5D1-42D7-ABE2-31F89A7FAD29}" sibTransId="{B09E295E-CEFE-4F53-883C-244059C1E2B9}"/>
    <dgm:cxn modelId="{758678A5-11A1-4038-B7DC-7205A0BE333D}" type="presOf" srcId="{89D25055-A3D3-4006-A19D-2DA86D285824}" destId="{799E786A-3EE7-434D-8DB9-D092E27634BD}" srcOrd="0" destOrd="0" presId="urn:microsoft.com/office/officeart/2005/8/layout/vList2"/>
    <dgm:cxn modelId="{D46B64E9-796E-404B-8D3C-D4D3D96884E2}" type="presOf" srcId="{068F199A-2C07-4550-AE41-2B0DA200C7C3}" destId="{171FC8DB-BE7D-4D1A-8382-464216D4B1A6}" srcOrd="0" destOrd="0" presId="urn:microsoft.com/office/officeart/2005/8/layout/vList2"/>
    <dgm:cxn modelId="{A4AEA935-BCF2-43F1-A9AA-2D7C6782BE71}" srcId="{89D25055-A3D3-4006-A19D-2DA86D285824}" destId="{5C28C5BB-2754-4D3E-A3A1-9D99C970A231}" srcOrd="1" destOrd="0" parTransId="{157FFC5A-DEF0-4549-A767-29DD083FBB7B}" sibTransId="{8B592F61-7960-41AC-85C2-26F9752F6F69}"/>
    <dgm:cxn modelId="{74E5F487-7BAC-46D5-9F5E-127DE905E149}" type="presParOf" srcId="{799E786A-3EE7-434D-8DB9-D092E27634BD}" destId="{7E064BCF-34E0-4C38-87F3-8C3C4F5797DD}" srcOrd="0" destOrd="0" presId="urn:microsoft.com/office/officeart/2005/8/layout/vList2"/>
    <dgm:cxn modelId="{B175BA5E-B669-4D58-85B8-C4CD593F2FC3}" type="presParOf" srcId="{799E786A-3EE7-434D-8DB9-D092E27634BD}" destId="{B4267118-D7BC-410E-A75A-6BF7781DAB2F}" srcOrd="1" destOrd="0" presId="urn:microsoft.com/office/officeart/2005/8/layout/vList2"/>
    <dgm:cxn modelId="{0F5A2B5B-1F43-4C26-B112-1E405E60C9C8}" type="presParOf" srcId="{799E786A-3EE7-434D-8DB9-D092E27634BD}" destId="{9CF0E7DA-6D08-48AE-B36E-821F499C0D97}" srcOrd="2" destOrd="0" presId="urn:microsoft.com/office/officeart/2005/8/layout/vList2"/>
    <dgm:cxn modelId="{29647B62-0032-4BBC-9086-B8FDD160D518}" type="presParOf" srcId="{799E786A-3EE7-434D-8DB9-D092E27634BD}" destId="{C7B37F9E-ECFC-40FA-BDD3-59FE504D07D6}" srcOrd="3" destOrd="0" presId="urn:microsoft.com/office/officeart/2005/8/layout/vList2"/>
    <dgm:cxn modelId="{FFE88583-4F22-4D12-9948-80509F67727C}" type="presParOf" srcId="{799E786A-3EE7-434D-8DB9-D092E27634BD}" destId="{171FC8DB-BE7D-4D1A-8382-464216D4B1A6}" srcOrd="4" destOrd="0" presId="urn:microsoft.com/office/officeart/2005/8/layout/vList2"/>
    <dgm:cxn modelId="{3E1583EC-981F-4351-8F8A-5FB2DD665EF1}" type="presParOf" srcId="{799E786A-3EE7-434D-8DB9-D092E27634BD}" destId="{C378D2A4-AF5D-487B-9B61-80D176A6AED2}" srcOrd="5" destOrd="0" presId="urn:microsoft.com/office/officeart/2005/8/layout/vList2"/>
    <dgm:cxn modelId="{0930B14D-8E0B-4F33-ADBD-4F3082DAF519}" type="presParOf" srcId="{799E786A-3EE7-434D-8DB9-D092E27634BD}" destId="{26DC76B3-28C5-44B5-A2A0-5B6781F55BBE}" srcOrd="6"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F4DDE72-E36F-4E26-BAA3-9037684DAFD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4B61726-7D97-47DC-97BE-17D342C1BD0B}">
      <dgm:prSet phldrT="[Text]" custT="1"/>
      <dgm:spPr/>
      <dgm:t>
        <a:bodyPr/>
        <a:lstStyle/>
        <a:p>
          <a:r>
            <a:rPr lang="ko-KR" altLang="en-US" sz="2400" dirty="0" smtClean="0">
              <a:latin typeface="Batang" pitchFamily="18" charset="-127"/>
              <a:ea typeface="Batang" pitchFamily="18" charset="-127"/>
            </a:rPr>
            <a:t>미국 각 대학교 내 한국 프로그램에 대한 증가 </a:t>
          </a:r>
          <a:endParaRPr lang="en-US" sz="2400" dirty="0">
            <a:latin typeface="Batang" pitchFamily="18" charset="-127"/>
            <a:ea typeface="Batang" pitchFamily="18" charset="-127"/>
          </a:endParaRPr>
        </a:p>
      </dgm:t>
    </dgm:pt>
    <dgm:pt modelId="{5300E486-37C8-4795-9523-FF44FAA0DC5F}" type="parTrans" cxnId="{48C6CA09-71A8-492D-A4DD-5E236A1AF87A}">
      <dgm:prSet/>
      <dgm:spPr/>
      <dgm:t>
        <a:bodyPr/>
        <a:lstStyle/>
        <a:p>
          <a:endParaRPr lang="en-US"/>
        </a:p>
      </dgm:t>
    </dgm:pt>
    <dgm:pt modelId="{587D328E-7D70-4A00-9B80-EBA3831CA09C}" type="sibTrans" cxnId="{48C6CA09-71A8-492D-A4DD-5E236A1AF87A}">
      <dgm:prSet/>
      <dgm:spPr/>
      <dgm:t>
        <a:bodyPr/>
        <a:lstStyle/>
        <a:p>
          <a:endParaRPr lang="en-US"/>
        </a:p>
      </dgm:t>
    </dgm:pt>
    <dgm:pt modelId="{3596DB8C-E852-47B0-A07F-48E75FF352F3}">
      <dgm:prSet custT="1"/>
      <dgm:spPr/>
      <dgm:t>
        <a:bodyPr/>
        <a:lstStyle/>
        <a:p>
          <a:r>
            <a:rPr lang="ko-KR" altLang="en-US" sz="2400" dirty="0" smtClean="0">
              <a:latin typeface="Batang" pitchFamily="18" charset="-127"/>
              <a:ea typeface="Batang" pitchFamily="18" charset="-127"/>
            </a:rPr>
            <a:t>고급 교과 과정 개발이 시급 </a:t>
          </a:r>
          <a:endParaRPr lang="en-US" sz="2400" dirty="0" smtClean="0">
            <a:latin typeface="Batang" pitchFamily="18" charset="-127"/>
            <a:ea typeface="Batang" pitchFamily="18" charset="-127"/>
          </a:endParaRPr>
        </a:p>
      </dgm:t>
    </dgm:pt>
    <dgm:pt modelId="{BF4094D4-8062-46B6-9582-0F428DA27E7E}" type="parTrans" cxnId="{B8B9DC34-23FD-4F9E-B7D8-D7D70F6EC0FC}">
      <dgm:prSet/>
      <dgm:spPr/>
      <dgm:t>
        <a:bodyPr/>
        <a:lstStyle/>
        <a:p>
          <a:endParaRPr lang="en-US"/>
        </a:p>
      </dgm:t>
    </dgm:pt>
    <dgm:pt modelId="{3158BF5B-53FD-4E6E-B9F5-4719AE49005A}" type="sibTrans" cxnId="{B8B9DC34-23FD-4F9E-B7D8-D7D70F6EC0FC}">
      <dgm:prSet/>
      <dgm:spPr/>
      <dgm:t>
        <a:bodyPr/>
        <a:lstStyle/>
        <a:p>
          <a:endParaRPr lang="en-US"/>
        </a:p>
      </dgm:t>
    </dgm:pt>
    <dgm:pt modelId="{130C8558-1335-4C3D-8585-DE1A2C81306E}">
      <dgm:prSet custT="1"/>
      <dgm:spPr/>
      <dgm:t>
        <a:bodyPr/>
        <a:lstStyle/>
        <a:p>
          <a:r>
            <a:rPr lang="ko-KR" altLang="en-US" sz="2400" dirty="0" smtClean="0">
              <a:latin typeface="Batang" pitchFamily="18" charset="-127"/>
              <a:ea typeface="Batang" pitchFamily="18" charset="-127"/>
            </a:rPr>
            <a:t>대부분의 고급 과정 대상자</a:t>
          </a:r>
          <a:r>
            <a:rPr lang="en-US" altLang="ko-KR" sz="2400" dirty="0" smtClean="0">
              <a:latin typeface="Batang" pitchFamily="18" charset="-127"/>
              <a:ea typeface="Batang" pitchFamily="18" charset="-127"/>
            </a:rPr>
            <a:t>: </a:t>
          </a:r>
          <a:r>
            <a:rPr lang="ko-KR" altLang="en-US" sz="2400" dirty="0" smtClean="0">
              <a:solidFill>
                <a:srgbClr val="FFC000"/>
              </a:solidFill>
              <a:latin typeface="Batang" pitchFamily="18" charset="-127"/>
              <a:ea typeface="Batang" pitchFamily="18" charset="-127"/>
            </a:rPr>
            <a:t>한국계 미국인</a:t>
          </a:r>
          <a:r>
            <a:rPr lang="en-US" altLang="ko-KR" sz="2400" dirty="0" smtClean="0">
              <a:solidFill>
                <a:srgbClr val="FFC000"/>
              </a:solidFill>
              <a:latin typeface="Batang" pitchFamily="18" charset="-127"/>
              <a:ea typeface="Batang" pitchFamily="18" charset="-127"/>
            </a:rPr>
            <a:t>/</a:t>
          </a:r>
          <a:r>
            <a:rPr lang="ko-KR" altLang="en-US" sz="2400" dirty="0" smtClean="0">
              <a:solidFill>
                <a:srgbClr val="FFC000"/>
              </a:solidFill>
              <a:latin typeface="Batang" pitchFamily="18" charset="-127"/>
              <a:ea typeface="Batang" pitchFamily="18" charset="-127"/>
            </a:rPr>
            <a:t>교포</a:t>
          </a:r>
          <a:endParaRPr lang="en-US" sz="2400" dirty="0" smtClean="0">
            <a:solidFill>
              <a:srgbClr val="FFC000"/>
            </a:solidFill>
            <a:latin typeface="Batang" pitchFamily="18" charset="-127"/>
            <a:ea typeface="Batang" pitchFamily="18" charset="-127"/>
          </a:endParaRPr>
        </a:p>
      </dgm:t>
    </dgm:pt>
    <dgm:pt modelId="{63905B0D-434D-4B44-9E98-E342ADE52145}" type="parTrans" cxnId="{64ED5D5F-F73C-4E76-97C0-9C7A5DF9D162}">
      <dgm:prSet/>
      <dgm:spPr/>
      <dgm:t>
        <a:bodyPr/>
        <a:lstStyle/>
        <a:p>
          <a:endParaRPr lang="en-US"/>
        </a:p>
      </dgm:t>
    </dgm:pt>
    <dgm:pt modelId="{81C274CE-14ED-4670-B82D-212BCDD023A1}" type="sibTrans" cxnId="{64ED5D5F-F73C-4E76-97C0-9C7A5DF9D162}">
      <dgm:prSet/>
      <dgm:spPr/>
      <dgm:t>
        <a:bodyPr/>
        <a:lstStyle/>
        <a:p>
          <a:endParaRPr lang="en-US"/>
        </a:p>
      </dgm:t>
    </dgm:pt>
    <dgm:pt modelId="{C7088CEC-46C9-4E35-9986-A92923D52888}">
      <dgm:prSet custT="1"/>
      <dgm:spPr/>
      <dgm:t>
        <a:bodyPr/>
        <a:lstStyle/>
        <a:p>
          <a:r>
            <a:rPr lang="ko-KR" altLang="en-US" sz="2400" dirty="0" smtClean="0">
              <a:latin typeface="Batang" pitchFamily="18" charset="-127"/>
              <a:ea typeface="Batang" pitchFamily="18" charset="-127"/>
            </a:rPr>
            <a:t>학습자의 만족을 높이기 위한 교과 과정 연구 필요</a:t>
          </a:r>
          <a:endParaRPr lang="en-US" sz="2400" dirty="0" smtClean="0">
            <a:solidFill>
              <a:srgbClr val="FFC000"/>
            </a:solidFill>
            <a:latin typeface="Batang" pitchFamily="18" charset="-127"/>
            <a:ea typeface="Batang" pitchFamily="18" charset="-127"/>
          </a:endParaRPr>
        </a:p>
      </dgm:t>
    </dgm:pt>
    <dgm:pt modelId="{0443753B-7885-42F1-9DCF-12BA6DE9D63F}" type="parTrans" cxnId="{28D0E439-EE7C-4497-AA5C-F8FE73A19EE7}">
      <dgm:prSet/>
      <dgm:spPr/>
      <dgm:t>
        <a:bodyPr/>
        <a:lstStyle/>
        <a:p>
          <a:endParaRPr lang="en-US"/>
        </a:p>
      </dgm:t>
    </dgm:pt>
    <dgm:pt modelId="{D88A3655-26F7-4CFC-82E0-9A2720FFD9E1}" type="sibTrans" cxnId="{28D0E439-EE7C-4497-AA5C-F8FE73A19EE7}">
      <dgm:prSet/>
      <dgm:spPr/>
      <dgm:t>
        <a:bodyPr/>
        <a:lstStyle/>
        <a:p>
          <a:endParaRPr lang="en-US"/>
        </a:p>
      </dgm:t>
    </dgm:pt>
    <dgm:pt modelId="{AAE37CE6-F508-4AA6-841B-163C24DFC7F9}" type="pres">
      <dgm:prSet presAssocID="{AF4DDE72-E36F-4E26-BAA3-9037684DAFDE}" presName="linear" presStyleCnt="0">
        <dgm:presLayoutVars>
          <dgm:animLvl val="lvl"/>
          <dgm:resizeHandles val="exact"/>
        </dgm:presLayoutVars>
      </dgm:prSet>
      <dgm:spPr/>
      <dgm:t>
        <a:bodyPr/>
        <a:lstStyle/>
        <a:p>
          <a:endParaRPr lang="en-US"/>
        </a:p>
      </dgm:t>
    </dgm:pt>
    <dgm:pt modelId="{FACD768D-366B-4668-9075-FAE0EBC3B8E5}" type="pres">
      <dgm:prSet presAssocID="{E4B61726-7D97-47DC-97BE-17D342C1BD0B}" presName="parentText" presStyleLbl="node1" presStyleIdx="0" presStyleCnt="4">
        <dgm:presLayoutVars>
          <dgm:chMax val="0"/>
          <dgm:bulletEnabled val="1"/>
        </dgm:presLayoutVars>
      </dgm:prSet>
      <dgm:spPr/>
      <dgm:t>
        <a:bodyPr/>
        <a:lstStyle/>
        <a:p>
          <a:endParaRPr lang="en-US"/>
        </a:p>
      </dgm:t>
    </dgm:pt>
    <dgm:pt modelId="{BD9AD628-1346-45DA-B792-87BF523EF804}" type="pres">
      <dgm:prSet presAssocID="{587D328E-7D70-4A00-9B80-EBA3831CA09C}" presName="spacer" presStyleCnt="0"/>
      <dgm:spPr/>
    </dgm:pt>
    <dgm:pt modelId="{8D1FC85E-9DE1-46B3-8018-C7E1C6A542B7}" type="pres">
      <dgm:prSet presAssocID="{3596DB8C-E852-47B0-A07F-48E75FF352F3}" presName="parentText" presStyleLbl="node1" presStyleIdx="1" presStyleCnt="4">
        <dgm:presLayoutVars>
          <dgm:chMax val="0"/>
          <dgm:bulletEnabled val="1"/>
        </dgm:presLayoutVars>
      </dgm:prSet>
      <dgm:spPr/>
      <dgm:t>
        <a:bodyPr/>
        <a:lstStyle/>
        <a:p>
          <a:endParaRPr lang="en-US"/>
        </a:p>
      </dgm:t>
    </dgm:pt>
    <dgm:pt modelId="{6B638082-EF5B-4055-9BFF-C460E382D16B}" type="pres">
      <dgm:prSet presAssocID="{3158BF5B-53FD-4E6E-B9F5-4719AE49005A}" presName="spacer" presStyleCnt="0"/>
      <dgm:spPr/>
    </dgm:pt>
    <dgm:pt modelId="{07B51FD7-12B8-4152-A88F-567694103D32}" type="pres">
      <dgm:prSet presAssocID="{130C8558-1335-4C3D-8585-DE1A2C81306E}" presName="parentText" presStyleLbl="node1" presStyleIdx="2" presStyleCnt="4">
        <dgm:presLayoutVars>
          <dgm:chMax val="0"/>
          <dgm:bulletEnabled val="1"/>
        </dgm:presLayoutVars>
      </dgm:prSet>
      <dgm:spPr/>
      <dgm:t>
        <a:bodyPr/>
        <a:lstStyle/>
        <a:p>
          <a:endParaRPr lang="en-US"/>
        </a:p>
      </dgm:t>
    </dgm:pt>
    <dgm:pt modelId="{9EBE6D85-15AD-4232-894F-25B986F1CE0D}" type="pres">
      <dgm:prSet presAssocID="{81C274CE-14ED-4670-B82D-212BCDD023A1}" presName="spacer" presStyleCnt="0"/>
      <dgm:spPr/>
    </dgm:pt>
    <dgm:pt modelId="{47C69459-CC09-4C77-A17E-D19BE9C573E7}" type="pres">
      <dgm:prSet presAssocID="{C7088CEC-46C9-4E35-9986-A92923D52888}" presName="parentText" presStyleLbl="node1" presStyleIdx="3" presStyleCnt="4">
        <dgm:presLayoutVars>
          <dgm:chMax val="0"/>
          <dgm:bulletEnabled val="1"/>
        </dgm:presLayoutVars>
      </dgm:prSet>
      <dgm:spPr/>
      <dgm:t>
        <a:bodyPr/>
        <a:lstStyle/>
        <a:p>
          <a:endParaRPr lang="en-US"/>
        </a:p>
      </dgm:t>
    </dgm:pt>
  </dgm:ptLst>
  <dgm:cxnLst>
    <dgm:cxn modelId="{F014A463-2BBF-419A-A093-40B41F1A2546}" type="presOf" srcId="{130C8558-1335-4C3D-8585-DE1A2C81306E}" destId="{07B51FD7-12B8-4152-A88F-567694103D32}" srcOrd="0" destOrd="0" presId="urn:microsoft.com/office/officeart/2005/8/layout/vList2"/>
    <dgm:cxn modelId="{B8B9DC34-23FD-4F9E-B7D8-D7D70F6EC0FC}" srcId="{AF4DDE72-E36F-4E26-BAA3-9037684DAFDE}" destId="{3596DB8C-E852-47B0-A07F-48E75FF352F3}" srcOrd="1" destOrd="0" parTransId="{BF4094D4-8062-46B6-9582-0F428DA27E7E}" sibTransId="{3158BF5B-53FD-4E6E-B9F5-4719AE49005A}"/>
    <dgm:cxn modelId="{64ED5D5F-F73C-4E76-97C0-9C7A5DF9D162}" srcId="{AF4DDE72-E36F-4E26-BAA3-9037684DAFDE}" destId="{130C8558-1335-4C3D-8585-DE1A2C81306E}" srcOrd="2" destOrd="0" parTransId="{63905B0D-434D-4B44-9E98-E342ADE52145}" sibTransId="{81C274CE-14ED-4670-B82D-212BCDD023A1}"/>
    <dgm:cxn modelId="{387C8ABC-7A75-490E-98AC-56B653231664}" type="presOf" srcId="{AF4DDE72-E36F-4E26-BAA3-9037684DAFDE}" destId="{AAE37CE6-F508-4AA6-841B-163C24DFC7F9}" srcOrd="0" destOrd="0" presId="urn:microsoft.com/office/officeart/2005/8/layout/vList2"/>
    <dgm:cxn modelId="{0A917A5F-F196-4CAF-868C-C4C11D2F5C96}" type="presOf" srcId="{C7088CEC-46C9-4E35-9986-A92923D52888}" destId="{47C69459-CC09-4C77-A17E-D19BE9C573E7}" srcOrd="0" destOrd="0" presId="urn:microsoft.com/office/officeart/2005/8/layout/vList2"/>
    <dgm:cxn modelId="{99DCFF0D-6ADE-4DDE-823C-4599EEE4A44A}" type="presOf" srcId="{E4B61726-7D97-47DC-97BE-17D342C1BD0B}" destId="{FACD768D-366B-4668-9075-FAE0EBC3B8E5}" srcOrd="0" destOrd="0" presId="urn:microsoft.com/office/officeart/2005/8/layout/vList2"/>
    <dgm:cxn modelId="{28D0E439-EE7C-4497-AA5C-F8FE73A19EE7}" srcId="{AF4DDE72-E36F-4E26-BAA3-9037684DAFDE}" destId="{C7088CEC-46C9-4E35-9986-A92923D52888}" srcOrd="3" destOrd="0" parTransId="{0443753B-7885-42F1-9DCF-12BA6DE9D63F}" sibTransId="{D88A3655-26F7-4CFC-82E0-9A2720FFD9E1}"/>
    <dgm:cxn modelId="{48C6CA09-71A8-492D-A4DD-5E236A1AF87A}" srcId="{AF4DDE72-E36F-4E26-BAA3-9037684DAFDE}" destId="{E4B61726-7D97-47DC-97BE-17D342C1BD0B}" srcOrd="0" destOrd="0" parTransId="{5300E486-37C8-4795-9523-FF44FAA0DC5F}" sibTransId="{587D328E-7D70-4A00-9B80-EBA3831CA09C}"/>
    <dgm:cxn modelId="{F12D713D-DF8A-424C-B3FA-1B84FFE82A86}" type="presOf" srcId="{3596DB8C-E852-47B0-A07F-48E75FF352F3}" destId="{8D1FC85E-9DE1-46B3-8018-C7E1C6A542B7}" srcOrd="0" destOrd="0" presId="urn:microsoft.com/office/officeart/2005/8/layout/vList2"/>
    <dgm:cxn modelId="{3B70B137-EDEB-456B-B9EB-71ED1875D71F}" type="presParOf" srcId="{AAE37CE6-F508-4AA6-841B-163C24DFC7F9}" destId="{FACD768D-366B-4668-9075-FAE0EBC3B8E5}" srcOrd="0" destOrd="0" presId="urn:microsoft.com/office/officeart/2005/8/layout/vList2"/>
    <dgm:cxn modelId="{F862DA7E-E555-45BB-865F-DE627EFD1D08}" type="presParOf" srcId="{AAE37CE6-F508-4AA6-841B-163C24DFC7F9}" destId="{BD9AD628-1346-45DA-B792-87BF523EF804}" srcOrd="1" destOrd="0" presId="urn:microsoft.com/office/officeart/2005/8/layout/vList2"/>
    <dgm:cxn modelId="{7A6B0CC7-2F76-4BC6-900A-25F4FEB99745}" type="presParOf" srcId="{AAE37CE6-F508-4AA6-841B-163C24DFC7F9}" destId="{8D1FC85E-9DE1-46B3-8018-C7E1C6A542B7}" srcOrd="2" destOrd="0" presId="urn:microsoft.com/office/officeart/2005/8/layout/vList2"/>
    <dgm:cxn modelId="{497F8922-ECB7-47E6-A757-3431951122A0}" type="presParOf" srcId="{AAE37CE6-F508-4AA6-841B-163C24DFC7F9}" destId="{6B638082-EF5B-4055-9BFF-C460E382D16B}" srcOrd="3" destOrd="0" presId="urn:microsoft.com/office/officeart/2005/8/layout/vList2"/>
    <dgm:cxn modelId="{B4774F70-73ED-4ABF-BAA9-DC1C9BFE7136}" type="presParOf" srcId="{AAE37CE6-F508-4AA6-841B-163C24DFC7F9}" destId="{07B51FD7-12B8-4152-A88F-567694103D32}" srcOrd="4" destOrd="0" presId="urn:microsoft.com/office/officeart/2005/8/layout/vList2"/>
    <dgm:cxn modelId="{EF1447DA-BBFD-4A70-B84D-C2979C527C53}" type="presParOf" srcId="{AAE37CE6-F508-4AA6-841B-163C24DFC7F9}" destId="{9EBE6D85-15AD-4232-894F-25B986F1CE0D}" srcOrd="5" destOrd="0" presId="urn:microsoft.com/office/officeart/2005/8/layout/vList2"/>
    <dgm:cxn modelId="{C2ED50A9-7883-40BD-A545-D4DC8E5AD027}" type="presParOf" srcId="{AAE37CE6-F508-4AA6-841B-163C24DFC7F9}" destId="{47C69459-CC09-4C77-A17E-D19BE9C573E7}" srcOrd="6"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FD27C0-03F2-4BDF-9935-7F7648AF5EB1}" type="doc">
      <dgm:prSet loTypeId="urn:microsoft.com/office/officeart/2005/8/layout/arrow3" loCatId="relationship" qsTypeId="urn:microsoft.com/office/officeart/2005/8/quickstyle/simple5" qsCatId="simple" csTypeId="urn:microsoft.com/office/officeart/2005/8/colors/accent1_2" csCatId="accent1" phldr="1"/>
      <dgm:spPr/>
      <dgm:t>
        <a:bodyPr/>
        <a:lstStyle/>
        <a:p>
          <a:endParaRPr lang="en-US"/>
        </a:p>
      </dgm:t>
    </dgm:pt>
    <dgm:pt modelId="{2ED2E60B-FB63-4EB5-84CB-961B6E2C5543}">
      <dgm:prSet phldrT="[Text]"/>
      <dgm:spPr/>
      <dgm:t>
        <a:bodyPr/>
        <a:lstStyle/>
        <a:p>
          <a:r>
            <a:rPr lang="ko-KR" altLang="en-US" b="0" dirty="0" smtClean="0">
              <a:latin typeface="Batang" pitchFamily="18" charset="-127"/>
              <a:ea typeface="Batang" pitchFamily="18" charset="-127"/>
            </a:rPr>
            <a:t>심도 있는 문화학습</a:t>
          </a:r>
          <a:endParaRPr lang="en-US" b="0" dirty="0">
            <a:latin typeface="Batang" pitchFamily="18" charset="-127"/>
            <a:ea typeface="Batang" pitchFamily="18" charset="-127"/>
          </a:endParaRPr>
        </a:p>
      </dgm:t>
    </dgm:pt>
    <dgm:pt modelId="{49B4756D-9DE9-4151-A942-A65AB0994B43}" type="parTrans" cxnId="{5D9EAFA6-A222-4B2D-9819-4E4CE1B0D86D}">
      <dgm:prSet/>
      <dgm:spPr/>
      <dgm:t>
        <a:bodyPr/>
        <a:lstStyle/>
        <a:p>
          <a:endParaRPr lang="en-US"/>
        </a:p>
      </dgm:t>
    </dgm:pt>
    <dgm:pt modelId="{AC918016-7B05-41C9-B454-814B725A53A1}" type="sibTrans" cxnId="{5D9EAFA6-A222-4B2D-9819-4E4CE1B0D86D}">
      <dgm:prSet/>
      <dgm:spPr/>
      <dgm:t>
        <a:bodyPr/>
        <a:lstStyle/>
        <a:p>
          <a:endParaRPr lang="en-US"/>
        </a:p>
      </dgm:t>
    </dgm:pt>
    <dgm:pt modelId="{2E306CDC-4958-4D4B-A740-C192C122622B}">
      <dgm:prSet phldrT="[Text]"/>
      <dgm:spPr/>
      <dgm:t>
        <a:bodyPr/>
        <a:lstStyle/>
        <a:p>
          <a:r>
            <a:rPr lang="ko-KR" altLang="en-US" b="0" dirty="0" smtClean="0">
              <a:latin typeface="Batang" pitchFamily="18" charset="-127"/>
              <a:ea typeface="Batang" pitchFamily="18" charset="-127"/>
            </a:rPr>
            <a:t>고급 수준의 한국어 학습 </a:t>
          </a:r>
          <a:endParaRPr lang="en-US" b="0" dirty="0">
            <a:latin typeface="Batang" pitchFamily="18" charset="-127"/>
            <a:ea typeface="Batang" pitchFamily="18" charset="-127"/>
          </a:endParaRPr>
        </a:p>
      </dgm:t>
    </dgm:pt>
    <dgm:pt modelId="{EB3AEE0F-4A36-4809-B262-79E8C269B175}" type="parTrans" cxnId="{2C1B99D3-6160-40BA-9F2F-14C24E786B69}">
      <dgm:prSet/>
      <dgm:spPr/>
      <dgm:t>
        <a:bodyPr/>
        <a:lstStyle/>
        <a:p>
          <a:endParaRPr lang="en-US"/>
        </a:p>
      </dgm:t>
    </dgm:pt>
    <dgm:pt modelId="{B853C724-E69B-4DDE-8E90-9E311AF183FB}" type="sibTrans" cxnId="{2C1B99D3-6160-40BA-9F2F-14C24E786B69}">
      <dgm:prSet/>
      <dgm:spPr/>
      <dgm:t>
        <a:bodyPr/>
        <a:lstStyle/>
        <a:p>
          <a:endParaRPr lang="en-US"/>
        </a:p>
      </dgm:t>
    </dgm:pt>
    <dgm:pt modelId="{2745D8CA-0295-45D6-889A-5BD364AF092C}">
      <dgm:prSet phldrT="[Text]"/>
      <dgm:spPr/>
      <dgm:t>
        <a:bodyPr/>
        <a:lstStyle/>
        <a:p>
          <a:endParaRPr lang="en-US" dirty="0"/>
        </a:p>
      </dgm:t>
    </dgm:pt>
    <dgm:pt modelId="{D342EBF8-4048-4A89-9E3F-E0736D90CCAB}" type="parTrans" cxnId="{9B74549B-DA94-4AF9-9BCC-AB390C4A9420}">
      <dgm:prSet/>
      <dgm:spPr/>
      <dgm:t>
        <a:bodyPr/>
        <a:lstStyle/>
        <a:p>
          <a:endParaRPr lang="en-US"/>
        </a:p>
      </dgm:t>
    </dgm:pt>
    <dgm:pt modelId="{45EAC745-13BD-475B-B84A-30D878E96ED0}" type="sibTrans" cxnId="{9B74549B-DA94-4AF9-9BCC-AB390C4A9420}">
      <dgm:prSet/>
      <dgm:spPr/>
      <dgm:t>
        <a:bodyPr/>
        <a:lstStyle/>
        <a:p>
          <a:endParaRPr lang="en-US"/>
        </a:p>
      </dgm:t>
    </dgm:pt>
    <dgm:pt modelId="{47CF6D46-250F-4D4C-99C4-B6581C2C92FC}" type="pres">
      <dgm:prSet presAssocID="{DEFD27C0-03F2-4BDF-9935-7F7648AF5EB1}" presName="compositeShape" presStyleCnt="0">
        <dgm:presLayoutVars>
          <dgm:chMax val="2"/>
          <dgm:dir/>
          <dgm:resizeHandles val="exact"/>
        </dgm:presLayoutVars>
      </dgm:prSet>
      <dgm:spPr/>
      <dgm:t>
        <a:bodyPr/>
        <a:lstStyle/>
        <a:p>
          <a:endParaRPr lang="en-US"/>
        </a:p>
      </dgm:t>
    </dgm:pt>
    <dgm:pt modelId="{1EADFCDD-85F2-4539-AE06-258AD6B8B143}" type="pres">
      <dgm:prSet presAssocID="{DEFD27C0-03F2-4BDF-9935-7F7648AF5EB1}" presName="divider" presStyleLbl="fgShp" presStyleIdx="0" presStyleCnt="1"/>
      <dgm:spPr/>
    </dgm:pt>
    <dgm:pt modelId="{C58D522A-9D47-4182-B62B-16C9F6A4D5B6}" type="pres">
      <dgm:prSet presAssocID="{2ED2E60B-FB63-4EB5-84CB-961B6E2C5543}" presName="downArrow" presStyleLbl="node1" presStyleIdx="0" presStyleCnt="2"/>
      <dgm:spPr/>
    </dgm:pt>
    <dgm:pt modelId="{260C7C1C-D3E4-4511-97A7-696F4F1241F0}" type="pres">
      <dgm:prSet presAssocID="{2ED2E60B-FB63-4EB5-84CB-961B6E2C5543}" presName="downArrowText" presStyleLbl="revTx" presStyleIdx="0" presStyleCnt="2" custScaleX="118750" custScaleY="72619">
        <dgm:presLayoutVars>
          <dgm:bulletEnabled val="1"/>
        </dgm:presLayoutVars>
      </dgm:prSet>
      <dgm:spPr/>
      <dgm:t>
        <a:bodyPr/>
        <a:lstStyle/>
        <a:p>
          <a:endParaRPr lang="en-US"/>
        </a:p>
      </dgm:t>
    </dgm:pt>
    <dgm:pt modelId="{06306856-AEFC-4BA1-847C-F04E5286AAA0}" type="pres">
      <dgm:prSet presAssocID="{2E306CDC-4958-4D4B-A740-C192C122622B}" presName="upArrow" presStyleLbl="node1" presStyleIdx="1" presStyleCnt="2"/>
      <dgm:spPr/>
    </dgm:pt>
    <dgm:pt modelId="{C27CA557-1D24-47D1-B677-06AE849F5DA5}" type="pres">
      <dgm:prSet presAssocID="{2E306CDC-4958-4D4B-A740-C192C122622B}" presName="upArrowText" presStyleLbl="revTx" presStyleIdx="1" presStyleCnt="2" custScaleX="139583">
        <dgm:presLayoutVars>
          <dgm:bulletEnabled val="1"/>
        </dgm:presLayoutVars>
      </dgm:prSet>
      <dgm:spPr/>
      <dgm:t>
        <a:bodyPr/>
        <a:lstStyle/>
        <a:p>
          <a:endParaRPr lang="en-US"/>
        </a:p>
      </dgm:t>
    </dgm:pt>
  </dgm:ptLst>
  <dgm:cxnLst>
    <dgm:cxn modelId="{5D9EAFA6-A222-4B2D-9819-4E4CE1B0D86D}" srcId="{DEFD27C0-03F2-4BDF-9935-7F7648AF5EB1}" destId="{2ED2E60B-FB63-4EB5-84CB-961B6E2C5543}" srcOrd="0" destOrd="0" parTransId="{49B4756D-9DE9-4151-A942-A65AB0994B43}" sibTransId="{AC918016-7B05-41C9-B454-814B725A53A1}"/>
    <dgm:cxn modelId="{9B74549B-DA94-4AF9-9BCC-AB390C4A9420}" srcId="{DEFD27C0-03F2-4BDF-9935-7F7648AF5EB1}" destId="{2745D8CA-0295-45D6-889A-5BD364AF092C}" srcOrd="2" destOrd="0" parTransId="{D342EBF8-4048-4A89-9E3F-E0736D90CCAB}" sibTransId="{45EAC745-13BD-475B-B84A-30D878E96ED0}"/>
    <dgm:cxn modelId="{A186B4EF-EDEB-4186-9D84-D4280D324AAD}" type="presOf" srcId="{DEFD27C0-03F2-4BDF-9935-7F7648AF5EB1}" destId="{47CF6D46-250F-4D4C-99C4-B6581C2C92FC}" srcOrd="0" destOrd="0" presId="urn:microsoft.com/office/officeart/2005/8/layout/arrow3"/>
    <dgm:cxn modelId="{2C1B99D3-6160-40BA-9F2F-14C24E786B69}" srcId="{DEFD27C0-03F2-4BDF-9935-7F7648AF5EB1}" destId="{2E306CDC-4958-4D4B-A740-C192C122622B}" srcOrd="1" destOrd="0" parTransId="{EB3AEE0F-4A36-4809-B262-79E8C269B175}" sibTransId="{B853C724-E69B-4DDE-8E90-9E311AF183FB}"/>
    <dgm:cxn modelId="{32AE0811-DD9E-4855-9127-4685A6C11A5F}" type="presOf" srcId="{2E306CDC-4958-4D4B-A740-C192C122622B}" destId="{C27CA557-1D24-47D1-B677-06AE849F5DA5}" srcOrd="0" destOrd="0" presId="urn:microsoft.com/office/officeart/2005/8/layout/arrow3"/>
    <dgm:cxn modelId="{70313B21-ECAA-46F6-B5BA-8DE23F517C4B}" type="presOf" srcId="{2ED2E60B-FB63-4EB5-84CB-961B6E2C5543}" destId="{260C7C1C-D3E4-4511-97A7-696F4F1241F0}" srcOrd="0" destOrd="0" presId="urn:microsoft.com/office/officeart/2005/8/layout/arrow3"/>
    <dgm:cxn modelId="{DD382059-0F8F-4E6B-BB40-DF589A338684}" type="presParOf" srcId="{47CF6D46-250F-4D4C-99C4-B6581C2C92FC}" destId="{1EADFCDD-85F2-4539-AE06-258AD6B8B143}" srcOrd="0" destOrd="0" presId="urn:microsoft.com/office/officeart/2005/8/layout/arrow3"/>
    <dgm:cxn modelId="{8309D1BB-F21A-4243-A7A3-5147CF9119BC}" type="presParOf" srcId="{47CF6D46-250F-4D4C-99C4-B6581C2C92FC}" destId="{C58D522A-9D47-4182-B62B-16C9F6A4D5B6}" srcOrd="1" destOrd="0" presId="urn:microsoft.com/office/officeart/2005/8/layout/arrow3"/>
    <dgm:cxn modelId="{4BDDD972-30AC-4787-BA78-4539B5B1785D}" type="presParOf" srcId="{47CF6D46-250F-4D4C-99C4-B6581C2C92FC}" destId="{260C7C1C-D3E4-4511-97A7-696F4F1241F0}" srcOrd="2" destOrd="0" presId="urn:microsoft.com/office/officeart/2005/8/layout/arrow3"/>
    <dgm:cxn modelId="{80446609-EA05-43C2-A975-C82374A5DB2B}" type="presParOf" srcId="{47CF6D46-250F-4D4C-99C4-B6581C2C92FC}" destId="{06306856-AEFC-4BA1-847C-F04E5286AAA0}" srcOrd="3" destOrd="0" presId="urn:microsoft.com/office/officeart/2005/8/layout/arrow3"/>
    <dgm:cxn modelId="{08C53AA4-D002-4620-97F1-7A021151F561}" type="presParOf" srcId="{47CF6D46-250F-4D4C-99C4-B6581C2C92FC}" destId="{C27CA557-1D24-47D1-B677-06AE849F5DA5}" srcOrd="4" destOrd="0" presId="urn:microsoft.com/office/officeart/2005/8/layout/arrow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90816D0-C835-49FA-9ED8-82F0CB41B078}" type="doc">
      <dgm:prSet loTypeId="urn:microsoft.com/office/officeart/2005/8/layout/arrow5" loCatId="relationship" qsTypeId="urn:microsoft.com/office/officeart/2005/8/quickstyle/3d2" qsCatId="3D" csTypeId="urn:microsoft.com/office/officeart/2005/8/colors/accent1_2" csCatId="accent1" phldr="1"/>
      <dgm:spPr/>
      <dgm:t>
        <a:bodyPr/>
        <a:lstStyle/>
        <a:p>
          <a:endParaRPr lang="en-US"/>
        </a:p>
      </dgm:t>
    </dgm:pt>
    <dgm:pt modelId="{D7A2BB0C-FBC0-4EAB-9B36-AE6BDEEAB817}">
      <dgm:prSet phldrT="[Text]"/>
      <dgm:spPr/>
      <dgm:t>
        <a:bodyPr/>
        <a:lstStyle/>
        <a:p>
          <a:r>
            <a:rPr lang="ko-KR" altLang="en-US" dirty="0" smtClean="0">
              <a:latin typeface="Batang" pitchFamily="18" charset="-127"/>
              <a:ea typeface="Batang" pitchFamily="18" charset="-127"/>
            </a:rPr>
            <a:t>전통 </a:t>
          </a:r>
          <a:endParaRPr lang="en-US" dirty="0">
            <a:latin typeface="Batang" pitchFamily="18" charset="-127"/>
            <a:ea typeface="Batang" pitchFamily="18" charset="-127"/>
          </a:endParaRPr>
        </a:p>
      </dgm:t>
    </dgm:pt>
    <dgm:pt modelId="{CA30B41F-9CA9-4EB0-B774-A7522A23A793}" type="parTrans" cxnId="{6D885D86-C59E-4D93-BD54-9D9253B47776}">
      <dgm:prSet/>
      <dgm:spPr/>
      <dgm:t>
        <a:bodyPr/>
        <a:lstStyle/>
        <a:p>
          <a:endParaRPr lang="en-US"/>
        </a:p>
      </dgm:t>
    </dgm:pt>
    <dgm:pt modelId="{DA2918BA-6E27-4B10-B3DC-8B5D4BF59C22}" type="sibTrans" cxnId="{6D885D86-C59E-4D93-BD54-9D9253B47776}">
      <dgm:prSet/>
      <dgm:spPr/>
      <dgm:t>
        <a:bodyPr/>
        <a:lstStyle/>
        <a:p>
          <a:endParaRPr lang="en-US"/>
        </a:p>
      </dgm:t>
    </dgm:pt>
    <dgm:pt modelId="{6C37EAC0-97B0-46DF-B6C2-675B1C668D33}">
      <dgm:prSet phldrT="[Text]"/>
      <dgm:spPr/>
      <dgm:t>
        <a:bodyPr/>
        <a:lstStyle/>
        <a:p>
          <a:r>
            <a:rPr lang="ko-KR" altLang="en-US" dirty="0" smtClean="0">
              <a:latin typeface="Batang" pitchFamily="18" charset="-127"/>
              <a:ea typeface="Batang" pitchFamily="18" charset="-127"/>
            </a:rPr>
            <a:t>현대</a:t>
          </a:r>
          <a:endParaRPr lang="en-US" dirty="0">
            <a:latin typeface="Batang" pitchFamily="18" charset="-127"/>
            <a:ea typeface="Batang" pitchFamily="18" charset="-127"/>
          </a:endParaRPr>
        </a:p>
      </dgm:t>
    </dgm:pt>
    <dgm:pt modelId="{E97E6803-2788-49D3-B38A-07B545DB6321}" type="parTrans" cxnId="{802C8607-8B8F-429C-949D-42E9A0FDCB93}">
      <dgm:prSet/>
      <dgm:spPr/>
      <dgm:t>
        <a:bodyPr/>
        <a:lstStyle/>
        <a:p>
          <a:endParaRPr lang="en-US"/>
        </a:p>
      </dgm:t>
    </dgm:pt>
    <dgm:pt modelId="{7905DE9A-75BE-44C0-AAA1-91D9FEC5EB8C}" type="sibTrans" cxnId="{802C8607-8B8F-429C-949D-42E9A0FDCB93}">
      <dgm:prSet/>
      <dgm:spPr/>
      <dgm:t>
        <a:bodyPr/>
        <a:lstStyle/>
        <a:p>
          <a:endParaRPr lang="en-US"/>
        </a:p>
      </dgm:t>
    </dgm:pt>
    <dgm:pt modelId="{C5AE5E8E-15F9-422A-8D13-FECAD99A11D1}" type="pres">
      <dgm:prSet presAssocID="{E90816D0-C835-49FA-9ED8-82F0CB41B078}" presName="diagram" presStyleCnt="0">
        <dgm:presLayoutVars>
          <dgm:dir/>
          <dgm:resizeHandles val="exact"/>
        </dgm:presLayoutVars>
      </dgm:prSet>
      <dgm:spPr/>
      <dgm:t>
        <a:bodyPr/>
        <a:lstStyle/>
        <a:p>
          <a:endParaRPr lang="en-US"/>
        </a:p>
      </dgm:t>
    </dgm:pt>
    <dgm:pt modelId="{7B96F5AC-7F3D-47A6-A987-FFCF50060843}" type="pres">
      <dgm:prSet presAssocID="{D7A2BB0C-FBC0-4EAB-9B36-AE6BDEEAB817}" presName="arrow" presStyleLbl="node1" presStyleIdx="0" presStyleCnt="2">
        <dgm:presLayoutVars>
          <dgm:bulletEnabled val="1"/>
        </dgm:presLayoutVars>
      </dgm:prSet>
      <dgm:spPr/>
      <dgm:t>
        <a:bodyPr/>
        <a:lstStyle/>
        <a:p>
          <a:endParaRPr lang="en-US"/>
        </a:p>
      </dgm:t>
    </dgm:pt>
    <dgm:pt modelId="{F3B72D6D-083B-4959-B86D-5C271B9EA67F}" type="pres">
      <dgm:prSet presAssocID="{6C37EAC0-97B0-46DF-B6C2-675B1C668D33}" presName="arrow" presStyleLbl="node1" presStyleIdx="1" presStyleCnt="2" custRadScaleRad="97759" custRadScaleInc="-603">
        <dgm:presLayoutVars>
          <dgm:bulletEnabled val="1"/>
        </dgm:presLayoutVars>
      </dgm:prSet>
      <dgm:spPr/>
      <dgm:t>
        <a:bodyPr/>
        <a:lstStyle/>
        <a:p>
          <a:endParaRPr lang="en-US"/>
        </a:p>
      </dgm:t>
    </dgm:pt>
  </dgm:ptLst>
  <dgm:cxnLst>
    <dgm:cxn modelId="{D058FA42-625E-4776-A1BD-B0D0EEC52466}" type="presOf" srcId="{D7A2BB0C-FBC0-4EAB-9B36-AE6BDEEAB817}" destId="{7B96F5AC-7F3D-47A6-A987-FFCF50060843}" srcOrd="0" destOrd="0" presId="urn:microsoft.com/office/officeart/2005/8/layout/arrow5"/>
    <dgm:cxn modelId="{1F5F0DD3-1F25-4D0E-AC37-69549ECA0D7D}" type="presOf" srcId="{6C37EAC0-97B0-46DF-B6C2-675B1C668D33}" destId="{F3B72D6D-083B-4959-B86D-5C271B9EA67F}" srcOrd="0" destOrd="0" presId="urn:microsoft.com/office/officeart/2005/8/layout/arrow5"/>
    <dgm:cxn modelId="{96BD0BFF-A425-4CA5-B820-6B1F16F9CB78}" type="presOf" srcId="{E90816D0-C835-49FA-9ED8-82F0CB41B078}" destId="{C5AE5E8E-15F9-422A-8D13-FECAD99A11D1}" srcOrd="0" destOrd="0" presId="urn:microsoft.com/office/officeart/2005/8/layout/arrow5"/>
    <dgm:cxn modelId="{802C8607-8B8F-429C-949D-42E9A0FDCB93}" srcId="{E90816D0-C835-49FA-9ED8-82F0CB41B078}" destId="{6C37EAC0-97B0-46DF-B6C2-675B1C668D33}" srcOrd="1" destOrd="0" parTransId="{E97E6803-2788-49D3-B38A-07B545DB6321}" sibTransId="{7905DE9A-75BE-44C0-AAA1-91D9FEC5EB8C}"/>
    <dgm:cxn modelId="{6D885D86-C59E-4D93-BD54-9D9253B47776}" srcId="{E90816D0-C835-49FA-9ED8-82F0CB41B078}" destId="{D7A2BB0C-FBC0-4EAB-9B36-AE6BDEEAB817}" srcOrd="0" destOrd="0" parTransId="{CA30B41F-9CA9-4EB0-B774-A7522A23A793}" sibTransId="{DA2918BA-6E27-4B10-B3DC-8B5D4BF59C22}"/>
    <dgm:cxn modelId="{99AACEB7-76D7-4185-8011-A061E95DE3D3}" type="presParOf" srcId="{C5AE5E8E-15F9-422A-8D13-FECAD99A11D1}" destId="{7B96F5AC-7F3D-47A6-A987-FFCF50060843}" srcOrd="0" destOrd="0" presId="urn:microsoft.com/office/officeart/2005/8/layout/arrow5"/>
    <dgm:cxn modelId="{E22A3EEF-653F-4422-A849-CD3A45EC24D1}" type="presParOf" srcId="{C5AE5E8E-15F9-422A-8D13-FECAD99A11D1}" destId="{F3B72D6D-083B-4959-B86D-5C271B9EA67F}" srcOrd="1" destOrd="0" presId="urn:microsoft.com/office/officeart/2005/8/layout/arrow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00DD1CB-A312-48D4-93B6-8711DE953822}"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27B9940E-F820-4DB9-989E-FF356EEEDC06}">
      <dgm:prSet phldrT="[Text]"/>
      <dgm:spPr>
        <a:blipFill rotWithShape="0">
          <a:blip xmlns:r="http://schemas.openxmlformats.org/officeDocument/2006/relationships" r:embed="rId1"/>
          <a:stretch>
            <a:fillRect/>
          </a:stretch>
        </a:blipFill>
      </dgm:spPr>
      <dgm:t>
        <a:bodyPr/>
        <a:lstStyle/>
        <a:p>
          <a:endParaRPr lang="en-US" dirty="0"/>
        </a:p>
      </dgm:t>
    </dgm:pt>
    <dgm:pt modelId="{11B4B0F5-7097-4AE4-8B55-E91B5B84798B}" type="parTrans" cxnId="{53DECD08-E64A-4A00-9356-3147177CB439}">
      <dgm:prSet/>
      <dgm:spPr/>
      <dgm:t>
        <a:bodyPr/>
        <a:lstStyle/>
        <a:p>
          <a:endParaRPr lang="en-US"/>
        </a:p>
      </dgm:t>
    </dgm:pt>
    <dgm:pt modelId="{004FC568-8966-4806-9B2F-85D958875205}" type="sibTrans" cxnId="{53DECD08-E64A-4A00-9356-3147177CB439}">
      <dgm:prSet/>
      <dgm:spPr/>
      <dgm:t>
        <a:bodyPr/>
        <a:lstStyle/>
        <a:p>
          <a:endParaRPr lang="en-US"/>
        </a:p>
      </dgm:t>
    </dgm:pt>
    <dgm:pt modelId="{A0744935-E56A-4EA6-B053-28293FD0BA83}">
      <dgm:prSet phldrT="[Text]"/>
      <dgm:spPr>
        <a:blipFill rotWithShape="0">
          <a:blip xmlns:r="http://schemas.openxmlformats.org/officeDocument/2006/relationships" r:embed="rId2"/>
          <a:stretch>
            <a:fillRect/>
          </a:stretch>
        </a:blipFill>
      </dgm:spPr>
      <dgm:t>
        <a:bodyPr/>
        <a:lstStyle/>
        <a:p>
          <a:endParaRPr lang="en-US" dirty="0"/>
        </a:p>
      </dgm:t>
    </dgm:pt>
    <dgm:pt modelId="{FD7D727A-139A-48BD-B94F-BA2188C9FC60}" type="parTrans" cxnId="{CFBCA434-700A-40FB-862B-458A6B6D8DD9}">
      <dgm:prSet/>
      <dgm:spPr/>
      <dgm:t>
        <a:bodyPr/>
        <a:lstStyle/>
        <a:p>
          <a:endParaRPr lang="en-US"/>
        </a:p>
      </dgm:t>
    </dgm:pt>
    <dgm:pt modelId="{0DB95B49-BF6A-4C9C-BF5F-38607623CB44}" type="sibTrans" cxnId="{CFBCA434-700A-40FB-862B-458A6B6D8DD9}">
      <dgm:prSet/>
      <dgm:spPr/>
      <dgm:t>
        <a:bodyPr/>
        <a:lstStyle/>
        <a:p>
          <a:endParaRPr lang="en-US"/>
        </a:p>
      </dgm:t>
    </dgm:pt>
    <dgm:pt modelId="{758C6AAC-8711-46DC-A6BA-8B9B77EE21D4}">
      <dgm:prSet phldrT="[Text]"/>
      <dgm:spPr>
        <a:blipFill rotWithShape="0">
          <a:blip xmlns:r="http://schemas.openxmlformats.org/officeDocument/2006/relationships" r:embed="rId3"/>
          <a:stretch>
            <a:fillRect/>
          </a:stretch>
        </a:blipFill>
      </dgm:spPr>
      <dgm:t>
        <a:bodyPr/>
        <a:lstStyle/>
        <a:p>
          <a:endParaRPr lang="en-US" dirty="0"/>
        </a:p>
      </dgm:t>
    </dgm:pt>
    <dgm:pt modelId="{6320D1DA-3E77-4F77-A8F2-58B5AB1E4CBF}" type="parTrans" cxnId="{1D88FF15-3EFE-4133-8FD8-AF424D7AFD09}">
      <dgm:prSet/>
      <dgm:spPr/>
      <dgm:t>
        <a:bodyPr/>
        <a:lstStyle/>
        <a:p>
          <a:endParaRPr lang="en-US"/>
        </a:p>
      </dgm:t>
    </dgm:pt>
    <dgm:pt modelId="{BBAFE1D0-734F-455D-9F34-8297CA05A80F}" type="sibTrans" cxnId="{1D88FF15-3EFE-4133-8FD8-AF424D7AFD09}">
      <dgm:prSet/>
      <dgm:spPr/>
      <dgm:t>
        <a:bodyPr/>
        <a:lstStyle/>
        <a:p>
          <a:endParaRPr lang="en-US"/>
        </a:p>
      </dgm:t>
    </dgm:pt>
    <dgm:pt modelId="{E6B484DD-F729-45AE-A0C2-2DC44F3A5531}">
      <dgm:prSet phldrT="[Text]"/>
      <dgm:spPr>
        <a:blipFill rotWithShape="0">
          <a:blip xmlns:r="http://schemas.openxmlformats.org/officeDocument/2006/relationships" r:embed="rId4"/>
          <a:stretch>
            <a:fillRect/>
          </a:stretch>
        </a:blipFill>
      </dgm:spPr>
      <dgm:t>
        <a:bodyPr/>
        <a:lstStyle/>
        <a:p>
          <a:endParaRPr lang="en-US" dirty="0"/>
        </a:p>
      </dgm:t>
    </dgm:pt>
    <dgm:pt modelId="{72E15E8A-F985-400D-88A4-FFA6AC906A91}" type="parTrans" cxnId="{9495F46A-0C40-4DAA-A9DF-E4701968AD39}">
      <dgm:prSet/>
      <dgm:spPr/>
      <dgm:t>
        <a:bodyPr/>
        <a:lstStyle/>
        <a:p>
          <a:endParaRPr lang="en-US"/>
        </a:p>
      </dgm:t>
    </dgm:pt>
    <dgm:pt modelId="{C9738C24-02DC-490C-8B66-0CD384D855DD}" type="sibTrans" cxnId="{9495F46A-0C40-4DAA-A9DF-E4701968AD39}">
      <dgm:prSet/>
      <dgm:spPr/>
      <dgm:t>
        <a:bodyPr/>
        <a:lstStyle/>
        <a:p>
          <a:endParaRPr lang="en-US"/>
        </a:p>
      </dgm:t>
    </dgm:pt>
    <dgm:pt modelId="{A7FC5675-B14C-4C9F-ACB4-B7019DEDDD49}" type="pres">
      <dgm:prSet presAssocID="{000DD1CB-A312-48D4-93B6-8711DE953822}" presName="cycle" presStyleCnt="0">
        <dgm:presLayoutVars>
          <dgm:chMax val="1"/>
          <dgm:dir/>
          <dgm:animLvl val="ctr"/>
          <dgm:resizeHandles val="exact"/>
        </dgm:presLayoutVars>
      </dgm:prSet>
      <dgm:spPr/>
      <dgm:t>
        <a:bodyPr/>
        <a:lstStyle/>
        <a:p>
          <a:endParaRPr lang="en-US"/>
        </a:p>
      </dgm:t>
    </dgm:pt>
    <dgm:pt modelId="{C530046F-3DC4-47A1-B23C-A5FDF541B372}" type="pres">
      <dgm:prSet presAssocID="{27B9940E-F820-4DB9-989E-FF356EEEDC06}" presName="centerShape" presStyleLbl="node0" presStyleIdx="0" presStyleCnt="1" custLinFactNeighborX="-646" custLinFactNeighborY="979"/>
      <dgm:spPr/>
      <dgm:t>
        <a:bodyPr/>
        <a:lstStyle/>
        <a:p>
          <a:endParaRPr lang="en-US"/>
        </a:p>
      </dgm:t>
    </dgm:pt>
    <dgm:pt modelId="{55F42300-7D26-4296-9496-8CD92EF6A71F}" type="pres">
      <dgm:prSet presAssocID="{FD7D727A-139A-48BD-B94F-BA2188C9FC60}" presName="parTrans" presStyleLbl="bgSibTrans2D1" presStyleIdx="0" presStyleCnt="3"/>
      <dgm:spPr/>
      <dgm:t>
        <a:bodyPr/>
        <a:lstStyle/>
        <a:p>
          <a:endParaRPr lang="en-US"/>
        </a:p>
      </dgm:t>
    </dgm:pt>
    <dgm:pt modelId="{2B05C63A-0624-483F-AD9D-50CA06B42ABE}" type="pres">
      <dgm:prSet presAssocID="{A0744935-E56A-4EA6-B053-28293FD0BA83}" presName="node" presStyleLbl="node1" presStyleIdx="0" presStyleCnt="3" custRadScaleRad="107327" custRadScaleInc="-3997">
        <dgm:presLayoutVars>
          <dgm:bulletEnabled val="1"/>
        </dgm:presLayoutVars>
      </dgm:prSet>
      <dgm:spPr/>
      <dgm:t>
        <a:bodyPr/>
        <a:lstStyle/>
        <a:p>
          <a:endParaRPr lang="en-US"/>
        </a:p>
      </dgm:t>
    </dgm:pt>
    <dgm:pt modelId="{93722A03-2D8C-492D-AB68-053827C83A08}" type="pres">
      <dgm:prSet presAssocID="{6320D1DA-3E77-4F77-A8F2-58B5AB1E4CBF}" presName="parTrans" presStyleLbl="bgSibTrans2D1" presStyleIdx="1" presStyleCnt="3"/>
      <dgm:spPr/>
      <dgm:t>
        <a:bodyPr/>
        <a:lstStyle/>
        <a:p>
          <a:endParaRPr lang="en-US"/>
        </a:p>
      </dgm:t>
    </dgm:pt>
    <dgm:pt modelId="{AD4BB23B-FD13-4B11-9C15-45F408D1E615}" type="pres">
      <dgm:prSet presAssocID="{758C6AAC-8711-46DC-A6BA-8B9B77EE21D4}" presName="node" presStyleLbl="node1" presStyleIdx="1" presStyleCnt="3">
        <dgm:presLayoutVars>
          <dgm:bulletEnabled val="1"/>
        </dgm:presLayoutVars>
      </dgm:prSet>
      <dgm:spPr/>
      <dgm:t>
        <a:bodyPr/>
        <a:lstStyle/>
        <a:p>
          <a:endParaRPr lang="en-US"/>
        </a:p>
      </dgm:t>
    </dgm:pt>
    <dgm:pt modelId="{BDA647FD-E6B8-441E-B9E4-4733B6421CFE}" type="pres">
      <dgm:prSet presAssocID="{72E15E8A-F985-400D-88A4-FFA6AC906A91}" presName="parTrans" presStyleLbl="bgSibTrans2D1" presStyleIdx="2" presStyleCnt="3"/>
      <dgm:spPr/>
      <dgm:t>
        <a:bodyPr/>
        <a:lstStyle/>
        <a:p>
          <a:endParaRPr lang="en-US"/>
        </a:p>
      </dgm:t>
    </dgm:pt>
    <dgm:pt modelId="{46C30AC6-016A-455E-933A-C9855C3B7771}" type="pres">
      <dgm:prSet presAssocID="{E6B484DD-F729-45AE-A0C2-2DC44F3A5531}" presName="node" presStyleLbl="node1" presStyleIdx="2" presStyleCnt="3" custRadScaleRad="107591" custRadScaleInc="7080">
        <dgm:presLayoutVars>
          <dgm:bulletEnabled val="1"/>
        </dgm:presLayoutVars>
      </dgm:prSet>
      <dgm:spPr/>
      <dgm:t>
        <a:bodyPr/>
        <a:lstStyle/>
        <a:p>
          <a:endParaRPr lang="en-US"/>
        </a:p>
      </dgm:t>
    </dgm:pt>
  </dgm:ptLst>
  <dgm:cxnLst>
    <dgm:cxn modelId="{6CE40DC0-BA3E-43A2-9730-3506DA333179}" type="presOf" srcId="{000DD1CB-A312-48D4-93B6-8711DE953822}" destId="{A7FC5675-B14C-4C9F-ACB4-B7019DEDDD49}" srcOrd="0" destOrd="0" presId="urn:microsoft.com/office/officeart/2005/8/layout/radial4"/>
    <dgm:cxn modelId="{C1548FD0-5852-42B6-93F6-70586AB69E92}" type="presOf" srcId="{A0744935-E56A-4EA6-B053-28293FD0BA83}" destId="{2B05C63A-0624-483F-AD9D-50CA06B42ABE}" srcOrd="0" destOrd="0" presId="urn:microsoft.com/office/officeart/2005/8/layout/radial4"/>
    <dgm:cxn modelId="{1EF6764D-3817-4211-A35E-9E1A88D29CDA}" type="presOf" srcId="{E6B484DD-F729-45AE-A0C2-2DC44F3A5531}" destId="{46C30AC6-016A-455E-933A-C9855C3B7771}" srcOrd="0" destOrd="0" presId="urn:microsoft.com/office/officeart/2005/8/layout/radial4"/>
    <dgm:cxn modelId="{87FA9E4C-76FF-4E1C-A4CE-753BE7D179CA}" type="presOf" srcId="{27B9940E-F820-4DB9-989E-FF356EEEDC06}" destId="{C530046F-3DC4-47A1-B23C-A5FDF541B372}" srcOrd="0" destOrd="0" presId="urn:microsoft.com/office/officeart/2005/8/layout/radial4"/>
    <dgm:cxn modelId="{CFBCA434-700A-40FB-862B-458A6B6D8DD9}" srcId="{27B9940E-F820-4DB9-989E-FF356EEEDC06}" destId="{A0744935-E56A-4EA6-B053-28293FD0BA83}" srcOrd="0" destOrd="0" parTransId="{FD7D727A-139A-48BD-B94F-BA2188C9FC60}" sibTransId="{0DB95B49-BF6A-4C9C-BF5F-38607623CB44}"/>
    <dgm:cxn modelId="{53DECD08-E64A-4A00-9356-3147177CB439}" srcId="{000DD1CB-A312-48D4-93B6-8711DE953822}" destId="{27B9940E-F820-4DB9-989E-FF356EEEDC06}" srcOrd="0" destOrd="0" parTransId="{11B4B0F5-7097-4AE4-8B55-E91B5B84798B}" sibTransId="{004FC568-8966-4806-9B2F-85D958875205}"/>
    <dgm:cxn modelId="{1D88FF15-3EFE-4133-8FD8-AF424D7AFD09}" srcId="{27B9940E-F820-4DB9-989E-FF356EEEDC06}" destId="{758C6AAC-8711-46DC-A6BA-8B9B77EE21D4}" srcOrd="1" destOrd="0" parTransId="{6320D1DA-3E77-4F77-A8F2-58B5AB1E4CBF}" sibTransId="{BBAFE1D0-734F-455D-9F34-8297CA05A80F}"/>
    <dgm:cxn modelId="{9495F46A-0C40-4DAA-A9DF-E4701968AD39}" srcId="{27B9940E-F820-4DB9-989E-FF356EEEDC06}" destId="{E6B484DD-F729-45AE-A0C2-2DC44F3A5531}" srcOrd="2" destOrd="0" parTransId="{72E15E8A-F985-400D-88A4-FFA6AC906A91}" sibTransId="{C9738C24-02DC-490C-8B66-0CD384D855DD}"/>
    <dgm:cxn modelId="{6D044855-119D-4F57-8500-0D436E1CACCD}" type="presOf" srcId="{FD7D727A-139A-48BD-B94F-BA2188C9FC60}" destId="{55F42300-7D26-4296-9496-8CD92EF6A71F}" srcOrd="0" destOrd="0" presId="urn:microsoft.com/office/officeart/2005/8/layout/radial4"/>
    <dgm:cxn modelId="{71D51688-F690-4CB5-B215-FC3C6DEF4945}" type="presOf" srcId="{758C6AAC-8711-46DC-A6BA-8B9B77EE21D4}" destId="{AD4BB23B-FD13-4B11-9C15-45F408D1E615}" srcOrd="0" destOrd="0" presId="urn:microsoft.com/office/officeart/2005/8/layout/radial4"/>
    <dgm:cxn modelId="{DF8D0DA5-2026-4309-A33D-6281D830AD1F}" type="presOf" srcId="{6320D1DA-3E77-4F77-A8F2-58B5AB1E4CBF}" destId="{93722A03-2D8C-492D-AB68-053827C83A08}" srcOrd="0" destOrd="0" presId="urn:microsoft.com/office/officeart/2005/8/layout/radial4"/>
    <dgm:cxn modelId="{BB36E33D-AB62-4335-99ED-E7ACB86B1873}" type="presOf" srcId="{72E15E8A-F985-400D-88A4-FFA6AC906A91}" destId="{BDA647FD-E6B8-441E-B9E4-4733B6421CFE}" srcOrd="0" destOrd="0" presId="urn:microsoft.com/office/officeart/2005/8/layout/radial4"/>
    <dgm:cxn modelId="{CDE11798-D91B-4A09-9A35-B418AF6D9CCE}" type="presParOf" srcId="{A7FC5675-B14C-4C9F-ACB4-B7019DEDDD49}" destId="{C530046F-3DC4-47A1-B23C-A5FDF541B372}" srcOrd="0" destOrd="0" presId="urn:microsoft.com/office/officeart/2005/8/layout/radial4"/>
    <dgm:cxn modelId="{B29A7785-7F9A-44B0-A15F-DFC2C5C3FFC1}" type="presParOf" srcId="{A7FC5675-B14C-4C9F-ACB4-B7019DEDDD49}" destId="{55F42300-7D26-4296-9496-8CD92EF6A71F}" srcOrd="1" destOrd="0" presId="urn:microsoft.com/office/officeart/2005/8/layout/radial4"/>
    <dgm:cxn modelId="{458BF827-99E7-455D-B403-60F938953B60}" type="presParOf" srcId="{A7FC5675-B14C-4C9F-ACB4-B7019DEDDD49}" destId="{2B05C63A-0624-483F-AD9D-50CA06B42ABE}" srcOrd="2" destOrd="0" presId="urn:microsoft.com/office/officeart/2005/8/layout/radial4"/>
    <dgm:cxn modelId="{B6EA8791-6021-4C7E-A493-941E2A8E83C6}" type="presParOf" srcId="{A7FC5675-B14C-4C9F-ACB4-B7019DEDDD49}" destId="{93722A03-2D8C-492D-AB68-053827C83A08}" srcOrd="3" destOrd="0" presId="urn:microsoft.com/office/officeart/2005/8/layout/radial4"/>
    <dgm:cxn modelId="{FECB2E5C-2064-4EB5-92E0-CD051C08EB38}" type="presParOf" srcId="{A7FC5675-B14C-4C9F-ACB4-B7019DEDDD49}" destId="{AD4BB23B-FD13-4B11-9C15-45F408D1E615}" srcOrd="4" destOrd="0" presId="urn:microsoft.com/office/officeart/2005/8/layout/radial4"/>
    <dgm:cxn modelId="{B87FB891-E0A7-4244-8617-B0D497B5B122}" type="presParOf" srcId="{A7FC5675-B14C-4C9F-ACB4-B7019DEDDD49}" destId="{BDA647FD-E6B8-441E-B9E4-4733B6421CFE}" srcOrd="5" destOrd="0" presId="urn:microsoft.com/office/officeart/2005/8/layout/radial4"/>
    <dgm:cxn modelId="{93037E16-3193-4E2D-A896-445CF7650343}" type="presParOf" srcId="{A7FC5675-B14C-4C9F-ACB4-B7019DEDDD49}" destId="{46C30AC6-016A-455E-933A-C9855C3B7771}" srcOrd="6" destOrd="0" presId="urn:microsoft.com/office/officeart/2005/8/layout/radial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076C2E2-2D2C-4BC9-A104-5B09CF5A974A}"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819A935A-DBF8-4E4B-A9B7-5682CD7B7C75}">
      <dgm:prSet phldrT="[Text]" custT="1"/>
      <dgm:spPr/>
      <dgm:t>
        <a:bodyPr/>
        <a:lstStyle/>
        <a:p>
          <a:r>
            <a:rPr lang="ko-KR" altLang="en-US" sz="2000" dirty="0" smtClean="0"/>
            <a:t>만화를 통해 배우는 함흥차사 유래</a:t>
          </a:r>
          <a:endParaRPr lang="en-US" sz="2000" dirty="0"/>
        </a:p>
      </dgm:t>
    </dgm:pt>
    <dgm:pt modelId="{24760045-4444-40C5-A519-DE249C946861}" type="parTrans" cxnId="{C9305999-57BB-4A16-B1EF-84D8FAE1AC15}">
      <dgm:prSet/>
      <dgm:spPr/>
      <dgm:t>
        <a:bodyPr/>
        <a:lstStyle/>
        <a:p>
          <a:endParaRPr lang="en-US"/>
        </a:p>
      </dgm:t>
    </dgm:pt>
    <dgm:pt modelId="{1ED8DA11-3063-444E-94AB-206E969B132E}" type="sibTrans" cxnId="{C9305999-57BB-4A16-B1EF-84D8FAE1AC15}">
      <dgm:prSet/>
      <dgm:spPr/>
      <dgm:t>
        <a:bodyPr/>
        <a:lstStyle/>
        <a:p>
          <a:endParaRPr lang="en-US"/>
        </a:p>
      </dgm:t>
    </dgm:pt>
    <dgm:pt modelId="{D2DD5EB3-2DAE-416C-93B0-2D6F205CE1D2}">
      <dgm:prSet phldrT="[Text]" custT="1"/>
      <dgm:spPr/>
      <dgm:t>
        <a:bodyPr/>
        <a:lstStyle/>
        <a:p>
          <a:r>
            <a:rPr lang="ko-KR" altLang="en-US" sz="2000" dirty="0" smtClean="0"/>
            <a:t>내용 전개 순서 나열 및  메칭</a:t>
          </a:r>
          <a:endParaRPr lang="en-US" sz="2000" dirty="0"/>
        </a:p>
      </dgm:t>
    </dgm:pt>
    <dgm:pt modelId="{092594D9-12E6-4A8D-BC9B-45BE7DA38277}" type="parTrans" cxnId="{17744EE3-D518-42EE-9C65-7E85834A653A}">
      <dgm:prSet/>
      <dgm:spPr/>
      <dgm:t>
        <a:bodyPr/>
        <a:lstStyle/>
        <a:p>
          <a:endParaRPr lang="en-US"/>
        </a:p>
      </dgm:t>
    </dgm:pt>
    <dgm:pt modelId="{CA6D3503-5ED4-41B2-88AF-13AAD361ED08}" type="sibTrans" cxnId="{17744EE3-D518-42EE-9C65-7E85834A653A}">
      <dgm:prSet/>
      <dgm:spPr/>
      <dgm:t>
        <a:bodyPr/>
        <a:lstStyle/>
        <a:p>
          <a:endParaRPr lang="en-US"/>
        </a:p>
      </dgm:t>
    </dgm:pt>
    <dgm:pt modelId="{FEE5ED2F-582C-43EF-9A7C-39B653B29B43}">
      <dgm:prSet custT="1"/>
      <dgm:spPr/>
      <dgm:t>
        <a:bodyPr/>
        <a:lstStyle/>
        <a:p>
          <a:r>
            <a:rPr lang="ko-KR" altLang="en-US" sz="2000" dirty="0" smtClean="0"/>
            <a:t>대화를 통한 </a:t>
          </a:r>
          <a:endParaRPr lang="en-US" altLang="ko-KR" sz="2000" dirty="0" smtClean="0"/>
        </a:p>
        <a:p>
          <a:r>
            <a:rPr lang="ko-KR" altLang="en-US" sz="2000" dirty="0" smtClean="0"/>
            <a:t>뜻 유추</a:t>
          </a:r>
          <a:endParaRPr lang="en-US" sz="2000" dirty="0"/>
        </a:p>
      </dgm:t>
    </dgm:pt>
    <dgm:pt modelId="{C41E0788-859D-4BE3-9C67-27ABDCB78C3C}" type="parTrans" cxnId="{ACB4F9C7-3A34-45AA-ACD7-769F477E16E0}">
      <dgm:prSet/>
      <dgm:spPr/>
      <dgm:t>
        <a:bodyPr/>
        <a:lstStyle/>
        <a:p>
          <a:endParaRPr lang="en-US"/>
        </a:p>
      </dgm:t>
    </dgm:pt>
    <dgm:pt modelId="{222A3D05-57FE-4A02-9232-84EB92B1E6ED}" type="sibTrans" cxnId="{ACB4F9C7-3A34-45AA-ACD7-769F477E16E0}">
      <dgm:prSet/>
      <dgm:spPr/>
      <dgm:t>
        <a:bodyPr/>
        <a:lstStyle/>
        <a:p>
          <a:endParaRPr lang="en-US"/>
        </a:p>
      </dgm:t>
    </dgm:pt>
    <dgm:pt modelId="{AECA2FA7-C808-44DD-84EF-F072FCC8446E}">
      <dgm:prSet custT="1"/>
      <dgm:spPr/>
      <dgm:t>
        <a:bodyPr/>
        <a:lstStyle/>
        <a:p>
          <a:r>
            <a:rPr lang="ko-KR" altLang="en-US" sz="2000" dirty="0" smtClean="0"/>
            <a:t>영상매체</a:t>
          </a:r>
          <a:r>
            <a:rPr lang="en-US" altLang="ko-KR" sz="2000" dirty="0" smtClean="0"/>
            <a:t/>
          </a:r>
          <a:br>
            <a:rPr lang="en-US" altLang="ko-KR" sz="2000" dirty="0" smtClean="0"/>
          </a:br>
          <a:r>
            <a:rPr lang="en-US" sz="2000" dirty="0" smtClean="0"/>
            <a:t>/</a:t>
          </a:r>
          <a:r>
            <a:rPr lang="ko-KR" altLang="en-US" sz="2000" dirty="0" smtClean="0"/>
            <a:t>용의 눈물</a:t>
          </a:r>
          <a:r>
            <a:rPr lang="en-US" altLang="ko-KR" sz="2000" dirty="0" smtClean="0"/>
            <a:t>/</a:t>
          </a:r>
          <a:br>
            <a:rPr lang="en-US" altLang="ko-KR" sz="2000" dirty="0" smtClean="0"/>
          </a:br>
          <a:r>
            <a:rPr lang="ko-KR" altLang="en-US" sz="2000" dirty="0" smtClean="0"/>
            <a:t>함흥 차사</a:t>
          </a:r>
          <a:endParaRPr lang="en-US" sz="2000" dirty="0" smtClean="0"/>
        </a:p>
      </dgm:t>
    </dgm:pt>
    <dgm:pt modelId="{71A9F33E-9AEA-4C7C-8BA1-27A1D9AB415A}" type="parTrans" cxnId="{B1E781B8-F9D6-4B75-8466-527C0E1909E6}">
      <dgm:prSet/>
      <dgm:spPr/>
      <dgm:t>
        <a:bodyPr/>
        <a:lstStyle/>
        <a:p>
          <a:endParaRPr lang="en-US"/>
        </a:p>
      </dgm:t>
    </dgm:pt>
    <dgm:pt modelId="{BD545D34-D1D9-4C93-8784-1C9143EB7B48}" type="sibTrans" cxnId="{B1E781B8-F9D6-4B75-8466-527C0E1909E6}">
      <dgm:prSet/>
      <dgm:spPr/>
      <dgm:t>
        <a:bodyPr/>
        <a:lstStyle/>
        <a:p>
          <a:endParaRPr lang="en-US"/>
        </a:p>
      </dgm:t>
    </dgm:pt>
    <dgm:pt modelId="{4A2F4495-DB4D-43E6-9D4D-59E8EC8D1388}">
      <dgm:prSet custT="1"/>
      <dgm:spPr/>
      <dgm:t>
        <a:bodyPr/>
        <a:lstStyle/>
        <a:p>
          <a:r>
            <a:rPr lang="ko-KR" altLang="en-US" sz="2000" dirty="0" smtClean="0"/>
            <a:t>사자성어를 활용한 </a:t>
          </a:r>
          <a:endParaRPr lang="en-US" altLang="ko-KR" sz="2000" dirty="0" smtClean="0"/>
        </a:p>
        <a:p>
          <a:r>
            <a:rPr lang="ko-KR" altLang="en-US" sz="2000" dirty="0" smtClean="0"/>
            <a:t>대화 완성</a:t>
          </a:r>
          <a:endParaRPr lang="en-US" sz="2000" dirty="0"/>
        </a:p>
      </dgm:t>
    </dgm:pt>
    <dgm:pt modelId="{563302D1-B9E9-4186-A2E1-DC6A3AB4C05F}" type="parTrans" cxnId="{B54F5F5A-86AC-44EE-AD43-11533BAD0363}">
      <dgm:prSet/>
      <dgm:spPr/>
      <dgm:t>
        <a:bodyPr/>
        <a:lstStyle/>
        <a:p>
          <a:endParaRPr lang="en-US"/>
        </a:p>
      </dgm:t>
    </dgm:pt>
    <dgm:pt modelId="{0B41F43B-B544-499A-A58A-CE07A789A4B3}" type="sibTrans" cxnId="{B54F5F5A-86AC-44EE-AD43-11533BAD0363}">
      <dgm:prSet/>
      <dgm:spPr/>
      <dgm:t>
        <a:bodyPr/>
        <a:lstStyle/>
        <a:p>
          <a:endParaRPr lang="en-US"/>
        </a:p>
      </dgm:t>
    </dgm:pt>
    <dgm:pt modelId="{306465DA-CF6A-42F7-AA18-4E7F017116F9}" type="pres">
      <dgm:prSet presAssocID="{8076C2E2-2D2C-4BC9-A104-5B09CF5A974A}" presName="cycle" presStyleCnt="0">
        <dgm:presLayoutVars>
          <dgm:dir/>
          <dgm:resizeHandles val="exact"/>
        </dgm:presLayoutVars>
      </dgm:prSet>
      <dgm:spPr/>
      <dgm:t>
        <a:bodyPr/>
        <a:lstStyle/>
        <a:p>
          <a:endParaRPr lang="en-US"/>
        </a:p>
      </dgm:t>
    </dgm:pt>
    <dgm:pt modelId="{D5CEAD3E-CC8C-4829-8C5C-C3B08A607718}" type="pres">
      <dgm:prSet presAssocID="{FEE5ED2F-582C-43EF-9A7C-39B653B29B43}" presName="node" presStyleLbl="node1" presStyleIdx="0" presStyleCnt="5" custScaleX="169414" custScaleY="123413" custRadScaleRad="88208" custRadScaleInc="9981">
        <dgm:presLayoutVars>
          <dgm:bulletEnabled val="1"/>
        </dgm:presLayoutVars>
      </dgm:prSet>
      <dgm:spPr/>
      <dgm:t>
        <a:bodyPr/>
        <a:lstStyle/>
        <a:p>
          <a:endParaRPr lang="en-US"/>
        </a:p>
      </dgm:t>
    </dgm:pt>
    <dgm:pt modelId="{1435F51D-6C55-43BB-AE23-EF2A40513A0A}" type="pres">
      <dgm:prSet presAssocID="{FEE5ED2F-582C-43EF-9A7C-39B653B29B43}" presName="spNode" presStyleCnt="0"/>
      <dgm:spPr/>
    </dgm:pt>
    <dgm:pt modelId="{07D76475-0213-4819-8F08-A2DBF3089F85}" type="pres">
      <dgm:prSet presAssocID="{222A3D05-57FE-4A02-9232-84EB92B1E6ED}" presName="sibTrans" presStyleLbl="sibTrans1D1" presStyleIdx="0" presStyleCnt="5"/>
      <dgm:spPr/>
      <dgm:t>
        <a:bodyPr/>
        <a:lstStyle/>
        <a:p>
          <a:endParaRPr lang="en-US"/>
        </a:p>
      </dgm:t>
    </dgm:pt>
    <dgm:pt modelId="{0F0ACCD7-0E20-404C-B9A5-3956A94D6618}" type="pres">
      <dgm:prSet presAssocID="{819A935A-DBF8-4E4B-A9B7-5682CD7B7C75}" presName="node" presStyleLbl="node1" presStyleIdx="1" presStyleCnt="5" custScaleX="178272" custScaleY="136561" custRadScaleRad="91685" custRadScaleInc="28431">
        <dgm:presLayoutVars>
          <dgm:bulletEnabled val="1"/>
        </dgm:presLayoutVars>
      </dgm:prSet>
      <dgm:spPr/>
      <dgm:t>
        <a:bodyPr/>
        <a:lstStyle/>
        <a:p>
          <a:endParaRPr lang="en-US"/>
        </a:p>
      </dgm:t>
    </dgm:pt>
    <dgm:pt modelId="{F5C2FA0B-C7CE-42D9-A73F-6B39014BCB89}" type="pres">
      <dgm:prSet presAssocID="{819A935A-DBF8-4E4B-A9B7-5682CD7B7C75}" presName="spNode" presStyleCnt="0"/>
      <dgm:spPr/>
    </dgm:pt>
    <dgm:pt modelId="{17B88FDD-780D-46C7-BE97-D21C71D2A95A}" type="pres">
      <dgm:prSet presAssocID="{1ED8DA11-3063-444E-94AB-206E969B132E}" presName="sibTrans" presStyleLbl="sibTrans1D1" presStyleIdx="1" presStyleCnt="5"/>
      <dgm:spPr/>
      <dgm:t>
        <a:bodyPr/>
        <a:lstStyle/>
        <a:p>
          <a:endParaRPr lang="en-US"/>
        </a:p>
      </dgm:t>
    </dgm:pt>
    <dgm:pt modelId="{CB33EEDD-41E0-458B-8CD3-8F80759B9B9C}" type="pres">
      <dgm:prSet presAssocID="{D2DD5EB3-2DAE-416C-93B0-2D6F205CE1D2}" presName="node" presStyleLbl="node1" presStyleIdx="2" presStyleCnt="5" custScaleX="173085" custRadScaleRad="100922" custRadScaleInc="-84765">
        <dgm:presLayoutVars>
          <dgm:bulletEnabled val="1"/>
        </dgm:presLayoutVars>
      </dgm:prSet>
      <dgm:spPr/>
      <dgm:t>
        <a:bodyPr/>
        <a:lstStyle/>
        <a:p>
          <a:endParaRPr lang="en-US"/>
        </a:p>
      </dgm:t>
    </dgm:pt>
    <dgm:pt modelId="{0D53FB0A-9400-4358-9BFF-90274FDA62BD}" type="pres">
      <dgm:prSet presAssocID="{D2DD5EB3-2DAE-416C-93B0-2D6F205CE1D2}" presName="spNode" presStyleCnt="0"/>
      <dgm:spPr/>
    </dgm:pt>
    <dgm:pt modelId="{DB0B9E2F-5B96-4F24-95C4-E920C710E459}" type="pres">
      <dgm:prSet presAssocID="{CA6D3503-5ED4-41B2-88AF-13AAD361ED08}" presName="sibTrans" presStyleLbl="sibTrans1D1" presStyleIdx="2" presStyleCnt="5"/>
      <dgm:spPr/>
      <dgm:t>
        <a:bodyPr/>
        <a:lstStyle/>
        <a:p>
          <a:endParaRPr lang="en-US"/>
        </a:p>
      </dgm:t>
    </dgm:pt>
    <dgm:pt modelId="{04B497FB-2210-4A45-A079-A10CD6EE7511}" type="pres">
      <dgm:prSet presAssocID="{AECA2FA7-C808-44DD-84EF-F072FCC8446E}" presName="node" presStyleLbl="node1" presStyleIdx="3" presStyleCnt="5" custScaleX="173008" custScaleY="153501" custRadScaleRad="90121" custRadScaleInc="45965">
        <dgm:presLayoutVars>
          <dgm:bulletEnabled val="1"/>
        </dgm:presLayoutVars>
      </dgm:prSet>
      <dgm:spPr/>
      <dgm:t>
        <a:bodyPr/>
        <a:lstStyle/>
        <a:p>
          <a:endParaRPr lang="en-US"/>
        </a:p>
      </dgm:t>
    </dgm:pt>
    <dgm:pt modelId="{73015EDA-409A-47BA-9926-343ED666AFEE}" type="pres">
      <dgm:prSet presAssocID="{AECA2FA7-C808-44DD-84EF-F072FCC8446E}" presName="spNode" presStyleCnt="0"/>
      <dgm:spPr/>
    </dgm:pt>
    <dgm:pt modelId="{54442D0C-8637-466A-B47F-877527876F2F}" type="pres">
      <dgm:prSet presAssocID="{BD545D34-D1D9-4C93-8784-1C9143EB7B48}" presName="sibTrans" presStyleLbl="sibTrans1D1" presStyleIdx="3" presStyleCnt="5"/>
      <dgm:spPr/>
      <dgm:t>
        <a:bodyPr/>
        <a:lstStyle/>
        <a:p>
          <a:endParaRPr lang="en-US"/>
        </a:p>
      </dgm:t>
    </dgm:pt>
    <dgm:pt modelId="{675CFD88-8B26-4EFB-AE9B-2288E5698222}" type="pres">
      <dgm:prSet presAssocID="{4A2F4495-DB4D-43E6-9D4D-59E8EC8D1388}" presName="node" presStyleLbl="node1" presStyleIdx="4" presStyleCnt="5" custScaleX="190435" custScaleY="131388" custRadScaleRad="92779" custRadScaleInc="-25589">
        <dgm:presLayoutVars>
          <dgm:bulletEnabled val="1"/>
        </dgm:presLayoutVars>
      </dgm:prSet>
      <dgm:spPr/>
      <dgm:t>
        <a:bodyPr/>
        <a:lstStyle/>
        <a:p>
          <a:endParaRPr lang="en-US"/>
        </a:p>
      </dgm:t>
    </dgm:pt>
    <dgm:pt modelId="{9A462179-9082-4D9B-BE8F-585409BB98A6}" type="pres">
      <dgm:prSet presAssocID="{4A2F4495-DB4D-43E6-9D4D-59E8EC8D1388}" presName="spNode" presStyleCnt="0"/>
      <dgm:spPr/>
    </dgm:pt>
    <dgm:pt modelId="{688AE417-0B32-4288-B9D4-26448599CC68}" type="pres">
      <dgm:prSet presAssocID="{0B41F43B-B544-499A-A58A-CE07A789A4B3}" presName="sibTrans" presStyleLbl="sibTrans1D1" presStyleIdx="4" presStyleCnt="5"/>
      <dgm:spPr/>
      <dgm:t>
        <a:bodyPr/>
        <a:lstStyle/>
        <a:p>
          <a:endParaRPr lang="en-US"/>
        </a:p>
      </dgm:t>
    </dgm:pt>
  </dgm:ptLst>
  <dgm:cxnLst>
    <dgm:cxn modelId="{686825C2-3F04-4F52-8FE5-CD18AB19EC69}" type="presOf" srcId="{FEE5ED2F-582C-43EF-9A7C-39B653B29B43}" destId="{D5CEAD3E-CC8C-4829-8C5C-C3B08A607718}" srcOrd="0" destOrd="0" presId="urn:microsoft.com/office/officeart/2005/8/layout/cycle5"/>
    <dgm:cxn modelId="{7D651A94-5C89-4503-AF9F-A90FF8C4F8BC}" type="presOf" srcId="{D2DD5EB3-2DAE-416C-93B0-2D6F205CE1D2}" destId="{CB33EEDD-41E0-458B-8CD3-8F80759B9B9C}" srcOrd="0" destOrd="0" presId="urn:microsoft.com/office/officeart/2005/8/layout/cycle5"/>
    <dgm:cxn modelId="{6C0AD355-F5BE-49B0-8489-6D9B6D1B39B3}" type="presOf" srcId="{4A2F4495-DB4D-43E6-9D4D-59E8EC8D1388}" destId="{675CFD88-8B26-4EFB-AE9B-2288E5698222}" srcOrd="0" destOrd="0" presId="urn:microsoft.com/office/officeart/2005/8/layout/cycle5"/>
    <dgm:cxn modelId="{48231C27-9328-48C2-A32F-B2A4AB3778E5}" type="presOf" srcId="{0B41F43B-B544-499A-A58A-CE07A789A4B3}" destId="{688AE417-0B32-4288-B9D4-26448599CC68}" srcOrd="0" destOrd="0" presId="urn:microsoft.com/office/officeart/2005/8/layout/cycle5"/>
    <dgm:cxn modelId="{E363882E-3A85-4BBA-83A2-D6C0CF992DF1}" type="presOf" srcId="{AECA2FA7-C808-44DD-84EF-F072FCC8446E}" destId="{04B497FB-2210-4A45-A079-A10CD6EE7511}" srcOrd="0" destOrd="0" presId="urn:microsoft.com/office/officeart/2005/8/layout/cycle5"/>
    <dgm:cxn modelId="{3F1445D3-5C0A-4AC5-90F0-550AF1D92D77}" type="presOf" srcId="{BD545D34-D1D9-4C93-8784-1C9143EB7B48}" destId="{54442D0C-8637-466A-B47F-877527876F2F}" srcOrd="0" destOrd="0" presId="urn:microsoft.com/office/officeart/2005/8/layout/cycle5"/>
    <dgm:cxn modelId="{B1E781B8-F9D6-4B75-8466-527C0E1909E6}" srcId="{8076C2E2-2D2C-4BC9-A104-5B09CF5A974A}" destId="{AECA2FA7-C808-44DD-84EF-F072FCC8446E}" srcOrd="3" destOrd="0" parTransId="{71A9F33E-9AEA-4C7C-8BA1-27A1D9AB415A}" sibTransId="{BD545D34-D1D9-4C93-8784-1C9143EB7B48}"/>
    <dgm:cxn modelId="{E78F9DD6-B66B-459D-8EA3-45C646068B6A}" type="presOf" srcId="{819A935A-DBF8-4E4B-A9B7-5682CD7B7C75}" destId="{0F0ACCD7-0E20-404C-B9A5-3956A94D6618}" srcOrd="0" destOrd="0" presId="urn:microsoft.com/office/officeart/2005/8/layout/cycle5"/>
    <dgm:cxn modelId="{1C24A18D-536A-4396-869E-947FC8AF5700}" type="presOf" srcId="{1ED8DA11-3063-444E-94AB-206E969B132E}" destId="{17B88FDD-780D-46C7-BE97-D21C71D2A95A}" srcOrd="0" destOrd="0" presId="urn:microsoft.com/office/officeart/2005/8/layout/cycle5"/>
    <dgm:cxn modelId="{17744EE3-D518-42EE-9C65-7E85834A653A}" srcId="{8076C2E2-2D2C-4BC9-A104-5B09CF5A974A}" destId="{D2DD5EB3-2DAE-416C-93B0-2D6F205CE1D2}" srcOrd="2" destOrd="0" parTransId="{092594D9-12E6-4A8D-BC9B-45BE7DA38277}" sibTransId="{CA6D3503-5ED4-41B2-88AF-13AAD361ED08}"/>
    <dgm:cxn modelId="{6CE4649E-0471-4BB7-81D8-B90BE530D083}" type="presOf" srcId="{8076C2E2-2D2C-4BC9-A104-5B09CF5A974A}" destId="{306465DA-CF6A-42F7-AA18-4E7F017116F9}" srcOrd="0" destOrd="0" presId="urn:microsoft.com/office/officeart/2005/8/layout/cycle5"/>
    <dgm:cxn modelId="{707FC395-8972-4E11-8C2A-6AAD6B442B3A}" type="presOf" srcId="{222A3D05-57FE-4A02-9232-84EB92B1E6ED}" destId="{07D76475-0213-4819-8F08-A2DBF3089F85}" srcOrd="0" destOrd="0" presId="urn:microsoft.com/office/officeart/2005/8/layout/cycle5"/>
    <dgm:cxn modelId="{B54F5F5A-86AC-44EE-AD43-11533BAD0363}" srcId="{8076C2E2-2D2C-4BC9-A104-5B09CF5A974A}" destId="{4A2F4495-DB4D-43E6-9D4D-59E8EC8D1388}" srcOrd="4" destOrd="0" parTransId="{563302D1-B9E9-4186-A2E1-DC6A3AB4C05F}" sibTransId="{0B41F43B-B544-499A-A58A-CE07A789A4B3}"/>
    <dgm:cxn modelId="{F1C0B464-EAB7-4942-8E81-FB9D918FB65A}" type="presOf" srcId="{CA6D3503-5ED4-41B2-88AF-13AAD361ED08}" destId="{DB0B9E2F-5B96-4F24-95C4-E920C710E459}" srcOrd="0" destOrd="0" presId="urn:microsoft.com/office/officeart/2005/8/layout/cycle5"/>
    <dgm:cxn modelId="{ACB4F9C7-3A34-45AA-ACD7-769F477E16E0}" srcId="{8076C2E2-2D2C-4BC9-A104-5B09CF5A974A}" destId="{FEE5ED2F-582C-43EF-9A7C-39B653B29B43}" srcOrd="0" destOrd="0" parTransId="{C41E0788-859D-4BE3-9C67-27ABDCB78C3C}" sibTransId="{222A3D05-57FE-4A02-9232-84EB92B1E6ED}"/>
    <dgm:cxn modelId="{C9305999-57BB-4A16-B1EF-84D8FAE1AC15}" srcId="{8076C2E2-2D2C-4BC9-A104-5B09CF5A974A}" destId="{819A935A-DBF8-4E4B-A9B7-5682CD7B7C75}" srcOrd="1" destOrd="0" parTransId="{24760045-4444-40C5-A519-DE249C946861}" sibTransId="{1ED8DA11-3063-444E-94AB-206E969B132E}"/>
    <dgm:cxn modelId="{62543601-CB11-4F5A-8448-55A289A2AFB6}" type="presParOf" srcId="{306465DA-CF6A-42F7-AA18-4E7F017116F9}" destId="{D5CEAD3E-CC8C-4829-8C5C-C3B08A607718}" srcOrd="0" destOrd="0" presId="urn:microsoft.com/office/officeart/2005/8/layout/cycle5"/>
    <dgm:cxn modelId="{93252AD8-9E91-4E61-AD63-3D6E97047663}" type="presParOf" srcId="{306465DA-CF6A-42F7-AA18-4E7F017116F9}" destId="{1435F51D-6C55-43BB-AE23-EF2A40513A0A}" srcOrd="1" destOrd="0" presId="urn:microsoft.com/office/officeart/2005/8/layout/cycle5"/>
    <dgm:cxn modelId="{5768686B-3AD9-4598-BE21-F6A26F30C474}" type="presParOf" srcId="{306465DA-CF6A-42F7-AA18-4E7F017116F9}" destId="{07D76475-0213-4819-8F08-A2DBF3089F85}" srcOrd="2" destOrd="0" presId="urn:microsoft.com/office/officeart/2005/8/layout/cycle5"/>
    <dgm:cxn modelId="{722854F9-9FB0-4A2C-A3F0-FF6AAFA1E0BE}" type="presParOf" srcId="{306465DA-CF6A-42F7-AA18-4E7F017116F9}" destId="{0F0ACCD7-0E20-404C-B9A5-3956A94D6618}" srcOrd="3" destOrd="0" presId="urn:microsoft.com/office/officeart/2005/8/layout/cycle5"/>
    <dgm:cxn modelId="{6000732A-22BF-4F3C-863B-A1FDA467992C}" type="presParOf" srcId="{306465DA-CF6A-42F7-AA18-4E7F017116F9}" destId="{F5C2FA0B-C7CE-42D9-A73F-6B39014BCB89}" srcOrd="4" destOrd="0" presId="urn:microsoft.com/office/officeart/2005/8/layout/cycle5"/>
    <dgm:cxn modelId="{D9638D6C-3DA4-48BE-86AF-8E996A7A1A1D}" type="presParOf" srcId="{306465DA-CF6A-42F7-AA18-4E7F017116F9}" destId="{17B88FDD-780D-46C7-BE97-D21C71D2A95A}" srcOrd="5" destOrd="0" presId="urn:microsoft.com/office/officeart/2005/8/layout/cycle5"/>
    <dgm:cxn modelId="{377F8B9B-2DD1-4C31-8335-7EB85417DCB2}" type="presParOf" srcId="{306465DA-CF6A-42F7-AA18-4E7F017116F9}" destId="{CB33EEDD-41E0-458B-8CD3-8F80759B9B9C}" srcOrd="6" destOrd="0" presId="urn:microsoft.com/office/officeart/2005/8/layout/cycle5"/>
    <dgm:cxn modelId="{D82E6D9B-34C9-44B9-A068-31643461C361}" type="presParOf" srcId="{306465DA-CF6A-42F7-AA18-4E7F017116F9}" destId="{0D53FB0A-9400-4358-9BFF-90274FDA62BD}" srcOrd="7" destOrd="0" presId="urn:microsoft.com/office/officeart/2005/8/layout/cycle5"/>
    <dgm:cxn modelId="{F1E85E34-5F8E-4D3C-B11A-EFBEBFEF8A38}" type="presParOf" srcId="{306465DA-CF6A-42F7-AA18-4E7F017116F9}" destId="{DB0B9E2F-5B96-4F24-95C4-E920C710E459}" srcOrd="8" destOrd="0" presId="urn:microsoft.com/office/officeart/2005/8/layout/cycle5"/>
    <dgm:cxn modelId="{B5906A1F-238F-41D7-B8EE-2E81DF0ADE2C}" type="presParOf" srcId="{306465DA-CF6A-42F7-AA18-4E7F017116F9}" destId="{04B497FB-2210-4A45-A079-A10CD6EE7511}" srcOrd="9" destOrd="0" presId="urn:microsoft.com/office/officeart/2005/8/layout/cycle5"/>
    <dgm:cxn modelId="{43328003-963A-46B8-9BF7-BF1E51A85993}" type="presParOf" srcId="{306465DA-CF6A-42F7-AA18-4E7F017116F9}" destId="{73015EDA-409A-47BA-9926-343ED666AFEE}" srcOrd="10" destOrd="0" presId="urn:microsoft.com/office/officeart/2005/8/layout/cycle5"/>
    <dgm:cxn modelId="{75A6D57A-C773-446D-9478-C570A816A418}" type="presParOf" srcId="{306465DA-CF6A-42F7-AA18-4E7F017116F9}" destId="{54442D0C-8637-466A-B47F-877527876F2F}" srcOrd="11" destOrd="0" presId="urn:microsoft.com/office/officeart/2005/8/layout/cycle5"/>
    <dgm:cxn modelId="{208E30D7-D011-477A-A23E-ECD07AB17EE9}" type="presParOf" srcId="{306465DA-CF6A-42F7-AA18-4E7F017116F9}" destId="{675CFD88-8B26-4EFB-AE9B-2288E5698222}" srcOrd="12" destOrd="0" presId="urn:microsoft.com/office/officeart/2005/8/layout/cycle5"/>
    <dgm:cxn modelId="{606CB031-1E11-4933-BE3C-64465A7B1B7C}" type="presParOf" srcId="{306465DA-CF6A-42F7-AA18-4E7F017116F9}" destId="{9A462179-9082-4D9B-BE8F-585409BB98A6}" srcOrd="13" destOrd="0" presId="urn:microsoft.com/office/officeart/2005/8/layout/cycle5"/>
    <dgm:cxn modelId="{AADB3917-177E-49F8-A05F-6B98812FE182}" type="presParOf" srcId="{306465DA-CF6A-42F7-AA18-4E7F017116F9}" destId="{688AE417-0B32-4288-B9D4-26448599CC68}" srcOrd="14" destOrd="0" presId="urn:microsoft.com/office/officeart/2005/8/layout/cycle5"/>
  </dgm:cxnLst>
  <dgm:bg>
    <a:blipFill>
      <a:blip xmlns:r="http://schemas.openxmlformats.org/officeDocument/2006/relationships" r:embed="rId1"/>
      <a:stretch>
        <a:fillRect/>
      </a:stretch>
    </a:blip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F11D20A-73BD-4A62-906D-41FB59E362BD}">
      <dsp:nvSpPr>
        <dsp:cNvPr id="0" name=""/>
        <dsp:cNvSpPr/>
      </dsp:nvSpPr>
      <dsp:spPr>
        <a:xfrm>
          <a:off x="0" y="312016"/>
          <a:ext cx="8229600" cy="9875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altLang="ko-KR" sz="2400" kern="1200" dirty="0" smtClean="0">
              <a:latin typeface="Batang" pitchFamily="18" charset="-127"/>
              <a:ea typeface="Batang" pitchFamily="18" charset="-127"/>
            </a:rPr>
            <a:t>CBI , </a:t>
          </a:r>
          <a:r>
            <a:rPr lang="ko-KR" altLang="en-US" sz="2400" kern="1200" dirty="0" smtClean="0">
              <a:latin typeface="Batang" pitchFamily="18" charset="-127"/>
              <a:ea typeface="Batang" pitchFamily="18" charset="-127"/>
            </a:rPr>
            <a:t>가장 보편적이며 유용한 고급 언어</a:t>
          </a:r>
          <a:r>
            <a:rPr lang="en-US" sz="2400" kern="1200" dirty="0" smtClean="0">
              <a:latin typeface="Batang" pitchFamily="18" charset="-127"/>
              <a:ea typeface="Batang" pitchFamily="18" charset="-127"/>
            </a:rPr>
            <a:t> </a:t>
          </a:r>
          <a:r>
            <a:rPr lang="ko-KR" altLang="en-US" sz="2400" kern="1200" dirty="0" smtClean="0">
              <a:latin typeface="Batang" pitchFamily="18" charset="-127"/>
              <a:ea typeface="Batang" pitchFamily="18" charset="-127"/>
            </a:rPr>
            <a:t>프로그램로 확인</a:t>
          </a:r>
          <a:endParaRPr lang="en-US" sz="2400" kern="1200" dirty="0">
            <a:latin typeface="Batang" pitchFamily="18" charset="-127"/>
            <a:ea typeface="Batang" pitchFamily="18" charset="-127"/>
          </a:endParaRPr>
        </a:p>
      </dsp:txBody>
      <dsp:txXfrm>
        <a:off x="0" y="312016"/>
        <a:ext cx="8229600" cy="987567"/>
      </dsp:txXfrm>
    </dsp:sp>
    <dsp:sp modelId="{92FBE3E6-EF16-4085-859B-E110D84C7BD0}">
      <dsp:nvSpPr>
        <dsp:cNvPr id="0" name=""/>
        <dsp:cNvSpPr/>
      </dsp:nvSpPr>
      <dsp:spPr>
        <a:xfrm>
          <a:off x="0" y="1486783"/>
          <a:ext cx="8229600" cy="1216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ko-KR" altLang="en-US" sz="2400" kern="1200" dirty="0" smtClean="0">
              <a:latin typeface="Batang" pitchFamily="18" charset="-127"/>
              <a:ea typeface="Batang" pitchFamily="18" charset="-127"/>
            </a:rPr>
            <a:t>대부분의 고급 단계 학습자</a:t>
          </a:r>
          <a:r>
            <a:rPr lang="en-US" altLang="ko-KR" sz="2400" kern="1200" dirty="0" smtClean="0">
              <a:latin typeface="Batang" pitchFamily="18" charset="-127"/>
              <a:ea typeface="Batang" pitchFamily="18" charset="-127"/>
            </a:rPr>
            <a:t>: Heritage learners</a:t>
          </a:r>
        </a:p>
        <a:p>
          <a:pPr lvl="0" algn="l" defTabSz="1066800">
            <a:lnSpc>
              <a:spcPct val="90000"/>
            </a:lnSpc>
            <a:spcBef>
              <a:spcPct val="0"/>
            </a:spcBef>
            <a:spcAft>
              <a:spcPct val="35000"/>
            </a:spcAft>
          </a:pPr>
          <a:r>
            <a:rPr lang="ko-KR" altLang="en-US" sz="2400" kern="1200" dirty="0" smtClean="0">
              <a:latin typeface="Batang" pitchFamily="18" charset="-127"/>
              <a:ea typeface="Batang" pitchFamily="18" charset="-127"/>
            </a:rPr>
            <a:t>언어 교육을 통한 뿌리 찾기</a:t>
          </a:r>
          <a:r>
            <a:rPr lang="en-US" altLang="ko-KR" sz="2400" kern="1200" dirty="0" smtClean="0">
              <a:latin typeface="Batang" pitchFamily="18" charset="-127"/>
              <a:ea typeface="Batang" pitchFamily="18" charset="-127"/>
            </a:rPr>
            <a:t>, </a:t>
          </a:r>
          <a:r>
            <a:rPr lang="ko-KR" altLang="en-US" sz="2400" kern="1200" dirty="0" smtClean="0">
              <a:latin typeface="Batang" pitchFamily="18" charset="-127"/>
              <a:ea typeface="Batang" pitchFamily="18" charset="-127"/>
            </a:rPr>
            <a:t>통합적인 학습 동기와 일치</a:t>
          </a:r>
          <a:endParaRPr lang="en-US" sz="2400" kern="1200" dirty="0">
            <a:latin typeface="Batang" pitchFamily="18" charset="-127"/>
            <a:ea typeface="Batang" pitchFamily="18" charset="-127"/>
          </a:endParaRPr>
        </a:p>
      </dsp:txBody>
      <dsp:txXfrm>
        <a:off x="0" y="1486783"/>
        <a:ext cx="8229600" cy="1216800"/>
      </dsp:txXfrm>
    </dsp:sp>
    <dsp:sp modelId="{2D42BF09-1752-4D3F-8EE3-BEB496BB888F}">
      <dsp:nvSpPr>
        <dsp:cNvPr id="0" name=""/>
        <dsp:cNvSpPr/>
      </dsp:nvSpPr>
      <dsp:spPr>
        <a:xfrm>
          <a:off x="0" y="2890783"/>
          <a:ext cx="8229600" cy="1216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ko-KR" altLang="en-US" sz="2400" kern="1200" dirty="0" smtClean="0">
              <a:latin typeface="Batang" pitchFamily="18" charset="-127"/>
              <a:ea typeface="Batang" pitchFamily="18" charset="-127"/>
            </a:rPr>
            <a:t>내용 학습을 통해 심도있는 문화 및 언어 학습 가능 </a:t>
          </a:r>
          <a:endParaRPr lang="en-US" sz="2400" kern="1200" dirty="0">
            <a:latin typeface="Batang" pitchFamily="18" charset="-127"/>
            <a:ea typeface="Batang" pitchFamily="18" charset="-127"/>
          </a:endParaRPr>
        </a:p>
      </dsp:txBody>
      <dsp:txXfrm>
        <a:off x="0" y="2890783"/>
        <a:ext cx="8229600" cy="121680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DDD4143-D47A-4343-ABB3-843D926BC450}">
      <dsp:nvSpPr>
        <dsp:cNvPr id="0" name=""/>
        <dsp:cNvSpPr/>
      </dsp:nvSpPr>
      <dsp:spPr>
        <a:xfrm>
          <a:off x="0" y="334667"/>
          <a:ext cx="8229600" cy="15038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ko-KR" altLang="en-US" sz="2400" kern="1200" dirty="0" smtClean="0">
              <a:latin typeface="Batang" pitchFamily="18" charset="-127"/>
              <a:ea typeface="Batang" pitchFamily="18" charset="-127"/>
            </a:rPr>
            <a:t>언어에 함축된  역사적 사회적 문화적 의미 분석을 통한</a:t>
          </a:r>
          <a:endParaRPr lang="en-US" altLang="ko-KR" sz="2400" kern="1200" dirty="0" smtClean="0">
            <a:latin typeface="Batang" pitchFamily="18" charset="-127"/>
            <a:ea typeface="Batang" pitchFamily="18" charset="-127"/>
          </a:endParaRPr>
        </a:p>
        <a:p>
          <a:pPr lvl="0" algn="l" defTabSz="1066800">
            <a:lnSpc>
              <a:spcPct val="90000"/>
            </a:lnSpc>
            <a:spcBef>
              <a:spcPct val="0"/>
            </a:spcBef>
            <a:spcAft>
              <a:spcPct val="35000"/>
            </a:spcAft>
          </a:pPr>
          <a:r>
            <a:rPr lang="ko-KR" altLang="en-US" sz="2400" kern="1200" dirty="0" smtClean="0">
              <a:latin typeface="Batang" pitchFamily="18" charset="-127"/>
              <a:ea typeface="Batang" pitchFamily="18" charset="-127"/>
            </a:rPr>
            <a:t>메타 언어적 이해 및 학습 가능</a:t>
          </a:r>
          <a:r>
            <a:rPr lang="en-US" altLang="ko-KR" sz="2400" kern="1200" dirty="0" smtClean="0">
              <a:latin typeface="Batang" pitchFamily="18" charset="-127"/>
              <a:ea typeface="Batang" pitchFamily="18" charset="-127"/>
            </a:rPr>
            <a:t> </a:t>
          </a:r>
          <a:endParaRPr lang="en-US" sz="2400" kern="1200" dirty="0">
            <a:latin typeface="Batang" pitchFamily="18" charset="-127"/>
            <a:ea typeface="Batang" pitchFamily="18" charset="-127"/>
          </a:endParaRPr>
        </a:p>
      </dsp:txBody>
      <dsp:txXfrm>
        <a:off x="0" y="334667"/>
        <a:ext cx="8229600" cy="1503867"/>
      </dsp:txXfrm>
    </dsp:sp>
    <dsp:sp modelId="{69E0B3D1-4E1F-4DD6-95EA-70F5E58EA96E}">
      <dsp:nvSpPr>
        <dsp:cNvPr id="0" name=""/>
        <dsp:cNvSpPr/>
      </dsp:nvSpPr>
      <dsp:spPr>
        <a:xfrm>
          <a:off x="0" y="1976984"/>
          <a:ext cx="8229600" cy="9359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ko-KR" altLang="en-US" sz="2400" kern="1200" dirty="0" smtClean="0">
              <a:latin typeface="Batang" pitchFamily="18" charset="-127"/>
              <a:ea typeface="Batang" pitchFamily="18" charset="-127"/>
            </a:rPr>
            <a:t> 역사 비교 분석을 통한</a:t>
          </a:r>
          <a:r>
            <a:rPr lang="en-US" altLang="ko-KR" sz="2400" kern="1200" dirty="0" smtClean="0">
              <a:latin typeface="Batang" pitchFamily="18" charset="-127"/>
              <a:ea typeface="Batang" pitchFamily="18" charset="-127"/>
            </a:rPr>
            <a:t> </a:t>
          </a:r>
          <a:r>
            <a:rPr lang="ko-KR" altLang="en-US" sz="2400" kern="1200" dirty="0" smtClean="0">
              <a:latin typeface="Batang" pitchFamily="18" charset="-127"/>
              <a:ea typeface="Batang" pitchFamily="18" charset="-127"/>
            </a:rPr>
            <a:t>현대 문화의 비판적 이해   </a:t>
          </a:r>
          <a:endParaRPr lang="en-US" sz="2400" kern="1200" dirty="0">
            <a:latin typeface="Batang" pitchFamily="18" charset="-127"/>
            <a:ea typeface="Batang" pitchFamily="18" charset="-127"/>
          </a:endParaRPr>
        </a:p>
      </dsp:txBody>
      <dsp:txXfrm>
        <a:off x="0" y="1976984"/>
        <a:ext cx="8229600" cy="935999"/>
      </dsp:txXfrm>
    </dsp:sp>
    <dsp:sp modelId="{D091BC83-2B80-4F56-B574-39D35B6B1D9D}">
      <dsp:nvSpPr>
        <dsp:cNvPr id="0" name=""/>
        <dsp:cNvSpPr/>
      </dsp:nvSpPr>
      <dsp:spPr>
        <a:xfrm>
          <a:off x="0" y="3001109"/>
          <a:ext cx="8229600" cy="9359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ko-KR" altLang="en-US" sz="2400" kern="1200" dirty="0" smtClean="0">
              <a:latin typeface="Batang" pitchFamily="18" charset="-127"/>
              <a:ea typeface="Batang" pitchFamily="18" charset="-127"/>
            </a:rPr>
            <a:t>의견과 감정을 표출할 수 있는 풍부한 문화 토론 주제 제공 </a:t>
          </a:r>
          <a:endParaRPr lang="en-US" sz="2400" kern="1200" dirty="0">
            <a:latin typeface="Batang" pitchFamily="18" charset="-127"/>
            <a:ea typeface="Batang" pitchFamily="18" charset="-127"/>
          </a:endParaRPr>
        </a:p>
      </dsp:txBody>
      <dsp:txXfrm>
        <a:off x="0" y="3001109"/>
        <a:ext cx="8229600" cy="935999"/>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E064BCF-34E0-4C38-87F3-8C3C4F5797DD}">
      <dsp:nvSpPr>
        <dsp:cNvPr id="0" name=""/>
        <dsp:cNvSpPr/>
      </dsp:nvSpPr>
      <dsp:spPr>
        <a:xfrm>
          <a:off x="0" y="74137"/>
          <a:ext cx="8229600" cy="89910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ko-KR" altLang="en-US" sz="2400" kern="1200" dirty="0" smtClean="0">
              <a:latin typeface="Batang" pitchFamily="18" charset="-127"/>
              <a:ea typeface="Batang" pitchFamily="18" charset="-127"/>
            </a:rPr>
            <a:t>재밌다</a:t>
          </a:r>
          <a:r>
            <a:rPr lang="en-US" altLang="ko-KR" sz="2400" kern="1200" dirty="0" smtClean="0">
              <a:latin typeface="Batang" pitchFamily="18" charset="-127"/>
              <a:ea typeface="Batang" pitchFamily="18" charset="-127"/>
            </a:rPr>
            <a:t>!  </a:t>
          </a:r>
          <a:r>
            <a:rPr lang="ko-KR" altLang="en-US" sz="2400" kern="1200" dirty="0" smtClean="0">
              <a:latin typeface="Batang" pitchFamily="18" charset="-127"/>
              <a:ea typeface="Batang" pitchFamily="18" charset="-127"/>
            </a:rPr>
            <a:t>흥미 유발</a:t>
          </a:r>
          <a:endParaRPr lang="en-US" sz="2400" kern="1200" dirty="0">
            <a:latin typeface="Batang" pitchFamily="18" charset="-127"/>
            <a:ea typeface="Batang" pitchFamily="18" charset="-127"/>
          </a:endParaRPr>
        </a:p>
      </dsp:txBody>
      <dsp:txXfrm>
        <a:off x="0" y="74137"/>
        <a:ext cx="8229600" cy="899105"/>
      </dsp:txXfrm>
    </dsp:sp>
    <dsp:sp modelId="{9CF0E7DA-6D08-48AE-B36E-821F499C0D97}">
      <dsp:nvSpPr>
        <dsp:cNvPr id="0" name=""/>
        <dsp:cNvSpPr/>
      </dsp:nvSpPr>
      <dsp:spPr>
        <a:xfrm>
          <a:off x="0" y="1140938"/>
          <a:ext cx="8229600" cy="90690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ko-KR" altLang="en-US" sz="2400" kern="1200" dirty="0" smtClean="0">
              <a:latin typeface="Batang" pitchFamily="18" charset="-127"/>
              <a:ea typeface="Batang" pitchFamily="18" charset="-127"/>
            </a:rPr>
            <a:t>직 </a:t>
          </a:r>
          <a:r>
            <a:rPr lang="en-US" altLang="ko-KR" sz="2400" kern="1200" dirty="0" smtClean="0">
              <a:latin typeface="Batang" pitchFamily="18" charset="-127"/>
              <a:ea typeface="Batang" pitchFamily="18" charset="-127"/>
            </a:rPr>
            <a:t>. </a:t>
          </a:r>
          <a:r>
            <a:rPr lang="ko-KR" altLang="en-US" sz="2400" kern="1200" dirty="0" smtClean="0">
              <a:latin typeface="Batang" pitchFamily="18" charset="-127"/>
              <a:ea typeface="Batang" pitchFamily="18" charset="-127"/>
            </a:rPr>
            <a:t>간접적인 실제적 문화 언어체험  가능</a:t>
          </a:r>
          <a:endParaRPr lang="en-US" sz="2400" kern="1200" dirty="0" smtClean="0">
            <a:latin typeface="Batang" pitchFamily="18" charset="-127"/>
            <a:ea typeface="Batang" pitchFamily="18" charset="-127"/>
          </a:endParaRPr>
        </a:p>
      </dsp:txBody>
      <dsp:txXfrm>
        <a:off x="0" y="1140938"/>
        <a:ext cx="8229600" cy="906905"/>
      </dsp:txXfrm>
    </dsp:sp>
    <dsp:sp modelId="{171FC8DB-BE7D-4D1A-8382-464216D4B1A6}">
      <dsp:nvSpPr>
        <dsp:cNvPr id="0" name=""/>
        <dsp:cNvSpPr/>
      </dsp:nvSpPr>
      <dsp:spPr>
        <a:xfrm>
          <a:off x="0" y="2224897"/>
          <a:ext cx="8229600" cy="90719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ko-KR" altLang="en-US" sz="2400" kern="1200" dirty="0" smtClean="0">
              <a:latin typeface="Batang" pitchFamily="18" charset="-127"/>
              <a:ea typeface="Batang" pitchFamily="18" charset="-127"/>
            </a:rPr>
            <a:t>시청각 자료를 통한 다양한 언어 활동 가능</a:t>
          </a:r>
          <a:endParaRPr lang="en-US" sz="2400" kern="1200" dirty="0">
            <a:latin typeface="Batang" pitchFamily="18" charset="-127"/>
            <a:ea typeface="Batang" pitchFamily="18" charset="-127"/>
          </a:endParaRPr>
        </a:p>
      </dsp:txBody>
      <dsp:txXfrm>
        <a:off x="0" y="2224897"/>
        <a:ext cx="8229600" cy="907197"/>
      </dsp:txXfrm>
    </dsp:sp>
    <dsp:sp modelId="{26DC76B3-28C5-44B5-A2A0-5B6781F55BBE}">
      <dsp:nvSpPr>
        <dsp:cNvPr id="0" name=""/>
        <dsp:cNvSpPr/>
      </dsp:nvSpPr>
      <dsp:spPr>
        <a:xfrm>
          <a:off x="0" y="3276600"/>
          <a:ext cx="8229600" cy="9427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ko-KR" altLang="en-US" sz="2400" kern="1200" dirty="0" smtClean="0">
              <a:latin typeface="Batang" pitchFamily="18" charset="-127"/>
              <a:ea typeface="Batang" pitchFamily="18" charset="-127"/>
            </a:rPr>
            <a:t>학습 내용을 보충할 수 있는 </a:t>
          </a:r>
          <a:r>
            <a:rPr lang="en-US" altLang="ko-KR" sz="2400" kern="1200" dirty="0" smtClean="0">
              <a:latin typeface="Batang" pitchFamily="18" charset="-127"/>
              <a:ea typeface="Batang" pitchFamily="18" charset="-127"/>
            </a:rPr>
            <a:t>15</a:t>
          </a:r>
          <a:r>
            <a:rPr lang="ko-KR" altLang="en-US" sz="2400" kern="1200" dirty="0" smtClean="0">
              <a:latin typeface="Batang" pitchFamily="18" charset="-127"/>
              <a:ea typeface="Batang" pitchFamily="18" charset="-127"/>
            </a:rPr>
            <a:t>분 이내 짧은 비디오</a:t>
          </a:r>
          <a:r>
            <a:rPr lang="en-US" altLang="ko-KR" sz="2400" kern="1200" dirty="0" smtClean="0">
              <a:latin typeface="Batang" pitchFamily="18" charset="-127"/>
              <a:ea typeface="Batang" pitchFamily="18" charset="-127"/>
            </a:rPr>
            <a:t> </a:t>
          </a:r>
          <a:r>
            <a:rPr lang="ko-KR" altLang="en-US" sz="2400" kern="1200" dirty="0" smtClean="0">
              <a:latin typeface="Batang" pitchFamily="18" charset="-127"/>
              <a:ea typeface="Batang" pitchFamily="18" charset="-127"/>
            </a:rPr>
            <a:t>편집</a:t>
          </a:r>
          <a:endParaRPr lang="en-US" sz="2400" kern="1200" dirty="0">
            <a:latin typeface="Batang" pitchFamily="18" charset="-127"/>
            <a:ea typeface="Batang" pitchFamily="18" charset="-127"/>
          </a:endParaRPr>
        </a:p>
      </dsp:txBody>
      <dsp:txXfrm>
        <a:off x="0" y="3276600"/>
        <a:ext cx="8229600" cy="942764"/>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ACD768D-366B-4668-9075-FAE0EBC3B8E5}">
      <dsp:nvSpPr>
        <dsp:cNvPr id="0" name=""/>
        <dsp:cNvSpPr/>
      </dsp:nvSpPr>
      <dsp:spPr>
        <a:xfrm>
          <a:off x="0" y="7941"/>
          <a:ext cx="8229600" cy="10108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ko-KR" altLang="en-US" sz="2400" kern="1200" dirty="0" smtClean="0">
              <a:latin typeface="Batang" pitchFamily="18" charset="-127"/>
              <a:ea typeface="Batang" pitchFamily="18" charset="-127"/>
            </a:rPr>
            <a:t>미국 각 대학교 내 한국 프로그램에 대한 증가 </a:t>
          </a:r>
          <a:endParaRPr lang="en-US" sz="2400" kern="1200" dirty="0">
            <a:latin typeface="Batang" pitchFamily="18" charset="-127"/>
            <a:ea typeface="Batang" pitchFamily="18" charset="-127"/>
          </a:endParaRPr>
        </a:p>
      </dsp:txBody>
      <dsp:txXfrm>
        <a:off x="0" y="7941"/>
        <a:ext cx="8229600" cy="1010880"/>
      </dsp:txXfrm>
    </dsp:sp>
    <dsp:sp modelId="{8D1FC85E-9DE1-46B3-8018-C7E1C6A542B7}">
      <dsp:nvSpPr>
        <dsp:cNvPr id="0" name=""/>
        <dsp:cNvSpPr/>
      </dsp:nvSpPr>
      <dsp:spPr>
        <a:xfrm>
          <a:off x="0" y="1174341"/>
          <a:ext cx="8229600" cy="10108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ko-KR" altLang="en-US" sz="2400" kern="1200" dirty="0" smtClean="0">
              <a:latin typeface="Batang" pitchFamily="18" charset="-127"/>
              <a:ea typeface="Batang" pitchFamily="18" charset="-127"/>
            </a:rPr>
            <a:t>고급 교과 과정 개발이 시급 </a:t>
          </a:r>
          <a:endParaRPr lang="en-US" sz="2400" kern="1200" dirty="0" smtClean="0">
            <a:latin typeface="Batang" pitchFamily="18" charset="-127"/>
            <a:ea typeface="Batang" pitchFamily="18" charset="-127"/>
          </a:endParaRPr>
        </a:p>
      </dsp:txBody>
      <dsp:txXfrm>
        <a:off x="0" y="1174341"/>
        <a:ext cx="8229600" cy="1010880"/>
      </dsp:txXfrm>
    </dsp:sp>
    <dsp:sp modelId="{07B51FD7-12B8-4152-A88F-567694103D32}">
      <dsp:nvSpPr>
        <dsp:cNvPr id="0" name=""/>
        <dsp:cNvSpPr/>
      </dsp:nvSpPr>
      <dsp:spPr>
        <a:xfrm>
          <a:off x="0" y="2340741"/>
          <a:ext cx="8229600" cy="10108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ko-KR" altLang="en-US" sz="2400" kern="1200" dirty="0" smtClean="0">
              <a:latin typeface="Batang" pitchFamily="18" charset="-127"/>
              <a:ea typeface="Batang" pitchFamily="18" charset="-127"/>
            </a:rPr>
            <a:t>대부분의 고급 과정 대상자</a:t>
          </a:r>
          <a:r>
            <a:rPr lang="en-US" altLang="ko-KR" sz="2400" kern="1200" dirty="0" smtClean="0">
              <a:latin typeface="Batang" pitchFamily="18" charset="-127"/>
              <a:ea typeface="Batang" pitchFamily="18" charset="-127"/>
            </a:rPr>
            <a:t>: </a:t>
          </a:r>
          <a:r>
            <a:rPr lang="ko-KR" altLang="en-US" sz="2400" kern="1200" dirty="0" smtClean="0">
              <a:solidFill>
                <a:srgbClr val="FFC000"/>
              </a:solidFill>
              <a:latin typeface="Batang" pitchFamily="18" charset="-127"/>
              <a:ea typeface="Batang" pitchFamily="18" charset="-127"/>
            </a:rPr>
            <a:t>한국계 미국인</a:t>
          </a:r>
          <a:r>
            <a:rPr lang="en-US" altLang="ko-KR" sz="2400" kern="1200" dirty="0" smtClean="0">
              <a:solidFill>
                <a:srgbClr val="FFC000"/>
              </a:solidFill>
              <a:latin typeface="Batang" pitchFamily="18" charset="-127"/>
              <a:ea typeface="Batang" pitchFamily="18" charset="-127"/>
            </a:rPr>
            <a:t>/</a:t>
          </a:r>
          <a:r>
            <a:rPr lang="ko-KR" altLang="en-US" sz="2400" kern="1200" dirty="0" smtClean="0">
              <a:solidFill>
                <a:srgbClr val="FFC000"/>
              </a:solidFill>
              <a:latin typeface="Batang" pitchFamily="18" charset="-127"/>
              <a:ea typeface="Batang" pitchFamily="18" charset="-127"/>
            </a:rPr>
            <a:t>교포</a:t>
          </a:r>
          <a:endParaRPr lang="en-US" sz="2400" kern="1200" dirty="0" smtClean="0">
            <a:solidFill>
              <a:srgbClr val="FFC000"/>
            </a:solidFill>
            <a:latin typeface="Batang" pitchFamily="18" charset="-127"/>
            <a:ea typeface="Batang" pitchFamily="18" charset="-127"/>
          </a:endParaRPr>
        </a:p>
      </dsp:txBody>
      <dsp:txXfrm>
        <a:off x="0" y="2340741"/>
        <a:ext cx="8229600" cy="1010880"/>
      </dsp:txXfrm>
    </dsp:sp>
    <dsp:sp modelId="{47C69459-CC09-4C77-A17E-D19BE9C573E7}">
      <dsp:nvSpPr>
        <dsp:cNvPr id="0" name=""/>
        <dsp:cNvSpPr/>
      </dsp:nvSpPr>
      <dsp:spPr>
        <a:xfrm>
          <a:off x="0" y="3507141"/>
          <a:ext cx="8229600" cy="10108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ko-KR" altLang="en-US" sz="2400" kern="1200" dirty="0" smtClean="0">
              <a:latin typeface="Batang" pitchFamily="18" charset="-127"/>
              <a:ea typeface="Batang" pitchFamily="18" charset="-127"/>
            </a:rPr>
            <a:t>학습자의 만족을 높이기 위한 교과 과정 연구 필요</a:t>
          </a:r>
          <a:endParaRPr lang="en-US" sz="2400" kern="1200" dirty="0" smtClean="0">
            <a:solidFill>
              <a:srgbClr val="FFC000"/>
            </a:solidFill>
            <a:latin typeface="Batang" pitchFamily="18" charset="-127"/>
            <a:ea typeface="Batang" pitchFamily="18" charset="-127"/>
          </a:endParaRPr>
        </a:p>
      </dsp:txBody>
      <dsp:txXfrm>
        <a:off x="0" y="3507141"/>
        <a:ext cx="8229600" cy="1010880"/>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EADFCDD-85F2-4539-AE06-258AD6B8B143}">
      <dsp:nvSpPr>
        <dsp:cNvPr id="0" name=""/>
        <dsp:cNvSpPr/>
      </dsp:nvSpPr>
      <dsp:spPr>
        <a:xfrm rot="21300000">
          <a:off x="18760" y="2587366"/>
          <a:ext cx="5677479" cy="678379"/>
        </a:xfrm>
        <a:prstGeom prst="mathMinus">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dsp:style>
    </dsp:sp>
    <dsp:sp modelId="{C58D522A-9D47-4182-B62B-16C9F6A4D5B6}">
      <dsp:nvSpPr>
        <dsp:cNvPr id="0" name=""/>
        <dsp:cNvSpPr/>
      </dsp:nvSpPr>
      <dsp:spPr>
        <a:xfrm>
          <a:off x="685800" y="292655"/>
          <a:ext cx="1714500" cy="2341245"/>
        </a:xfrm>
        <a:prstGeom prst="downArrow">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260C7C1C-D3E4-4511-97A7-696F4F1241F0}">
      <dsp:nvSpPr>
        <dsp:cNvPr id="0" name=""/>
        <dsp:cNvSpPr/>
      </dsp:nvSpPr>
      <dsp:spPr>
        <a:xfrm>
          <a:off x="2857499" y="336554"/>
          <a:ext cx="2171700" cy="17851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472" tIns="220472" rIns="220472" bIns="220472" numCol="1" spcCol="1270" anchor="ctr" anchorCtr="0">
          <a:noAutofit/>
        </a:bodyPr>
        <a:lstStyle/>
        <a:p>
          <a:pPr lvl="0" algn="ctr" defTabSz="1377950">
            <a:lnSpc>
              <a:spcPct val="90000"/>
            </a:lnSpc>
            <a:spcBef>
              <a:spcPct val="0"/>
            </a:spcBef>
            <a:spcAft>
              <a:spcPct val="35000"/>
            </a:spcAft>
          </a:pPr>
          <a:r>
            <a:rPr lang="ko-KR" altLang="en-US" sz="3100" b="0" kern="1200" dirty="0" smtClean="0">
              <a:latin typeface="Batang" pitchFamily="18" charset="-127"/>
              <a:ea typeface="Batang" pitchFamily="18" charset="-127"/>
            </a:rPr>
            <a:t>심도 있는 문화학습</a:t>
          </a:r>
          <a:endParaRPr lang="en-US" sz="3100" b="0" kern="1200" dirty="0">
            <a:latin typeface="Batang" pitchFamily="18" charset="-127"/>
            <a:ea typeface="Batang" pitchFamily="18" charset="-127"/>
          </a:endParaRPr>
        </a:p>
      </dsp:txBody>
      <dsp:txXfrm>
        <a:off x="2857499" y="336554"/>
        <a:ext cx="2171700" cy="1785198"/>
      </dsp:txXfrm>
    </dsp:sp>
    <dsp:sp modelId="{06306856-AEFC-4BA1-847C-F04E5286AAA0}">
      <dsp:nvSpPr>
        <dsp:cNvPr id="0" name=""/>
        <dsp:cNvSpPr/>
      </dsp:nvSpPr>
      <dsp:spPr>
        <a:xfrm>
          <a:off x="3314699" y="3219212"/>
          <a:ext cx="1714500" cy="2341245"/>
        </a:xfrm>
        <a:prstGeom prst="upArrow">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C27CA557-1D24-47D1-B677-06AE849F5DA5}">
      <dsp:nvSpPr>
        <dsp:cNvPr id="0" name=""/>
        <dsp:cNvSpPr/>
      </dsp:nvSpPr>
      <dsp:spPr>
        <a:xfrm>
          <a:off x="495303" y="3394805"/>
          <a:ext cx="2552693" cy="24583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472" tIns="220472" rIns="220472" bIns="220472" numCol="1" spcCol="1270" anchor="ctr" anchorCtr="0">
          <a:noAutofit/>
        </a:bodyPr>
        <a:lstStyle/>
        <a:p>
          <a:pPr lvl="0" algn="ctr" defTabSz="1377950">
            <a:lnSpc>
              <a:spcPct val="90000"/>
            </a:lnSpc>
            <a:spcBef>
              <a:spcPct val="0"/>
            </a:spcBef>
            <a:spcAft>
              <a:spcPct val="35000"/>
            </a:spcAft>
          </a:pPr>
          <a:r>
            <a:rPr lang="ko-KR" altLang="en-US" sz="3100" b="0" kern="1200" dirty="0" smtClean="0">
              <a:latin typeface="Batang" pitchFamily="18" charset="-127"/>
              <a:ea typeface="Batang" pitchFamily="18" charset="-127"/>
            </a:rPr>
            <a:t>고급 수준의 한국어 학습 </a:t>
          </a:r>
          <a:endParaRPr lang="en-US" sz="3100" b="0" kern="1200" dirty="0">
            <a:latin typeface="Batang" pitchFamily="18" charset="-127"/>
            <a:ea typeface="Batang" pitchFamily="18" charset="-127"/>
          </a:endParaRPr>
        </a:p>
      </dsp:txBody>
      <dsp:txXfrm>
        <a:off x="495303" y="3394805"/>
        <a:ext cx="2552693" cy="2458307"/>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B96F5AC-7F3D-47A6-A987-FFCF50060843}">
      <dsp:nvSpPr>
        <dsp:cNvPr id="0" name=""/>
        <dsp:cNvSpPr/>
      </dsp:nvSpPr>
      <dsp:spPr>
        <a:xfrm rot="16200000">
          <a:off x="515" y="496466"/>
          <a:ext cx="3990230" cy="3990230"/>
        </a:xfrm>
        <a:prstGeom prst="downArrow">
          <a:avLst>
            <a:gd name="adj1" fmla="val 50000"/>
            <a:gd name="adj2" fmla="val 35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62280" tIns="462280" rIns="462280" bIns="462280" numCol="1" spcCol="1270" anchor="ctr" anchorCtr="0">
          <a:noAutofit/>
        </a:bodyPr>
        <a:lstStyle/>
        <a:p>
          <a:pPr lvl="0" algn="ctr" defTabSz="2889250">
            <a:lnSpc>
              <a:spcPct val="90000"/>
            </a:lnSpc>
            <a:spcBef>
              <a:spcPct val="0"/>
            </a:spcBef>
            <a:spcAft>
              <a:spcPct val="35000"/>
            </a:spcAft>
          </a:pPr>
          <a:r>
            <a:rPr lang="ko-KR" altLang="en-US" sz="6500" kern="1200" dirty="0" smtClean="0">
              <a:latin typeface="Batang" pitchFamily="18" charset="-127"/>
              <a:ea typeface="Batang" pitchFamily="18" charset="-127"/>
            </a:rPr>
            <a:t>전통 </a:t>
          </a:r>
          <a:endParaRPr lang="en-US" sz="6500" kern="1200" dirty="0">
            <a:latin typeface="Batang" pitchFamily="18" charset="-127"/>
            <a:ea typeface="Batang" pitchFamily="18" charset="-127"/>
          </a:endParaRPr>
        </a:p>
      </dsp:txBody>
      <dsp:txXfrm rot="16200000">
        <a:off x="515" y="496466"/>
        <a:ext cx="3990230" cy="3990230"/>
      </dsp:txXfrm>
    </dsp:sp>
    <dsp:sp modelId="{F3B72D6D-083B-4959-B86D-5C271B9EA67F}">
      <dsp:nvSpPr>
        <dsp:cNvPr id="0" name=""/>
        <dsp:cNvSpPr/>
      </dsp:nvSpPr>
      <dsp:spPr>
        <a:xfrm rot="5400000">
          <a:off x="4190991" y="457222"/>
          <a:ext cx="3990230" cy="3990230"/>
        </a:xfrm>
        <a:prstGeom prst="downArrow">
          <a:avLst>
            <a:gd name="adj1" fmla="val 50000"/>
            <a:gd name="adj2" fmla="val 35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62280" tIns="462280" rIns="462280" bIns="462280" numCol="1" spcCol="1270" anchor="ctr" anchorCtr="0">
          <a:noAutofit/>
        </a:bodyPr>
        <a:lstStyle/>
        <a:p>
          <a:pPr lvl="0" algn="ctr" defTabSz="2889250">
            <a:lnSpc>
              <a:spcPct val="90000"/>
            </a:lnSpc>
            <a:spcBef>
              <a:spcPct val="0"/>
            </a:spcBef>
            <a:spcAft>
              <a:spcPct val="35000"/>
            </a:spcAft>
          </a:pPr>
          <a:r>
            <a:rPr lang="ko-KR" altLang="en-US" sz="6500" kern="1200" dirty="0" smtClean="0">
              <a:latin typeface="Batang" pitchFamily="18" charset="-127"/>
              <a:ea typeface="Batang" pitchFamily="18" charset="-127"/>
            </a:rPr>
            <a:t>현대</a:t>
          </a:r>
          <a:endParaRPr lang="en-US" sz="6500" kern="1200" dirty="0">
            <a:latin typeface="Batang" pitchFamily="18" charset="-127"/>
            <a:ea typeface="Batang" pitchFamily="18" charset="-127"/>
          </a:endParaRPr>
        </a:p>
      </dsp:txBody>
      <dsp:txXfrm rot="5400000">
        <a:off x="4190991" y="457222"/>
        <a:ext cx="3990230" cy="3990230"/>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530046F-3DC4-47A1-B23C-A5FDF541B372}">
      <dsp:nvSpPr>
        <dsp:cNvPr id="0" name=""/>
        <dsp:cNvSpPr/>
      </dsp:nvSpPr>
      <dsp:spPr>
        <a:xfrm>
          <a:off x="3048013" y="2462374"/>
          <a:ext cx="2063588" cy="2063588"/>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endParaRPr lang="en-US" sz="6500" kern="1200" dirty="0"/>
        </a:p>
      </dsp:txBody>
      <dsp:txXfrm>
        <a:off x="3048013" y="2462374"/>
        <a:ext cx="2063588" cy="2063588"/>
      </dsp:txXfrm>
    </dsp:sp>
    <dsp:sp modelId="{55F42300-7D26-4296-9496-8CD92EF6A71F}">
      <dsp:nvSpPr>
        <dsp:cNvPr id="0" name=""/>
        <dsp:cNvSpPr/>
      </dsp:nvSpPr>
      <dsp:spPr>
        <a:xfrm rot="12779459">
          <a:off x="1525364" y="2108055"/>
          <a:ext cx="1744504" cy="58812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B05C63A-0624-483F-AD9D-50CA06B42ABE}">
      <dsp:nvSpPr>
        <dsp:cNvPr id="0" name=""/>
        <dsp:cNvSpPr/>
      </dsp:nvSpPr>
      <dsp:spPr>
        <a:xfrm>
          <a:off x="685805" y="1143006"/>
          <a:ext cx="1960408" cy="1568327"/>
        </a:xfrm>
        <a:prstGeom prst="roundRect">
          <a:avLst>
            <a:gd name="adj" fmla="val 10000"/>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lvl="0" algn="ctr" defTabSz="2889250">
            <a:lnSpc>
              <a:spcPct val="90000"/>
            </a:lnSpc>
            <a:spcBef>
              <a:spcPct val="0"/>
            </a:spcBef>
            <a:spcAft>
              <a:spcPct val="35000"/>
            </a:spcAft>
          </a:pPr>
          <a:endParaRPr lang="en-US" sz="6500" kern="1200" dirty="0"/>
        </a:p>
      </dsp:txBody>
      <dsp:txXfrm>
        <a:off x="685805" y="1143006"/>
        <a:ext cx="1960408" cy="1568327"/>
      </dsp:txXfrm>
    </dsp:sp>
    <dsp:sp modelId="{93722A03-2D8C-492D-AB68-053827C83A08}">
      <dsp:nvSpPr>
        <dsp:cNvPr id="0" name=""/>
        <dsp:cNvSpPr/>
      </dsp:nvSpPr>
      <dsp:spPr>
        <a:xfrm rot="16244400">
          <a:off x="3311890" y="1283532"/>
          <a:ext cx="1585344" cy="58812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D4BB23B-FD13-4B11-9C15-45F408D1E615}">
      <dsp:nvSpPr>
        <dsp:cNvPr id="0" name=""/>
        <dsp:cNvSpPr/>
      </dsp:nvSpPr>
      <dsp:spPr>
        <a:xfrm>
          <a:off x="3134595" y="824"/>
          <a:ext cx="1960408" cy="1568327"/>
        </a:xfrm>
        <a:prstGeom prst="roundRect">
          <a:avLst>
            <a:gd name="adj" fmla="val 10000"/>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lvl="0" algn="ctr" defTabSz="2889250">
            <a:lnSpc>
              <a:spcPct val="90000"/>
            </a:lnSpc>
            <a:spcBef>
              <a:spcPct val="0"/>
            </a:spcBef>
            <a:spcAft>
              <a:spcPct val="35000"/>
            </a:spcAft>
          </a:pPr>
          <a:endParaRPr lang="en-US" sz="6500" kern="1200" dirty="0"/>
        </a:p>
      </dsp:txBody>
      <dsp:txXfrm>
        <a:off x="3134595" y="824"/>
        <a:ext cx="1960408" cy="1568327"/>
      </dsp:txXfrm>
    </dsp:sp>
    <dsp:sp modelId="{BDA647FD-E6B8-441E-B9E4-4733B6421CFE}">
      <dsp:nvSpPr>
        <dsp:cNvPr id="0" name=""/>
        <dsp:cNvSpPr/>
      </dsp:nvSpPr>
      <dsp:spPr>
        <a:xfrm rot="19774943">
          <a:off x="4935908" y="2166881"/>
          <a:ext cx="1807499" cy="58812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6C30AC6-016A-455E-933A-C9855C3B7771}">
      <dsp:nvSpPr>
        <dsp:cNvPr id="0" name=""/>
        <dsp:cNvSpPr/>
      </dsp:nvSpPr>
      <dsp:spPr>
        <a:xfrm>
          <a:off x="5638809" y="1219212"/>
          <a:ext cx="1960408" cy="1568327"/>
        </a:xfrm>
        <a:prstGeom prst="roundRect">
          <a:avLst>
            <a:gd name="adj" fmla="val 10000"/>
          </a:avLst>
        </a:prstGeom>
        <a:blipFill rotWithShape="0">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lvl="0" algn="ctr" defTabSz="2889250">
            <a:lnSpc>
              <a:spcPct val="90000"/>
            </a:lnSpc>
            <a:spcBef>
              <a:spcPct val="0"/>
            </a:spcBef>
            <a:spcAft>
              <a:spcPct val="35000"/>
            </a:spcAft>
          </a:pPr>
          <a:endParaRPr lang="en-US" sz="6500" kern="1200" dirty="0"/>
        </a:p>
      </dsp:txBody>
      <dsp:txXfrm>
        <a:off x="5638809" y="1219212"/>
        <a:ext cx="1960408" cy="1568327"/>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5CEAD3E-CC8C-4829-8C5C-C3B08A607718}">
      <dsp:nvSpPr>
        <dsp:cNvPr id="0" name=""/>
        <dsp:cNvSpPr/>
      </dsp:nvSpPr>
      <dsp:spPr>
        <a:xfrm>
          <a:off x="2971799" y="76191"/>
          <a:ext cx="2518835" cy="119268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o-KR" altLang="en-US" sz="2000" kern="1200" dirty="0" smtClean="0"/>
            <a:t>대화를 통한 </a:t>
          </a:r>
          <a:endParaRPr lang="en-US" altLang="ko-KR" sz="2000" kern="1200" dirty="0" smtClean="0"/>
        </a:p>
        <a:p>
          <a:pPr lvl="0" algn="ctr" defTabSz="889000">
            <a:lnSpc>
              <a:spcPct val="90000"/>
            </a:lnSpc>
            <a:spcBef>
              <a:spcPct val="0"/>
            </a:spcBef>
            <a:spcAft>
              <a:spcPct val="35000"/>
            </a:spcAft>
          </a:pPr>
          <a:r>
            <a:rPr lang="ko-KR" altLang="en-US" sz="2000" kern="1200" dirty="0" smtClean="0"/>
            <a:t>뜻 유추</a:t>
          </a:r>
          <a:endParaRPr lang="en-US" sz="2000" kern="1200" dirty="0"/>
        </a:p>
      </dsp:txBody>
      <dsp:txXfrm>
        <a:off x="2971799" y="76191"/>
        <a:ext cx="2518835" cy="1192682"/>
      </dsp:txXfrm>
    </dsp:sp>
    <dsp:sp modelId="{07D76475-0213-4819-8F08-A2DBF3089F85}">
      <dsp:nvSpPr>
        <dsp:cNvPr id="0" name=""/>
        <dsp:cNvSpPr/>
      </dsp:nvSpPr>
      <dsp:spPr>
        <a:xfrm>
          <a:off x="2579134" y="1021653"/>
          <a:ext cx="3862868" cy="3862868"/>
        </a:xfrm>
        <a:custGeom>
          <a:avLst/>
          <a:gdLst/>
          <a:ahLst/>
          <a:cxnLst/>
          <a:rect l="0" t="0" r="0" b="0"/>
          <a:pathLst>
            <a:path>
              <a:moveTo>
                <a:pt x="2910334" y="266444"/>
              </a:moveTo>
              <a:arcTo wR="1931434" hR="1931434" stAng="18027158" swAng="206190"/>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0F0ACCD7-0E20-404C-B9A5-3956A94D6618}">
      <dsp:nvSpPr>
        <dsp:cNvPr id="0" name=""/>
        <dsp:cNvSpPr/>
      </dsp:nvSpPr>
      <dsp:spPr>
        <a:xfrm>
          <a:off x="4571992" y="1371603"/>
          <a:ext cx="2650535" cy="131974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o-KR" altLang="en-US" sz="2000" kern="1200" dirty="0" smtClean="0"/>
            <a:t>만화를 통해 배우는 함흥차사 유래</a:t>
          </a:r>
          <a:endParaRPr lang="en-US" sz="2000" kern="1200" dirty="0"/>
        </a:p>
      </dsp:txBody>
      <dsp:txXfrm>
        <a:off x="4571992" y="1371603"/>
        <a:ext cx="2650535" cy="1319746"/>
      </dsp:txXfrm>
    </dsp:sp>
    <dsp:sp modelId="{17B88FDD-780D-46C7-BE97-D21C71D2A95A}">
      <dsp:nvSpPr>
        <dsp:cNvPr id="0" name=""/>
        <dsp:cNvSpPr/>
      </dsp:nvSpPr>
      <dsp:spPr>
        <a:xfrm>
          <a:off x="2242046" y="1621072"/>
          <a:ext cx="3862868" cy="3862868"/>
        </a:xfrm>
        <a:custGeom>
          <a:avLst/>
          <a:gdLst/>
          <a:ahLst/>
          <a:cxnLst/>
          <a:rect l="0" t="0" r="0" b="0"/>
          <a:pathLst>
            <a:path>
              <a:moveTo>
                <a:pt x="3686380" y="1124836"/>
              </a:moveTo>
              <a:arcTo wR="1931434" hR="1931434" stAng="20118951" swAng="323556"/>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CB33EEDD-41E0-458B-8CD3-8F80759B9B9C}">
      <dsp:nvSpPr>
        <dsp:cNvPr id="0" name=""/>
        <dsp:cNvSpPr/>
      </dsp:nvSpPr>
      <dsp:spPr>
        <a:xfrm>
          <a:off x="4495804" y="2971807"/>
          <a:ext cx="2573415"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o-KR" altLang="en-US" sz="2000" kern="1200" dirty="0" smtClean="0"/>
            <a:t>내용 전개 순서 나열 및  메칭</a:t>
          </a:r>
          <a:endParaRPr lang="en-US" sz="2000" kern="1200" dirty="0"/>
        </a:p>
      </dsp:txBody>
      <dsp:txXfrm>
        <a:off x="4495804" y="2971807"/>
        <a:ext cx="2573415" cy="966415"/>
      </dsp:txXfrm>
    </dsp:sp>
    <dsp:sp modelId="{DB0B9E2F-5B96-4F24-95C4-E920C710E459}">
      <dsp:nvSpPr>
        <dsp:cNvPr id="0" name=""/>
        <dsp:cNvSpPr/>
      </dsp:nvSpPr>
      <dsp:spPr>
        <a:xfrm>
          <a:off x="2536951" y="275240"/>
          <a:ext cx="3862868" cy="3862868"/>
        </a:xfrm>
        <a:custGeom>
          <a:avLst/>
          <a:gdLst/>
          <a:ahLst/>
          <a:cxnLst/>
          <a:rect l="0" t="0" r="0" b="0"/>
          <a:pathLst>
            <a:path>
              <a:moveTo>
                <a:pt x="2572486" y="3753380"/>
              </a:moveTo>
              <a:arcTo wR="1931434" hR="1931434" stAng="4236933" swAng="1277079"/>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04B497FB-2210-4A45-A079-A10CD6EE7511}">
      <dsp:nvSpPr>
        <dsp:cNvPr id="0" name=""/>
        <dsp:cNvSpPr/>
      </dsp:nvSpPr>
      <dsp:spPr>
        <a:xfrm>
          <a:off x="1600205" y="2819397"/>
          <a:ext cx="2572270" cy="148345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o-KR" altLang="en-US" sz="2000" kern="1200" dirty="0" smtClean="0"/>
            <a:t>영상매체</a:t>
          </a:r>
          <a:r>
            <a:rPr lang="en-US" altLang="ko-KR" sz="2000" kern="1200" dirty="0" smtClean="0"/>
            <a:t/>
          </a:r>
          <a:br>
            <a:rPr lang="en-US" altLang="ko-KR" sz="2000" kern="1200" dirty="0" smtClean="0"/>
          </a:br>
          <a:r>
            <a:rPr lang="en-US" sz="2000" kern="1200" dirty="0" smtClean="0"/>
            <a:t>/</a:t>
          </a:r>
          <a:r>
            <a:rPr lang="ko-KR" altLang="en-US" sz="2000" kern="1200" dirty="0" smtClean="0"/>
            <a:t>용의 눈물</a:t>
          </a:r>
          <a:r>
            <a:rPr lang="en-US" altLang="ko-KR" sz="2000" kern="1200" dirty="0" smtClean="0"/>
            <a:t>/</a:t>
          </a:r>
          <a:br>
            <a:rPr lang="en-US" altLang="ko-KR" sz="2000" kern="1200" dirty="0" smtClean="0"/>
          </a:br>
          <a:r>
            <a:rPr lang="ko-KR" altLang="en-US" sz="2000" kern="1200" dirty="0" smtClean="0"/>
            <a:t>함흥 차사</a:t>
          </a:r>
          <a:endParaRPr lang="en-US" sz="2000" kern="1200" dirty="0" smtClean="0"/>
        </a:p>
      </dsp:txBody>
      <dsp:txXfrm>
        <a:off x="1600205" y="2819397"/>
        <a:ext cx="2572270" cy="1483457"/>
      </dsp:txXfrm>
    </dsp:sp>
    <dsp:sp modelId="{54442D0C-8637-466A-B47F-877527876F2F}">
      <dsp:nvSpPr>
        <dsp:cNvPr id="0" name=""/>
        <dsp:cNvSpPr/>
      </dsp:nvSpPr>
      <dsp:spPr>
        <a:xfrm>
          <a:off x="2225869" y="-64658"/>
          <a:ext cx="3862868" cy="3862868"/>
        </a:xfrm>
        <a:custGeom>
          <a:avLst/>
          <a:gdLst/>
          <a:ahLst/>
          <a:cxnLst/>
          <a:rect l="0" t="0" r="0" b="0"/>
          <a:pathLst>
            <a:path>
              <a:moveTo>
                <a:pt x="231987" y="2849213"/>
              </a:moveTo>
              <a:arcTo wR="1931434" hR="1931434" stAng="9097734" swAng="212798"/>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675CFD88-8B26-4EFB-AE9B-2288E5698222}">
      <dsp:nvSpPr>
        <dsp:cNvPr id="0" name=""/>
        <dsp:cNvSpPr/>
      </dsp:nvSpPr>
      <dsp:spPr>
        <a:xfrm>
          <a:off x="990602" y="1371601"/>
          <a:ext cx="2831374" cy="126975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o-KR" altLang="en-US" sz="2000" kern="1200" dirty="0" smtClean="0"/>
            <a:t>사자성어를 활용한 </a:t>
          </a:r>
          <a:endParaRPr lang="en-US" altLang="ko-KR" sz="2000" kern="1200" dirty="0" smtClean="0"/>
        </a:p>
        <a:p>
          <a:pPr lvl="0" algn="ctr" defTabSz="889000">
            <a:lnSpc>
              <a:spcPct val="90000"/>
            </a:lnSpc>
            <a:spcBef>
              <a:spcPct val="0"/>
            </a:spcBef>
            <a:spcAft>
              <a:spcPct val="35000"/>
            </a:spcAft>
          </a:pPr>
          <a:r>
            <a:rPr lang="ko-KR" altLang="en-US" sz="2000" kern="1200" dirty="0" smtClean="0"/>
            <a:t>대화 완성</a:t>
          </a:r>
          <a:endParaRPr lang="en-US" sz="2000" kern="1200" dirty="0"/>
        </a:p>
      </dsp:txBody>
      <dsp:txXfrm>
        <a:off x="990602" y="1371601"/>
        <a:ext cx="2831374" cy="1269753"/>
      </dsp:txXfrm>
    </dsp:sp>
    <dsp:sp modelId="{688AE417-0B32-4288-B9D4-26448599CC68}">
      <dsp:nvSpPr>
        <dsp:cNvPr id="0" name=""/>
        <dsp:cNvSpPr/>
      </dsp:nvSpPr>
      <dsp:spPr>
        <a:xfrm>
          <a:off x="2029860" y="881070"/>
          <a:ext cx="3862868" cy="3862868"/>
        </a:xfrm>
        <a:custGeom>
          <a:avLst/>
          <a:gdLst/>
          <a:ahLst/>
          <a:cxnLst/>
          <a:rect l="0" t="0" r="0" b="0"/>
          <a:pathLst>
            <a:path>
              <a:moveTo>
                <a:pt x="701098" y="442571"/>
              </a:moveTo>
              <a:arcTo wR="1931434" hR="1931434" stAng="13825864" swAng="394045"/>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24C36A-8627-4D61-97DC-635606325775}" type="datetimeFigureOut">
              <a:rPr lang="en-US" smtClean="0"/>
              <a:pPr/>
              <a:t>6/30/2012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6D4E2A-5256-4772-9C45-5925F91012E6}" type="slidenum">
              <a:rPr lang="en-US" smtClean="0"/>
              <a:pPr/>
              <a:t>‹#›</a:t>
            </a:fld>
            <a:endParaRPr lang="en-US"/>
          </a:p>
        </p:txBody>
      </p:sp>
    </p:spTree>
    <p:extLst>
      <p:ext uri="{BB962C8B-B14F-4D97-AF65-F5344CB8AC3E}">
        <p14:creationId xmlns:p14="http://schemas.microsoft.com/office/powerpoint/2010/main" xmlns="" val="7992736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o-KR" altLang="en-US" sz="1200" kern="1200" dirty="0" smtClean="0">
                <a:solidFill>
                  <a:schemeClr val="tx1"/>
                </a:solidFill>
                <a:latin typeface="+mn-lt"/>
                <a:ea typeface="+mn-ea"/>
                <a:cs typeface="+mn-cs"/>
              </a:rPr>
              <a:t>영상 매체를 통해 배우는 한국</a:t>
            </a:r>
            <a:r>
              <a:rPr lang="ko-KR" altLang="en-US" sz="1200" kern="1200" baseline="0" dirty="0" smtClean="0">
                <a:solidFill>
                  <a:schemeClr val="tx1"/>
                </a:solidFill>
                <a:latin typeface="+mn-lt"/>
                <a:ea typeface="+mn-ea"/>
                <a:cs typeface="+mn-cs"/>
              </a:rPr>
              <a:t> 역사와 한국어 고급 과정 개발 이란 주제로 발표할 </a:t>
            </a:r>
            <a:r>
              <a:rPr lang="en-US" altLang="ko-KR" sz="1200" kern="1200" baseline="0" dirty="0" smtClean="0">
                <a:solidFill>
                  <a:schemeClr val="tx1"/>
                </a:solidFill>
                <a:latin typeface="+mn-lt"/>
                <a:ea typeface="+mn-ea"/>
                <a:cs typeface="+mn-cs"/>
              </a:rPr>
              <a:t>University of Oregon</a:t>
            </a:r>
            <a:r>
              <a:rPr lang="ko-KR" altLang="en-US" sz="1200" kern="1200" baseline="0" dirty="0" smtClean="0">
                <a:solidFill>
                  <a:schemeClr val="tx1"/>
                </a:solidFill>
                <a:latin typeface="+mn-lt"/>
                <a:ea typeface="+mn-ea"/>
                <a:cs typeface="+mn-cs"/>
              </a:rPr>
              <a:t>에서 온 김 선영이라고 합니다</a:t>
            </a:r>
            <a:r>
              <a:rPr lang="en-US" altLang="ko-KR" sz="1200" kern="1200" baseline="0" dirty="0" smtClean="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ko-KR" altLang="en-US" sz="1200" kern="1200" baseline="0" dirty="0" smtClean="0">
                <a:solidFill>
                  <a:schemeClr val="tx1"/>
                </a:solidFill>
                <a:latin typeface="+mn-lt"/>
                <a:ea typeface="+mn-ea"/>
                <a:cs typeface="+mn-cs"/>
              </a:rPr>
              <a:t>한국어</a:t>
            </a:r>
            <a:endParaRPr lang="en-US" altLang="ko-KR"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Content based instruction  </a:t>
            </a:r>
            <a:r>
              <a:rPr lang="ko-KR" altLang="en-US" sz="1200" kern="1200" baseline="0" dirty="0" smtClean="0">
                <a:solidFill>
                  <a:schemeClr val="tx1"/>
                </a:solidFill>
                <a:latin typeface="+mn-lt"/>
                <a:ea typeface="+mn-ea"/>
                <a:cs typeface="+mn-cs"/>
              </a:rPr>
              <a:t>역사 학습과 한국어를 동시에 배울 수 있는 고급 교과 과정이고요</a:t>
            </a:r>
            <a:r>
              <a:rPr lang="en-US" altLang="ko-KR" sz="1200" kern="1200" baseline="0" dirty="0" smtClean="0">
                <a:solidFill>
                  <a:schemeClr val="tx1"/>
                </a:solidFill>
                <a:latin typeface="+mn-lt"/>
                <a:ea typeface="+mn-ea"/>
                <a:cs typeface="+mn-cs"/>
              </a:rPr>
              <a:t>. </a:t>
            </a:r>
            <a:r>
              <a:rPr lang="ko-KR" altLang="en-US" sz="1200" kern="1200" baseline="0" dirty="0" smtClean="0">
                <a:solidFill>
                  <a:schemeClr val="tx1"/>
                </a:solidFill>
                <a:latin typeface="+mn-lt"/>
                <a:ea typeface="+mn-ea"/>
                <a:cs typeface="+mn-cs"/>
              </a:rPr>
              <a:t>주로 학습 자료료 영상 매체를 사용하는데 그 중점을 두고 있습니다</a:t>
            </a:r>
            <a:r>
              <a:rPr lang="en-US" altLang="ko-KR" sz="1200" kern="1200" baseline="0" dirty="0" smtClean="0">
                <a:solidFill>
                  <a:schemeClr val="tx1"/>
                </a:solidFill>
                <a:latin typeface="+mn-lt"/>
                <a:ea typeface="+mn-ea"/>
                <a:cs typeface="+mn-cs"/>
              </a:rPr>
              <a:t>. </a:t>
            </a:r>
            <a:r>
              <a:rPr lang="ko-KR" altLang="en-US" sz="1200" kern="1200" baseline="0" dirty="0" smtClean="0">
                <a:solidFill>
                  <a:schemeClr val="tx1"/>
                </a:solidFill>
                <a:latin typeface="+mn-lt"/>
                <a:ea typeface="+mn-ea"/>
                <a:cs typeface="+mn-cs"/>
              </a:rPr>
              <a:t>그 학습 대상자</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86D4E2A-5256-4772-9C45-5925F91012E6}"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ko-KR" altLang="en-US" dirty="0" smtClean="0"/>
              <a:t>연구 부분 </a:t>
            </a:r>
            <a:endParaRPr lang="en-US" dirty="0"/>
          </a:p>
        </p:txBody>
      </p:sp>
      <p:sp>
        <p:nvSpPr>
          <p:cNvPr id="4" name="Slide Number Placeholder 3"/>
          <p:cNvSpPr>
            <a:spLocks noGrp="1"/>
          </p:cNvSpPr>
          <p:nvPr>
            <p:ph type="sldNum" sz="quarter" idx="10"/>
          </p:nvPr>
        </p:nvSpPr>
        <p:spPr/>
        <p:txBody>
          <a:bodyPr/>
          <a:lstStyle/>
          <a:p>
            <a:fld id="{186D4E2A-5256-4772-9C45-5925F91012E6}"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ko-KR" altLang="en-US" dirty="0" smtClean="0"/>
              <a:t>발표 내용으로는 먼저 간략히 이 교과과정을 개발하게 된 주요 연구 동기에 대한 간단한 연구 조사와 교과 과정 개발 및 활동 자료를 예로 보여드리고 그것에 대한 평가도 간단히 소개해 보겠습니다</a:t>
            </a:r>
            <a:r>
              <a:rPr lang="en-US" altLang="ko-KR" dirty="0" smtClean="0"/>
              <a:t>. </a:t>
            </a:r>
            <a:endParaRPr lang="en-US" dirty="0"/>
          </a:p>
        </p:txBody>
      </p:sp>
      <p:sp>
        <p:nvSpPr>
          <p:cNvPr id="4" name="Slide Number Placeholder 3"/>
          <p:cNvSpPr>
            <a:spLocks noGrp="1"/>
          </p:cNvSpPr>
          <p:nvPr>
            <p:ph type="sldNum" sz="quarter" idx="10"/>
          </p:nvPr>
        </p:nvSpPr>
        <p:spPr/>
        <p:txBody>
          <a:bodyPr/>
          <a:lstStyle/>
          <a:p>
            <a:fld id="{186D4E2A-5256-4772-9C45-5925F91012E6}"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CBI</a:t>
            </a:r>
            <a:r>
              <a:rPr lang="en-US" sz="1200" kern="1200" baseline="0" dirty="0" smtClean="0">
                <a:solidFill>
                  <a:schemeClr val="tx1"/>
                </a:solidFill>
                <a:latin typeface="+mn-lt"/>
                <a:ea typeface="+mn-ea"/>
                <a:cs typeface="+mn-cs"/>
              </a:rPr>
              <a:t> </a:t>
            </a:r>
            <a:r>
              <a:rPr lang="ko-KR" altLang="en-US" sz="1200" kern="1200" baseline="0" dirty="0" smtClean="0">
                <a:solidFill>
                  <a:schemeClr val="tx1"/>
                </a:solidFill>
                <a:latin typeface="+mn-lt"/>
                <a:ea typeface="+mn-ea"/>
                <a:cs typeface="+mn-cs"/>
              </a:rPr>
              <a:t>즉 특정 교과 과정을 통해 배우는 한국어는 특히 이민 </a:t>
            </a:r>
            <a:r>
              <a:rPr lang="en-US" altLang="ko-KR" sz="1200" kern="1200" baseline="0" dirty="0" smtClean="0">
                <a:solidFill>
                  <a:schemeClr val="tx1"/>
                </a:solidFill>
                <a:latin typeface="+mn-lt"/>
                <a:ea typeface="+mn-ea"/>
                <a:cs typeface="+mn-cs"/>
              </a:rPr>
              <a:t>2,3</a:t>
            </a:r>
            <a:r>
              <a:rPr lang="ko-KR" altLang="en-US" sz="1200" kern="1200" baseline="0" dirty="0" smtClean="0">
                <a:solidFill>
                  <a:schemeClr val="tx1"/>
                </a:solidFill>
                <a:latin typeface="+mn-lt"/>
                <a:ea typeface="+mn-ea"/>
                <a:cs typeface="+mn-cs"/>
              </a:rPr>
              <a:t>세들을 위한 심도있는 문화 언어 교과 과정으로도 이미 확인</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86D4E2A-5256-4772-9C45-5925F91012E6}" type="slidenum">
              <a:rPr lang="en-US" smtClean="0"/>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o-KR" altLang="en-US" sz="1200" kern="1200" dirty="0" smtClean="0">
                <a:solidFill>
                  <a:schemeClr val="tx1"/>
                </a:solidFill>
                <a:latin typeface="+mn-lt"/>
                <a:ea typeface="+mn-ea"/>
                <a:cs typeface="+mn-cs"/>
              </a:rPr>
              <a:t>왜 그 중에서 역사를 선택했냐라는 질문에 있어서는 </a:t>
            </a: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There are many</a:t>
            </a:r>
            <a:r>
              <a:rPr lang="en-US" sz="1200" kern="1200" baseline="0" dirty="0" smtClean="0">
                <a:solidFill>
                  <a:schemeClr val="tx1"/>
                </a:solidFill>
                <a:latin typeface="+mn-lt"/>
                <a:ea typeface="+mn-ea"/>
                <a:cs typeface="+mn-cs"/>
              </a:rPr>
              <a:t> studies proved the benefits of historical content based language learning, I will just quickly introduce three major reasons,. </a:t>
            </a:r>
            <a:r>
              <a:rPr lang="en-US" sz="1200" kern="1200" dirty="0" smtClean="0">
                <a:solidFill>
                  <a:schemeClr val="tx1"/>
                </a:solidFill>
                <a:latin typeface="+mn-lt"/>
                <a:ea typeface="+mn-ea"/>
                <a:cs typeface="+mn-cs"/>
              </a:rPr>
              <a:t>Teaching historical content with a linguistic analysis helps to rise learners’ meta-linguistic awareness while they enhance both language and history knowledge.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Bringing historical content into a language classroom helps students not only to generate their own critical thoughts and emotions but also to understand the target culture more deeply (</a:t>
            </a:r>
            <a:r>
              <a:rPr lang="en-US" sz="1200" kern="1200" dirty="0" err="1" smtClean="0">
                <a:solidFill>
                  <a:schemeClr val="tx1"/>
                </a:solidFill>
                <a:latin typeface="+mn-lt"/>
                <a:ea typeface="+mn-ea"/>
                <a:cs typeface="+mn-cs"/>
              </a:rPr>
              <a:t>Achugar</a:t>
            </a:r>
            <a:r>
              <a:rPr lang="en-US" sz="1200" kern="1200" dirty="0" smtClean="0">
                <a:solidFill>
                  <a:schemeClr val="tx1"/>
                </a:solidFill>
                <a:latin typeface="+mn-lt"/>
                <a:ea typeface="+mn-ea"/>
                <a:cs typeface="+mn-cs"/>
              </a:rPr>
              <a:t>, 2009; </a:t>
            </a:r>
            <a:r>
              <a:rPr lang="en-US" sz="1200" kern="1200" dirty="0" err="1" smtClean="0">
                <a:solidFill>
                  <a:schemeClr val="tx1"/>
                </a:solidFill>
                <a:latin typeface="+mn-lt"/>
                <a:ea typeface="+mn-ea"/>
                <a:cs typeface="+mn-cs"/>
              </a:rPr>
              <a:t>Lazer</a:t>
            </a:r>
            <a:r>
              <a:rPr lang="en-US" sz="1200" kern="1200" dirty="0" smtClean="0">
                <a:solidFill>
                  <a:schemeClr val="tx1"/>
                </a:solidFill>
                <a:latin typeface="+mn-lt"/>
                <a:ea typeface="+mn-ea"/>
                <a:cs typeface="+mn-cs"/>
              </a:rPr>
              <a:t>, 1993).</a:t>
            </a:r>
          </a:p>
          <a:p>
            <a:endParaRPr lang="en-US" baseline="0" dirty="0" smtClean="0"/>
          </a:p>
          <a:p>
            <a:r>
              <a:rPr lang="en-US" baseline="0" dirty="0" smtClean="0"/>
              <a:t>I will show an example </a:t>
            </a:r>
            <a:r>
              <a:rPr lang="en-US" baseline="0" dirty="0" err="1" smtClean="0"/>
              <a:t>activitu</a:t>
            </a:r>
            <a:r>
              <a:rPr lang="en-US" baseline="0" dirty="0" smtClean="0"/>
              <a:t> how I used the historical visual materials from this perspective later. </a:t>
            </a:r>
          </a:p>
          <a:p>
            <a:endParaRPr lang="en-US" dirty="0"/>
          </a:p>
        </p:txBody>
      </p:sp>
      <p:sp>
        <p:nvSpPr>
          <p:cNvPr id="4" name="Slide Number Placeholder 3"/>
          <p:cNvSpPr>
            <a:spLocks noGrp="1"/>
          </p:cNvSpPr>
          <p:nvPr>
            <p:ph type="sldNum" sz="quarter" idx="10"/>
          </p:nvPr>
        </p:nvSpPr>
        <p:spPr/>
        <p:txBody>
          <a:bodyPr/>
          <a:lstStyle/>
          <a:p>
            <a:fld id="{186D4E2A-5256-4772-9C45-5925F91012E6}"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History</a:t>
            </a:r>
            <a:r>
              <a:rPr lang="en-US" baseline="0" dirty="0" smtClean="0"/>
              <a:t> can be boring subject</a:t>
            </a:r>
            <a:endParaRPr lang="en-US" dirty="0"/>
          </a:p>
        </p:txBody>
      </p:sp>
      <p:sp>
        <p:nvSpPr>
          <p:cNvPr id="4" name="Slide Number Placeholder 3"/>
          <p:cNvSpPr>
            <a:spLocks noGrp="1"/>
          </p:cNvSpPr>
          <p:nvPr>
            <p:ph type="sldNum" sz="quarter" idx="10"/>
          </p:nvPr>
        </p:nvSpPr>
        <p:spPr/>
        <p:txBody>
          <a:bodyPr/>
          <a:lstStyle/>
          <a:p>
            <a:fld id="{186D4E2A-5256-4772-9C45-5925F91012E6}"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ko-KR" altLang="en-US" dirty="0" smtClean="0"/>
              <a:t>이런 학습 대상자들의 학습 동기</a:t>
            </a:r>
            <a:r>
              <a:rPr lang="en-US" altLang="ko-KR" dirty="0" smtClean="0"/>
              <a:t>, </a:t>
            </a:r>
            <a:r>
              <a:rPr lang="ko-KR" altLang="en-US" dirty="0" smtClean="0"/>
              <a:t>필요</a:t>
            </a:r>
            <a:r>
              <a:rPr lang="en-US" altLang="ko-KR" dirty="0" smtClean="0"/>
              <a:t>, </a:t>
            </a:r>
            <a:r>
              <a:rPr lang="ko-KR" altLang="en-US" dirty="0" smtClean="0"/>
              <a:t>요구에 만족되는 교과 과정을 선택하게 되었습니다</a:t>
            </a:r>
            <a:r>
              <a:rPr lang="en-US" altLang="ko-KR" dirty="0" smtClean="0"/>
              <a:t>. </a:t>
            </a:r>
            <a:endParaRPr lang="en-US" dirty="0"/>
          </a:p>
        </p:txBody>
      </p:sp>
      <p:sp>
        <p:nvSpPr>
          <p:cNvPr id="4" name="Slide Number Placeholder 3"/>
          <p:cNvSpPr>
            <a:spLocks noGrp="1"/>
          </p:cNvSpPr>
          <p:nvPr>
            <p:ph type="sldNum" sz="quarter" idx="10"/>
          </p:nvPr>
        </p:nvSpPr>
        <p:spPr/>
        <p:txBody>
          <a:bodyPr/>
          <a:lstStyle/>
          <a:p>
            <a:fld id="{186D4E2A-5256-4772-9C45-5925F91012E6}"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 </a:t>
            </a:r>
            <a:r>
              <a:rPr lang="ko-KR" altLang="en-US" baseline="0" dirty="0" smtClean="0"/>
              <a:t>학습 목표는 </a:t>
            </a:r>
            <a:r>
              <a:rPr lang="en-US" altLang="ko-KR" baseline="0" dirty="0" smtClean="0"/>
              <a:t>. </a:t>
            </a:r>
            <a:r>
              <a:rPr lang="ko-KR" altLang="en-US" baseline="0" dirty="0" smtClean="0"/>
              <a:t>한국 역사 수업을 통해 심도있는 문화 학습 및 고급 수준의 언어 학습을 이루는데 그 목적을 두고 있습니다</a:t>
            </a:r>
            <a:r>
              <a:rPr lang="en-US" altLang="ko-KR" baseline="0" dirty="0" smtClean="0"/>
              <a:t>. </a:t>
            </a:r>
            <a:endParaRPr lang="en-US" dirty="0" smtClean="0"/>
          </a:p>
        </p:txBody>
      </p:sp>
      <p:sp>
        <p:nvSpPr>
          <p:cNvPr id="4" name="Slide Number Placeholder 3"/>
          <p:cNvSpPr>
            <a:spLocks noGrp="1"/>
          </p:cNvSpPr>
          <p:nvPr>
            <p:ph type="sldNum" sz="quarter" idx="10"/>
          </p:nvPr>
        </p:nvSpPr>
        <p:spPr/>
        <p:txBody>
          <a:bodyPr/>
          <a:lstStyle/>
          <a:p>
            <a:fld id="{186D4E2A-5256-4772-9C45-5925F91012E6}" type="slidenum">
              <a:rPr lang="en-US" smtClean="0"/>
              <a:pPr/>
              <a:t>10</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The </a:t>
            </a:r>
            <a:r>
              <a:rPr lang="en-US" sz="1200" dirty="0" err="1" smtClean="0"/>
              <a:t>Joseon's</a:t>
            </a:r>
            <a:r>
              <a:rPr lang="en-US" sz="1200" dirty="0" smtClean="0"/>
              <a:t> rule has left a substantial legacy on the modern face of Korea; much of modern Korean etiquette, cultural norms, societal attitudes towards current issues, and even the modern Korean language and its dialects stem from the traditional thought patterns that originated from this period &lt;wikipedia.com&gt;</a:t>
            </a:r>
            <a:endParaRPr lang="en-US" sz="1200" dirty="0" smtClean="0">
              <a:solidFill>
                <a:srgbClr val="FF0000"/>
              </a:solidFill>
            </a:endParaRPr>
          </a:p>
          <a:p>
            <a:endParaRPr lang="en-US" dirty="0"/>
          </a:p>
        </p:txBody>
      </p:sp>
      <p:sp>
        <p:nvSpPr>
          <p:cNvPr id="4" name="Slide Number Placeholder 3"/>
          <p:cNvSpPr>
            <a:spLocks noGrp="1"/>
          </p:cNvSpPr>
          <p:nvPr>
            <p:ph type="sldNum" sz="quarter" idx="10"/>
          </p:nvPr>
        </p:nvSpPr>
        <p:spPr/>
        <p:txBody>
          <a:bodyPr/>
          <a:lstStyle/>
          <a:p>
            <a:fld id="{186D4E2A-5256-4772-9C45-5925F91012E6}" type="slidenum">
              <a:rPr lang="en-US" smtClean="0"/>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ko-KR" altLang="en-US" dirty="0" smtClean="0"/>
              <a:t>전통 역사에 중점을 맞추기 보다는 전통 문화가 현대에 어떤 영향을 미쳤는지에 대한 비교 연구가 학습의 중요한 부분이 됩니다</a:t>
            </a:r>
            <a:r>
              <a:rPr lang="en-US" altLang="ko-KR" dirty="0" smtClean="0"/>
              <a:t>. </a:t>
            </a:r>
            <a:endParaRPr lang="en-US" dirty="0"/>
          </a:p>
        </p:txBody>
      </p:sp>
      <p:sp>
        <p:nvSpPr>
          <p:cNvPr id="4" name="Slide Number Placeholder 3"/>
          <p:cNvSpPr>
            <a:spLocks noGrp="1"/>
          </p:cNvSpPr>
          <p:nvPr>
            <p:ph type="sldNum" sz="quarter" idx="10"/>
          </p:nvPr>
        </p:nvSpPr>
        <p:spPr/>
        <p:txBody>
          <a:bodyPr/>
          <a:lstStyle/>
          <a:p>
            <a:fld id="{186D4E2A-5256-4772-9C45-5925F91012E6}" type="slidenum">
              <a:rPr lang="en-US" smtClean="0"/>
              <a:pPr/>
              <a:t>12</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By using visual</a:t>
            </a:r>
            <a:r>
              <a:rPr lang="en-US" sz="1200" kern="1200" baseline="0" dirty="0" smtClean="0">
                <a:solidFill>
                  <a:schemeClr val="tx1"/>
                </a:solidFill>
                <a:latin typeface="+mn-lt"/>
                <a:ea typeface="+mn-ea"/>
                <a:cs typeface="+mn-cs"/>
              </a:rPr>
              <a:t> media</a:t>
            </a:r>
            <a:r>
              <a:rPr lang="en-US" sz="1200" kern="1200" dirty="0" smtClean="0">
                <a:solidFill>
                  <a:schemeClr val="tx1"/>
                </a:solidFill>
                <a:latin typeface="+mn-lt"/>
                <a:ea typeface="+mn-ea"/>
                <a:cs typeface="+mn-cs"/>
              </a:rPr>
              <a:t> will motivate the learners as well as create an opportunity for them to participate in all four integrated language skills through various language activities. Based on the result</a:t>
            </a:r>
            <a:r>
              <a:rPr lang="en-US" sz="1200" kern="1200" baseline="0" dirty="0" smtClean="0">
                <a:solidFill>
                  <a:schemeClr val="tx1"/>
                </a:solidFill>
                <a:latin typeface="+mn-lt"/>
                <a:ea typeface="+mn-ea"/>
                <a:cs typeface="+mn-cs"/>
              </a:rPr>
              <a:t> of the interview with instructor</a:t>
            </a:r>
          </a:p>
          <a:p>
            <a:r>
              <a:rPr lang="en-US" sz="1200" kern="1200" baseline="0" dirty="0" smtClean="0">
                <a:solidFill>
                  <a:schemeClr val="tx1"/>
                </a:solidFill>
                <a:latin typeface="+mn-lt"/>
                <a:ea typeface="+mn-ea"/>
                <a:cs typeface="+mn-cs"/>
              </a:rPr>
              <a:t>All the visual materials are selected based on the theme that was chosen according to the survey. Based on the result of the interview with instructor,  All of the four instructors I interviewed recommended to use the visual materials for the purpose of the lesson. It is important set the goal of using the visual materials before implementing the activities.  </a:t>
            </a:r>
            <a:endParaRPr lang="en-US" dirty="0"/>
          </a:p>
        </p:txBody>
      </p:sp>
      <p:sp>
        <p:nvSpPr>
          <p:cNvPr id="4" name="Slide Number Placeholder 3"/>
          <p:cNvSpPr>
            <a:spLocks noGrp="1"/>
          </p:cNvSpPr>
          <p:nvPr>
            <p:ph type="sldNum" sz="quarter" idx="10"/>
          </p:nvPr>
        </p:nvSpPr>
        <p:spPr/>
        <p:txBody>
          <a:bodyPr/>
          <a:lstStyle/>
          <a:p>
            <a:fld id="{186D4E2A-5256-4772-9C45-5925F91012E6}" type="slidenum">
              <a:rPr lang="en-US" smtClean="0"/>
              <a:pPr/>
              <a:t>13</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ko-KR" altLang="en-US" sz="1200" kern="1200" dirty="0" smtClean="0">
                <a:solidFill>
                  <a:schemeClr val="tx1"/>
                </a:solidFill>
                <a:latin typeface="+mn-lt"/>
                <a:ea typeface="+mn-ea"/>
                <a:cs typeface="+mn-cs"/>
              </a:rPr>
              <a:t>첫 두주는 </a:t>
            </a:r>
            <a:r>
              <a:rPr lang="en-US" sz="1200" kern="1200" dirty="0" smtClean="0">
                <a:solidFill>
                  <a:schemeClr val="tx1"/>
                </a:solidFill>
                <a:latin typeface="+mn-lt"/>
                <a:ea typeface="+mn-ea"/>
                <a:cs typeface="+mn-cs"/>
              </a:rPr>
              <a:t>The first and second week offers the historical context for the beginning rise of the Joseon Dynasty by introducing four major historical figures (Tajo Lee, </a:t>
            </a:r>
            <a:r>
              <a:rPr lang="en-US" sz="1200" kern="1200" dirty="0" err="1" smtClean="0">
                <a:solidFill>
                  <a:schemeClr val="tx1"/>
                </a:solidFill>
                <a:latin typeface="+mn-lt"/>
                <a:ea typeface="+mn-ea"/>
                <a:cs typeface="+mn-cs"/>
              </a:rPr>
              <a:t>SungKye</a:t>
            </a:r>
            <a:r>
              <a:rPr lang="en-US" sz="1200" kern="1200" dirty="0" smtClean="0">
                <a:solidFill>
                  <a:schemeClr val="tx1"/>
                </a:solidFill>
                <a:latin typeface="+mn-lt"/>
                <a:ea typeface="+mn-ea"/>
                <a:cs typeface="+mn-cs"/>
              </a:rPr>
              <a:t> Lee; </a:t>
            </a:r>
            <a:r>
              <a:rPr lang="en-US" sz="1200" kern="1200" dirty="0" err="1" smtClean="0">
                <a:solidFill>
                  <a:schemeClr val="tx1"/>
                </a:solidFill>
                <a:latin typeface="+mn-lt"/>
                <a:ea typeface="+mn-ea"/>
                <a:cs typeface="+mn-cs"/>
              </a:rPr>
              <a:t>Tajong</a:t>
            </a:r>
            <a:r>
              <a:rPr lang="en-US" sz="1200" kern="1200" dirty="0" smtClean="0">
                <a:solidFill>
                  <a:schemeClr val="tx1"/>
                </a:solidFill>
                <a:latin typeface="+mn-lt"/>
                <a:ea typeface="+mn-ea"/>
                <a:cs typeface="+mn-cs"/>
              </a:rPr>
              <a:t> Lee, </a:t>
            </a:r>
            <a:r>
              <a:rPr lang="en-US" sz="1200" kern="1200" dirty="0" err="1" smtClean="0">
                <a:solidFill>
                  <a:schemeClr val="tx1"/>
                </a:solidFill>
                <a:latin typeface="+mn-lt"/>
                <a:ea typeface="+mn-ea"/>
                <a:cs typeface="+mn-cs"/>
              </a:rPr>
              <a:t>BangWon</a:t>
            </a:r>
            <a:r>
              <a:rPr lang="en-US" sz="1200" kern="1200" dirty="0" smtClean="0">
                <a:solidFill>
                  <a:schemeClr val="tx1"/>
                </a:solidFill>
                <a:latin typeface="+mn-lt"/>
                <a:ea typeface="+mn-ea"/>
                <a:cs typeface="+mn-cs"/>
              </a:rPr>
              <a:t>, Jung, </a:t>
            </a:r>
            <a:r>
              <a:rPr lang="en-US" sz="1200" kern="1200" dirty="0" err="1" smtClean="0">
                <a:solidFill>
                  <a:schemeClr val="tx1"/>
                </a:solidFill>
                <a:latin typeface="+mn-lt"/>
                <a:ea typeface="+mn-ea"/>
                <a:cs typeface="+mn-cs"/>
              </a:rPr>
              <a:t>MongJu</a:t>
            </a:r>
            <a:r>
              <a:rPr lang="en-US" sz="1200" kern="1200" dirty="0" smtClean="0">
                <a:solidFill>
                  <a:schemeClr val="tx1"/>
                </a:solidFill>
                <a:latin typeface="+mn-lt"/>
                <a:ea typeface="+mn-ea"/>
                <a:cs typeface="+mn-cs"/>
              </a:rPr>
              <a:t>; Jung, </a:t>
            </a:r>
            <a:r>
              <a:rPr lang="en-US" sz="1200" kern="1200" dirty="0" err="1" smtClean="0">
                <a:solidFill>
                  <a:schemeClr val="tx1"/>
                </a:solidFill>
                <a:latin typeface="+mn-lt"/>
                <a:ea typeface="+mn-ea"/>
                <a:cs typeface="+mn-cs"/>
              </a:rPr>
              <a:t>DoJeong</a:t>
            </a:r>
            <a:r>
              <a:rPr lang="en-US" sz="1200" kern="1200" dirty="0" smtClean="0">
                <a:solidFill>
                  <a:schemeClr val="tx1"/>
                </a:solidFill>
                <a:latin typeface="+mn-lt"/>
                <a:ea typeface="+mn-ea"/>
                <a:cs typeface="+mn-cs"/>
              </a:rPr>
              <a:t>) and their accomplishments. Tajo Lee, </a:t>
            </a:r>
            <a:r>
              <a:rPr lang="en-US" sz="1200" kern="1200" dirty="0" err="1" smtClean="0">
                <a:solidFill>
                  <a:schemeClr val="tx1"/>
                </a:solidFill>
                <a:latin typeface="+mn-lt"/>
                <a:ea typeface="+mn-ea"/>
                <a:cs typeface="+mn-cs"/>
              </a:rPr>
              <a:t>SungKye</a:t>
            </a:r>
            <a:r>
              <a:rPr lang="en-US" sz="1200" kern="1200" dirty="0" smtClean="0">
                <a:solidFill>
                  <a:schemeClr val="tx1"/>
                </a:solidFill>
                <a:latin typeface="+mn-lt"/>
                <a:ea typeface="+mn-ea"/>
                <a:cs typeface="+mn-cs"/>
              </a:rPr>
              <a:t> is the founder of the </a:t>
            </a:r>
            <a:r>
              <a:rPr lang="en-US" sz="1200" kern="1200" dirty="0" err="1" smtClean="0">
                <a:solidFill>
                  <a:schemeClr val="tx1"/>
                </a:solidFill>
                <a:latin typeface="+mn-lt"/>
                <a:ea typeface="+mn-ea"/>
                <a:cs typeface="+mn-cs"/>
              </a:rPr>
              <a:t>Josen</a:t>
            </a:r>
            <a:r>
              <a:rPr lang="en-US" sz="1200" kern="1200" dirty="0" smtClean="0">
                <a:solidFill>
                  <a:schemeClr val="tx1"/>
                </a:solidFill>
                <a:latin typeface="+mn-lt"/>
                <a:ea typeface="+mn-ea"/>
                <a:cs typeface="+mn-cs"/>
              </a:rPr>
              <a:t> Dynasty. </a:t>
            </a:r>
            <a:r>
              <a:rPr lang="en-US" sz="1200" kern="1200" dirty="0" err="1" smtClean="0">
                <a:solidFill>
                  <a:schemeClr val="tx1"/>
                </a:solidFill>
                <a:latin typeface="+mn-lt"/>
                <a:ea typeface="+mn-ea"/>
                <a:cs typeface="+mn-cs"/>
              </a:rPr>
              <a:t>Tajong</a:t>
            </a:r>
            <a:r>
              <a:rPr lang="en-US" sz="1200" kern="1200" dirty="0" smtClean="0">
                <a:solidFill>
                  <a:schemeClr val="tx1"/>
                </a:solidFill>
                <a:latin typeface="+mn-lt"/>
                <a:ea typeface="+mn-ea"/>
                <a:cs typeface="+mn-cs"/>
              </a:rPr>
              <a:t> Lee, </a:t>
            </a:r>
            <a:r>
              <a:rPr lang="en-US" sz="1200" kern="1200" dirty="0" err="1" smtClean="0">
                <a:solidFill>
                  <a:schemeClr val="tx1"/>
                </a:solidFill>
                <a:latin typeface="+mn-lt"/>
                <a:ea typeface="+mn-ea"/>
                <a:cs typeface="+mn-cs"/>
              </a:rPr>
              <a:t>Bangwon</a:t>
            </a:r>
            <a:r>
              <a:rPr lang="en-US" sz="1200" kern="1200" dirty="0" smtClean="0">
                <a:solidFill>
                  <a:schemeClr val="tx1"/>
                </a:solidFill>
                <a:latin typeface="+mn-lt"/>
                <a:ea typeface="+mn-ea"/>
                <a:cs typeface="+mn-cs"/>
              </a:rPr>
              <a:t> is the successor of the Tajo, which was known as a far radical politician in the beginning of the </a:t>
            </a:r>
            <a:r>
              <a:rPr lang="en-US" sz="1200" kern="1200" dirty="0" err="1" smtClean="0">
                <a:solidFill>
                  <a:schemeClr val="tx1"/>
                </a:solidFill>
                <a:latin typeface="+mn-lt"/>
                <a:ea typeface="+mn-ea"/>
                <a:cs typeface="+mn-cs"/>
              </a:rPr>
              <a:t>Joseon</a:t>
            </a:r>
            <a:r>
              <a:rPr lang="en-US" sz="1200" kern="1200" dirty="0" smtClean="0">
                <a:solidFill>
                  <a:schemeClr val="tx1"/>
                </a:solidFill>
                <a:latin typeface="+mn-lt"/>
                <a:ea typeface="+mn-ea"/>
                <a:cs typeface="+mn-cs"/>
              </a:rPr>
              <a:t> Dynasty. Jung, </a:t>
            </a:r>
            <a:r>
              <a:rPr lang="en-US" sz="1200" kern="1200" dirty="0" err="1" smtClean="0">
                <a:solidFill>
                  <a:schemeClr val="tx1"/>
                </a:solidFill>
                <a:latin typeface="+mn-lt"/>
                <a:ea typeface="+mn-ea"/>
                <a:cs typeface="+mn-cs"/>
              </a:rPr>
              <a:t>MongJu</a:t>
            </a:r>
            <a:r>
              <a:rPr lang="en-US" sz="1200" kern="1200" dirty="0" smtClean="0">
                <a:solidFill>
                  <a:schemeClr val="tx1"/>
                </a:solidFill>
                <a:latin typeface="+mn-lt"/>
                <a:ea typeface="+mn-ea"/>
                <a:cs typeface="+mn-cs"/>
              </a:rPr>
              <a:t> and Jung </a:t>
            </a:r>
            <a:r>
              <a:rPr lang="en-US" sz="1200" kern="1200" dirty="0" err="1" smtClean="0">
                <a:solidFill>
                  <a:schemeClr val="tx1"/>
                </a:solidFill>
                <a:latin typeface="+mn-lt"/>
                <a:ea typeface="+mn-ea"/>
                <a:cs typeface="+mn-cs"/>
              </a:rPr>
              <a:t>DoJeon</a:t>
            </a:r>
            <a:r>
              <a:rPr lang="en-US" sz="1200" kern="1200" dirty="0" smtClean="0">
                <a:solidFill>
                  <a:schemeClr val="tx1"/>
                </a:solidFill>
                <a:latin typeface="+mn-lt"/>
                <a:ea typeface="+mn-ea"/>
                <a:cs typeface="+mn-cs"/>
              </a:rPr>
              <a:t> are the known as faithful servants and scholars for that period that helped or against establishing the </a:t>
            </a:r>
            <a:r>
              <a:rPr lang="en-US" sz="1200" kern="1200" dirty="0" err="1" smtClean="0">
                <a:solidFill>
                  <a:schemeClr val="tx1"/>
                </a:solidFill>
                <a:latin typeface="+mn-lt"/>
                <a:ea typeface="+mn-ea"/>
                <a:cs typeface="+mn-cs"/>
              </a:rPr>
              <a:t>Joseon</a:t>
            </a:r>
            <a:r>
              <a:rPr lang="en-US" sz="1200" kern="1200" dirty="0" smtClean="0">
                <a:solidFill>
                  <a:schemeClr val="tx1"/>
                </a:solidFill>
                <a:latin typeface="+mn-lt"/>
                <a:ea typeface="+mn-ea"/>
                <a:cs typeface="+mn-cs"/>
              </a:rPr>
              <a:t> Dynasty. Students are also introduced to various perspectives on politics and regal power from each historical figure and how they affected the kingdom using visual media. In the third week, the class focuses on the purpose and process of the invention of Korean alphabet, </a:t>
            </a:r>
            <a:r>
              <a:rPr lang="en-US" sz="1200" i="1" kern="1200" dirty="0" smtClean="0">
                <a:solidFill>
                  <a:schemeClr val="tx1"/>
                </a:solidFill>
                <a:latin typeface="+mn-lt"/>
                <a:ea typeface="+mn-ea"/>
                <a:cs typeface="+mn-cs"/>
              </a:rPr>
              <a:t>Hangul</a:t>
            </a:r>
            <a:r>
              <a:rPr lang="en-US" sz="1200" kern="1200" dirty="0" smtClean="0">
                <a:solidFill>
                  <a:schemeClr val="tx1"/>
                </a:solidFill>
                <a:latin typeface="+mn-lt"/>
                <a:ea typeface="+mn-ea"/>
                <a:cs typeface="+mn-cs"/>
              </a:rPr>
              <a:t> by reviewing visual and printed media. It also offers the information regarding </a:t>
            </a:r>
            <a:r>
              <a:rPr lang="en-US" sz="1200" i="1" kern="1200" dirty="0" smtClean="0">
                <a:solidFill>
                  <a:schemeClr val="tx1"/>
                </a:solidFill>
                <a:latin typeface="+mn-lt"/>
                <a:ea typeface="+mn-ea"/>
                <a:cs typeface="+mn-cs"/>
              </a:rPr>
              <a:t>Hang</a:t>
            </a:r>
            <a:r>
              <a:rPr lang="en-US" sz="1200" kern="1200" dirty="0" smtClean="0">
                <a:solidFill>
                  <a:schemeClr val="tx1"/>
                </a:solidFill>
                <a:latin typeface="+mn-lt"/>
                <a:ea typeface="+mn-ea"/>
                <a:cs typeface="+mn-cs"/>
              </a:rPr>
              <a:t>ul’s distinctive characteristics (five basic articulations, composition of initial/medial/final consonant, and three basic components of vowels). The fourth week offers help to understand Korean cultural beliefs such as the five morality disciplines by defining the original name of the four main gates of Seoul. </a:t>
            </a:r>
          </a:p>
          <a:p>
            <a:r>
              <a:rPr lang="en-US" sz="1200" kern="1200" dirty="0" smtClean="0">
                <a:solidFill>
                  <a:schemeClr val="tx1"/>
                </a:solidFill>
                <a:latin typeface="+mn-lt"/>
                <a:ea typeface="+mn-ea"/>
                <a:cs typeface="+mn-cs"/>
              </a:rPr>
              <a:t>The topic for week five and six is women. These classes offer to analyze the gender roles in the </a:t>
            </a:r>
            <a:r>
              <a:rPr lang="en-US" sz="1200" kern="1200" dirty="0" err="1" smtClean="0">
                <a:solidFill>
                  <a:schemeClr val="tx1"/>
                </a:solidFill>
                <a:latin typeface="+mn-lt"/>
                <a:ea typeface="+mn-ea"/>
                <a:cs typeface="+mn-cs"/>
              </a:rPr>
              <a:t>Joseon</a:t>
            </a:r>
            <a:r>
              <a:rPr lang="en-US" sz="1200" kern="1200" dirty="0" smtClean="0">
                <a:solidFill>
                  <a:schemeClr val="tx1"/>
                </a:solidFill>
                <a:latin typeface="+mn-lt"/>
                <a:ea typeface="+mn-ea"/>
                <a:cs typeface="+mn-cs"/>
              </a:rPr>
              <a:t> dynasty by reviewing historical female figures’ personal lives using printed and visual media. Students will be made aware of the fact that the most civilized policy for maternity leave was implemented in the </a:t>
            </a:r>
            <a:r>
              <a:rPr lang="en-US" sz="1200" kern="1200" dirty="0" err="1" smtClean="0">
                <a:solidFill>
                  <a:schemeClr val="tx1"/>
                </a:solidFill>
                <a:latin typeface="+mn-lt"/>
                <a:ea typeface="+mn-ea"/>
                <a:cs typeface="+mn-cs"/>
              </a:rPr>
              <a:t>Joseon</a:t>
            </a:r>
            <a:r>
              <a:rPr lang="en-US" sz="1200" kern="1200" dirty="0" smtClean="0">
                <a:solidFill>
                  <a:schemeClr val="tx1"/>
                </a:solidFill>
                <a:latin typeface="+mn-lt"/>
                <a:ea typeface="+mn-ea"/>
                <a:cs typeface="+mn-cs"/>
              </a:rPr>
              <a:t> Dynasty by reading a short story.  They will also discuss the similarities and differences in gender roles compared to modern Korea by analyzing current buzzwords and expressions.   </a:t>
            </a:r>
          </a:p>
          <a:p>
            <a:r>
              <a:rPr lang="en-US" sz="1200" kern="1200" dirty="0" smtClean="0">
                <a:solidFill>
                  <a:schemeClr val="tx1"/>
                </a:solidFill>
                <a:latin typeface="+mn-lt"/>
                <a:ea typeface="+mn-ea"/>
                <a:cs typeface="+mn-cs"/>
              </a:rPr>
              <a:t> 	The topic for week seven and eight is education. The classes are designed to help students understand the cultural beliefs and values in education by reviewing cultural customs and linguistic terms which have been practiced over the years. Through this class, students are able to learn about the </a:t>
            </a:r>
            <a:r>
              <a:rPr lang="en-US" sz="1200" i="1" kern="1200" dirty="0" err="1" smtClean="0">
                <a:solidFill>
                  <a:schemeClr val="tx1"/>
                </a:solidFill>
                <a:latin typeface="+mn-lt"/>
                <a:ea typeface="+mn-ea"/>
                <a:cs typeface="+mn-cs"/>
              </a:rPr>
              <a:t>Gwageo</a:t>
            </a:r>
            <a:r>
              <a:rPr lang="en-US" sz="1200" i="1"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the</a:t>
            </a:r>
            <a:r>
              <a:rPr lang="en-US" sz="1200" i="1"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civil service examination in </a:t>
            </a:r>
            <a:r>
              <a:rPr lang="en-US" sz="1200" kern="1200" dirty="0" err="1" smtClean="0">
                <a:solidFill>
                  <a:schemeClr val="tx1"/>
                </a:solidFill>
                <a:latin typeface="+mn-lt"/>
                <a:ea typeface="+mn-ea"/>
                <a:cs typeface="+mn-cs"/>
              </a:rPr>
              <a:t>Joseon</a:t>
            </a:r>
            <a:r>
              <a:rPr lang="en-US" sz="1200" kern="1200" dirty="0" smtClean="0">
                <a:solidFill>
                  <a:schemeClr val="tx1"/>
                </a:solidFill>
                <a:latin typeface="+mn-lt"/>
                <a:ea typeface="+mn-ea"/>
                <a:cs typeface="+mn-cs"/>
              </a:rPr>
              <a:t> dynasty and how it has affected the modern Korean educational system, </a:t>
            </a:r>
            <a:r>
              <a:rPr lang="en-US" sz="1200" i="1" kern="1200" dirty="0" err="1" smtClean="0">
                <a:solidFill>
                  <a:schemeClr val="tx1"/>
                </a:solidFill>
                <a:latin typeface="+mn-lt"/>
                <a:ea typeface="+mn-ea"/>
                <a:cs typeface="+mn-cs"/>
              </a:rPr>
              <a:t>Suneung</a:t>
            </a:r>
            <a:r>
              <a:rPr lang="en-US" sz="1200" i="1"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the college entrance exam. The class introduces traditional campus life by watching a historical drama and encourages students to compare the similarities and differences with current campus life in Korea.</a:t>
            </a:r>
          </a:p>
          <a:p>
            <a:r>
              <a:rPr lang="en-US" sz="1200" kern="1200" dirty="0" smtClean="0">
                <a:solidFill>
                  <a:schemeClr val="tx1"/>
                </a:solidFill>
                <a:latin typeface="+mn-lt"/>
                <a:ea typeface="+mn-ea"/>
                <a:cs typeface="+mn-cs"/>
              </a:rPr>
              <a:t>The topic for weeks nine and ten is society and culture. Through the use of films, the lessons introduce the basic elements of Korean mask dance and analyze how it hinted at censure of society. Also introduced are various jobs of the people who lived in the palace and their roles and social status during the </a:t>
            </a:r>
            <a:r>
              <a:rPr lang="en-US" sz="1200" kern="1200" dirty="0" err="1" smtClean="0">
                <a:solidFill>
                  <a:schemeClr val="tx1"/>
                </a:solidFill>
                <a:latin typeface="+mn-lt"/>
                <a:ea typeface="+mn-ea"/>
                <a:cs typeface="+mn-cs"/>
              </a:rPr>
              <a:t>Joseon</a:t>
            </a:r>
            <a:r>
              <a:rPr lang="en-US" sz="1200" kern="1200" dirty="0" smtClean="0">
                <a:solidFill>
                  <a:schemeClr val="tx1"/>
                </a:solidFill>
                <a:latin typeface="+mn-lt"/>
                <a:ea typeface="+mn-ea"/>
                <a:cs typeface="+mn-cs"/>
              </a:rPr>
              <a:t> Dynasty</a:t>
            </a:r>
          </a:p>
          <a:p>
            <a:endParaRPr lang="en-US" dirty="0"/>
          </a:p>
        </p:txBody>
      </p:sp>
      <p:sp>
        <p:nvSpPr>
          <p:cNvPr id="4" name="Slide Number Placeholder 3"/>
          <p:cNvSpPr>
            <a:spLocks noGrp="1"/>
          </p:cNvSpPr>
          <p:nvPr>
            <p:ph type="sldNum" sz="quarter" idx="10"/>
          </p:nvPr>
        </p:nvSpPr>
        <p:spPr/>
        <p:txBody>
          <a:bodyPr/>
          <a:lstStyle/>
          <a:p>
            <a:fld id="{186D4E2A-5256-4772-9C45-5925F91012E6}" type="slidenum">
              <a:rPr lang="en-US" smtClean="0"/>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ko-KR" altLang="en-US" dirty="0" smtClean="0"/>
              <a:t>흥미를 유발한다 직간접적인 한국 전통 문화</a:t>
            </a:r>
            <a:r>
              <a:rPr lang="ko-KR" altLang="en-US" baseline="0" dirty="0" smtClean="0"/>
              <a:t> 언어 체험 및 시청각 자료를 통한 다양한 언어 활동이 가능하다는 점을 극대화하는 데 촛점</a:t>
            </a:r>
            <a:endParaRPr lang="en-US" altLang="ko-KR" baseline="0" dirty="0" smtClean="0"/>
          </a:p>
          <a:p>
            <a:r>
              <a:rPr lang="en-US" altLang="ko-KR" baseline="0" dirty="0" smtClean="0"/>
              <a:t>…</a:t>
            </a:r>
            <a:r>
              <a:rPr lang="ko-KR" altLang="en-US" baseline="0" dirty="0" smtClean="0"/>
              <a:t>이러한 사극 영상매체 사용의 한계점 보완 및 시청각 자료 사용의 효과를 극대화하는 자료들을 앞으로 제시하겠습니다</a:t>
            </a:r>
            <a:r>
              <a:rPr lang="en-US" altLang="ko-KR" baseline="0" dirty="0" smtClean="0"/>
              <a:t>. </a:t>
            </a:r>
            <a:r>
              <a:rPr lang="ko-KR" altLang="en-US" baseline="0" dirty="0" smtClean="0"/>
              <a:t> </a:t>
            </a:r>
            <a:endParaRPr lang="en-US" dirty="0"/>
          </a:p>
        </p:txBody>
      </p:sp>
      <p:sp>
        <p:nvSpPr>
          <p:cNvPr id="4" name="Slide Number Placeholder 3"/>
          <p:cNvSpPr>
            <a:spLocks noGrp="1"/>
          </p:cNvSpPr>
          <p:nvPr>
            <p:ph type="sldNum" sz="quarter" idx="10"/>
          </p:nvPr>
        </p:nvSpPr>
        <p:spPr/>
        <p:txBody>
          <a:bodyPr/>
          <a:lstStyle/>
          <a:p>
            <a:fld id="{186D4E2A-5256-4772-9C45-5925F91012E6}" type="slidenum">
              <a:rPr lang="en-US" smtClean="0"/>
              <a:pPr/>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ko-KR" altLang="en-US" dirty="0" smtClean="0"/>
              <a:t>여기가 어디일까요</a:t>
            </a:r>
            <a:r>
              <a:rPr lang="en-US" altLang="ko-KR" dirty="0" smtClean="0"/>
              <a:t>? </a:t>
            </a:r>
            <a:r>
              <a:rPr lang="en-US" altLang="ko-KR" baseline="0" dirty="0" smtClean="0"/>
              <a:t> </a:t>
            </a:r>
            <a:r>
              <a:rPr lang="ko-KR" altLang="en-US" baseline="0" dirty="0" smtClean="0"/>
              <a:t>조선 시대 서울의 모습</a:t>
            </a:r>
            <a:r>
              <a:rPr lang="en-US" altLang="ko-KR" baseline="0" dirty="0" smtClean="0"/>
              <a:t>. </a:t>
            </a:r>
          </a:p>
          <a:p>
            <a:r>
              <a:rPr lang="ko-KR" altLang="en-US" baseline="0" dirty="0" smtClean="0"/>
              <a:t>서울은 언제부터 한국의 수도가 되었을까요</a:t>
            </a:r>
            <a:r>
              <a:rPr lang="en-US" altLang="ko-KR" baseline="0" dirty="0" smtClean="0"/>
              <a:t>? </a:t>
            </a:r>
            <a:r>
              <a:rPr lang="ko-KR" altLang="en-US" baseline="0" dirty="0" smtClean="0"/>
              <a:t>바로 조선 시대</a:t>
            </a:r>
            <a:r>
              <a:rPr lang="en-US" altLang="ko-KR" baseline="0" dirty="0" smtClean="0"/>
              <a:t>.</a:t>
            </a:r>
          </a:p>
          <a:p>
            <a:r>
              <a:rPr lang="ko-KR" altLang="en-US" baseline="0" dirty="0" smtClean="0"/>
              <a:t>그렇다면 누가 서울을 한국의 수도로 이전하였으며</a:t>
            </a:r>
            <a:r>
              <a:rPr lang="en-US" altLang="ko-KR" baseline="0" dirty="0" smtClean="0"/>
              <a:t>, </a:t>
            </a:r>
            <a:r>
              <a:rPr lang="ko-KR" altLang="en-US" baseline="0" dirty="0" smtClean="0"/>
              <a:t>그 이유는 무엇이었을까 한 번 알아봅시다</a:t>
            </a:r>
            <a:r>
              <a:rPr lang="en-US" altLang="ko-KR" baseline="0" dirty="0" smtClean="0"/>
              <a:t>. </a:t>
            </a:r>
            <a:endParaRPr lang="en-US" dirty="0" smtClean="0"/>
          </a:p>
          <a:p>
            <a:endParaRPr lang="en-US" dirty="0" smtClean="0"/>
          </a:p>
          <a:p>
            <a:r>
              <a:rPr lang="en-US" dirty="0" smtClean="0"/>
              <a:t>When</a:t>
            </a:r>
            <a:r>
              <a:rPr lang="en-US" baseline="0" dirty="0" smtClean="0"/>
              <a:t> Seoul become the capital of Korea? It started from the Joseon Dynasty </a:t>
            </a:r>
          </a:p>
          <a:p>
            <a:r>
              <a:rPr lang="en-US" baseline="0" dirty="0" smtClean="0"/>
              <a:t>Who decided to move the capital to Seoul and Why?</a:t>
            </a:r>
          </a:p>
          <a:p>
            <a:r>
              <a:rPr lang="en-US" baseline="0" dirty="0" smtClean="0"/>
              <a:t>Introduce the 1</a:t>
            </a:r>
            <a:r>
              <a:rPr lang="en-US" baseline="30000" dirty="0" smtClean="0"/>
              <a:t>st</a:t>
            </a:r>
            <a:r>
              <a:rPr lang="en-US" baseline="0" dirty="0" smtClean="0"/>
              <a:t> king of </a:t>
            </a:r>
            <a:r>
              <a:rPr lang="ko-KR" altLang="en-US" baseline="0" dirty="0" smtClean="0"/>
              <a:t>조선 </a:t>
            </a:r>
            <a:r>
              <a:rPr lang="en-US" altLang="ko-KR" baseline="0" dirty="0" smtClean="0"/>
              <a:t>dynasty, </a:t>
            </a:r>
            <a:r>
              <a:rPr lang="ko-KR" altLang="en-US" baseline="0" dirty="0" smtClean="0"/>
              <a:t>이성계 </a:t>
            </a:r>
            <a:r>
              <a:rPr lang="en-US" altLang="ko-KR" baseline="0" dirty="0" smtClean="0"/>
              <a:t>king </a:t>
            </a:r>
            <a:r>
              <a:rPr lang="en-US" altLang="ko-KR" baseline="0" dirty="0" err="1" smtClean="0"/>
              <a:t>taejo</a:t>
            </a:r>
            <a:endParaRPr lang="en-US" dirty="0"/>
          </a:p>
        </p:txBody>
      </p:sp>
      <p:sp>
        <p:nvSpPr>
          <p:cNvPr id="4" name="Slide Number Placeholder 3"/>
          <p:cNvSpPr>
            <a:spLocks noGrp="1"/>
          </p:cNvSpPr>
          <p:nvPr>
            <p:ph type="sldNum" sz="quarter" idx="10"/>
          </p:nvPr>
        </p:nvSpPr>
        <p:spPr/>
        <p:txBody>
          <a:bodyPr/>
          <a:lstStyle/>
          <a:p>
            <a:fld id="{186D4E2A-5256-4772-9C45-5925F91012E6}" type="slidenum">
              <a:rPr lang="en-US" smtClean="0"/>
              <a:pPr/>
              <a:t>19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ko-KR" altLang="en-US" dirty="0" smtClean="0"/>
              <a:t>바로 이분입니다</a:t>
            </a:r>
            <a:r>
              <a:rPr lang="en-US" altLang="ko-KR" dirty="0" smtClean="0"/>
              <a:t>. </a:t>
            </a:r>
            <a:r>
              <a:rPr lang="ko-KR" altLang="en-US" dirty="0" smtClean="0"/>
              <a:t>태조 이성계</a:t>
            </a:r>
            <a:endParaRPr lang="en-US" altLang="ko-KR" dirty="0" smtClean="0"/>
          </a:p>
          <a:p>
            <a:r>
              <a:rPr lang="ko-KR" altLang="en-US" dirty="0" smtClean="0"/>
              <a:t>태조 이성계가 수도를 서울로 옮긴 실제 이유는 무엇이었을까요</a:t>
            </a:r>
            <a:r>
              <a:rPr lang="en-US" altLang="ko-KR" dirty="0" smtClean="0"/>
              <a:t>?</a:t>
            </a:r>
          </a:p>
          <a:p>
            <a:endParaRPr lang="en-US" dirty="0" smtClean="0"/>
          </a:p>
          <a:p>
            <a:r>
              <a:rPr lang="ko-KR" altLang="en-US" dirty="0" smtClean="0"/>
              <a:t>고려의 흔적을 지운다는 것은 무슨 의미일까</a:t>
            </a:r>
            <a:r>
              <a:rPr lang="en-US" altLang="ko-KR" dirty="0" smtClean="0"/>
              <a:t>?</a:t>
            </a:r>
          </a:p>
          <a:p>
            <a:r>
              <a:rPr lang="ko-KR" altLang="en-US" dirty="0" smtClean="0"/>
              <a:t>도대체 조선을 건국하게 된 이유는 무엇이며</a:t>
            </a:r>
            <a:r>
              <a:rPr lang="en-US" altLang="ko-KR" dirty="0" smtClean="0"/>
              <a:t>, </a:t>
            </a:r>
            <a:r>
              <a:rPr lang="ko-KR" altLang="en-US" dirty="0" smtClean="0"/>
              <a:t>왜 고려의 흔적을 지워야 했을까</a:t>
            </a:r>
            <a:r>
              <a:rPr lang="en-US" altLang="ko-KR" dirty="0" smtClean="0"/>
              <a:t>? </a:t>
            </a:r>
            <a:r>
              <a:rPr lang="ko-KR" altLang="en-US" dirty="0" smtClean="0"/>
              <a:t>한 번 생각해 보자</a:t>
            </a:r>
            <a:r>
              <a:rPr lang="en-US" altLang="ko-KR" dirty="0" smtClean="0"/>
              <a:t>. (</a:t>
            </a:r>
            <a:r>
              <a:rPr lang="ko-KR" altLang="en-US" dirty="0" smtClean="0"/>
              <a:t>짧게 토론</a:t>
            </a:r>
            <a:r>
              <a:rPr lang="en-US" altLang="ko-KR" dirty="0" smtClean="0"/>
              <a:t>)</a:t>
            </a:r>
          </a:p>
          <a:p>
            <a:endParaRPr lang="en-US" altLang="ko-KR" dirty="0" smtClean="0"/>
          </a:p>
          <a:p>
            <a:endParaRPr lang="en-US" dirty="0"/>
          </a:p>
        </p:txBody>
      </p:sp>
      <p:sp>
        <p:nvSpPr>
          <p:cNvPr id="4" name="Slide Number Placeholder 3"/>
          <p:cNvSpPr>
            <a:spLocks noGrp="1"/>
          </p:cNvSpPr>
          <p:nvPr>
            <p:ph type="sldNum" sz="quarter" idx="10"/>
          </p:nvPr>
        </p:nvSpPr>
        <p:spPr/>
        <p:txBody>
          <a:bodyPr/>
          <a:lstStyle/>
          <a:p>
            <a:fld id="{186D4E2A-5256-4772-9C45-5925F91012E6}" type="slidenum">
              <a:rPr lang="en-US" smtClean="0"/>
              <a:pPr/>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o-KR" altLang="en-US" dirty="0" smtClean="0"/>
              <a:t>조선 시대</a:t>
            </a:r>
            <a:r>
              <a:rPr lang="ko-KR" altLang="en-US" baseline="0" dirty="0" smtClean="0"/>
              <a:t>가 주 배경이 됨으로</a:t>
            </a:r>
            <a:r>
              <a:rPr lang="en-US" altLang="ko-KR" baseline="0" dirty="0" smtClean="0"/>
              <a:t>, </a:t>
            </a:r>
            <a:r>
              <a:rPr lang="ko-KR" altLang="en-US" baseline="0" dirty="0" smtClean="0"/>
              <a:t>먼저 조선 시대의 개막과 간략한 역사 학습이 먼저 이뤄져야 한다는 의도로 조선 시대 개막에 있어 주요 인물이 네 명의 역사적 인물</a:t>
            </a:r>
            <a:r>
              <a:rPr lang="en-US" altLang="ko-KR" baseline="0" dirty="0" smtClean="0"/>
              <a:t>, </a:t>
            </a:r>
            <a:r>
              <a:rPr lang="ko-KR" altLang="en-US" baseline="0" dirty="0" smtClean="0"/>
              <a:t>이성계</a:t>
            </a:r>
            <a:r>
              <a:rPr lang="en-US" altLang="ko-KR" baseline="0" dirty="0" smtClean="0"/>
              <a:t>, </a:t>
            </a:r>
            <a:r>
              <a:rPr lang="ko-KR" altLang="en-US" baseline="0" dirty="0" smtClean="0"/>
              <a:t>이방원</a:t>
            </a:r>
            <a:r>
              <a:rPr lang="en-US" altLang="ko-KR" baseline="0" dirty="0" smtClean="0"/>
              <a:t>, </a:t>
            </a:r>
            <a:r>
              <a:rPr lang="ko-KR" altLang="en-US" baseline="0" dirty="0" smtClean="0"/>
              <a:t>정몽주</a:t>
            </a:r>
            <a:r>
              <a:rPr lang="en-US" altLang="ko-KR" baseline="0" dirty="0" smtClean="0"/>
              <a:t>, </a:t>
            </a:r>
            <a:r>
              <a:rPr lang="ko-KR" altLang="en-US" baseline="0" dirty="0" smtClean="0"/>
              <a:t>정도전의 소개와 그들의 업적에 대해  첫 주 학습 내용으로 나갑니다</a:t>
            </a:r>
            <a:r>
              <a:rPr lang="en-US" altLang="ko-KR"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As</a:t>
            </a:r>
            <a:r>
              <a:rPr lang="en-US" baseline="0" dirty="0" smtClean="0"/>
              <a:t> you can see, I used the video clip not only providing the cultural content but also using as a source to generate students’ thoughts and ideas and link to analyze for the comparative discussion how the past has influenced the modern face of Korea.</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Historical figures and chronological events were not he popular items for the participants.</a:t>
            </a:r>
            <a:r>
              <a:rPr lang="en-US" baseline="0" dirty="0" smtClean="0"/>
              <a:t> However, since the course is focusing on the </a:t>
            </a:r>
            <a:r>
              <a:rPr lang="en-US" baseline="0" dirty="0" err="1" smtClean="0"/>
              <a:t>Joseon</a:t>
            </a:r>
            <a:r>
              <a:rPr lang="en-US" baseline="0" dirty="0" smtClean="0"/>
              <a:t> dynasty, I thought it will be important to incorporate the historical facts and important historical figures. This is the sample activity for lesson 1 </a:t>
            </a:r>
            <a:endParaRPr lang="en-US" dirty="0" smtClean="0"/>
          </a:p>
          <a:p>
            <a:endParaRPr lang="en-US" dirty="0"/>
          </a:p>
        </p:txBody>
      </p:sp>
      <p:sp>
        <p:nvSpPr>
          <p:cNvPr id="4" name="Slide Number Placeholder 3"/>
          <p:cNvSpPr>
            <a:spLocks noGrp="1"/>
          </p:cNvSpPr>
          <p:nvPr>
            <p:ph type="sldNum" sz="quarter" idx="10"/>
          </p:nvPr>
        </p:nvSpPr>
        <p:spPr/>
        <p:txBody>
          <a:bodyPr/>
          <a:lstStyle/>
          <a:p>
            <a:fld id="{186D4E2A-5256-4772-9C45-5925F91012E6}" type="slidenum">
              <a:rPr lang="en-US" smtClean="0"/>
              <a:pPr/>
              <a:t>21</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ko-KR" altLang="en-US" dirty="0" smtClean="0"/>
              <a:t>네 명의 역사적 인물을 영상 매체를 통해 소개합니다</a:t>
            </a:r>
            <a:r>
              <a:rPr lang="en-US" altLang="ko-KR" dirty="0" smtClean="0"/>
              <a:t>. </a:t>
            </a:r>
          </a:p>
          <a:p>
            <a:endParaRPr lang="en-US" altLang="ko-KR" dirty="0" smtClean="0"/>
          </a:p>
          <a:p>
            <a:r>
              <a:rPr lang="ko-KR" altLang="en-US" dirty="0" smtClean="0"/>
              <a:t>근거있는 역사 소개한다는 목적으로 역사 다큐멘터리 를 위해 </a:t>
            </a:r>
            <a:endParaRPr lang="en-US" dirty="0"/>
          </a:p>
        </p:txBody>
      </p:sp>
      <p:sp>
        <p:nvSpPr>
          <p:cNvPr id="4" name="Slide Number Placeholder 3"/>
          <p:cNvSpPr>
            <a:spLocks noGrp="1"/>
          </p:cNvSpPr>
          <p:nvPr>
            <p:ph type="sldNum" sz="quarter" idx="10"/>
          </p:nvPr>
        </p:nvSpPr>
        <p:spPr/>
        <p:txBody>
          <a:bodyPr/>
          <a:lstStyle/>
          <a:p>
            <a:fld id="{186D4E2A-5256-4772-9C45-5925F91012E6}" type="slidenum">
              <a:rPr lang="en-US" smtClean="0"/>
              <a:pPr/>
              <a:t>22</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I would like to show activity for the cultural literacy and vocabulary acquisition through visual learning. This is class idioms that   </a:t>
            </a:r>
            <a:endParaRPr lang="en-US" dirty="0"/>
          </a:p>
        </p:txBody>
      </p:sp>
      <p:sp>
        <p:nvSpPr>
          <p:cNvPr id="4" name="Slide Number Placeholder 3"/>
          <p:cNvSpPr>
            <a:spLocks noGrp="1"/>
          </p:cNvSpPr>
          <p:nvPr>
            <p:ph type="sldNum" sz="quarter" idx="10"/>
          </p:nvPr>
        </p:nvSpPr>
        <p:spPr/>
        <p:txBody>
          <a:bodyPr/>
          <a:lstStyle/>
          <a:p>
            <a:fld id="{186D4E2A-5256-4772-9C45-5925F91012E6}" type="slidenum">
              <a:rPr lang="en-US" smtClean="0"/>
              <a:pPr/>
              <a:t>24</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ko-KR" altLang="en-US" dirty="0" smtClean="0"/>
              <a:t>방진 게임을 통해 표현된 이방원의 정치적 입장을 살펴봅니다</a:t>
            </a:r>
            <a:r>
              <a:rPr lang="en-US" altLang="ko-KR" dirty="0" smtClean="0"/>
              <a:t>. </a:t>
            </a:r>
            <a:endParaRPr lang="en-US" dirty="0"/>
          </a:p>
        </p:txBody>
      </p:sp>
      <p:sp>
        <p:nvSpPr>
          <p:cNvPr id="4" name="Slide Number Placeholder 3"/>
          <p:cNvSpPr>
            <a:spLocks noGrp="1"/>
          </p:cNvSpPr>
          <p:nvPr>
            <p:ph type="sldNum" sz="quarter" idx="10"/>
          </p:nvPr>
        </p:nvSpPr>
        <p:spPr/>
        <p:txBody>
          <a:bodyPr/>
          <a:lstStyle/>
          <a:p>
            <a:fld id="{186D4E2A-5256-4772-9C45-5925F91012E6}" type="slidenum">
              <a:rPr lang="en-US" smtClean="0"/>
              <a:pPr/>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3ECB38B-ED71-419E-ADB0-65C4CAB15810}" type="datetimeFigureOut">
              <a:rPr lang="en-US" smtClean="0"/>
              <a:pPr/>
              <a:t>6/30/2012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4B113-0B59-4C75-9B3A-E06FEAE6FAD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ECB38B-ED71-419E-ADB0-65C4CAB15810}" type="datetimeFigureOut">
              <a:rPr lang="en-US" smtClean="0"/>
              <a:pPr/>
              <a:t>6/30/2012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4B113-0B59-4C75-9B3A-E06FEAE6FAD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ECB38B-ED71-419E-ADB0-65C4CAB15810}" type="datetimeFigureOut">
              <a:rPr lang="en-US" smtClean="0"/>
              <a:pPr/>
              <a:t>6/30/2012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4B113-0B59-4C75-9B3A-E06FEAE6FAD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ECB38B-ED71-419E-ADB0-65C4CAB15810}" type="datetimeFigureOut">
              <a:rPr lang="en-US" smtClean="0"/>
              <a:pPr/>
              <a:t>6/30/2012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64B113-0B59-4C75-9B3A-E06FEAE6FAD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ECB38B-ED71-419E-ADB0-65C4CAB15810}" type="datetimeFigureOut">
              <a:rPr lang="en-US" smtClean="0"/>
              <a:pPr/>
              <a:t>6/30/2012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64B113-0B59-4C75-9B3A-E06FEAE6FAD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ECB38B-ED71-419E-ADB0-65C4CAB15810}" type="datetimeFigureOut">
              <a:rPr lang="en-US" smtClean="0"/>
              <a:pPr/>
              <a:t>6/30/2012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64B113-0B59-4C75-9B3A-E06FEAE6FAD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ECB38B-ED71-419E-ADB0-65C4CAB15810}" type="datetimeFigureOut">
              <a:rPr lang="en-US" smtClean="0"/>
              <a:pPr/>
              <a:t>6/30/2012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64B113-0B59-4C75-9B3A-E06FEAE6FAD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ECB38B-ED71-419E-ADB0-65C4CAB15810}" type="datetimeFigureOut">
              <a:rPr lang="en-US" smtClean="0"/>
              <a:pPr/>
              <a:t>6/30/2012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64B113-0B59-4C75-9B3A-E06FEAE6FAD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ECB38B-ED71-419E-ADB0-65C4CAB15810}" type="datetimeFigureOut">
              <a:rPr lang="en-US" smtClean="0"/>
              <a:pPr/>
              <a:t>6/30/2012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64B113-0B59-4C75-9B3A-E06FEAE6FAD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ECB38B-ED71-419E-ADB0-65C4CAB15810}" type="datetimeFigureOut">
              <a:rPr lang="en-US" smtClean="0"/>
              <a:pPr/>
              <a:t>6/30/2012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4B113-0B59-4C75-9B3A-E06FEAE6FAD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ECB38B-ED71-419E-ADB0-65C4CAB15810}" type="datetimeFigureOut">
              <a:rPr lang="en-US" smtClean="0"/>
              <a:pPr/>
              <a:t>6/30/2012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4B113-0B59-4C75-9B3A-E06FEAE6FAD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ECB38B-ED71-419E-ADB0-65C4CAB15810}" type="datetimeFigureOut">
              <a:rPr lang="en-US" smtClean="0"/>
              <a:pPr/>
              <a:t>6/30/2012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64B113-0B59-4C75-9B3A-E06FEAE6FAD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3.jpeg"/></Relationships>
</file>

<file path=ppt/slides/_rels/slide8.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4.png"/><Relationship Id="rId3" Type="http://schemas.openxmlformats.org/officeDocument/2006/relationships/image" Target="../media/image7.jpeg"/><Relationship Id="rId7" Type="http://schemas.openxmlformats.org/officeDocument/2006/relationships/hyperlink" Target="http://movie.daum.net/tv/detail/photo/list.do?tvProgramId=55779" TargetMode="External"/><Relationship Id="rId12"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9.jpeg"/><Relationship Id="rId11" Type="http://schemas.openxmlformats.org/officeDocument/2006/relationships/image" Target="../media/image12.jpeg"/><Relationship Id="rId5" Type="http://schemas.openxmlformats.org/officeDocument/2006/relationships/hyperlink" Target="http://movie.daum.net/tv/detail/photo/list.do?tvProgramId=56462" TargetMode="External"/><Relationship Id="rId10" Type="http://schemas.openxmlformats.org/officeDocument/2006/relationships/hyperlink" Target="http://movie.daum.net/moviedetail/moviedetailPhotoList.do?movieId=41059&amp;t__nil_upper_main=thumbnail" TargetMode="External"/><Relationship Id="rId4" Type="http://schemas.openxmlformats.org/officeDocument/2006/relationships/image" Target="../media/image8.png"/><Relationship Id="rId9"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ideo" Target="file:///C:\Users\sun%20young\Documents\My%20Dropbox\&#12620;%20&#12643;%20&#12621;%20&#12643;\History%20Lesson%20plan\Lesson%201\&#48520;&#47736;&#51032;%20&#46972;&#51060;&#48268;,%20&#51221;&#46020;&#51204;,%20&#51221;&#47805;&#51452;.mp4" TargetMode="External"/><Relationship Id="rId5" Type="http://schemas.openxmlformats.org/officeDocument/2006/relationships/image" Target="../media/image28.png"/><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2" Type="http://schemas.openxmlformats.org/officeDocument/2006/relationships/hyperlink" Target="&#51312;&#49440;&#44060;&#47561;.docx"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Layout" Target="../diagrams/layout8.xml"/><Relationship Id="rId7" Type="http://schemas.openxmlformats.org/officeDocument/2006/relationships/image" Target="../media/image31.jpe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6.xml.rels><?xml version="1.0" encoding="UTF-8" standalone="yes"?>
<Relationships xmlns="http://schemas.openxmlformats.org/package/2006/relationships"><Relationship Id="rId3" Type="http://schemas.openxmlformats.org/officeDocument/2006/relationships/hyperlink" Target="http://www.google.com/imgres?imgurl=http://www.asla-socal.org/wp-content/uploads/2011/12/speech.png&amp;imgrefurl=http://www.asla-socal.org/2011/10/prepare-your-speech/&amp;h=596&amp;w=449&amp;sz=21&amp;tbnid=VwVTfztdsVOPdM:&amp;tbnh=92&amp;tbnw=69&amp;prev=/search?q=speech+image&amp;tbm=isch&amp;tbo=u&amp;zoom=1&amp;q=speech+image&amp;docid=lGxB2Qn59d0okM&amp;hl=en&amp;sa=X&amp;ei=x9lCT7ywKcqoiQLK-8yFAQ&amp;ved=0CD8Q9QEwBw&amp;dur=1346" TargetMode="External"/><Relationship Id="rId2" Type="http://schemas.openxmlformats.org/officeDocument/2006/relationships/hyperlink" Target="1&#48516;%20%20&#50672;&#49444;%20%20%20&#45236;&#44032;%20&#44536;&#47092;%20&#49688;%20&#48150;&#50640;%20&#50630;&#50632;&#45912;%20&#51060;&#50976;&#45716;.docx" TargetMode="Externa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7.xml.rels><?xml version="1.0" encoding="UTF-8" standalone="yes"?>
<Relationships xmlns="http://schemas.openxmlformats.org/package/2006/relationships"><Relationship Id="rId2" Type="http://schemas.openxmlformats.org/officeDocument/2006/relationships/image" Target="../media/image33.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8.xml"/><Relationship Id="rId1" Type="http://schemas.openxmlformats.org/officeDocument/2006/relationships/video" Target="file:///C:\Users\sun%20young\Documents\My%20Dropbox\&#12620;%20&#12643;%20&#12621;%20&#12643;\History%20Lesson%20plan\Lesson%202\ppuri%20gipeun%20namu.avi" TargetMode="External"/><Relationship Id="rId6" Type="http://schemas.openxmlformats.org/officeDocument/2006/relationships/image" Target="../media/image34.png"/><Relationship Id="rId5" Type="http://schemas.openxmlformats.org/officeDocument/2006/relationships/hyperlink" Target="http://www.youtube.com/watch?v=1ItnNKavhTk&amp;feature=fvwrel" TargetMode="External"/><Relationship Id="rId4" Type="http://schemas.openxmlformats.org/officeDocument/2006/relationships/hyperlink" Target="&#53468;&#51333;%20&#51060;&#48169;&#50896;%20vs%20&#49464;&#51333;&#51032;%20&#45824;&#54868;%20I.docx"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53468;&#51333;%20&#51060;&#48169;&#50896;%20vs%20&#49464;&#51333;&#51032;%20&#45824;&#54868;%20II.docx" TargetMode="External"/><Relationship Id="rId2" Type="http://schemas.openxmlformats.org/officeDocument/2006/relationships/slideLayout" Target="../slideLayouts/slideLayout8.xml"/><Relationship Id="rId1" Type="http://schemas.openxmlformats.org/officeDocument/2006/relationships/video" Target="file:///C:\Users\sun%20young\Documents\My%20Dropbox\&#12620;%20&#12643;%20&#12621;%20&#12643;\History%20Lesson%20plan\Lesson%202\%5bTears%20of%20Dragon%5d%20155_&#49464;&#51333;&#44284;%20&#53468;&#51333;&#51032;%20&#45824;&#54868;.mp4" TargetMode="External"/><Relationship Id="rId5" Type="http://schemas.openxmlformats.org/officeDocument/2006/relationships/image" Target="../media/image36.png"/><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49464;&#51333;&#51060;%20&#47568;&#54616;&#45716;%20&#44428;&#47141;.docx" TargetMode="Externa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hyperlink" Target="&#54620;&#44544;%20&#52285;&#51228;%20&#51060;&#50976;%20I.docx" TargetMode="External"/><Relationship Id="rId2" Type="http://schemas.openxmlformats.org/officeDocument/2006/relationships/slideLayout" Target="../slideLayouts/slideLayout8.xml"/><Relationship Id="rId1" Type="http://schemas.openxmlformats.org/officeDocument/2006/relationships/video" Target="file:///C:\Users\sun%20young\Documents\My%20Dropbox\&#12620;%20&#12643;%20&#12621;%20&#12643;\History%20Lesson%20plan\Lesson%203\3%20Hangul%20invention%201.mp4" TargetMode="External"/><Relationship Id="rId5" Type="http://schemas.openxmlformats.org/officeDocument/2006/relationships/image" Target="../media/image27.png"/><Relationship Id="rId4" Type="http://schemas.openxmlformats.org/officeDocument/2006/relationships/hyperlink" Target="../Lesson%203%20revised/Material/7.%20&#54620;&#44544;%20&#52285;&#51228;%20&#51060;&#50976;%20I.docx"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54620;&#44544;%20&#52285;&#51228;%20&#51060;&#50976;%20I.docx" TargetMode="External"/><Relationship Id="rId2" Type="http://schemas.openxmlformats.org/officeDocument/2006/relationships/slideLayout" Target="../slideLayouts/slideLayout8.xml"/><Relationship Id="rId1" Type="http://schemas.openxmlformats.org/officeDocument/2006/relationships/video" Target="file:///C:\Users\sun%20young\Documents\My%20Dropbox\&#12620;%20&#12643;%20&#12621;%20&#12643;\History%20Lesson%20plan\Lesson%203%20revised\Material\12.%20&#54984;&#48124;&#51221;&#51020;.mp4" TargetMode="External"/><Relationship Id="rId6" Type="http://schemas.openxmlformats.org/officeDocument/2006/relationships/image" Target="../media/image27.png"/><Relationship Id="rId5" Type="http://schemas.openxmlformats.org/officeDocument/2006/relationships/hyperlink" Target="../Lesson%203%20revised/Material/7.%20&#54620;&#44544;%20&#52285;&#51228;%20&#51060;&#50976;%20I.docx" TargetMode="External"/><Relationship Id="rId4" Type="http://schemas.openxmlformats.org/officeDocument/2006/relationships/hyperlink" Target="../&#12620;%20&#12643;%20&#12621;%20&#12643;/History%20Lesson%20plan/Lesson%203%20revised/Material/13.%20&#54984;&#48124;&#51221;&#51020;%20CCQs.docx" TargetMode="External"/></Relationships>
</file>

<file path=ppt/slides/_rels/slide35.xml.rels><?xml version="1.0" encoding="UTF-8" standalone="yes"?>
<Relationships xmlns="http://schemas.openxmlformats.org/package/2006/relationships"><Relationship Id="rId2" Type="http://schemas.openxmlformats.org/officeDocument/2006/relationships/hyperlink" Target="&#50668;&#49457;.docx" TargetMode="Externa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hyperlink" Target="&#44368;&#50977;.docx" TargetMode="Externa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7" name="Picture 3" descr="C:\Users\sun young\Desktop\visaul clip for history\graphics\Korea_Gate.jpg"/>
          <p:cNvPicPr>
            <a:picLocks noChangeAspect="1" noChangeArrowheads="1"/>
          </p:cNvPicPr>
          <p:nvPr/>
        </p:nvPicPr>
        <p:blipFill>
          <a:blip r:embed="rId4" cstate="print">
            <a:duotone>
              <a:schemeClr val="bg2">
                <a:shade val="45000"/>
                <a:satMod val="135000"/>
              </a:schemeClr>
              <a:prstClr val="white"/>
            </a:duotone>
            <a:alphaModFix amt="49000"/>
          </a:blip>
          <a:srcRect/>
          <a:stretch>
            <a:fillRect/>
          </a:stretch>
        </p:blipFill>
        <p:spPr bwMode="auto">
          <a:xfrm>
            <a:off x="762000" y="313753"/>
            <a:ext cx="7772400" cy="6239447"/>
          </a:xfrm>
          <a:prstGeom prst="rect">
            <a:avLst/>
          </a:prstGeom>
          <a:noFill/>
        </p:spPr>
      </p:pic>
      <p:sp>
        <p:nvSpPr>
          <p:cNvPr id="2" name="Title 1"/>
          <p:cNvSpPr>
            <a:spLocks noGrp="1"/>
          </p:cNvSpPr>
          <p:nvPr>
            <p:ph type="ctrTitle"/>
          </p:nvPr>
        </p:nvSpPr>
        <p:spPr/>
        <p:txBody>
          <a:bodyPr>
            <a:normAutofit fontScale="90000"/>
          </a:bodyPr>
          <a:lstStyle/>
          <a:p>
            <a:r>
              <a:rPr lang="en-US" altLang="ko-KR" sz="4000" b="1" dirty="0" smtClean="0">
                <a:solidFill>
                  <a:schemeClr val="tx2">
                    <a:lumMod val="50000"/>
                  </a:schemeClr>
                </a:solidFill>
                <a:latin typeface="+mn-lt"/>
              </a:rPr>
              <a:t/>
            </a:r>
            <a:br>
              <a:rPr lang="en-US" altLang="ko-KR" sz="4000" b="1" dirty="0" smtClean="0">
                <a:solidFill>
                  <a:schemeClr val="tx2">
                    <a:lumMod val="50000"/>
                  </a:schemeClr>
                </a:solidFill>
                <a:latin typeface="+mn-lt"/>
              </a:rPr>
            </a:br>
            <a:r>
              <a:rPr lang="en-US" altLang="ko-KR" sz="4000" b="1" dirty="0" smtClean="0">
                <a:solidFill>
                  <a:schemeClr val="tx2">
                    <a:lumMod val="50000"/>
                  </a:schemeClr>
                </a:solidFill>
                <a:latin typeface="+mn-lt"/>
              </a:rPr>
              <a:t/>
            </a:r>
            <a:br>
              <a:rPr lang="en-US" altLang="ko-KR" sz="4000" b="1" dirty="0" smtClean="0">
                <a:solidFill>
                  <a:schemeClr val="tx2">
                    <a:lumMod val="50000"/>
                  </a:schemeClr>
                </a:solidFill>
                <a:latin typeface="+mn-lt"/>
              </a:rPr>
            </a:br>
            <a:r>
              <a:rPr lang="en-US" altLang="ko-KR" sz="4000" b="1" dirty="0" smtClean="0">
                <a:solidFill>
                  <a:schemeClr val="tx2">
                    <a:lumMod val="50000"/>
                  </a:schemeClr>
                </a:solidFill>
                <a:latin typeface="+mn-lt"/>
              </a:rPr>
              <a:t/>
            </a:r>
            <a:br>
              <a:rPr lang="en-US" altLang="ko-KR" sz="4000" b="1" dirty="0" smtClean="0">
                <a:solidFill>
                  <a:schemeClr val="tx2">
                    <a:lumMod val="50000"/>
                  </a:schemeClr>
                </a:solidFill>
                <a:latin typeface="+mn-lt"/>
              </a:rPr>
            </a:br>
            <a:r>
              <a:rPr lang="ko-KR" altLang="en-US" b="1" dirty="0" smtClean="0">
                <a:solidFill>
                  <a:schemeClr val="accent2">
                    <a:lumMod val="75000"/>
                  </a:schemeClr>
                </a:solidFill>
                <a:latin typeface="Batang" pitchFamily="18" charset="-127"/>
                <a:ea typeface="Batang" pitchFamily="18" charset="-127"/>
              </a:rPr>
              <a:t>영상</a:t>
            </a:r>
            <a:r>
              <a:rPr lang="en-US" b="1" dirty="0" smtClean="0">
                <a:solidFill>
                  <a:schemeClr val="accent2">
                    <a:lumMod val="75000"/>
                  </a:schemeClr>
                </a:solidFill>
                <a:latin typeface="Batang" pitchFamily="18" charset="-127"/>
                <a:ea typeface="Batang" pitchFamily="18" charset="-127"/>
              </a:rPr>
              <a:t> </a:t>
            </a:r>
            <a:r>
              <a:rPr lang="ko-KR" altLang="en-US" b="1" dirty="0" smtClean="0">
                <a:solidFill>
                  <a:schemeClr val="accent2">
                    <a:lumMod val="75000"/>
                  </a:schemeClr>
                </a:solidFill>
                <a:latin typeface="Batang" pitchFamily="18" charset="-127"/>
                <a:ea typeface="Batang" pitchFamily="18" charset="-127"/>
              </a:rPr>
              <a:t>매체를 통해 배우는 </a:t>
            </a:r>
            <a:r>
              <a:rPr lang="en-US" altLang="ko-KR" b="1" dirty="0" smtClean="0">
                <a:solidFill>
                  <a:schemeClr val="accent2">
                    <a:lumMod val="75000"/>
                  </a:schemeClr>
                </a:solidFill>
                <a:latin typeface="Batang" pitchFamily="18" charset="-127"/>
                <a:ea typeface="Batang" pitchFamily="18" charset="-127"/>
              </a:rPr>
              <a:t/>
            </a:r>
            <a:br>
              <a:rPr lang="en-US" altLang="ko-KR" b="1" dirty="0" smtClean="0">
                <a:solidFill>
                  <a:schemeClr val="accent2">
                    <a:lumMod val="75000"/>
                  </a:schemeClr>
                </a:solidFill>
                <a:latin typeface="Batang" pitchFamily="18" charset="-127"/>
                <a:ea typeface="Batang" pitchFamily="18" charset="-127"/>
              </a:rPr>
            </a:br>
            <a:r>
              <a:rPr lang="ko-KR" altLang="en-US" b="1" dirty="0" smtClean="0">
                <a:solidFill>
                  <a:schemeClr val="accent2">
                    <a:lumMod val="75000"/>
                  </a:schemeClr>
                </a:solidFill>
                <a:latin typeface="Batang" pitchFamily="18" charset="-127"/>
                <a:ea typeface="Batang" pitchFamily="18" charset="-127"/>
              </a:rPr>
              <a:t>한국어와 한국 역사 </a:t>
            </a:r>
            <a:r>
              <a:rPr lang="en-US" altLang="ko-KR" b="1" dirty="0" smtClean="0">
                <a:solidFill>
                  <a:schemeClr val="accent2">
                    <a:lumMod val="75000"/>
                  </a:schemeClr>
                </a:solidFill>
                <a:latin typeface="Batang" pitchFamily="18" charset="-127"/>
                <a:ea typeface="Batang" pitchFamily="18" charset="-127"/>
              </a:rPr>
              <a:t> </a:t>
            </a:r>
            <a:br>
              <a:rPr lang="en-US" altLang="ko-KR" b="1" dirty="0" smtClean="0">
                <a:solidFill>
                  <a:schemeClr val="accent2">
                    <a:lumMod val="75000"/>
                  </a:schemeClr>
                </a:solidFill>
                <a:latin typeface="Batang" pitchFamily="18" charset="-127"/>
                <a:ea typeface="Batang" pitchFamily="18" charset="-127"/>
              </a:rPr>
            </a:br>
            <a:r>
              <a:rPr lang="en-US" altLang="ko-KR" sz="3600" b="1" dirty="0" smtClean="0">
                <a:solidFill>
                  <a:srgbClr val="002060"/>
                </a:solidFill>
                <a:latin typeface="Batang" pitchFamily="18" charset="-127"/>
                <a:ea typeface="Batang" pitchFamily="18" charset="-127"/>
              </a:rPr>
              <a:t/>
            </a:r>
            <a:br>
              <a:rPr lang="en-US" altLang="ko-KR" sz="3600" b="1" dirty="0" smtClean="0">
                <a:solidFill>
                  <a:srgbClr val="002060"/>
                </a:solidFill>
                <a:latin typeface="Batang" pitchFamily="18" charset="-127"/>
                <a:ea typeface="Batang" pitchFamily="18" charset="-127"/>
              </a:rPr>
            </a:br>
            <a:r>
              <a:rPr lang="ko-KR" altLang="en-US" sz="3600" b="1" dirty="0" smtClean="0">
                <a:solidFill>
                  <a:srgbClr val="002060"/>
                </a:solidFill>
                <a:latin typeface="Batang" pitchFamily="18" charset="-127"/>
                <a:ea typeface="Batang" pitchFamily="18" charset="-127"/>
              </a:rPr>
              <a:t>통합 교과 과정 개발 </a:t>
            </a:r>
            <a:r>
              <a:rPr lang="en-US" altLang="ko-KR" sz="3600" b="1" dirty="0" smtClean="0">
                <a:solidFill>
                  <a:srgbClr val="002060"/>
                </a:solidFill>
                <a:latin typeface="Batang" pitchFamily="18" charset="-127"/>
                <a:ea typeface="Batang" pitchFamily="18" charset="-127"/>
              </a:rPr>
              <a:t>(</a:t>
            </a:r>
            <a:r>
              <a:rPr lang="ko-KR" altLang="en-US" sz="3600" b="1" dirty="0" smtClean="0">
                <a:solidFill>
                  <a:srgbClr val="002060"/>
                </a:solidFill>
                <a:latin typeface="Batang" pitchFamily="18" charset="-127"/>
                <a:ea typeface="Batang" pitchFamily="18" charset="-127"/>
              </a:rPr>
              <a:t>고급 단계</a:t>
            </a:r>
            <a:r>
              <a:rPr lang="en-US" altLang="ko-KR" sz="3600" b="1" dirty="0" smtClean="0">
                <a:solidFill>
                  <a:srgbClr val="002060"/>
                </a:solidFill>
                <a:latin typeface="Batang" pitchFamily="18" charset="-127"/>
                <a:ea typeface="Batang" pitchFamily="18" charset="-127"/>
              </a:rPr>
              <a:t>)</a:t>
            </a:r>
            <a:r>
              <a:rPr lang="ko-KR" altLang="en-US" sz="3600" b="1" dirty="0" smtClean="0">
                <a:solidFill>
                  <a:srgbClr val="002060"/>
                </a:solidFill>
                <a:latin typeface="Batang" pitchFamily="18" charset="-127"/>
                <a:ea typeface="Batang" pitchFamily="18" charset="-127"/>
              </a:rPr>
              <a:t> </a:t>
            </a:r>
            <a:r>
              <a:rPr lang="en-US" altLang="ko-KR" sz="4000" b="1" dirty="0" smtClean="0">
                <a:solidFill>
                  <a:schemeClr val="tx2">
                    <a:lumMod val="50000"/>
                  </a:schemeClr>
                </a:solidFill>
                <a:latin typeface="+mn-lt"/>
              </a:rPr>
              <a:t/>
            </a:r>
            <a:br>
              <a:rPr lang="en-US" altLang="ko-KR" sz="4000" b="1" dirty="0" smtClean="0">
                <a:solidFill>
                  <a:schemeClr val="tx2">
                    <a:lumMod val="50000"/>
                  </a:schemeClr>
                </a:solidFill>
                <a:latin typeface="+mn-lt"/>
              </a:rPr>
            </a:br>
            <a:r>
              <a:rPr lang="en-US" sz="4000" b="1" dirty="0" smtClean="0">
                <a:solidFill>
                  <a:schemeClr val="tx2">
                    <a:lumMod val="50000"/>
                  </a:schemeClr>
                </a:solidFill>
                <a:latin typeface="+mn-lt"/>
              </a:rPr>
              <a:t/>
            </a:r>
            <a:br>
              <a:rPr lang="en-US" sz="4000" b="1" dirty="0" smtClean="0">
                <a:solidFill>
                  <a:schemeClr val="tx2">
                    <a:lumMod val="50000"/>
                  </a:schemeClr>
                </a:solidFill>
                <a:latin typeface="+mn-lt"/>
              </a:rPr>
            </a:br>
            <a:r>
              <a:rPr lang="en-US" sz="3100" b="1" dirty="0" smtClean="0">
                <a:solidFill>
                  <a:schemeClr val="tx2">
                    <a:lumMod val="50000"/>
                  </a:schemeClr>
                </a:solidFill>
                <a:latin typeface="+mn-lt"/>
              </a:rPr>
              <a:t>Developing  a History Content -Based Korean Language Course Using  Visual Media </a:t>
            </a:r>
            <a:r>
              <a:rPr lang="en-US" sz="3600" b="1" dirty="0" smtClean="0">
                <a:solidFill>
                  <a:schemeClr val="tx2">
                    <a:lumMod val="50000"/>
                  </a:schemeClr>
                </a:solidFill>
                <a:latin typeface="+mn-lt"/>
              </a:rPr>
              <a:t/>
            </a:r>
            <a:br>
              <a:rPr lang="en-US" sz="3600" b="1" dirty="0" smtClean="0">
                <a:solidFill>
                  <a:schemeClr val="tx2">
                    <a:lumMod val="50000"/>
                  </a:schemeClr>
                </a:solidFill>
                <a:latin typeface="+mn-lt"/>
              </a:rPr>
            </a:br>
            <a:r>
              <a:rPr lang="en-US" b="1" dirty="0" smtClean="0">
                <a:solidFill>
                  <a:schemeClr val="accent2">
                    <a:lumMod val="75000"/>
                  </a:schemeClr>
                </a:solidFill>
              </a:rPr>
              <a:t/>
            </a:r>
            <a:br>
              <a:rPr lang="en-US" b="1" dirty="0" smtClean="0">
                <a:solidFill>
                  <a:schemeClr val="accent2">
                    <a:lumMod val="75000"/>
                  </a:schemeClr>
                </a:solidFill>
              </a:rPr>
            </a:br>
            <a:endParaRPr lang="en-US" sz="3600" b="1" dirty="0"/>
          </a:p>
        </p:txBody>
      </p:sp>
      <p:sp>
        <p:nvSpPr>
          <p:cNvPr id="3" name="Subtitle 2"/>
          <p:cNvSpPr>
            <a:spLocks noGrp="1"/>
          </p:cNvSpPr>
          <p:nvPr>
            <p:ph type="subTitle" idx="1"/>
          </p:nvPr>
        </p:nvSpPr>
        <p:spPr>
          <a:xfrm>
            <a:off x="1143000" y="3276600"/>
            <a:ext cx="6858000" cy="2819400"/>
          </a:xfrm>
        </p:spPr>
        <p:txBody>
          <a:bodyPr>
            <a:normAutofit/>
          </a:bodyPr>
          <a:lstStyle/>
          <a:p>
            <a:endParaRPr lang="en-US" sz="2400" b="1" dirty="0" smtClean="0">
              <a:solidFill>
                <a:schemeClr val="accent2">
                  <a:lumMod val="75000"/>
                </a:schemeClr>
              </a:solidFill>
            </a:endParaRPr>
          </a:p>
          <a:p>
            <a:endParaRPr lang="en-US" sz="2400" b="1" dirty="0" smtClean="0">
              <a:solidFill>
                <a:schemeClr val="accent2">
                  <a:lumMod val="75000"/>
                </a:schemeClr>
              </a:solidFill>
              <a:latin typeface="Batang" pitchFamily="18" charset="-127"/>
              <a:ea typeface="Batang" pitchFamily="18" charset="-127"/>
            </a:endParaRPr>
          </a:p>
          <a:p>
            <a:r>
              <a:rPr lang="en-US" sz="2400" b="1" dirty="0" smtClean="0">
                <a:solidFill>
                  <a:schemeClr val="accent2">
                    <a:lumMod val="75000"/>
                  </a:schemeClr>
                </a:solidFill>
                <a:latin typeface="Batang" pitchFamily="18" charset="-127"/>
                <a:ea typeface="Batang" pitchFamily="18" charset="-127"/>
              </a:rPr>
              <a:t> </a:t>
            </a:r>
          </a:p>
          <a:p>
            <a:endParaRPr lang="en-US" altLang="ko-KR" b="1" dirty="0" smtClean="0">
              <a:solidFill>
                <a:schemeClr val="tx2">
                  <a:lumMod val="50000"/>
                </a:schemeClr>
              </a:solidFill>
              <a:latin typeface="Batang" pitchFamily="18" charset="-127"/>
              <a:ea typeface="Batang" pitchFamily="18" charset="-127"/>
            </a:endParaRPr>
          </a:p>
          <a:p>
            <a:r>
              <a:rPr lang="ko-KR" altLang="en-US" sz="2800" b="1" dirty="0" smtClean="0">
                <a:solidFill>
                  <a:srgbClr val="002060"/>
                </a:solidFill>
                <a:latin typeface="Batang" pitchFamily="18" charset="-127"/>
                <a:ea typeface="Batang" pitchFamily="18" charset="-127"/>
              </a:rPr>
              <a:t>김 선영 </a:t>
            </a:r>
            <a:endParaRPr lang="en-US" sz="2800" b="1" dirty="0">
              <a:solidFill>
                <a:srgbClr val="002060"/>
              </a:solidFill>
              <a:latin typeface="Batang" pitchFamily="18" charset="-127"/>
              <a:ea typeface="Batang" pitchFamily="18" charset="-127"/>
            </a:endParaRP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000" b="1" dirty="0" smtClean="0">
                <a:latin typeface="+mn-lt"/>
              </a:rPr>
              <a:t>                          </a:t>
            </a:r>
            <a:r>
              <a:rPr lang="ko-KR" altLang="en-US" sz="4000" b="1" dirty="0" smtClean="0">
                <a:latin typeface="Batang" pitchFamily="18" charset="-127"/>
                <a:ea typeface="Batang" pitchFamily="18" charset="-127"/>
              </a:rPr>
              <a:t>연구 목적 </a:t>
            </a:r>
            <a:endParaRPr lang="en-US" sz="4000" b="1" dirty="0">
              <a:latin typeface="Batang" pitchFamily="18" charset="-127"/>
              <a:ea typeface="Batang" pitchFamily="18" charset="-127"/>
            </a:endParaRPr>
          </a:p>
        </p:txBody>
      </p:sp>
      <p:sp>
        <p:nvSpPr>
          <p:cNvPr id="3" name="Content Placeholder 2"/>
          <p:cNvSpPr>
            <a:spLocks noGrp="1"/>
          </p:cNvSpPr>
          <p:nvPr>
            <p:ph idx="1"/>
          </p:nvPr>
        </p:nvSpPr>
        <p:spPr/>
        <p:txBody>
          <a:bodyPr/>
          <a:lstStyle/>
          <a:p>
            <a:pPr marL="1539875" indent="-223838">
              <a:buNone/>
            </a:pPr>
            <a:endParaRPr lang="en-US" dirty="0" smtClean="0"/>
          </a:p>
          <a:p>
            <a:pPr marL="1379538" indent="-577850">
              <a:buFont typeface="Wingdings" pitchFamily="2" charset="2"/>
              <a:buChar char="ü"/>
            </a:pPr>
            <a:r>
              <a:rPr lang="ko-KR" altLang="en-US" dirty="0" smtClean="0">
                <a:latin typeface="Batang" pitchFamily="18" charset="-127"/>
                <a:ea typeface="Batang" pitchFamily="18" charset="-127"/>
              </a:rPr>
              <a:t>역사 학습을 통한 한국어 교과 과정</a:t>
            </a:r>
            <a:endParaRPr lang="en-US" altLang="ko-KR" dirty="0" smtClean="0">
              <a:latin typeface="Batang" pitchFamily="18" charset="-127"/>
              <a:ea typeface="Batang" pitchFamily="18" charset="-127"/>
            </a:endParaRPr>
          </a:p>
          <a:p>
            <a:pPr marL="1379538" indent="-577850">
              <a:buNone/>
            </a:pPr>
            <a:r>
              <a:rPr lang="en-US" altLang="ko-KR" dirty="0" smtClean="0">
                <a:latin typeface="Batang" pitchFamily="18" charset="-127"/>
                <a:ea typeface="Batang" pitchFamily="18" charset="-127"/>
              </a:rPr>
              <a:t> 	</a:t>
            </a:r>
            <a:endParaRPr lang="en-US" dirty="0" smtClean="0">
              <a:latin typeface="Batang" pitchFamily="18" charset="-127"/>
              <a:ea typeface="Batang" pitchFamily="18" charset="-127"/>
            </a:endParaRPr>
          </a:p>
          <a:p>
            <a:pPr marL="1379538" indent="-577850">
              <a:buFont typeface="Wingdings" pitchFamily="2" charset="2"/>
              <a:buChar char="ü"/>
            </a:pPr>
            <a:r>
              <a:rPr lang="ko-KR" altLang="en-US" dirty="0" smtClean="0">
                <a:latin typeface="Batang" pitchFamily="18" charset="-127"/>
                <a:ea typeface="Batang" pitchFamily="18" charset="-127"/>
              </a:rPr>
              <a:t>영상 매체를 통한 학습</a:t>
            </a:r>
            <a:endParaRPr lang="en-US" altLang="ko-KR" dirty="0" smtClean="0">
              <a:latin typeface="Batang" pitchFamily="18" charset="-127"/>
              <a:ea typeface="Batang" pitchFamily="18" charset="-127"/>
            </a:endParaRPr>
          </a:p>
          <a:p>
            <a:pPr marL="1379538" indent="-577850">
              <a:buNone/>
            </a:pPr>
            <a:r>
              <a:rPr lang="en-US" dirty="0" smtClean="0"/>
              <a:t> 	</a:t>
            </a:r>
          </a:p>
          <a:p>
            <a:pPr marL="1379538" indent="-577850">
              <a:buNone/>
            </a:pPr>
            <a:endParaRPr lang="en-US" dirty="0"/>
          </a:p>
        </p:txBody>
      </p:sp>
      <p:pic>
        <p:nvPicPr>
          <p:cNvPr id="4" name="il_fi" descr="http://www.igenium.com/data/14597553064cd35dfb752b0.jpg"/>
          <p:cNvPicPr/>
          <p:nvPr/>
        </p:nvPicPr>
        <p:blipFill>
          <a:blip r:embed="rId3" cstate="print"/>
          <a:srcRect/>
          <a:stretch>
            <a:fillRect/>
          </a:stretch>
        </p:blipFill>
        <p:spPr bwMode="auto">
          <a:xfrm>
            <a:off x="914400" y="304800"/>
            <a:ext cx="1244736" cy="12447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143000"/>
          </a:xfrm>
        </p:spPr>
        <p:txBody>
          <a:bodyPr>
            <a:normAutofit/>
          </a:bodyPr>
          <a:lstStyle/>
          <a:p>
            <a:r>
              <a:rPr lang="ko-KR" altLang="en-US" sz="4000" b="1" dirty="0" smtClean="0">
                <a:latin typeface="Batang" pitchFamily="18" charset="-127"/>
                <a:ea typeface="Batang" pitchFamily="18" charset="-127"/>
              </a:rPr>
              <a:t>발표 내용 </a:t>
            </a:r>
            <a:endParaRPr lang="en-US" sz="4000" b="1" dirty="0">
              <a:latin typeface="Batang" pitchFamily="18" charset="-127"/>
              <a:ea typeface="Batang" pitchFamily="18" charset="-127"/>
            </a:endParaRPr>
          </a:p>
        </p:txBody>
      </p:sp>
      <p:sp>
        <p:nvSpPr>
          <p:cNvPr id="3" name="Content Placeholder 2"/>
          <p:cNvSpPr>
            <a:spLocks noGrp="1"/>
          </p:cNvSpPr>
          <p:nvPr>
            <p:ph idx="1"/>
          </p:nvPr>
        </p:nvSpPr>
        <p:spPr/>
        <p:txBody>
          <a:bodyPr>
            <a:normAutofit/>
          </a:bodyPr>
          <a:lstStyle/>
          <a:p>
            <a:pPr marL="2173288" indent="-565150">
              <a:buFont typeface="+mj-lt"/>
              <a:buAutoNum type="romanUcPeriod"/>
            </a:pPr>
            <a:endParaRPr lang="en-US" altLang="ko-KR" dirty="0" smtClean="0">
              <a:latin typeface="Batang" pitchFamily="18" charset="-127"/>
              <a:ea typeface="Batang" pitchFamily="18" charset="-127"/>
            </a:endParaRPr>
          </a:p>
          <a:p>
            <a:pPr marL="2173288" indent="-565150">
              <a:buFont typeface="+mj-lt"/>
              <a:buAutoNum type="romanUcPeriod"/>
            </a:pPr>
            <a:r>
              <a:rPr lang="ko-KR" altLang="en-US" dirty="0" smtClean="0">
                <a:latin typeface="Batang" pitchFamily="18" charset="-127"/>
                <a:ea typeface="Batang" pitchFamily="18" charset="-127"/>
              </a:rPr>
              <a:t>     연구 목적 및 필요성 </a:t>
            </a:r>
            <a:endParaRPr lang="en-US" altLang="ko-KR" dirty="0" smtClean="0">
              <a:latin typeface="Batang" pitchFamily="18" charset="-127"/>
              <a:ea typeface="Batang" pitchFamily="18" charset="-127"/>
            </a:endParaRPr>
          </a:p>
          <a:p>
            <a:pPr marL="2173288" indent="-628650">
              <a:buFont typeface="+mj-lt"/>
              <a:buAutoNum type="romanUcPeriod"/>
            </a:pPr>
            <a:r>
              <a:rPr lang="ko-KR" altLang="en-US" dirty="0" smtClean="0">
                <a:latin typeface="Batang" pitchFamily="18" charset="-127"/>
                <a:ea typeface="Batang" pitchFamily="18" charset="-127"/>
              </a:rPr>
              <a:t>     교과  과정 </a:t>
            </a:r>
            <a:endParaRPr lang="en-US" dirty="0" smtClean="0">
              <a:latin typeface="Batang" pitchFamily="18" charset="-127"/>
              <a:ea typeface="Batang" pitchFamily="18" charset="-127"/>
            </a:endParaRPr>
          </a:p>
          <a:p>
            <a:pPr marL="2173288" indent="-628650">
              <a:buFont typeface="+mj-lt"/>
              <a:buAutoNum type="romanUcPeriod"/>
            </a:pPr>
            <a:r>
              <a:rPr lang="en-US" altLang="ko-KR" dirty="0" smtClean="0">
                <a:latin typeface="Batang" pitchFamily="18" charset="-127"/>
                <a:ea typeface="Batang" pitchFamily="18" charset="-127"/>
              </a:rPr>
              <a:t>     </a:t>
            </a:r>
            <a:r>
              <a:rPr lang="ko-KR" altLang="en-US" dirty="0" smtClean="0">
                <a:latin typeface="Batang" pitchFamily="18" charset="-127"/>
                <a:ea typeface="Batang" pitchFamily="18" charset="-127"/>
              </a:rPr>
              <a:t>교과 활동 </a:t>
            </a:r>
            <a:r>
              <a:rPr lang="ko-KR" altLang="en-US" dirty="0" smtClean="0">
                <a:latin typeface="Batang" pitchFamily="18" charset="-127"/>
                <a:ea typeface="Batang" pitchFamily="18" charset="-127"/>
              </a:rPr>
              <a:t>자료</a:t>
            </a:r>
            <a:r>
              <a:rPr lang="en-US" dirty="0" smtClean="0">
                <a:latin typeface="+mn-ea"/>
              </a:rPr>
              <a:t>	</a:t>
            </a:r>
          </a:p>
          <a:p>
            <a:pPr>
              <a:buNone/>
            </a:pPr>
            <a:endParaRPr lang="en-US" dirty="0"/>
          </a:p>
        </p:txBody>
      </p:sp>
      <p:pic>
        <p:nvPicPr>
          <p:cNvPr id="5" name="il_fi" descr="http://www.igenium.com/data/14597553064cd35dfb752b0.jpg"/>
          <p:cNvPicPr/>
          <p:nvPr/>
        </p:nvPicPr>
        <p:blipFill>
          <a:blip r:embed="rId3" cstate="print"/>
          <a:srcRect/>
          <a:stretch>
            <a:fillRect/>
          </a:stretch>
        </p:blipFill>
        <p:spPr bwMode="auto">
          <a:xfrm>
            <a:off x="914400" y="304800"/>
            <a:ext cx="1244736" cy="12447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sz="4000" b="1" dirty="0" smtClean="0">
                <a:latin typeface="Batang" pitchFamily="18" charset="-127"/>
                <a:ea typeface="Batang" pitchFamily="18" charset="-127"/>
              </a:rPr>
              <a:t>I. </a:t>
            </a:r>
            <a:r>
              <a:rPr lang="ko-KR" altLang="en-US" sz="4000" b="1" dirty="0" smtClean="0">
                <a:latin typeface="Batang" pitchFamily="18" charset="-127"/>
                <a:ea typeface="Batang" pitchFamily="18" charset="-127"/>
              </a:rPr>
              <a:t>연구 목적 및 필요성 </a:t>
            </a:r>
            <a:r>
              <a:rPr lang="en-US" sz="4000" b="1" dirty="0" smtClean="0">
                <a:latin typeface="Batang" pitchFamily="18" charset="-127"/>
                <a:ea typeface="Batang" pitchFamily="18" charset="-127"/>
              </a:rPr>
              <a:t> </a:t>
            </a:r>
            <a:r>
              <a:rPr lang="en-US" dirty="0" smtClean="0">
                <a:latin typeface="comic"/>
              </a:rPr>
              <a:t/>
            </a:r>
            <a:br>
              <a:rPr lang="en-US" dirty="0" smtClean="0">
                <a:latin typeface="comic"/>
              </a:rPr>
            </a:br>
            <a:endParaRPr lang="en-US" dirty="0">
              <a:latin typeface="comic"/>
            </a:endParaRPr>
          </a:p>
        </p:txBody>
      </p:sp>
      <p:sp>
        <p:nvSpPr>
          <p:cNvPr id="5" name="Subtitle 4"/>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457200" y="304800"/>
            <a:ext cx="8229600" cy="1143000"/>
          </a:xfrm>
        </p:spPr>
        <p:txBody>
          <a:bodyPr>
            <a:normAutofit fontScale="90000"/>
          </a:bodyPr>
          <a:lstStyle/>
          <a:p>
            <a:pPr algn="l"/>
            <a:r>
              <a:rPr lang="en-US" sz="3200" dirty="0" smtClean="0"/>
              <a:t/>
            </a:r>
            <a:br>
              <a:rPr lang="en-US" sz="3200" dirty="0" smtClean="0"/>
            </a:br>
            <a:r>
              <a:rPr lang="en-US" sz="3200" dirty="0" smtClean="0"/>
              <a:t>          </a:t>
            </a:r>
            <a:r>
              <a:rPr lang="en-US" sz="3200" dirty="0" smtClean="0">
                <a:latin typeface="Batang" pitchFamily="18" charset="-127"/>
                <a:ea typeface="Batang" pitchFamily="18" charset="-127"/>
              </a:rPr>
              <a:t>    </a:t>
            </a:r>
            <a:r>
              <a:rPr lang="ko-KR" altLang="en-US" sz="4000" b="1" dirty="0" smtClean="0">
                <a:latin typeface="Batang" pitchFamily="18" charset="-127"/>
                <a:ea typeface="Batang" pitchFamily="18" charset="-127"/>
              </a:rPr>
              <a:t>역사 </a:t>
            </a:r>
            <a:r>
              <a:rPr lang="en-US" altLang="ko-KR" sz="4000" b="1" dirty="0" smtClean="0">
                <a:latin typeface="Batang" pitchFamily="18" charset="-127"/>
                <a:ea typeface="Batang" pitchFamily="18" charset="-127"/>
              </a:rPr>
              <a:t>·</a:t>
            </a:r>
            <a:r>
              <a:rPr lang="ko-KR" altLang="en-US" sz="4000" b="1" dirty="0" smtClean="0">
                <a:latin typeface="Batang" pitchFamily="18" charset="-127"/>
                <a:ea typeface="Batang" pitchFamily="18" charset="-127"/>
              </a:rPr>
              <a:t> 언어 통합 교과 과정 개발 </a:t>
            </a:r>
            <a:r>
              <a:rPr lang="en-US" altLang="ko-KR" sz="3200" dirty="0" smtClean="0"/>
              <a:t/>
            </a:r>
            <a:br>
              <a:rPr lang="en-US" altLang="ko-KR" sz="3200" dirty="0" smtClean="0"/>
            </a:br>
            <a:endParaRPr lang="en-US" sz="3200" dirty="0"/>
          </a:p>
        </p:txBody>
      </p:sp>
      <p:graphicFrame>
        <p:nvGraphicFramePr>
          <p:cNvPr id="14" name="Content Placeholder 13"/>
          <p:cNvGraphicFramePr>
            <a:graphicFrameLocks noGrp="1"/>
          </p:cNvGraphicFramePr>
          <p:nvPr>
            <p:ph idx="1"/>
          </p:nvPr>
        </p:nvGraphicFramePr>
        <p:xfrm>
          <a:off x="304800" y="1371600"/>
          <a:ext cx="8229600"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p:cNvSpPr/>
          <p:nvPr/>
        </p:nvSpPr>
        <p:spPr>
          <a:xfrm>
            <a:off x="838200" y="5867400"/>
            <a:ext cx="6481261" cy="369332"/>
          </a:xfrm>
          <a:prstGeom prst="rect">
            <a:avLst/>
          </a:prstGeom>
        </p:spPr>
        <p:txBody>
          <a:bodyPr wrap="none">
            <a:spAutoFit/>
          </a:bodyPr>
          <a:lstStyle/>
          <a:p>
            <a:r>
              <a:rPr lang="en-US" dirty="0" smtClean="0"/>
              <a:t>Kim, 2005: Kim, 2008; Leaver &amp; Stryker,1997; NCLRC, 2003 &amp; 2004  </a:t>
            </a:r>
            <a:endParaRPr lang="en-US" dirty="0"/>
          </a:p>
        </p:txBody>
      </p:sp>
      <p:pic>
        <p:nvPicPr>
          <p:cNvPr id="8" name="il_fi" descr="http://www.igenium.com/data/14597553064cd35dfb752b0.jpg"/>
          <p:cNvPicPr/>
          <p:nvPr/>
        </p:nvPicPr>
        <p:blipFill>
          <a:blip r:embed="rId8" cstate="print"/>
          <a:srcRect/>
          <a:stretch>
            <a:fillRect/>
          </a:stretch>
        </p:blipFill>
        <p:spPr bwMode="auto">
          <a:xfrm>
            <a:off x="1066800" y="381000"/>
            <a:ext cx="635136" cy="76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normAutofit/>
          </a:bodyPr>
          <a:lstStyle/>
          <a:p>
            <a:pPr algn="l"/>
            <a:r>
              <a:rPr lang="en-US" sz="3600" dirty="0" smtClean="0">
                <a:latin typeface="Batang" pitchFamily="18" charset="-127"/>
                <a:ea typeface="Batang" pitchFamily="18" charset="-127"/>
              </a:rPr>
              <a:t>            </a:t>
            </a:r>
            <a:r>
              <a:rPr lang="ko-KR" altLang="en-US" sz="3600" b="1" dirty="0" smtClean="0">
                <a:latin typeface="Batang" pitchFamily="18" charset="-127"/>
                <a:ea typeface="Batang" pitchFamily="18" charset="-127"/>
              </a:rPr>
              <a:t>왜</a:t>
            </a:r>
            <a:r>
              <a:rPr lang="ko-KR" altLang="en-US" sz="3600" dirty="0" smtClean="0">
                <a:latin typeface="Batang" pitchFamily="18" charset="-127"/>
                <a:ea typeface="Batang" pitchFamily="18" charset="-127"/>
              </a:rPr>
              <a:t> </a:t>
            </a:r>
            <a:r>
              <a:rPr lang="ko-KR" altLang="en-US" sz="3600" b="1" dirty="0" smtClean="0">
                <a:latin typeface="Batang" pitchFamily="18" charset="-127"/>
                <a:ea typeface="Batang" pitchFamily="18" charset="-127"/>
              </a:rPr>
              <a:t>역사 </a:t>
            </a:r>
            <a:r>
              <a:rPr lang="en-US" sz="3600" b="1" dirty="0" smtClean="0">
                <a:latin typeface="Batang" pitchFamily="18" charset="-127"/>
                <a:ea typeface="Batang" pitchFamily="18" charset="-127"/>
              </a:rPr>
              <a:t>?    </a:t>
            </a:r>
            <a:endParaRPr lang="en-US" sz="3600" b="1" dirty="0">
              <a:latin typeface="Batang" pitchFamily="18" charset="-127"/>
              <a:ea typeface="Batang" pitchFamily="18" charset="-127"/>
            </a:endParaRPr>
          </a:p>
        </p:txBody>
      </p:sp>
      <p:graphicFrame>
        <p:nvGraphicFramePr>
          <p:cNvPr id="14" name="Content Placeholder 13"/>
          <p:cNvGraphicFramePr>
            <a:graphicFrameLocks noGrp="1"/>
          </p:cNvGraphicFramePr>
          <p:nvPr>
            <p:ph idx="1"/>
          </p:nvPr>
        </p:nvGraphicFramePr>
        <p:xfrm>
          <a:off x="304800" y="1219200"/>
          <a:ext cx="8229600"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914400" y="5867400"/>
            <a:ext cx="7162800" cy="400110"/>
          </a:xfrm>
          <a:prstGeom prst="rect">
            <a:avLst/>
          </a:prstGeom>
          <a:noFill/>
        </p:spPr>
        <p:txBody>
          <a:bodyPr wrap="square" rtlCol="0">
            <a:spAutoFit/>
          </a:bodyPr>
          <a:lstStyle/>
          <a:p>
            <a:r>
              <a:rPr lang="en-US" sz="2000" dirty="0" err="1" smtClean="0"/>
              <a:t>Achugar</a:t>
            </a:r>
            <a:r>
              <a:rPr lang="en-US" sz="2000" dirty="0" smtClean="0"/>
              <a:t>, 2009; </a:t>
            </a:r>
            <a:r>
              <a:rPr lang="en-US" sz="2000" dirty="0" err="1" smtClean="0"/>
              <a:t>Schleppegrell</a:t>
            </a:r>
            <a:r>
              <a:rPr lang="en-US" sz="2000" dirty="0" smtClean="0"/>
              <a:t>, </a:t>
            </a:r>
            <a:r>
              <a:rPr lang="en-US" sz="2000" dirty="0" err="1" smtClean="0"/>
              <a:t>Achugar</a:t>
            </a:r>
            <a:r>
              <a:rPr lang="en-US" sz="2000" dirty="0" smtClean="0"/>
              <a:t>, &amp; </a:t>
            </a:r>
            <a:r>
              <a:rPr lang="en-US" sz="2000" dirty="0" err="1" smtClean="0"/>
              <a:t>Oteiza</a:t>
            </a:r>
            <a:r>
              <a:rPr lang="en-US" sz="2000" dirty="0" smtClean="0"/>
              <a:t>, 2007; </a:t>
            </a:r>
            <a:r>
              <a:rPr lang="en-US" sz="2000" dirty="0" err="1" smtClean="0"/>
              <a:t>Lazer</a:t>
            </a:r>
            <a:r>
              <a:rPr lang="en-US" sz="2000" dirty="0" smtClean="0"/>
              <a:t>, 1993</a:t>
            </a:r>
            <a:endParaRPr lang="en-US" sz="2000" dirty="0"/>
          </a:p>
        </p:txBody>
      </p:sp>
      <p:pic>
        <p:nvPicPr>
          <p:cNvPr id="6" name="il_fi" descr="http://www.igenium.com/data/14597553064cd35dfb752b0.jpg"/>
          <p:cNvPicPr/>
          <p:nvPr/>
        </p:nvPicPr>
        <p:blipFill>
          <a:blip r:embed="rId8" cstate="print"/>
          <a:srcRect/>
          <a:stretch>
            <a:fillRect/>
          </a:stretch>
        </p:blipFill>
        <p:spPr bwMode="auto">
          <a:xfrm>
            <a:off x="1066800" y="381000"/>
            <a:ext cx="635136" cy="76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         </a:t>
            </a:r>
            <a:r>
              <a:rPr lang="en-US" b="1" dirty="0" smtClean="0"/>
              <a:t>     </a:t>
            </a:r>
            <a:r>
              <a:rPr lang="ko-KR" altLang="en-US" sz="3600" b="1" dirty="0" smtClean="0">
                <a:latin typeface="Batang" pitchFamily="18" charset="-127"/>
                <a:ea typeface="Batang" pitchFamily="18" charset="-127"/>
              </a:rPr>
              <a:t>영상 매체</a:t>
            </a:r>
            <a:endParaRPr lang="en-US" sz="3600" b="1" dirty="0">
              <a:latin typeface="Batang" pitchFamily="18" charset="-127"/>
              <a:ea typeface="Batang" pitchFamily="18" charset="-127"/>
            </a:endParaRPr>
          </a:p>
        </p:txBody>
      </p:sp>
      <p:graphicFrame>
        <p:nvGraphicFramePr>
          <p:cNvPr id="4" name="Content Placeholder 3"/>
          <p:cNvGraphicFramePr>
            <a:graphicFrameLocks noGrp="1"/>
          </p:cNvGraphicFramePr>
          <p:nvPr>
            <p:ph idx="1"/>
          </p:nvPr>
        </p:nvGraphicFramePr>
        <p:xfrm>
          <a:off x="457200" y="1219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381000" y="5562600"/>
            <a:ext cx="8036624" cy="984885"/>
          </a:xfrm>
          <a:prstGeom prst="rect">
            <a:avLst/>
          </a:prstGeom>
          <a:noFill/>
        </p:spPr>
        <p:txBody>
          <a:bodyPr wrap="square" rtlCol="0">
            <a:spAutoFit/>
          </a:bodyPr>
          <a:lstStyle/>
          <a:p>
            <a:r>
              <a:rPr lang="en-US" sz="2000" dirty="0" err="1" smtClean="0"/>
              <a:t>Choi</a:t>
            </a:r>
            <a:r>
              <a:rPr lang="en-US" sz="2000" dirty="0" smtClean="0"/>
              <a:t>, 2008; </a:t>
            </a:r>
            <a:r>
              <a:rPr lang="en-US" sz="2000" dirty="0" err="1" smtClean="0"/>
              <a:t>Fujishima</a:t>
            </a:r>
            <a:r>
              <a:rPr lang="en-US" sz="2000" dirty="0" smtClean="0"/>
              <a:t>, 1995; </a:t>
            </a:r>
            <a:r>
              <a:rPr lang="en-US" sz="2000" dirty="0" err="1" smtClean="0"/>
              <a:t>Gex</a:t>
            </a:r>
            <a:r>
              <a:rPr lang="en-US" sz="2000" dirty="0" smtClean="0"/>
              <a:t>, 1982; King, 2002; </a:t>
            </a:r>
            <a:r>
              <a:rPr lang="en-US" sz="2000" dirty="0" err="1" smtClean="0"/>
              <a:t>Peregoy</a:t>
            </a:r>
            <a:r>
              <a:rPr lang="en-US" sz="2000" dirty="0" smtClean="0"/>
              <a:t> &amp; Boyle, 1993; </a:t>
            </a:r>
          </a:p>
          <a:p>
            <a:r>
              <a:rPr lang="en-US" sz="2000" dirty="0" err="1" smtClean="0"/>
              <a:t>Stoller</a:t>
            </a:r>
            <a:r>
              <a:rPr lang="en-US" sz="2000" dirty="0" smtClean="0"/>
              <a:t>, 1988; St. Martin, 1978; Yi, 2007</a:t>
            </a:r>
          </a:p>
          <a:p>
            <a:endParaRPr lang="en-US" dirty="0"/>
          </a:p>
        </p:txBody>
      </p:sp>
      <p:pic>
        <p:nvPicPr>
          <p:cNvPr id="6" name="il_fi" descr="http://www.igenium.com/data/14597553064cd35dfb752b0.jpg"/>
          <p:cNvPicPr/>
          <p:nvPr/>
        </p:nvPicPr>
        <p:blipFill>
          <a:blip r:embed="rId8" cstate="print"/>
          <a:srcRect/>
          <a:stretch>
            <a:fillRect/>
          </a:stretch>
        </p:blipFill>
        <p:spPr bwMode="auto">
          <a:xfrm>
            <a:off x="1066800" y="381000"/>
            <a:ext cx="635136" cy="762000"/>
          </a:xfrm>
          <a:prstGeom prst="rect">
            <a:avLst/>
          </a:prstGeom>
          <a:noFill/>
          <a:ln w="9525">
            <a:noFill/>
            <a:miter lim="800000"/>
            <a:headEnd/>
            <a:tailEnd/>
          </a:ln>
        </p:spPr>
      </p:pic>
      <p:pic>
        <p:nvPicPr>
          <p:cNvPr id="45058" name="Picture 2" descr="http://www.homestead.com/~media/elements/Clipart/technology/tv.jpg"/>
          <p:cNvPicPr>
            <a:picLocks noChangeAspect="1" noChangeArrowheads="1"/>
          </p:cNvPicPr>
          <p:nvPr/>
        </p:nvPicPr>
        <p:blipFill>
          <a:blip r:embed="rId9" cstate="print"/>
          <a:srcRect/>
          <a:stretch>
            <a:fillRect/>
          </a:stretch>
        </p:blipFill>
        <p:spPr bwMode="auto">
          <a:xfrm>
            <a:off x="6248400" y="228601"/>
            <a:ext cx="1557528" cy="1469366"/>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sz="3600" dirty="0" smtClean="0">
                <a:latin typeface="Batang" pitchFamily="18" charset="-127"/>
                <a:ea typeface="Batang" pitchFamily="18" charset="-127"/>
              </a:rPr>
              <a:t>          </a:t>
            </a:r>
            <a:r>
              <a:rPr lang="ko-KR" altLang="en-US" sz="3600" b="1" dirty="0" smtClean="0">
                <a:latin typeface="Batang" pitchFamily="18" charset="-127"/>
                <a:ea typeface="Batang" pitchFamily="18" charset="-127"/>
              </a:rPr>
              <a:t>학습 대상자</a:t>
            </a:r>
            <a:r>
              <a:rPr lang="en-US" altLang="ko-KR" sz="3600" b="1" dirty="0" smtClean="0">
                <a:latin typeface="Batang" pitchFamily="18" charset="-127"/>
                <a:ea typeface="Batang" pitchFamily="18" charset="-127"/>
              </a:rPr>
              <a:t> </a:t>
            </a:r>
            <a:endParaRPr lang="en-US" sz="3600" b="1" dirty="0">
              <a:latin typeface="Batang" pitchFamily="18" charset="-127"/>
              <a:ea typeface="Batang" pitchFamily="18" charset="-127"/>
            </a:endParaRPr>
          </a:p>
        </p:txBody>
      </p:sp>
      <p:graphicFrame>
        <p:nvGraphicFramePr>
          <p:cNvPr id="13" name="Content Placeholder 12"/>
          <p:cNvGraphicFramePr>
            <a:graphicFrameLocks noGrp="1"/>
          </p:cNvGraphicFramePr>
          <p:nvPr>
            <p:ph idx="1"/>
          </p:nvPr>
        </p:nvGraphicFramePr>
        <p:xfrm>
          <a:off x="457200" y="13716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838200" y="5867400"/>
            <a:ext cx="7696200" cy="1323439"/>
          </a:xfrm>
          <a:prstGeom prst="rect">
            <a:avLst/>
          </a:prstGeom>
          <a:noFill/>
        </p:spPr>
        <p:txBody>
          <a:bodyPr wrap="square" rtlCol="0">
            <a:spAutoFit/>
          </a:bodyPr>
          <a:lstStyle/>
          <a:p>
            <a:r>
              <a:rPr lang="en-US" sz="2000" dirty="0" smtClean="0"/>
              <a:t>Byon, 2008;Kang, 2005; LEE &amp; Shin, 2008; Rosenthal, 2000;  </a:t>
            </a:r>
          </a:p>
          <a:p>
            <a:r>
              <a:rPr lang="en-US" sz="2000" dirty="0" err="1" smtClean="0"/>
              <a:t>Sohn</a:t>
            </a:r>
            <a:r>
              <a:rPr lang="en-US" sz="2000" dirty="0" smtClean="0"/>
              <a:t>, 1995; Yi, 2005   </a:t>
            </a:r>
          </a:p>
          <a:p>
            <a:endParaRPr lang="en-US" sz="2000" dirty="0" smtClean="0"/>
          </a:p>
          <a:p>
            <a:endParaRPr lang="en-US" sz="2000" dirty="0" smtClean="0"/>
          </a:p>
        </p:txBody>
      </p:sp>
      <p:pic>
        <p:nvPicPr>
          <p:cNvPr id="12" name="il_fi" descr="http://www.igenium.com/data/14597553064cd35dfb752b0.jpg"/>
          <p:cNvPicPr/>
          <p:nvPr/>
        </p:nvPicPr>
        <p:blipFill>
          <a:blip r:embed="rId8" cstate="print"/>
          <a:srcRect/>
          <a:stretch>
            <a:fillRect/>
          </a:stretch>
        </p:blipFill>
        <p:spPr bwMode="auto">
          <a:xfrm>
            <a:off x="1066800" y="381000"/>
            <a:ext cx="635136" cy="762000"/>
          </a:xfrm>
          <a:prstGeom prst="rect">
            <a:avLst/>
          </a:prstGeom>
          <a:noFill/>
          <a:ln w="9525">
            <a:noFill/>
            <a:miter lim="800000"/>
            <a:headEnd/>
            <a:tailEnd/>
          </a:ln>
        </p:spPr>
      </p:pic>
      <p:pic>
        <p:nvPicPr>
          <p:cNvPr id="6" name="Content Placeholder 6" descr="학사모.jpg"/>
          <p:cNvPicPr>
            <a:picLocks noChangeAspect="1"/>
          </p:cNvPicPr>
          <p:nvPr/>
        </p:nvPicPr>
        <p:blipFill>
          <a:blip r:embed="rId9" cstate="print"/>
          <a:stretch>
            <a:fillRect/>
          </a:stretch>
        </p:blipFill>
        <p:spPr>
          <a:xfrm>
            <a:off x="6324600" y="304800"/>
            <a:ext cx="1684422" cy="13716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4000" b="1" dirty="0" smtClean="0">
                <a:latin typeface="Batang" pitchFamily="18" charset="-127"/>
                <a:ea typeface="Batang" pitchFamily="18" charset="-127"/>
              </a:rPr>
              <a:t>II. </a:t>
            </a:r>
            <a:r>
              <a:rPr lang="ko-KR" altLang="en-US" sz="4000" b="1" dirty="0" smtClean="0">
                <a:latin typeface="Batang" pitchFamily="18" charset="-127"/>
                <a:ea typeface="Batang" pitchFamily="18" charset="-127"/>
              </a:rPr>
              <a:t>교과 과정 </a:t>
            </a:r>
            <a:r>
              <a:rPr lang="en-US" altLang="ko-KR" dirty="0" smtClean="0">
                <a:latin typeface="Comic Sans MS" pitchFamily="66" charset="0"/>
              </a:rPr>
              <a:t/>
            </a:r>
            <a:br>
              <a:rPr lang="en-US" altLang="ko-KR" dirty="0" smtClean="0">
                <a:latin typeface="Comic Sans MS" pitchFamily="66" charset="0"/>
              </a:rPr>
            </a:br>
            <a:endParaRPr lang="en-US" sz="3600" dirty="0">
              <a:latin typeface="Comic Sans MS" pitchFamily="66" charset="0"/>
            </a:endParaRPr>
          </a:p>
        </p:txBody>
      </p:sp>
      <p:sp>
        <p:nvSpPr>
          <p:cNvPr id="5" name="Subtitle 4"/>
          <p:cNvSpPr>
            <a:spLocks noGrp="1"/>
          </p:cNvSpPr>
          <p:nvPr>
            <p:ph type="subTitle" idx="1"/>
          </p:nvPr>
        </p:nvSpPr>
        <p:spPr>
          <a:xfrm>
            <a:off x="1371600" y="3962400"/>
            <a:ext cx="6400800" cy="1752600"/>
          </a:xfrm>
        </p:spPr>
        <p:txBody>
          <a:bodyPr/>
          <a:lstStyle/>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3"/>
          <p:cNvGraphicFramePr>
            <a:graphicFrameLocks noGrp="1"/>
          </p:cNvGraphicFramePr>
          <p:nvPr>
            <p:ph idx="1"/>
            <p:extLst>
              <p:ext uri="{D42A27DB-BD31-4B8C-83A1-F6EECF244321}">
                <p14:modId xmlns:p14="http://schemas.microsoft.com/office/powerpoint/2010/main" xmlns="" val="2989232725"/>
              </p:ext>
            </p:extLst>
          </p:nvPr>
        </p:nvGraphicFramePr>
        <p:xfrm>
          <a:off x="2971800" y="273050"/>
          <a:ext cx="5715000" cy="58531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 Placeholder 3"/>
          <p:cNvSpPr>
            <a:spLocks noGrp="1"/>
          </p:cNvSpPr>
          <p:nvPr>
            <p:ph type="body" sz="half" idx="2"/>
          </p:nvPr>
        </p:nvSpPr>
        <p:spPr/>
        <p:txBody>
          <a:bodyPr>
            <a:normAutofit/>
          </a:bodyPr>
          <a:lstStyle/>
          <a:p>
            <a:r>
              <a:rPr lang="ko-KR" altLang="en-US" sz="4000" b="1" dirty="0" smtClean="0">
                <a:latin typeface="Batang" pitchFamily="18" charset="-127"/>
                <a:ea typeface="Batang" pitchFamily="18" charset="-127"/>
              </a:rPr>
              <a:t>학습 목표 </a:t>
            </a:r>
            <a:endParaRPr lang="en-US" sz="4000" b="1" dirty="0">
              <a:latin typeface="Batang" pitchFamily="18" charset="-127"/>
              <a:ea typeface="Batang" pitchFamily="18" charset="-127"/>
            </a:endParaRPr>
          </a:p>
        </p:txBody>
      </p:sp>
      <p:pic>
        <p:nvPicPr>
          <p:cNvPr id="5" name="Content Placeholder 12" descr="Korean history.jpg"/>
          <p:cNvPicPr>
            <a:picLocks noChangeAspect="1"/>
          </p:cNvPicPr>
          <p:nvPr/>
        </p:nvPicPr>
        <p:blipFill>
          <a:blip r:embed="rId8" cstate="print"/>
          <a:stretch>
            <a:fillRect/>
          </a:stretch>
        </p:blipFill>
        <p:spPr>
          <a:xfrm>
            <a:off x="685800" y="2895600"/>
            <a:ext cx="2766402" cy="19812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ko-KR" altLang="en-US" dirty="0" smtClean="0">
                <a:latin typeface="Batang" pitchFamily="18" charset="-127"/>
                <a:ea typeface="Batang" pitchFamily="18" charset="-127"/>
              </a:rPr>
              <a:t>             </a:t>
            </a:r>
            <a:r>
              <a:rPr lang="ko-KR" altLang="en-US" sz="4000" b="1" dirty="0" smtClean="0">
                <a:latin typeface="Batang" pitchFamily="18" charset="-127"/>
                <a:ea typeface="Batang" pitchFamily="18" charset="-127"/>
              </a:rPr>
              <a:t>역사 배경 </a:t>
            </a:r>
            <a:endParaRPr lang="en-US" sz="4000" b="1" dirty="0">
              <a:latin typeface="Batang" pitchFamily="18" charset="-127"/>
              <a:ea typeface="Batang" pitchFamily="18" charset="-127"/>
            </a:endParaRPr>
          </a:p>
        </p:txBody>
      </p:sp>
      <p:sp>
        <p:nvSpPr>
          <p:cNvPr id="6" name="Content Placeholder 5"/>
          <p:cNvSpPr>
            <a:spLocks noGrp="1"/>
          </p:cNvSpPr>
          <p:nvPr>
            <p:ph sz="half" idx="1"/>
          </p:nvPr>
        </p:nvSpPr>
        <p:spPr>
          <a:xfrm>
            <a:off x="457200" y="1600200"/>
            <a:ext cx="8382000" cy="4525963"/>
          </a:xfrm>
        </p:spPr>
        <p:txBody>
          <a:bodyPr>
            <a:normAutofit lnSpcReduction="10000"/>
          </a:bodyPr>
          <a:lstStyle/>
          <a:p>
            <a:pPr>
              <a:buFont typeface="Wingdings" pitchFamily="2" charset="2"/>
              <a:buChar char="ü"/>
            </a:pPr>
            <a:endParaRPr lang="en-US" altLang="ko-KR" sz="3000" dirty="0" smtClean="0"/>
          </a:p>
          <a:p>
            <a:pPr>
              <a:buFont typeface="Wingdings" pitchFamily="2" charset="2"/>
              <a:buChar char="ü"/>
            </a:pPr>
            <a:r>
              <a:rPr lang="ko-KR" altLang="en-US" sz="3000" dirty="0" smtClean="0">
                <a:latin typeface="Batang" pitchFamily="18" charset="-127"/>
                <a:ea typeface="Batang" pitchFamily="18" charset="-127"/>
              </a:rPr>
              <a:t>조선 시대</a:t>
            </a:r>
            <a:r>
              <a:rPr lang="en-US" sz="3000" dirty="0" smtClean="0">
                <a:latin typeface="Batang" pitchFamily="18" charset="-127"/>
                <a:ea typeface="Batang" pitchFamily="18" charset="-127"/>
              </a:rPr>
              <a:t>     (1392-1910)</a:t>
            </a:r>
          </a:p>
          <a:p>
            <a:pPr>
              <a:lnSpc>
                <a:spcPct val="170000"/>
              </a:lnSpc>
              <a:buFont typeface="Wingdings" pitchFamily="2" charset="2"/>
              <a:buChar char="ü"/>
            </a:pPr>
            <a:r>
              <a:rPr lang="ko-KR" altLang="en-US" sz="3000" dirty="0" smtClean="0">
                <a:latin typeface="Batang" pitchFamily="18" charset="-127"/>
                <a:ea typeface="Batang" pitchFamily="18" charset="-127"/>
              </a:rPr>
              <a:t>유구한 역사 자랑</a:t>
            </a:r>
            <a:endParaRPr lang="en-US" altLang="ko-KR" sz="3000" dirty="0" smtClean="0">
              <a:latin typeface="Batang" pitchFamily="18" charset="-127"/>
              <a:ea typeface="Batang" pitchFamily="18" charset="-127"/>
            </a:endParaRPr>
          </a:p>
          <a:p>
            <a:pPr>
              <a:lnSpc>
                <a:spcPct val="170000"/>
              </a:lnSpc>
              <a:buFont typeface="Wingdings" pitchFamily="2" charset="2"/>
              <a:buChar char="ü"/>
            </a:pPr>
            <a:r>
              <a:rPr lang="ko-KR" altLang="en-US" sz="3000" dirty="0" smtClean="0">
                <a:latin typeface="Batang" pitchFamily="18" charset="-127"/>
                <a:ea typeface="Batang" pitchFamily="18" charset="-127"/>
              </a:rPr>
              <a:t>역사 근거 자료 제시 가능</a:t>
            </a:r>
            <a:endParaRPr lang="en-US" altLang="ko-KR" sz="3000" dirty="0" smtClean="0">
              <a:latin typeface="Batang" pitchFamily="18" charset="-127"/>
              <a:ea typeface="Batang" pitchFamily="18" charset="-127"/>
            </a:endParaRPr>
          </a:p>
          <a:p>
            <a:pPr>
              <a:lnSpc>
                <a:spcPct val="170000"/>
              </a:lnSpc>
              <a:buFont typeface="Wingdings" pitchFamily="2" charset="2"/>
              <a:buChar char="ü"/>
            </a:pPr>
            <a:r>
              <a:rPr lang="ko-KR" altLang="en-US" sz="3000" dirty="0" smtClean="0">
                <a:latin typeface="Batang" pitchFamily="18" charset="-127"/>
                <a:ea typeface="Batang" pitchFamily="18" charset="-127"/>
              </a:rPr>
              <a:t>조선 시대를 배경으로 한 다양한 영상 매체물</a:t>
            </a:r>
            <a:endParaRPr lang="en-US" altLang="ko-KR" sz="3000" dirty="0" smtClean="0">
              <a:latin typeface="Batang" pitchFamily="18" charset="-127"/>
              <a:ea typeface="Batang" pitchFamily="18" charset="-127"/>
            </a:endParaRPr>
          </a:p>
          <a:p>
            <a:pPr>
              <a:lnSpc>
                <a:spcPct val="170000"/>
              </a:lnSpc>
              <a:buFont typeface="Wingdings" pitchFamily="2" charset="2"/>
              <a:buChar char="ü"/>
            </a:pPr>
            <a:r>
              <a:rPr lang="ko-KR" altLang="en-US" sz="3000" dirty="0" smtClean="0">
                <a:latin typeface="Batang" pitchFamily="18" charset="-127"/>
                <a:ea typeface="Batang" pitchFamily="18" charset="-127"/>
              </a:rPr>
              <a:t>교육</a:t>
            </a:r>
            <a:r>
              <a:rPr lang="en-US" altLang="ko-KR" sz="3000" dirty="0" smtClean="0">
                <a:latin typeface="Batang" pitchFamily="18" charset="-127"/>
                <a:ea typeface="Batang" pitchFamily="18" charset="-127"/>
              </a:rPr>
              <a:t>, </a:t>
            </a:r>
            <a:r>
              <a:rPr lang="ko-KR" altLang="en-US" sz="3000" dirty="0" smtClean="0">
                <a:latin typeface="Batang" pitchFamily="18" charset="-127"/>
                <a:ea typeface="Batang" pitchFamily="18" charset="-127"/>
              </a:rPr>
              <a:t>철학</a:t>
            </a:r>
            <a:r>
              <a:rPr lang="en-US" altLang="ko-KR" sz="3000" dirty="0" smtClean="0">
                <a:latin typeface="Batang" pitchFamily="18" charset="-127"/>
                <a:ea typeface="Batang" pitchFamily="18" charset="-127"/>
              </a:rPr>
              <a:t>, </a:t>
            </a:r>
            <a:r>
              <a:rPr lang="ko-KR" altLang="en-US" sz="3000" dirty="0" smtClean="0">
                <a:latin typeface="Batang" pitchFamily="18" charset="-127"/>
                <a:ea typeface="Batang" pitchFamily="18" charset="-127"/>
              </a:rPr>
              <a:t>예절 등 현대 한국 문화에 큰 영향</a:t>
            </a:r>
            <a:endParaRPr lang="en-US" altLang="ko-KR" sz="3000" dirty="0" smtClean="0">
              <a:latin typeface="Batang" pitchFamily="18" charset="-127"/>
              <a:ea typeface="Batang" pitchFamily="18" charset="-127"/>
            </a:endParaRPr>
          </a:p>
          <a:p>
            <a:endParaRPr lang="en-US" dirty="0" smtClean="0"/>
          </a:p>
          <a:p>
            <a:pPr>
              <a:buNone/>
            </a:pPr>
            <a:endParaRPr lang="en-US" dirty="0" smtClean="0"/>
          </a:p>
          <a:p>
            <a:endParaRPr lang="en-US" dirty="0" smtClean="0"/>
          </a:p>
        </p:txBody>
      </p:sp>
      <p:pic>
        <p:nvPicPr>
          <p:cNvPr id="8" name="Content Placeholder 3" descr="JoseonDynastyvid.jpg"/>
          <p:cNvPicPr>
            <a:picLocks noGrp="1" noChangeAspect="1"/>
          </p:cNvPicPr>
          <p:nvPr>
            <p:ph sz="half" idx="2"/>
          </p:nvPr>
        </p:nvPicPr>
        <p:blipFill>
          <a:blip r:embed="rId3" cstate="print"/>
          <a:stretch>
            <a:fillRect/>
          </a:stretch>
        </p:blipFill>
        <p:spPr>
          <a:xfrm>
            <a:off x="5715000" y="228600"/>
            <a:ext cx="3124200" cy="21793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4" name="Content Placeholder 3"/>
          <p:cNvGraphicFramePr>
            <a:graphicFrameLocks noGrp="1"/>
          </p:cNvGraphicFramePr>
          <p:nvPr>
            <p:ph idx="1"/>
          </p:nvPr>
        </p:nvGraphicFramePr>
        <p:xfrm>
          <a:off x="457200" y="914400"/>
          <a:ext cx="8229600" cy="4983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ko-KR" altLang="en-US" sz="4000" b="1" dirty="0" smtClean="0">
                <a:latin typeface="Batang" pitchFamily="18" charset="-127"/>
                <a:ea typeface="Batang" pitchFamily="18" charset="-127"/>
              </a:rPr>
              <a:t>영상 매체 </a:t>
            </a:r>
            <a:r>
              <a:rPr lang="en-US" altLang="ko-KR" sz="4000" b="1" dirty="0" smtClean="0">
                <a:latin typeface="Batang" pitchFamily="18" charset="-127"/>
                <a:ea typeface="Batang" pitchFamily="18" charset="-127"/>
              </a:rPr>
              <a:t>/ </a:t>
            </a:r>
            <a:r>
              <a:rPr lang="ko-KR" altLang="en-US" sz="4000" b="1" dirty="0" smtClean="0">
                <a:latin typeface="Batang" pitchFamily="18" charset="-127"/>
                <a:ea typeface="Batang" pitchFamily="18" charset="-127"/>
              </a:rPr>
              <a:t>사극 </a:t>
            </a:r>
            <a:endParaRPr lang="en-US" sz="4000" b="1" dirty="0">
              <a:latin typeface="Batang" pitchFamily="18" charset="-127"/>
              <a:ea typeface="Batang" pitchFamily="18" charset="-127"/>
            </a:endParaRPr>
          </a:p>
        </p:txBody>
      </p:sp>
      <p:pic>
        <p:nvPicPr>
          <p:cNvPr id="7" name="Picture 6" descr="성균관 스캔들.jpg"/>
          <p:cNvPicPr>
            <a:picLocks noChangeAspect="1"/>
          </p:cNvPicPr>
          <p:nvPr/>
        </p:nvPicPr>
        <p:blipFill>
          <a:blip r:embed="rId3" cstate="print"/>
          <a:stretch>
            <a:fillRect/>
          </a:stretch>
        </p:blipFill>
        <p:spPr>
          <a:xfrm>
            <a:off x="6400800" y="4343400"/>
            <a:ext cx="2743200" cy="1826971"/>
          </a:xfrm>
          <a:prstGeom prst="rect">
            <a:avLst/>
          </a:prstGeom>
        </p:spPr>
      </p:pic>
      <p:pic>
        <p:nvPicPr>
          <p:cNvPr id="11" name="Picture 10" descr="용의 눈물.bmp"/>
          <p:cNvPicPr>
            <a:picLocks noChangeAspect="1"/>
          </p:cNvPicPr>
          <p:nvPr/>
        </p:nvPicPr>
        <p:blipFill>
          <a:blip r:embed="rId4" cstate="print"/>
          <a:stretch>
            <a:fillRect/>
          </a:stretch>
        </p:blipFill>
        <p:spPr>
          <a:xfrm>
            <a:off x="914400" y="1447800"/>
            <a:ext cx="2837302" cy="1981200"/>
          </a:xfrm>
          <a:prstGeom prst="rect">
            <a:avLst/>
          </a:prstGeom>
        </p:spPr>
      </p:pic>
      <p:pic>
        <p:nvPicPr>
          <p:cNvPr id="23556" name="Picture 4" descr=" 포토 보기">
            <a:hlinkClick r:id="rId5" tooltip="뿌리깊은 나무 포토"/>
          </p:cNvPr>
          <p:cNvPicPr>
            <a:picLocks noChangeAspect="1" noChangeArrowheads="1"/>
          </p:cNvPicPr>
          <p:nvPr/>
        </p:nvPicPr>
        <p:blipFill>
          <a:blip r:embed="rId6" cstate="print"/>
          <a:srcRect/>
          <a:stretch>
            <a:fillRect/>
          </a:stretch>
        </p:blipFill>
        <p:spPr bwMode="auto">
          <a:xfrm>
            <a:off x="685800" y="3505200"/>
            <a:ext cx="1962150" cy="2854037"/>
          </a:xfrm>
          <a:prstGeom prst="rect">
            <a:avLst/>
          </a:prstGeom>
          <a:noFill/>
        </p:spPr>
      </p:pic>
      <p:pic>
        <p:nvPicPr>
          <p:cNvPr id="5" name="Picture 6" descr=" 포토 보기">
            <a:hlinkClick r:id="rId7" tooltip="거상 김만덕 포토"/>
          </p:cNvPr>
          <p:cNvPicPr>
            <a:picLocks noChangeAspect="1" noChangeArrowheads="1"/>
          </p:cNvPicPr>
          <p:nvPr/>
        </p:nvPicPr>
        <p:blipFill>
          <a:blip r:embed="rId8" cstate="print"/>
          <a:srcRect/>
          <a:stretch>
            <a:fillRect/>
          </a:stretch>
        </p:blipFill>
        <p:spPr bwMode="auto">
          <a:xfrm>
            <a:off x="4648200" y="4038600"/>
            <a:ext cx="1752600" cy="2549238"/>
          </a:xfrm>
          <a:prstGeom prst="rect">
            <a:avLst/>
          </a:prstGeom>
          <a:noFill/>
        </p:spPr>
      </p:pic>
      <p:pic>
        <p:nvPicPr>
          <p:cNvPr id="4" name="Content Placeholder 3" descr="대장금.jpg"/>
          <p:cNvPicPr>
            <a:picLocks noGrp="1" noChangeAspect="1"/>
          </p:cNvPicPr>
          <p:nvPr>
            <p:ph idx="1"/>
          </p:nvPr>
        </p:nvPicPr>
        <p:blipFill>
          <a:blip r:embed="rId9" cstate="print"/>
          <a:stretch>
            <a:fillRect/>
          </a:stretch>
        </p:blipFill>
        <p:spPr>
          <a:xfrm>
            <a:off x="6324600" y="1219200"/>
            <a:ext cx="2209800" cy="1665595"/>
          </a:xfrm>
        </p:spPr>
      </p:pic>
      <p:pic>
        <p:nvPicPr>
          <p:cNvPr id="3" name="Picture 2" descr="왕의 남자 포토 보기">
            <a:hlinkClick r:id="rId10" tooltip="왕의 남자 포토"/>
          </p:cNvPr>
          <p:cNvPicPr>
            <a:picLocks noChangeAspect="1" noChangeArrowheads="1"/>
          </p:cNvPicPr>
          <p:nvPr/>
        </p:nvPicPr>
        <p:blipFill>
          <a:blip r:embed="rId11" cstate="print"/>
          <a:srcRect/>
          <a:stretch>
            <a:fillRect/>
          </a:stretch>
        </p:blipFill>
        <p:spPr bwMode="auto">
          <a:xfrm>
            <a:off x="4343400" y="1219200"/>
            <a:ext cx="1838324" cy="2673927"/>
          </a:xfrm>
          <a:prstGeom prst="rect">
            <a:avLst/>
          </a:prstGeom>
          <a:noFill/>
        </p:spPr>
      </p:pic>
      <p:pic>
        <p:nvPicPr>
          <p:cNvPr id="1026" name="Picture 2"/>
          <p:cNvPicPr>
            <a:picLocks noChangeAspect="1" noChangeArrowheads="1"/>
          </p:cNvPicPr>
          <p:nvPr/>
        </p:nvPicPr>
        <p:blipFill>
          <a:blip r:embed="rId12" cstate="print"/>
          <a:srcRect/>
          <a:stretch>
            <a:fillRect/>
          </a:stretch>
        </p:blipFill>
        <p:spPr bwMode="auto">
          <a:xfrm>
            <a:off x="6400800" y="1752600"/>
            <a:ext cx="1691754" cy="2411649"/>
          </a:xfrm>
          <a:prstGeom prst="rect">
            <a:avLst/>
          </a:prstGeom>
          <a:noFill/>
          <a:ln w="9525">
            <a:noFill/>
            <a:miter lim="800000"/>
            <a:headEnd/>
            <a:tailEnd/>
          </a:ln>
        </p:spPr>
      </p:pic>
      <p:pic>
        <p:nvPicPr>
          <p:cNvPr id="13" name="Content Placeholder 7" descr="대왕세종.bmp"/>
          <p:cNvPicPr>
            <a:picLocks noChangeAspect="1"/>
          </p:cNvPicPr>
          <p:nvPr/>
        </p:nvPicPr>
        <p:blipFill>
          <a:blip r:embed="rId13" cstate="print"/>
          <a:stretch>
            <a:fillRect/>
          </a:stretch>
        </p:blipFill>
        <p:spPr>
          <a:xfrm>
            <a:off x="2722668" y="3200400"/>
            <a:ext cx="2001732" cy="24490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04800" y="228600"/>
            <a:ext cx="8229600" cy="1143000"/>
          </a:xfrm>
        </p:spPr>
        <p:txBody>
          <a:bodyPr>
            <a:normAutofit/>
          </a:bodyPr>
          <a:lstStyle/>
          <a:p>
            <a:r>
              <a:rPr lang="ko-KR" altLang="en-US" sz="4000" b="1" dirty="0" smtClean="0">
                <a:latin typeface="Batang" pitchFamily="18" charset="-127"/>
                <a:ea typeface="Batang" pitchFamily="18" charset="-127"/>
              </a:rPr>
              <a:t>보충 자료</a:t>
            </a:r>
            <a:endParaRPr lang="en-US" sz="4000" b="1" dirty="0">
              <a:latin typeface="Batang" pitchFamily="18" charset="-127"/>
              <a:ea typeface="Batang" pitchFamily="18" charset="-127"/>
            </a:endParaRPr>
          </a:p>
        </p:txBody>
      </p:sp>
      <p:pic>
        <p:nvPicPr>
          <p:cNvPr id="7" name="Content Placeholder 6" descr="궁금한 우리말 백가지.jpg"/>
          <p:cNvPicPr>
            <a:picLocks noGrp="1" noChangeAspect="1"/>
          </p:cNvPicPr>
          <p:nvPr>
            <p:ph idx="1"/>
          </p:nvPr>
        </p:nvPicPr>
        <p:blipFill>
          <a:blip r:embed="rId2" cstate="print"/>
          <a:stretch>
            <a:fillRect/>
          </a:stretch>
        </p:blipFill>
        <p:spPr>
          <a:xfrm>
            <a:off x="6781800" y="3505200"/>
            <a:ext cx="1905000" cy="24652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노회찬과 함께 읽는.jpg"/>
          <p:cNvPicPr>
            <a:picLocks noChangeAspect="1"/>
          </p:cNvPicPr>
          <p:nvPr/>
        </p:nvPicPr>
        <p:blipFill>
          <a:blip r:embed="rId3" cstate="print"/>
          <a:stretch>
            <a:fillRect/>
          </a:stretch>
        </p:blipFill>
        <p:spPr>
          <a:xfrm>
            <a:off x="4800600" y="3886200"/>
            <a:ext cx="1752600" cy="25120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descr="만화 한국사.jpg"/>
          <p:cNvPicPr>
            <a:picLocks noChangeAspect="1"/>
          </p:cNvPicPr>
          <p:nvPr/>
        </p:nvPicPr>
        <p:blipFill>
          <a:blip r:embed="rId4" cstate="print"/>
          <a:stretch>
            <a:fillRect/>
          </a:stretch>
        </p:blipFill>
        <p:spPr>
          <a:xfrm>
            <a:off x="-152400" y="838200"/>
            <a:ext cx="3581400" cy="4118610"/>
          </a:xfrm>
          <a:prstGeom prst="rect">
            <a:avLst/>
          </a:prstGeom>
        </p:spPr>
      </p:pic>
      <p:pic>
        <p:nvPicPr>
          <p:cNvPr id="10" name="Picture 9" descr="한 권으로 끝내는 초등 논술.jpg"/>
          <p:cNvPicPr>
            <a:picLocks noChangeAspect="1"/>
          </p:cNvPicPr>
          <p:nvPr/>
        </p:nvPicPr>
        <p:blipFill>
          <a:blip r:embed="rId5" cstate="print"/>
          <a:stretch>
            <a:fillRect/>
          </a:stretch>
        </p:blipFill>
        <p:spPr>
          <a:xfrm>
            <a:off x="1905000" y="4343400"/>
            <a:ext cx="1562100" cy="21364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descr="한국사 편지.jpg"/>
          <p:cNvPicPr>
            <a:picLocks noChangeAspect="1"/>
          </p:cNvPicPr>
          <p:nvPr/>
        </p:nvPicPr>
        <p:blipFill>
          <a:blip r:embed="rId6" cstate="print"/>
          <a:stretch>
            <a:fillRect/>
          </a:stretch>
        </p:blipFill>
        <p:spPr>
          <a:xfrm>
            <a:off x="3048000" y="2133600"/>
            <a:ext cx="2019300" cy="24798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50" name="Picture 2"/>
          <p:cNvPicPr>
            <a:picLocks noChangeAspect="1" noChangeArrowheads="1"/>
          </p:cNvPicPr>
          <p:nvPr/>
        </p:nvPicPr>
        <p:blipFill>
          <a:blip r:embed="rId7" cstate="print"/>
          <a:srcRect/>
          <a:stretch>
            <a:fillRect/>
          </a:stretch>
        </p:blipFill>
        <p:spPr bwMode="auto">
          <a:xfrm>
            <a:off x="5858933" y="762000"/>
            <a:ext cx="1837267" cy="2667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143000" y="685799"/>
          <a:ext cx="7162800" cy="5715001"/>
        </p:xfrm>
        <a:graphic>
          <a:graphicData uri="http://schemas.openxmlformats.org/drawingml/2006/table">
            <a:tbl>
              <a:tblPr firstRow="1" bandRow="1">
                <a:tableStyleId>{5C22544A-7EE6-4342-B048-85BDC9FD1C3A}</a:tableStyleId>
              </a:tblPr>
              <a:tblGrid>
                <a:gridCol w="1241552"/>
                <a:gridCol w="5921248"/>
              </a:tblGrid>
              <a:tr h="876300">
                <a:tc>
                  <a:txBody>
                    <a:bodyPr/>
                    <a:lstStyle/>
                    <a:p>
                      <a:r>
                        <a:rPr lang="en-US" sz="2400" dirty="0" smtClean="0"/>
                        <a:t>Week</a:t>
                      </a:r>
                      <a:endParaRPr lang="en-US" sz="2400" dirty="0"/>
                    </a:p>
                  </a:txBody>
                  <a:tcPr/>
                </a:tc>
                <a:tc>
                  <a:txBody>
                    <a:bodyPr/>
                    <a:lstStyle/>
                    <a:p>
                      <a:pPr algn="ctr"/>
                      <a:r>
                        <a:rPr lang="en-US" sz="2400" dirty="0" smtClean="0"/>
                        <a:t>Topics</a:t>
                      </a:r>
                      <a:endParaRPr lang="en-US" sz="2400" dirty="0"/>
                    </a:p>
                  </a:txBody>
                  <a:tcPr/>
                </a:tc>
              </a:tr>
              <a:tr h="723901">
                <a:tc>
                  <a:txBody>
                    <a:bodyPr/>
                    <a:lstStyle/>
                    <a:p>
                      <a:pPr algn="ctr"/>
                      <a:r>
                        <a:rPr lang="en-US" sz="2400" dirty="0" smtClean="0"/>
                        <a:t>1-2</a:t>
                      </a:r>
                      <a:endParaRPr lang="en-US" sz="2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o-KR" altLang="en-US" sz="2800" baseline="0" dirty="0" smtClean="0">
                          <a:latin typeface="Batang" pitchFamily="18" charset="-127"/>
                          <a:ea typeface="Batang" pitchFamily="18" charset="-127"/>
                        </a:rPr>
                        <a:t>조선 시대 개막</a:t>
                      </a:r>
                      <a:endParaRPr lang="en-US" sz="2800" dirty="0">
                        <a:latin typeface="Batang" pitchFamily="18" charset="-127"/>
                        <a:ea typeface="Batang" pitchFamily="18" charset="-127"/>
                      </a:endParaRPr>
                    </a:p>
                  </a:txBody>
                  <a:tcPr/>
                </a:tc>
              </a:tr>
              <a:tr h="685800">
                <a:tc>
                  <a:txBody>
                    <a:bodyPr/>
                    <a:lstStyle/>
                    <a:p>
                      <a:pPr algn="ctr"/>
                      <a:r>
                        <a:rPr lang="en-US" sz="2400" dirty="0" smtClean="0"/>
                        <a:t>3</a:t>
                      </a:r>
                      <a:endParaRPr lang="en-US" sz="2400" dirty="0"/>
                    </a:p>
                  </a:txBody>
                  <a:tcPr/>
                </a:tc>
                <a:tc>
                  <a:txBody>
                    <a:bodyPr/>
                    <a:lstStyle/>
                    <a:p>
                      <a:pPr algn="ctr"/>
                      <a:r>
                        <a:rPr lang="ko-KR" altLang="en-US" sz="2800" dirty="0" smtClean="0">
                          <a:latin typeface="Batang" pitchFamily="18" charset="-127"/>
                          <a:ea typeface="Batang" pitchFamily="18" charset="-127"/>
                        </a:rPr>
                        <a:t>한글 창제 동기 및 제작 원리</a:t>
                      </a:r>
                      <a:endParaRPr lang="en-US" sz="2800" dirty="0">
                        <a:latin typeface="Batang" pitchFamily="18" charset="-127"/>
                        <a:ea typeface="Batang" pitchFamily="18" charset="-127"/>
                      </a:endParaRPr>
                    </a:p>
                  </a:txBody>
                  <a:tcPr/>
                </a:tc>
              </a:tr>
              <a:tr h="685800">
                <a:tc>
                  <a:txBody>
                    <a:bodyPr/>
                    <a:lstStyle/>
                    <a:p>
                      <a:pPr algn="ctr"/>
                      <a:r>
                        <a:rPr lang="en-US" sz="2400" dirty="0" smtClean="0"/>
                        <a:t>4</a:t>
                      </a:r>
                      <a:endParaRPr lang="en-US" sz="2400" dirty="0"/>
                    </a:p>
                  </a:txBody>
                  <a:tcPr/>
                </a:tc>
                <a:tc>
                  <a:txBody>
                    <a:bodyPr/>
                    <a:lstStyle/>
                    <a:p>
                      <a:pPr algn="ctr"/>
                      <a:r>
                        <a:rPr lang="ko-KR" altLang="en-US" sz="2800" dirty="0" smtClean="0">
                          <a:latin typeface="Batang" pitchFamily="18" charset="-127"/>
                          <a:ea typeface="Batang" pitchFamily="18" charset="-127"/>
                        </a:rPr>
                        <a:t>건축과 철학</a:t>
                      </a:r>
                      <a:r>
                        <a:rPr lang="en-US" altLang="ko-KR" sz="2800" dirty="0" smtClean="0">
                          <a:latin typeface="Batang" pitchFamily="18" charset="-127"/>
                          <a:ea typeface="Batang" pitchFamily="18" charset="-127"/>
                        </a:rPr>
                        <a:t>(</a:t>
                      </a:r>
                      <a:r>
                        <a:rPr lang="ko-KR" altLang="en-US" sz="2800" dirty="0" smtClean="0">
                          <a:latin typeface="Batang" pitchFamily="18" charset="-127"/>
                          <a:ea typeface="Batang" pitchFamily="18" charset="-127"/>
                        </a:rPr>
                        <a:t>사대문</a:t>
                      </a:r>
                      <a:r>
                        <a:rPr lang="en-US" altLang="ko-KR" sz="2800" dirty="0" smtClean="0">
                          <a:latin typeface="Batang" pitchFamily="18" charset="-127"/>
                          <a:ea typeface="Batang" pitchFamily="18" charset="-127"/>
                        </a:rPr>
                        <a:t>)</a:t>
                      </a:r>
                      <a:endParaRPr lang="en-US" sz="2800" dirty="0">
                        <a:latin typeface="Batang" pitchFamily="18" charset="-127"/>
                        <a:ea typeface="Batang" pitchFamily="18" charset="-127"/>
                      </a:endParaRPr>
                    </a:p>
                  </a:txBody>
                  <a:tcPr/>
                </a:tc>
              </a:tr>
              <a:tr h="685800">
                <a:tc>
                  <a:txBody>
                    <a:bodyPr/>
                    <a:lstStyle/>
                    <a:p>
                      <a:pPr algn="ctr"/>
                      <a:r>
                        <a:rPr lang="en-US" sz="2400" dirty="0" smtClean="0"/>
                        <a:t>5-6</a:t>
                      </a:r>
                      <a:endParaRPr lang="en-US" sz="2400" dirty="0"/>
                    </a:p>
                  </a:txBody>
                  <a:tcPr/>
                </a:tc>
                <a:tc>
                  <a:txBody>
                    <a:bodyPr/>
                    <a:lstStyle/>
                    <a:p>
                      <a:pPr algn="ctr"/>
                      <a:r>
                        <a:rPr lang="ko-KR" altLang="en-US" sz="2800" dirty="0" smtClean="0">
                          <a:latin typeface="Batang" pitchFamily="18" charset="-127"/>
                          <a:ea typeface="Batang" pitchFamily="18" charset="-127"/>
                        </a:rPr>
                        <a:t>여성 </a:t>
                      </a:r>
                      <a:endParaRPr lang="en-US" sz="2800" dirty="0">
                        <a:latin typeface="Batang" pitchFamily="18" charset="-127"/>
                        <a:ea typeface="Batang" pitchFamily="18" charset="-127"/>
                      </a:endParaRPr>
                    </a:p>
                  </a:txBody>
                  <a:tcPr/>
                </a:tc>
              </a:tr>
              <a:tr h="685800">
                <a:tc>
                  <a:txBody>
                    <a:bodyPr/>
                    <a:lstStyle/>
                    <a:p>
                      <a:pPr algn="ctr"/>
                      <a:r>
                        <a:rPr lang="en-US" sz="2400" dirty="0" smtClean="0"/>
                        <a:t>7-8</a:t>
                      </a:r>
                      <a:endParaRPr lang="en-US" sz="2400" dirty="0"/>
                    </a:p>
                  </a:txBody>
                  <a:tcPr/>
                </a:tc>
                <a:tc>
                  <a:txBody>
                    <a:bodyPr/>
                    <a:lstStyle/>
                    <a:p>
                      <a:pPr algn="ctr"/>
                      <a:r>
                        <a:rPr lang="ko-KR" altLang="en-US" sz="2800" dirty="0" smtClean="0">
                          <a:latin typeface="Batang" pitchFamily="18" charset="-127"/>
                          <a:ea typeface="Batang" pitchFamily="18" charset="-127"/>
                        </a:rPr>
                        <a:t>교육</a:t>
                      </a:r>
                      <a:endParaRPr lang="en-US" sz="2800" dirty="0">
                        <a:latin typeface="Batang" pitchFamily="18" charset="-127"/>
                        <a:ea typeface="Batang" pitchFamily="18" charset="-127"/>
                      </a:endParaRPr>
                    </a:p>
                  </a:txBody>
                  <a:tcPr/>
                </a:tc>
              </a:tr>
              <a:tr h="685800">
                <a:tc>
                  <a:txBody>
                    <a:bodyPr/>
                    <a:lstStyle/>
                    <a:p>
                      <a:pPr algn="ctr"/>
                      <a:r>
                        <a:rPr lang="en-US" sz="2400" dirty="0" smtClean="0"/>
                        <a:t>9</a:t>
                      </a:r>
                      <a:endParaRPr lang="en-US" sz="2400" dirty="0"/>
                    </a:p>
                  </a:txBody>
                  <a:tcPr/>
                </a:tc>
                <a:tc>
                  <a:txBody>
                    <a:bodyPr/>
                    <a:lstStyle/>
                    <a:p>
                      <a:pPr algn="ctr"/>
                      <a:r>
                        <a:rPr lang="ko-KR" altLang="en-US" sz="2800" dirty="0" smtClean="0">
                          <a:latin typeface="Batang" pitchFamily="18" charset="-127"/>
                          <a:ea typeface="Batang" pitchFamily="18" charset="-127"/>
                        </a:rPr>
                        <a:t>사회 신분 제도</a:t>
                      </a:r>
                      <a:r>
                        <a:rPr lang="ko-KR" altLang="en-US" sz="2800" baseline="0" dirty="0" smtClean="0">
                          <a:latin typeface="Batang" pitchFamily="18" charset="-127"/>
                          <a:ea typeface="Batang" pitchFamily="18" charset="-127"/>
                        </a:rPr>
                        <a:t> 및 직업</a:t>
                      </a:r>
                      <a:endParaRPr lang="en-US" sz="2800" dirty="0">
                        <a:latin typeface="Batang" pitchFamily="18" charset="-127"/>
                        <a:ea typeface="Batang" pitchFamily="18" charset="-127"/>
                      </a:endParaRPr>
                    </a:p>
                  </a:txBody>
                  <a:tcPr/>
                </a:tc>
              </a:tr>
              <a:tr h="685800">
                <a:tc>
                  <a:txBody>
                    <a:bodyPr/>
                    <a:lstStyle/>
                    <a:p>
                      <a:pPr algn="ctr"/>
                      <a:r>
                        <a:rPr lang="en-US" sz="2400" dirty="0" smtClean="0"/>
                        <a:t>10</a:t>
                      </a:r>
                      <a:endParaRPr lang="en-US" sz="2400" dirty="0"/>
                    </a:p>
                  </a:txBody>
                  <a:tcPr/>
                </a:tc>
                <a:tc>
                  <a:txBody>
                    <a:bodyPr/>
                    <a:lstStyle/>
                    <a:p>
                      <a:pPr algn="ctr"/>
                      <a:r>
                        <a:rPr lang="ko-KR" altLang="en-US" sz="2800" dirty="0" smtClean="0">
                          <a:latin typeface="Batang" pitchFamily="18" charset="-127"/>
                          <a:ea typeface="Batang" pitchFamily="18" charset="-127"/>
                        </a:rPr>
                        <a:t>문화 체험 </a:t>
                      </a:r>
                      <a:r>
                        <a:rPr lang="en-US" altLang="ko-KR" sz="2800" dirty="0" smtClean="0">
                          <a:latin typeface="Batang" pitchFamily="18" charset="-127"/>
                          <a:ea typeface="Batang" pitchFamily="18" charset="-127"/>
                        </a:rPr>
                        <a:t>(</a:t>
                      </a:r>
                      <a:r>
                        <a:rPr lang="ko-KR" altLang="en-US" sz="2800" dirty="0" smtClean="0">
                          <a:latin typeface="Batang" pitchFamily="18" charset="-127"/>
                          <a:ea typeface="Batang" pitchFamily="18" charset="-127"/>
                        </a:rPr>
                        <a:t>탈춤</a:t>
                      </a:r>
                      <a:r>
                        <a:rPr lang="en-US" altLang="ko-KR" sz="2800" baseline="0" dirty="0" smtClean="0">
                          <a:latin typeface="Batang" pitchFamily="18" charset="-127"/>
                          <a:ea typeface="Batang" pitchFamily="18" charset="-127"/>
                        </a:rPr>
                        <a:t> </a:t>
                      </a:r>
                      <a:r>
                        <a:rPr lang="ko-KR" altLang="en-US" sz="2800" baseline="0" dirty="0" smtClean="0">
                          <a:latin typeface="Batang" pitchFamily="18" charset="-127"/>
                          <a:ea typeface="Batang" pitchFamily="18" charset="-127"/>
                        </a:rPr>
                        <a:t>만들기 및 공연</a:t>
                      </a:r>
                      <a:r>
                        <a:rPr lang="en-US" altLang="ko-KR" sz="2800" baseline="0" dirty="0" smtClean="0">
                          <a:latin typeface="Batang" pitchFamily="18" charset="-127"/>
                          <a:ea typeface="Batang" pitchFamily="18" charset="-127"/>
                        </a:rPr>
                        <a:t>)</a:t>
                      </a:r>
                      <a:endParaRPr lang="en-US" sz="2800" dirty="0">
                        <a:latin typeface="Batang" pitchFamily="18" charset="-127"/>
                        <a:ea typeface="Batang" pitchFamily="18" charset="-127"/>
                      </a:endParaRPr>
                    </a:p>
                  </a:txBody>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4000" b="1" dirty="0" smtClean="0">
                <a:latin typeface="Batang" pitchFamily="18" charset="-127"/>
                <a:ea typeface="Batang" pitchFamily="18" charset="-127"/>
              </a:rPr>
              <a:t> III. </a:t>
            </a:r>
            <a:r>
              <a:rPr lang="ko-KR" altLang="en-US" sz="4000" b="1" dirty="0" smtClean="0">
                <a:latin typeface="Batang" pitchFamily="18" charset="-127"/>
                <a:ea typeface="Batang" pitchFamily="18" charset="-127"/>
              </a:rPr>
              <a:t>교과 활동 및 자료 </a:t>
            </a:r>
            <a:endParaRPr lang="en-US" sz="4000" b="1" dirty="0">
              <a:latin typeface="Batang" pitchFamily="18" charset="-127"/>
              <a:ea typeface="Batang" pitchFamily="18" charset="-127"/>
            </a:endParaRPr>
          </a:p>
        </p:txBody>
      </p:sp>
      <p:sp>
        <p:nvSpPr>
          <p:cNvPr id="5" name="Subtitle 4"/>
          <p:cNvSpPr>
            <a:spLocks noGrp="1"/>
          </p:cNvSpPr>
          <p:nvPr>
            <p:ph type="subTitle" idx="1"/>
          </p:nvPr>
        </p:nvSpPr>
        <p:spPr>
          <a:xfrm>
            <a:off x="1447800" y="3886200"/>
            <a:ext cx="6400800" cy="1752600"/>
          </a:xfrm>
        </p:spPr>
        <p:txBody>
          <a:bodyPr/>
          <a:lstStyle/>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ko-KR" altLang="en-US" sz="4000" b="1" dirty="0" smtClean="0">
                <a:latin typeface="Batang" pitchFamily="18" charset="-127"/>
                <a:ea typeface="Batang" pitchFamily="18" charset="-127"/>
              </a:rPr>
              <a:t>사극</a:t>
            </a:r>
            <a:r>
              <a:rPr lang="en-US" altLang="ko-KR" sz="4000" b="1" dirty="0" smtClean="0">
                <a:latin typeface="Batang" pitchFamily="18" charset="-127"/>
                <a:ea typeface="Batang" pitchFamily="18" charset="-127"/>
              </a:rPr>
              <a:t>, </a:t>
            </a:r>
            <a:r>
              <a:rPr lang="ko-KR" altLang="en-US" sz="4000" b="1" dirty="0" smtClean="0">
                <a:latin typeface="Batang" pitchFamily="18" charset="-127"/>
                <a:ea typeface="Batang" pitchFamily="18" charset="-127"/>
              </a:rPr>
              <a:t>그 한계점</a:t>
            </a:r>
            <a:endParaRPr lang="en-US" sz="4000" b="1" dirty="0">
              <a:latin typeface="Batang" pitchFamily="18" charset="-127"/>
              <a:ea typeface="Batang" pitchFamily="18" charset="-127"/>
            </a:endParaRPr>
          </a:p>
        </p:txBody>
      </p:sp>
      <p:sp>
        <p:nvSpPr>
          <p:cNvPr id="3" name="Content Placeholder 2"/>
          <p:cNvSpPr>
            <a:spLocks noGrp="1"/>
          </p:cNvSpPr>
          <p:nvPr>
            <p:ph idx="1"/>
          </p:nvPr>
        </p:nvSpPr>
        <p:spPr/>
        <p:txBody>
          <a:bodyPr>
            <a:noAutofit/>
          </a:bodyPr>
          <a:lstStyle/>
          <a:p>
            <a:pPr>
              <a:buFont typeface="Wingdings" pitchFamily="2" charset="2"/>
              <a:buChar char="ü"/>
            </a:pPr>
            <a:r>
              <a:rPr lang="en-US" dirty="0" smtClean="0"/>
              <a:t> </a:t>
            </a:r>
            <a:r>
              <a:rPr lang="ko-KR" altLang="en-US" dirty="0" smtClean="0">
                <a:latin typeface="Batang" pitchFamily="18" charset="-127"/>
                <a:ea typeface="Batang" pitchFamily="18" charset="-127"/>
              </a:rPr>
              <a:t>언어의 실용성</a:t>
            </a:r>
            <a:endParaRPr lang="en-US" dirty="0" smtClean="0">
              <a:latin typeface="Batang" pitchFamily="18" charset="-127"/>
              <a:ea typeface="Batang" pitchFamily="18" charset="-127"/>
            </a:endParaRPr>
          </a:p>
          <a:p>
            <a:pPr>
              <a:buNone/>
            </a:pPr>
            <a:endParaRPr lang="en-US" sz="2400" dirty="0" smtClean="0">
              <a:latin typeface="Batang" pitchFamily="18" charset="-127"/>
              <a:ea typeface="Batang" pitchFamily="18" charset="-127"/>
            </a:endParaRPr>
          </a:p>
          <a:p>
            <a:pPr>
              <a:lnSpc>
                <a:spcPct val="200000"/>
              </a:lnSpc>
              <a:buFont typeface="Wingdings" pitchFamily="2" charset="2"/>
              <a:buChar char="ü"/>
            </a:pPr>
            <a:r>
              <a:rPr lang="en-US" sz="2400" dirty="0" smtClean="0">
                <a:latin typeface="Batang" pitchFamily="18" charset="-127"/>
                <a:ea typeface="Batang" pitchFamily="18" charset="-127"/>
              </a:rPr>
              <a:t> </a:t>
            </a:r>
            <a:r>
              <a:rPr lang="ko-KR" altLang="en-US" sz="2400" dirty="0" smtClean="0">
                <a:latin typeface="Batang" pitchFamily="18" charset="-127"/>
                <a:ea typeface="Batang" pitchFamily="18" charset="-127"/>
              </a:rPr>
              <a:t>시청각 자료 사용의 효과를 극대화</a:t>
            </a:r>
            <a:endParaRPr lang="en-US" sz="2400" dirty="0" smtClean="0">
              <a:latin typeface="Batang" pitchFamily="18" charset="-127"/>
              <a:ea typeface="Batang" pitchFamily="18" charset="-127"/>
            </a:endParaRPr>
          </a:p>
          <a:p>
            <a:pPr>
              <a:lnSpc>
                <a:spcPct val="200000"/>
              </a:lnSpc>
              <a:buFont typeface="Wingdings" pitchFamily="2" charset="2"/>
              <a:buChar char="ü"/>
            </a:pPr>
            <a:r>
              <a:rPr lang="en-US" altLang="ko-KR" sz="2400" dirty="0" smtClean="0">
                <a:latin typeface="Batang" pitchFamily="18" charset="-127"/>
                <a:ea typeface="Batang" pitchFamily="18" charset="-127"/>
              </a:rPr>
              <a:t> </a:t>
            </a:r>
            <a:r>
              <a:rPr lang="ko-KR" altLang="en-US" sz="2400" dirty="0" smtClean="0">
                <a:latin typeface="Batang" pitchFamily="18" charset="-127"/>
                <a:ea typeface="Batang" pitchFamily="18" charset="-127"/>
              </a:rPr>
              <a:t>구어체보다 관용어의 어원 이해 및 함축적 의미 분석</a:t>
            </a:r>
            <a:endParaRPr lang="en-US" sz="2400" dirty="0" smtClean="0">
              <a:latin typeface="Batang" pitchFamily="18" charset="-127"/>
              <a:ea typeface="Batang" pitchFamily="18" charset="-127"/>
            </a:endParaRPr>
          </a:p>
          <a:p>
            <a:pPr lvl="0">
              <a:lnSpc>
                <a:spcPct val="200000"/>
              </a:lnSpc>
              <a:buFont typeface="Wingdings" pitchFamily="2" charset="2"/>
              <a:buChar char="ü"/>
            </a:pPr>
            <a:r>
              <a:rPr lang="en-US" sz="2400" dirty="0" smtClean="0">
                <a:latin typeface="Batang" pitchFamily="18" charset="-127"/>
                <a:ea typeface="Batang" pitchFamily="18" charset="-127"/>
              </a:rPr>
              <a:t> </a:t>
            </a:r>
            <a:r>
              <a:rPr lang="ko-KR" altLang="en-US" sz="2400" dirty="0" smtClean="0">
                <a:latin typeface="Batang" pitchFamily="18" charset="-127"/>
                <a:ea typeface="Batang" pitchFamily="18" charset="-127"/>
              </a:rPr>
              <a:t>의견과 감정을 표현할 수 있는 풍부한 문화 토론 소재 </a:t>
            </a:r>
            <a:endParaRPr lang="en-US" sz="2400" dirty="0" smtClean="0">
              <a:latin typeface="Batang" pitchFamily="18" charset="-127"/>
              <a:ea typeface="Batang" pitchFamily="18" charset="-127"/>
            </a:endParaRPr>
          </a:p>
        </p:txBody>
      </p:sp>
      <p:pic>
        <p:nvPicPr>
          <p:cNvPr id="4" name="il_fi" descr="http://www.igenium.com/data/14597553064cd35dfb752b0.jpg"/>
          <p:cNvPicPr/>
          <p:nvPr/>
        </p:nvPicPr>
        <p:blipFill>
          <a:blip r:embed="rId3" cstate="print"/>
          <a:srcRect/>
          <a:stretch>
            <a:fillRect/>
          </a:stretch>
        </p:blipFill>
        <p:spPr bwMode="auto">
          <a:xfrm>
            <a:off x="1143000" y="304800"/>
            <a:ext cx="1016136" cy="838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linds(horizontal)">
                                      <p:cBhvr>
                                        <p:cTn id="15" dur="500"/>
                                        <p:tgtEl>
                                          <p:spTgt spid="3">
                                            <p:txEl>
                                              <p:pRg st="3" end="3"/>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linds(horizontal)">
                                      <p:cBhvr>
                                        <p:cTn id="1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ko-KR" altLang="en-US" sz="4000" b="1" dirty="0" smtClean="0">
                <a:solidFill>
                  <a:schemeClr val="tx1">
                    <a:lumMod val="85000"/>
                    <a:lumOff val="15000"/>
                  </a:schemeClr>
                </a:solidFill>
                <a:latin typeface="Batang" pitchFamily="18" charset="-127"/>
                <a:ea typeface="Batang" pitchFamily="18" charset="-127"/>
              </a:rPr>
              <a:t>제</a:t>
            </a:r>
            <a:r>
              <a:rPr lang="en-US" altLang="ko-KR" sz="4000" b="1" dirty="0" smtClean="0">
                <a:solidFill>
                  <a:schemeClr val="tx1">
                    <a:lumMod val="85000"/>
                    <a:lumOff val="15000"/>
                  </a:schemeClr>
                </a:solidFill>
                <a:latin typeface="Batang" pitchFamily="18" charset="-127"/>
                <a:ea typeface="Batang" pitchFamily="18" charset="-127"/>
              </a:rPr>
              <a:t>1-2 </a:t>
            </a:r>
            <a:r>
              <a:rPr lang="ko-KR" altLang="en-US" sz="4000" b="1" dirty="0" smtClean="0">
                <a:solidFill>
                  <a:schemeClr val="tx1">
                    <a:lumMod val="85000"/>
                    <a:lumOff val="15000"/>
                  </a:schemeClr>
                </a:solidFill>
                <a:latin typeface="Batang" pitchFamily="18" charset="-127"/>
                <a:ea typeface="Batang" pitchFamily="18" charset="-127"/>
              </a:rPr>
              <a:t>과   조선 개막 </a:t>
            </a:r>
            <a:endParaRPr lang="en-US" sz="4000" b="1" dirty="0">
              <a:solidFill>
                <a:schemeClr val="tx1">
                  <a:lumMod val="85000"/>
                  <a:lumOff val="15000"/>
                </a:schemeClr>
              </a:solidFill>
              <a:latin typeface="Batang" pitchFamily="18" charset="-127"/>
              <a:ea typeface="Batang" pitchFamily="18" charset="-127"/>
            </a:endParaRPr>
          </a:p>
        </p:txBody>
      </p:sp>
      <p:sp>
        <p:nvSpPr>
          <p:cNvPr id="5" name="Subtitle 4"/>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3050"/>
            <a:ext cx="8077200" cy="1327150"/>
          </a:xfrm>
        </p:spPr>
        <p:txBody>
          <a:bodyPr>
            <a:normAutofit fontScale="90000"/>
          </a:bodyPr>
          <a:lstStyle/>
          <a:p>
            <a:r>
              <a:rPr lang="en-US" altLang="ko-KR" sz="3600" dirty="0" smtClean="0"/>
              <a:t/>
            </a:r>
            <a:br>
              <a:rPr lang="en-US" altLang="ko-KR" sz="3600" dirty="0" smtClean="0"/>
            </a:br>
            <a:r>
              <a:rPr lang="en-US" altLang="ko-KR" sz="3600" dirty="0" smtClean="0"/>
              <a:t/>
            </a:r>
            <a:br>
              <a:rPr lang="en-US" altLang="ko-KR" sz="3600" dirty="0" smtClean="0"/>
            </a:br>
            <a:r>
              <a:rPr lang="en-US" altLang="ko-KR" sz="3600" dirty="0" smtClean="0"/>
              <a:t/>
            </a:r>
            <a:br>
              <a:rPr lang="en-US" altLang="ko-KR" sz="3600" dirty="0" smtClean="0"/>
            </a:br>
            <a:r>
              <a:rPr lang="en-US" altLang="ko-KR" sz="3600" dirty="0" smtClean="0"/>
              <a:t/>
            </a:r>
            <a:br>
              <a:rPr lang="en-US" altLang="ko-KR" sz="3600" dirty="0" smtClean="0"/>
            </a:br>
            <a:r>
              <a:rPr lang="en-US" altLang="ko-KR" sz="3600" dirty="0" smtClean="0"/>
              <a:t/>
            </a:r>
            <a:br>
              <a:rPr lang="en-US" altLang="ko-KR" sz="3600" dirty="0" smtClean="0"/>
            </a:br>
            <a:r>
              <a:rPr lang="en-US" altLang="ko-KR" sz="3600" dirty="0" smtClean="0"/>
              <a:t/>
            </a:r>
            <a:br>
              <a:rPr lang="en-US" altLang="ko-KR" sz="3600" dirty="0" smtClean="0"/>
            </a:br>
            <a:r>
              <a:rPr lang="en-US" altLang="ko-KR" sz="3600" dirty="0" smtClean="0"/>
              <a:t/>
            </a:r>
            <a:br>
              <a:rPr lang="en-US" altLang="ko-KR" sz="3600" dirty="0" smtClean="0"/>
            </a:br>
            <a:r>
              <a:rPr lang="en-US" altLang="ko-KR" sz="3600" dirty="0" smtClean="0"/>
              <a:t/>
            </a:r>
            <a:br>
              <a:rPr lang="en-US" altLang="ko-KR" sz="3600" dirty="0" smtClean="0"/>
            </a:br>
            <a:r>
              <a:rPr lang="en-US" altLang="ko-KR" sz="3600" dirty="0" smtClean="0"/>
              <a:t/>
            </a:r>
            <a:br>
              <a:rPr lang="en-US" altLang="ko-KR" sz="3600" dirty="0" smtClean="0"/>
            </a:br>
            <a:r>
              <a:rPr lang="en-US" altLang="ko-KR" sz="3600" dirty="0" smtClean="0"/>
              <a:t/>
            </a:r>
            <a:br>
              <a:rPr lang="en-US" altLang="ko-KR" sz="3600" dirty="0" smtClean="0"/>
            </a:br>
            <a:r>
              <a:rPr lang="en-US" altLang="ko-KR" sz="3600" dirty="0" smtClean="0"/>
              <a:t/>
            </a:r>
            <a:br>
              <a:rPr lang="en-US" altLang="ko-KR" sz="3600" dirty="0" smtClean="0"/>
            </a:br>
            <a:r>
              <a:rPr lang="en-US" altLang="ko-KR" sz="3600" dirty="0" smtClean="0"/>
              <a:t/>
            </a:r>
            <a:br>
              <a:rPr lang="en-US" altLang="ko-KR" sz="3600" dirty="0" smtClean="0"/>
            </a:br>
            <a:r>
              <a:rPr lang="en-US" altLang="ko-KR" sz="3600" dirty="0" smtClean="0"/>
              <a:t/>
            </a:r>
            <a:br>
              <a:rPr lang="en-US" altLang="ko-KR" sz="3600" dirty="0" smtClean="0"/>
            </a:br>
            <a:r>
              <a:rPr lang="en-US" altLang="ko-KR" sz="3600" dirty="0" smtClean="0"/>
              <a:t/>
            </a:r>
            <a:br>
              <a:rPr lang="en-US" altLang="ko-KR" sz="3600" dirty="0" smtClean="0"/>
            </a:br>
            <a:r>
              <a:rPr lang="en-US" altLang="ko-KR" sz="3600" dirty="0" smtClean="0"/>
              <a:t/>
            </a:r>
            <a:br>
              <a:rPr lang="en-US" altLang="ko-KR" sz="3600" dirty="0" smtClean="0"/>
            </a:br>
            <a:r>
              <a:rPr lang="en-US" altLang="ko-KR" sz="3600" dirty="0" smtClean="0"/>
              <a:t/>
            </a:r>
            <a:br>
              <a:rPr lang="en-US" altLang="ko-KR" sz="3600" dirty="0" smtClean="0"/>
            </a:br>
            <a:r>
              <a:rPr lang="en-US" altLang="ko-KR" sz="3600" dirty="0" smtClean="0"/>
              <a:t/>
            </a:r>
            <a:br>
              <a:rPr lang="en-US" altLang="ko-KR" sz="3600" dirty="0" smtClean="0"/>
            </a:br>
            <a:r>
              <a:rPr lang="en-US" altLang="ko-KR" sz="3600" dirty="0" smtClean="0"/>
              <a:t/>
            </a:r>
            <a:br>
              <a:rPr lang="en-US" altLang="ko-KR" sz="3600" dirty="0" smtClean="0"/>
            </a:br>
            <a:r>
              <a:rPr lang="en-US" altLang="ko-KR" sz="3600" dirty="0" smtClean="0"/>
              <a:t/>
            </a:r>
            <a:br>
              <a:rPr lang="en-US" altLang="ko-KR" sz="3600" dirty="0" smtClean="0"/>
            </a:br>
            <a:r>
              <a:rPr lang="en-US" altLang="ko-KR" sz="3600" dirty="0" smtClean="0"/>
              <a:t/>
            </a:r>
            <a:br>
              <a:rPr lang="en-US" altLang="ko-KR" sz="3600" dirty="0" smtClean="0"/>
            </a:br>
            <a:r>
              <a:rPr lang="en-US" altLang="ko-KR" sz="3600" dirty="0" smtClean="0"/>
              <a:t/>
            </a:r>
            <a:br>
              <a:rPr lang="en-US" altLang="ko-KR" sz="3600" dirty="0" smtClean="0"/>
            </a:br>
            <a:r>
              <a:rPr lang="en-US" altLang="ko-KR" sz="3600" dirty="0" smtClean="0"/>
              <a:t/>
            </a:r>
            <a:br>
              <a:rPr lang="en-US" altLang="ko-KR" sz="3600" dirty="0" smtClean="0"/>
            </a:br>
            <a:r>
              <a:rPr lang="en-US" altLang="ko-KR" sz="3600" dirty="0" smtClean="0"/>
              <a:t/>
            </a:r>
            <a:br>
              <a:rPr lang="en-US" altLang="ko-KR" sz="3600" dirty="0" smtClean="0"/>
            </a:br>
            <a:r>
              <a:rPr lang="ko-KR" altLang="en-US" sz="4000" dirty="0" smtClean="0">
                <a:solidFill>
                  <a:schemeClr val="accent3">
                    <a:lumMod val="50000"/>
                  </a:schemeClr>
                </a:solidFill>
                <a:effectLst>
                  <a:outerShdw blurRad="38100" dist="38100" dir="2700000" algn="tl">
                    <a:srgbClr val="000000">
                      <a:alpha val="43137"/>
                    </a:srgbClr>
                  </a:outerShdw>
                </a:effectLst>
                <a:latin typeface="Batang" pitchFamily="18" charset="-127"/>
                <a:ea typeface="Batang" pitchFamily="18" charset="-127"/>
              </a:rPr>
              <a:t>서울</a:t>
            </a:r>
            <a:r>
              <a:rPr lang="ko-KR" altLang="en-US" sz="4000" dirty="0" smtClean="0">
                <a:latin typeface="Batang" pitchFamily="18" charset="-127"/>
                <a:ea typeface="Batang" pitchFamily="18" charset="-127"/>
              </a:rPr>
              <a:t>은 언제부터 수도가 되었을까</a:t>
            </a:r>
            <a:r>
              <a:rPr lang="en-US" altLang="ko-KR" sz="4000" dirty="0" smtClean="0">
                <a:latin typeface="Batang" pitchFamily="18" charset="-127"/>
                <a:ea typeface="Batang" pitchFamily="18" charset="-127"/>
              </a:rPr>
              <a:t>?</a:t>
            </a:r>
            <a:r>
              <a:rPr lang="en-US" altLang="ko-KR" dirty="0" smtClean="0"/>
              <a:t/>
            </a:r>
            <a:br>
              <a:rPr lang="en-US" altLang="ko-KR" dirty="0" smtClean="0"/>
            </a:br>
            <a:endParaRPr lang="en-US" dirty="0"/>
          </a:p>
        </p:txBody>
      </p:sp>
      <p:sp>
        <p:nvSpPr>
          <p:cNvPr id="6" name="Text Placeholder 5"/>
          <p:cNvSpPr>
            <a:spLocks noGrp="1"/>
          </p:cNvSpPr>
          <p:nvPr>
            <p:ph type="body" sz="half" idx="2"/>
          </p:nvPr>
        </p:nvSpPr>
        <p:spPr>
          <a:xfrm>
            <a:off x="457200" y="1435100"/>
            <a:ext cx="3352800" cy="4691063"/>
          </a:xfrm>
        </p:spPr>
        <p:txBody>
          <a:bodyPr>
            <a:normAutofit/>
          </a:bodyPr>
          <a:lstStyle/>
          <a:p>
            <a:endParaRPr lang="en-US" sz="2800" b="1" dirty="0" smtClean="0">
              <a:solidFill>
                <a:schemeClr val="accent3">
                  <a:lumMod val="50000"/>
                </a:schemeClr>
              </a:solidFill>
              <a:latin typeface="Batang" pitchFamily="18" charset="-127"/>
              <a:ea typeface="Batang" pitchFamily="18" charset="-127"/>
            </a:endParaRPr>
          </a:p>
          <a:p>
            <a:endParaRPr lang="en-US" altLang="ko-KR" sz="2800" b="1" dirty="0" smtClean="0">
              <a:solidFill>
                <a:schemeClr val="accent3">
                  <a:lumMod val="50000"/>
                </a:schemeClr>
              </a:solidFill>
              <a:latin typeface="Batang" pitchFamily="18" charset="-127"/>
              <a:ea typeface="Batang" pitchFamily="18" charset="-127"/>
            </a:endParaRPr>
          </a:p>
          <a:p>
            <a:r>
              <a:rPr lang="ko-KR" altLang="en-US" sz="2800" b="1" dirty="0" smtClean="0">
                <a:solidFill>
                  <a:schemeClr val="accent3">
                    <a:lumMod val="50000"/>
                  </a:schemeClr>
                </a:solidFill>
                <a:latin typeface="Batang" pitchFamily="18" charset="-127"/>
                <a:ea typeface="Batang" pitchFamily="18" charset="-127"/>
              </a:rPr>
              <a:t>누가</a:t>
            </a:r>
            <a:r>
              <a:rPr lang="en-US" altLang="ko-KR" sz="2800" b="1" dirty="0" smtClean="0">
                <a:solidFill>
                  <a:schemeClr val="accent3">
                    <a:lumMod val="50000"/>
                  </a:schemeClr>
                </a:solidFill>
                <a:latin typeface="Batang" pitchFamily="18" charset="-127"/>
                <a:ea typeface="Batang" pitchFamily="18" charset="-127"/>
              </a:rPr>
              <a:t>?</a:t>
            </a:r>
          </a:p>
          <a:p>
            <a:endParaRPr lang="en-US" altLang="ko-KR" sz="2800" b="1" dirty="0" smtClean="0">
              <a:solidFill>
                <a:schemeClr val="accent3">
                  <a:lumMod val="50000"/>
                </a:schemeClr>
              </a:solidFill>
              <a:latin typeface="Batang" pitchFamily="18" charset="-127"/>
              <a:ea typeface="Batang" pitchFamily="18" charset="-127"/>
            </a:endParaRPr>
          </a:p>
          <a:p>
            <a:r>
              <a:rPr lang="ko-KR" altLang="en-US" sz="2800" b="1" dirty="0" smtClean="0">
                <a:solidFill>
                  <a:schemeClr val="accent3">
                    <a:lumMod val="50000"/>
                  </a:schemeClr>
                </a:solidFill>
                <a:latin typeface="Batang" pitchFamily="18" charset="-127"/>
                <a:ea typeface="Batang" pitchFamily="18" charset="-127"/>
              </a:rPr>
              <a:t>왜</a:t>
            </a:r>
            <a:r>
              <a:rPr lang="en-US" altLang="ko-KR" sz="2800" b="1" dirty="0" smtClean="0">
                <a:solidFill>
                  <a:schemeClr val="accent3">
                    <a:lumMod val="50000"/>
                  </a:schemeClr>
                </a:solidFill>
                <a:latin typeface="Batang" pitchFamily="18" charset="-127"/>
                <a:ea typeface="Batang" pitchFamily="18" charset="-127"/>
              </a:rPr>
              <a:t>?</a:t>
            </a:r>
            <a:endParaRPr lang="en-US" sz="2800" b="1" dirty="0" smtClean="0">
              <a:solidFill>
                <a:schemeClr val="accent3">
                  <a:lumMod val="50000"/>
                </a:schemeClr>
              </a:solidFill>
              <a:latin typeface="Batang" pitchFamily="18" charset="-127"/>
              <a:ea typeface="Batang" pitchFamily="18" charset="-127"/>
            </a:endParaRPr>
          </a:p>
          <a:p>
            <a:endParaRPr lang="en-US" sz="3200" dirty="0"/>
          </a:p>
        </p:txBody>
      </p:sp>
      <p:pic>
        <p:nvPicPr>
          <p:cNvPr id="1026" name="Picture 2"/>
          <p:cNvPicPr>
            <a:picLocks noGrp="1" noChangeAspect="1" noChangeArrowheads="1"/>
          </p:cNvPicPr>
          <p:nvPr>
            <p:ph idx="1"/>
          </p:nvPr>
        </p:nvPicPr>
        <p:blipFill>
          <a:blip r:embed="rId3" cstate="print"/>
          <a:srcRect/>
          <a:stretch>
            <a:fillRect/>
          </a:stretch>
        </p:blipFill>
        <p:spPr bwMode="auto">
          <a:xfrm>
            <a:off x="2438400" y="1295400"/>
            <a:ext cx="6248400" cy="48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ko-KR" altLang="en-US" sz="4000" b="1" dirty="0" smtClean="0">
                <a:latin typeface="Batang" pitchFamily="18" charset="-127"/>
                <a:ea typeface="Batang" pitchFamily="18" charset="-127"/>
              </a:rPr>
              <a:t>태조 이성계</a:t>
            </a:r>
            <a:endParaRPr lang="en-US" sz="4000" b="1" dirty="0">
              <a:latin typeface="Batang" pitchFamily="18" charset="-127"/>
              <a:ea typeface="Batang" pitchFamily="18" charset="-127"/>
            </a:endParaRPr>
          </a:p>
        </p:txBody>
      </p:sp>
      <p:pic>
        <p:nvPicPr>
          <p:cNvPr id="7" name="Content Placeholder 6" descr="이성계.bmp"/>
          <p:cNvPicPr>
            <a:picLocks noGrp="1" noChangeAspect="1"/>
          </p:cNvPicPr>
          <p:nvPr>
            <p:ph idx="1"/>
          </p:nvPr>
        </p:nvPicPr>
        <p:blipFill>
          <a:blip r:embed="rId3" cstate="print"/>
          <a:stretch>
            <a:fillRect/>
          </a:stretch>
        </p:blipFill>
        <p:spPr>
          <a:xfrm>
            <a:off x="1524000" y="1524000"/>
            <a:ext cx="3428999" cy="45982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Rounded Rectangular Callout 3"/>
          <p:cNvSpPr/>
          <p:nvPr/>
        </p:nvSpPr>
        <p:spPr>
          <a:xfrm>
            <a:off x="5105400" y="1676400"/>
            <a:ext cx="3733800" cy="3810000"/>
          </a:xfrm>
          <a:prstGeom prst="wedgeRoundRectCallout">
            <a:avLst>
              <a:gd name="adj1" fmla="val -84850"/>
              <a:gd name="adj2" fmla="val -2086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800" dirty="0" smtClean="0">
                <a:latin typeface="Batang" pitchFamily="18" charset="-127"/>
                <a:ea typeface="Batang" pitchFamily="18" charset="-127"/>
              </a:rPr>
              <a:t>고려의 흔적을 </a:t>
            </a:r>
            <a:endParaRPr lang="en-US" altLang="ko-KR" sz="2800" dirty="0" smtClean="0">
              <a:latin typeface="Batang" pitchFamily="18" charset="-127"/>
              <a:ea typeface="Batang" pitchFamily="18" charset="-127"/>
            </a:endParaRPr>
          </a:p>
          <a:p>
            <a:pPr algn="ctr"/>
            <a:r>
              <a:rPr lang="ko-KR" altLang="en-US" sz="2800" dirty="0" smtClean="0">
                <a:latin typeface="Batang" pitchFamily="18" charset="-127"/>
                <a:ea typeface="Batang" pitchFamily="18" charset="-127"/>
              </a:rPr>
              <a:t>지우고</a:t>
            </a:r>
            <a:r>
              <a:rPr lang="en-US" altLang="ko-KR" sz="2800" dirty="0" smtClean="0">
                <a:latin typeface="Batang" pitchFamily="18" charset="-127"/>
                <a:ea typeface="Batang" pitchFamily="18" charset="-127"/>
              </a:rPr>
              <a:t>,</a:t>
            </a:r>
            <a:r>
              <a:rPr lang="ko-KR" altLang="en-US" sz="2800" dirty="0" smtClean="0">
                <a:latin typeface="Batang" pitchFamily="18" charset="-127"/>
                <a:ea typeface="Batang" pitchFamily="18" charset="-127"/>
              </a:rPr>
              <a:t> </a:t>
            </a:r>
            <a:endParaRPr lang="en-US" altLang="ko-KR" sz="2800" dirty="0" smtClean="0">
              <a:latin typeface="Batang" pitchFamily="18" charset="-127"/>
              <a:ea typeface="Batang" pitchFamily="18" charset="-127"/>
            </a:endParaRPr>
          </a:p>
          <a:p>
            <a:pPr algn="ctr"/>
            <a:r>
              <a:rPr lang="ko-KR" altLang="en-US" sz="2800" dirty="0" smtClean="0">
                <a:latin typeface="Batang" pitchFamily="18" charset="-127"/>
                <a:ea typeface="Batang" pitchFamily="18" charset="-127"/>
              </a:rPr>
              <a:t>새 왕조를 </a:t>
            </a:r>
            <a:endParaRPr lang="en-US" altLang="ko-KR" sz="2800" dirty="0" smtClean="0">
              <a:latin typeface="Batang" pitchFamily="18" charset="-127"/>
              <a:ea typeface="Batang" pitchFamily="18" charset="-127"/>
            </a:endParaRPr>
          </a:p>
          <a:p>
            <a:pPr algn="ctr"/>
            <a:r>
              <a:rPr lang="ko-KR" altLang="en-US" sz="2800" dirty="0" smtClean="0">
                <a:latin typeface="Batang" pitchFamily="18" charset="-127"/>
                <a:ea typeface="Batang" pitchFamily="18" charset="-127"/>
              </a:rPr>
              <a:t>세우기 위해 </a:t>
            </a:r>
            <a:endParaRPr lang="en-US" altLang="ko-KR" sz="2800" dirty="0" smtClean="0">
              <a:latin typeface="Batang" pitchFamily="18" charset="-127"/>
              <a:ea typeface="Batang" pitchFamily="18" charset="-127"/>
            </a:endParaRPr>
          </a:p>
          <a:p>
            <a:pPr algn="ctr"/>
            <a:r>
              <a:rPr lang="ko-KR" altLang="en-US" sz="2800" dirty="0" smtClean="0">
                <a:latin typeface="Batang" pitchFamily="18" charset="-127"/>
                <a:ea typeface="Batang" pitchFamily="18" charset="-127"/>
              </a:rPr>
              <a:t>수도를 옮겨야겠다</a:t>
            </a:r>
            <a:r>
              <a:rPr lang="en-US" altLang="ko-KR" sz="2800" dirty="0" smtClean="0"/>
              <a:t>. </a:t>
            </a:r>
            <a:endParaRPr lang="en-US"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ko-KR" altLang="en-US" sz="4000" b="1" dirty="0" smtClean="0">
                <a:latin typeface="Batang" pitchFamily="18" charset="-127"/>
                <a:ea typeface="Batang" pitchFamily="18" charset="-127"/>
              </a:rPr>
              <a:t>주요 역사적 인물 </a:t>
            </a:r>
            <a:endParaRPr lang="en-US" sz="4000" b="1" dirty="0">
              <a:latin typeface="Batang" pitchFamily="18" charset="-127"/>
              <a:ea typeface="Batang" pitchFamily="18" charset="-127"/>
            </a:endParaRPr>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ko-KR" altLang="en-US" sz="4000" b="1" dirty="0" smtClean="0"/>
              <a:t>    </a:t>
            </a:r>
            <a:r>
              <a:rPr lang="ko-KR" altLang="en-US" sz="4000" b="1" dirty="0" smtClean="0">
                <a:latin typeface="Batang" pitchFamily="18" charset="-127"/>
                <a:ea typeface="Batang" pitchFamily="18" charset="-127"/>
              </a:rPr>
              <a:t>불멸의 라이벌 </a:t>
            </a:r>
            <a:r>
              <a:rPr lang="en-US" sz="3200" b="1" dirty="0" smtClean="0">
                <a:latin typeface="Batang" pitchFamily="18" charset="-127"/>
                <a:ea typeface="Batang" pitchFamily="18" charset="-127"/>
              </a:rPr>
              <a:t>[MBC </a:t>
            </a:r>
            <a:r>
              <a:rPr lang="ko-KR" altLang="en-US" sz="3200" b="1" dirty="0" smtClean="0">
                <a:latin typeface="Batang" pitchFamily="18" charset="-127"/>
                <a:ea typeface="Batang" pitchFamily="18" charset="-127"/>
              </a:rPr>
              <a:t>역사 다큐멘터리</a:t>
            </a:r>
            <a:r>
              <a:rPr lang="en-US" sz="3200" b="1" dirty="0" smtClean="0">
                <a:latin typeface="Batang" pitchFamily="18" charset="-127"/>
                <a:ea typeface="Batang" pitchFamily="18" charset="-127"/>
              </a:rPr>
              <a:t>]</a:t>
            </a:r>
            <a:endParaRPr lang="en-US" sz="3200" b="1" dirty="0">
              <a:latin typeface="Batang" pitchFamily="18" charset="-127"/>
              <a:ea typeface="Batang" pitchFamily="18" charset="-127"/>
            </a:endParaRPr>
          </a:p>
        </p:txBody>
      </p:sp>
      <p:pic>
        <p:nvPicPr>
          <p:cNvPr id="4" name="불멸의 라이벌, 정도전, 정몽주.mp4">
            <a:hlinkClick r:id="" action="ppaction://media"/>
          </p:cNvPr>
          <p:cNvPicPr>
            <a:picLocks noGrp="1" noRot="1" noChangeAspect="1"/>
          </p:cNvPicPr>
          <p:nvPr>
            <p:ph idx="1"/>
            <a:videoFile r:link="rId1"/>
          </p:nvPr>
        </p:nvPicPr>
        <p:blipFill>
          <a:blip r:embed="rId4" cstate="print"/>
          <a:stretch>
            <a:fillRect/>
          </a:stretch>
        </p:blipFill>
        <p:spPr>
          <a:xfrm>
            <a:off x="1066800" y="1371600"/>
            <a:ext cx="7010400" cy="4724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il_fi" descr="http://www.ucommerce.dk/media/9600/ucommerce-tv.png"/>
          <p:cNvPicPr/>
          <p:nvPr/>
        </p:nvPicPr>
        <p:blipFill>
          <a:blip r:embed="rId5" cstate="print"/>
          <a:srcRect/>
          <a:stretch>
            <a:fillRect/>
          </a:stretch>
        </p:blipFill>
        <p:spPr bwMode="auto">
          <a:xfrm>
            <a:off x="304800" y="228600"/>
            <a:ext cx="609600" cy="914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ko-KR" altLang="en-US" sz="4000" b="1" dirty="0" smtClean="0">
                <a:latin typeface="Batang" pitchFamily="18" charset="-127"/>
                <a:ea typeface="Batang" pitchFamily="18" charset="-127"/>
              </a:rPr>
              <a:t>언어 학습 자료</a:t>
            </a:r>
            <a:endParaRPr lang="en-US" sz="4000" b="1" dirty="0">
              <a:latin typeface="Batang" pitchFamily="18" charset="-127"/>
              <a:ea typeface="Batang" pitchFamily="18" charset="-127"/>
            </a:endParaRPr>
          </a:p>
        </p:txBody>
      </p:sp>
      <p:sp>
        <p:nvSpPr>
          <p:cNvPr id="3" name="Content Placeholder 2"/>
          <p:cNvSpPr>
            <a:spLocks noGrp="1"/>
          </p:cNvSpPr>
          <p:nvPr>
            <p:ph idx="1"/>
          </p:nvPr>
        </p:nvSpPr>
        <p:spPr/>
        <p:txBody>
          <a:bodyPr/>
          <a:lstStyle/>
          <a:p>
            <a:r>
              <a:rPr lang="ko-KR" altLang="en-US" dirty="0" smtClean="0">
                <a:latin typeface="Batang" pitchFamily="18" charset="-127"/>
                <a:ea typeface="Batang" pitchFamily="18" charset="-127"/>
                <a:hlinkClick r:id="rId2" action="ppaction://hlinkfile"/>
              </a:rPr>
              <a:t>조선개막</a:t>
            </a:r>
            <a:r>
              <a:rPr lang="en-US" altLang="ko-KR" dirty="0" smtClean="0">
                <a:latin typeface="Batang" pitchFamily="18" charset="-127"/>
                <a:ea typeface="Batang" pitchFamily="18" charset="-127"/>
                <a:hlinkClick r:id="rId2" action="ppaction://hlinkfile"/>
              </a:rPr>
              <a:t>.</a:t>
            </a:r>
            <a:r>
              <a:rPr lang="en-US" dirty="0" err="1" smtClean="0">
                <a:latin typeface="Batang" pitchFamily="18" charset="-127"/>
                <a:ea typeface="Batang" pitchFamily="18" charset="-127"/>
                <a:hlinkClick r:id="rId2" action="ppaction://hlinkfile"/>
              </a:rPr>
              <a:t>docx</a:t>
            </a:r>
            <a:endParaRPr lang="en-US" dirty="0">
              <a:latin typeface="Batang" pitchFamily="18" charset="-127"/>
              <a:ea typeface="Batang" pitchFamily="18" charset="-127"/>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dirty="0" smtClean="0"/>
              <a:t>             함흥차사</a:t>
            </a:r>
            <a:r>
              <a:rPr lang="en-US" altLang="ko-KR" dirty="0" smtClean="0"/>
              <a:t>(</a:t>
            </a:r>
            <a:r>
              <a:rPr lang="ko-KR" altLang="en-US" u="sng" dirty="0" smtClean="0"/>
              <a:t>咸興</a:t>
            </a:r>
            <a:r>
              <a:rPr lang="ko-KR" altLang="en-US" dirty="0" smtClean="0"/>
              <a:t> </a:t>
            </a:r>
            <a:r>
              <a:rPr lang="ko-KR" altLang="en-US" u="sng" dirty="0" smtClean="0"/>
              <a:t>差</a:t>
            </a:r>
            <a:r>
              <a:rPr lang="ko-KR" altLang="en-US" dirty="0" smtClean="0"/>
              <a:t> </a:t>
            </a:r>
            <a:r>
              <a:rPr lang="ko-KR" altLang="en-US" u="sng" dirty="0" smtClean="0"/>
              <a:t>使</a:t>
            </a:r>
            <a:r>
              <a:rPr lang="en-US" altLang="ko-KR" dirty="0" smtClean="0"/>
              <a:t>)</a:t>
            </a:r>
            <a:endParaRPr lang="en-US" dirty="0"/>
          </a:p>
        </p:txBody>
      </p:sp>
      <p:pic>
        <p:nvPicPr>
          <p:cNvPr id="4" name="Content Placeholder 3" descr="jina.jpg"/>
          <p:cNvPicPr>
            <a:picLocks noGrp="1" noChangeAspect="1"/>
          </p:cNvPicPr>
          <p:nvPr>
            <p:ph idx="1"/>
          </p:nvPr>
        </p:nvPicPr>
        <p:blipFill>
          <a:blip r:embed="rId3" cstate="print"/>
          <a:stretch>
            <a:fillRect/>
          </a:stretch>
        </p:blipFill>
        <p:spPr>
          <a:xfrm>
            <a:off x="990600" y="2133600"/>
            <a:ext cx="3810000" cy="4416779"/>
          </a:xfrm>
          <a:prstGeom prst="rect">
            <a:avLst/>
          </a:prstGeom>
          <a:ln>
            <a:noFill/>
          </a:ln>
          <a:effectLst>
            <a:softEdge rad="112500"/>
          </a:effectLst>
        </p:spPr>
      </p:pic>
      <p:sp>
        <p:nvSpPr>
          <p:cNvPr id="5" name="Oval Callout 4"/>
          <p:cNvSpPr/>
          <p:nvPr/>
        </p:nvSpPr>
        <p:spPr>
          <a:xfrm>
            <a:off x="4876800" y="2133600"/>
            <a:ext cx="4038600" cy="3200400"/>
          </a:xfrm>
          <a:prstGeom prst="wedgeEllipseCallout">
            <a:avLst>
              <a:gd name="adj1" fmla="val -93128"/>
              <a:gd name="adj2" fmla="val 28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400" dirty="0" smtClean="0"/>
              <a:t>커피 사러 간 사람이  한 시간이 지났는데</a:t>
            </a:r>
            <a:r>
              <a:rPr lang="en-US" altLang="ko-KR" sz="2400" dirty="0" smtClean="0"/>
              <a:t>, </a:t>
            </a:r>
          </a:p>
          <a:p>
            <a:pPr algn="ctr"/>
            <a:r>
              <a:rPr lang="ko-KR" altLang="en-US" sz="2400" b="1" dirty="0" smtClean="0">
                <a:solidFill>
                  <a:srgbClr val="FFFF00"/>
                </a:solidFill>
              </a:rPr>
              <a:t>함흥차사</a:t>
            </a:r>
            <a:r>
              <a:rPr lang="ko-KR" altLang="en-US" sz="2400" dirty="0" smtClean="0"/>
              <a:t>네</a:t>
            </a:r>
            <a:r>
              <a:rPr lang="en-US" altLang="ko-KR" sz="2400" dirty="0" smtClean="0"/>
              <a:t>.</a:t>
            </a:r>
          </a:p>
          <a:p>
            <a:pPr algn="ctr"/>
            <a:r>
              <a:rPr lang="en-US" sz="2400" dirty="0" smtClean="0"/>
              <a:t>How come he hasn’t returned  since he left to get a coffee one  hour ago?</a:t>
            </a:r>
            <a:endParaRPr lang="en-US" sz="2400" dirty="0"/>
          </a:p>
        </p:txBody>
      </p:sp>
      <p:cxnSp>
        <p:nvCxnSpPr>
          <p:cNvPr id="7" name="Straight Arrow Connector 6"/>
          <p:cNvCxnSpPr/>
          <p:nvPr/>
        </p:nvCxnSpPr>
        <p:spPr>
          <a:xfrm flipH="1">
            <a:off x="3505200" y="1143000"/>
            <a:ext cx="19812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057400" y="1447800"/>
            <a:ext cx="2971800" cy="461665"/>
          </a:xfrm>
          <a:prstGeom prst="rect">
            <a:avLst/>
          </a:prstGeom>
          <a:noFill/>
        </p:spPr>
        <p:txBody>
          <a:bodyPr wrap="square" rtlCol="0">
            <a:spAutoFit/>
          </a:bodyPr>
          <a:lstStyle/>
          <a:p>
            <a:r>
              <a:rPr lang="en-US" altLang="ko-KR" sz="2400" b="1" dirty="0" smtClean="0">
                <a:solidFill>
                  <a:schemeClr val="accent6">
                    <a:lumMod val="75000"/>
                  </a:schemeClr>
                </a:solidFill>
              </a:rPr>
              <a:t>Name of the place</a:t>
            </a:r>
            <a:endParaRPr lang="en-US" sz="2400" b="1" dirty="0">
              <a:solidFill>
                <a:schemeClr val="accent6">
                  <a:lumMod val="75000"/>
                </a:schemeClr>
              </a:solidFill>
            </a:endParaRPr>
          </a:p>
        </p:txBody>
      </p:sp>
      <p:cxnSp>
        <p:nvCxnSpPr>
          <p:cNvPr id="11" name="Straight Arrow Connector 10"/>
          <p:cNvCxnSpPr/>
          <p:nvPr/>
        </p:nvCxnSpPr>
        <p:spPr>
          <a:xfrm flipH="1">
            <a:off x="5791200" y="1143000"/>
            <a:ext cx="9144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5334000" y="1524000"/>
            <a:ext cx="1371600" cy="461665"/>
          </a:xfrm>
          <a:prstGeom prst="rect">
            <a:avLst/>
          </a:prstGeom>
          <a:noFill/>
        </p:spPr>
        <p:txBody>
          <a:bodyPr wrap="square" rtlCol="0">
            <a:spAutoFit/>
          </a:bodyPr>
          <a:lstStyle/>
          <a:p>
            <a:r>
              <a:rPr lang="en-US" sz="2400" b="1" dirty="0" smtClean="0">
                <a:solidFill>
                  <a:schemeClr val="accent6">
                    <a:lumMod val="75000"/>
                  </a:schemeClr>
                </a:solidFill>
              </a:rPr>
              <a:t>sent</a:t>
            </a:r>
            <a:endParaRPr lang="en-US" sz="2400" b="1" dirty="0">
              <a:solidFill>
                <a:schemeClr val="accent6">
                  <a:lumMod val="75000"/>
                </a:schemeClr>
              </a:solidFill>
            </a:endParaRPr>
          </a:p>
        </p:txBody>
      </p:sp>
      <p:cxnSp>
        <p:nvCxnSpPr>
          <p:cNvPr id="14" name="Straight Arrow Connector 13"/>
          <p:cNvCxnSpPr/>
          <p:nvPr/>
        </p:nvCxnSpPr>
        <p:spPr>
          <a:xfrm>
            <a:off x="7543800" y="1143000"/>
            <a:ext cx="2286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934200" y="1295400"/>
            <a:ext cx="1447800" cy="461665"/>
          </a:xfrm>
          <a:prstGeom prst="rect">
            <a:avLst/>
          </a:prstGeom>
          <a:noFill/>
        </p:spPr>
        <p:txBody>
          <a:bodyPr wrap="square" rtlCol="0">
            <a:spAutoFit/>
          </a:bodyPr>
          <a:lstStyle/>
          <a:p>
            <a:r>
              <a:rPr lang="en-US" sz="2400" b="1" dirty="0" smtClean="0">
                <a:solidFill>
                  <a:schemeClr val="accent6">
                    <a:lumMod val="75000"/>
                  </a:schemeClr>
                </a:solidFill>
              </a:rPr>
              <a:t>servant</a:t>
            </a:r>
            <a:endParaRPr lang="en-US" sz="2400" b="1" dirty="0">
              <a:solidFill>
                <a:schemeClr val="accent6">
                  <a:lumMod val="75000"/>
                </a:schemeClr>
              </a:solidFill>
            </a:endParaRPr>
          </a:p>
        </p:txBody>
      </p:sp>
      <p:sp>
        <p:nvSpPr>
          <p:cNvPr id="13" name="Explosion 1 12"/>
          <p:cNvSpPr/>
          <p:nvPr/>
        </p:nvSpPr>
        <p:spPr>
          <a:xfrm>
            <a:off x="1752600" y="2209800"/>
            <a:ext cx="2209800" cy="25146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0" y="838200"/>
            <a:ext cx="2895600" cy="523220"/>
          </a:xfrm>
          <a:prstGeom prst="rect">
            <a:avLst/>
          </a:prstGeom>
          <a:noFill/>
        </p:spPr>
        <p:txBody>
          <a:bodyPr wrap="square" rtlCol="0">
            <a:spAutoFit/>
          </a:bodyPr>
          <a:lstStyle/>
          <a:p>
            <a:r>
              <a:rPr lang="en-US" sz="2800" dirty="0" smtClean="0"/>
              <a:t> </a:t>
            </a:r>
            <a:endParaRPr lang="en-US" sz="2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dirty="0" smtClean="0"/>
              <a:t>학습 활동</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answer.jpg"/>
          <p:cNvPicPr/>
          <p:nvPr/>
        </p:nvPicPr>
        <p:blipFill>
          <a:blip r:embed="rId7" cstate="print"/>
          <a:stretch>
            <a:fillRect/>
          </a:stretch>
        </p:blipFill>
        <p:spPr>
          <a:xfrm>
            <a:off x="457200" y="1219200"/>
            <a:ext cx="1257300" cy="1384788"/>
          </a:xfrm>
          <a:prstGeom prst="rect">
            <a:avLst/>
          </a:prstGeom>
        </p:spPr>
      </p:pic>
      <p:pic>
        <p:nvPicPr>
          <p:cNvPr id="6" name="il_fi" descr="http://www.ucommerce.dk/media/9600/ucommerce-tv.png"/>
          <p:cNvPicPr/>
          <p:nvPr/>
        </p:nvPicPr>
        <p:blipFill>
          <a:blip r:embed="rId8" cstate="print"/>
          <a:srcRect/>
          <a:stretch>
            <a:fillRect/>
          </a:stretch>
        </p:blipFill>
        <p:spPr bwMode="auto">
          <a:xfrm>
            <a:off x="1828800" y="4191000"/>
            <a:ext cx="787400" cy="83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dirty="0" smtClean="0"/>
              <a:t>  </a:t>
            </a:r>
            <a:r>
              <a:rPr lang="ko-KR" altLang="en-US" sz="4000" b="1" dirty="0" smtClean="0">
                <a:latin typeface="Batang" pitchFamily="18" charset="-127"/>
                <a:ea typeface="Batang" pitchFamily="18" charset="-127"/>
              </a:rPr>
              <a:t>일분 연설문 발표</a:t>
            </a:r>
            <a:endParaRPr lang="en-US" sz="4000" b="1" dirty="0">
              <a:latin typeface="Batang" pitchFamily="18" charset="-127"/>
              <a:ea typeface="Batang" pitchFamily="18" charset="-127"/>
            </a:endParaRPr>
          </a:p>
        </p:txBody>
      </p:sp>
      <p:sp>
        <p:nvSpPr>
          <p:cNvPr id="5" name="Content Placeholder 4"/>
          <p:cNvSpPr>
            <a:spLocks noGrp="1"/>
          </p:cNvSpPr>
          <p:nvPr>
            <p:ph idx="1"/>
          </p:nvPr>
        </p:nvSpPr>
        <p:spPr/>
        <p:txBody>
          <a:bodyPr/>
          <a:lstStyle/>
          <a:p>
            <a:endParaRPr lang="en-US" dirty="0" smtClean="0"/>
          </a:p>
          <a:p>
            <a:endParaRPr lang="en-US" dirty="0" smtClean="0"/>
          </a:p>
          <a:p>
            <a:endParaRPr lang="en-US" dirty="0" smtClean="0"/>
          </a:p>
          <a:p>
            <a:r>
              <a:rPr lang="en-US" altLang="ko-KR" sz="2000" dirty="0" smtClean="0">
                <a:hlinkClick r:id="rId2" action="ppaction://hlinkfile"/>
              </a:rPr>
              <a:t>1</a:t>
            </a:r>
            <a:r>
              <a:rPr lang="ko-KR" altLang="en-US" sz="2000" dirty="0" smtClean="0">
                <a:hlinkClick r:id="rId2" action="ppaction://hlinkfile"/>
              </a:rPr>
              <a:t>분  연설   내가 그럴 수 밖에 없었던 이유는</a:t>
            </a:r>
            <a:r>
              <a:rPr lang="en-US" altLang="ko-KR" sz="2000" dirty="0" smtClean="0">
                <a:hlinkClick r:id="rId2" action="ppaction://hlinkfile"/>
              </a:rPr>
              <a:t>.</a:t>
            </a:r>
            <a:r>
              <a:rPr lang="en-US" altLang="ko-KR" sz="2000" dirty="0" err="1" smtClean="0">
                <a:hlinkClick r:id="rId2" action="ppaction://hlinkfile"/>
              </a:rPr>
              <a:t>docx</a:t>
            </a:r>
            <a:endParaRPr lang="en-US" sz="2000" dirty="0"/>
          </a:p>
        </p:txBody>
      </p:sp>
      <p:pic>
        <p:nvPicPr>
          <p:cNvPr id="6" name="rg_hi" descr="http://t3.gstatic.com/images?q=tbn:ANd9GcTv8UU1qS4vJbwkBbcTokegFv7kD6-CEvgDl1sgevL5KfjsLLa4WQ">
            <a:hlinkClick r:id="rId3"/>
          </p:cNvPr>
          <p:cNvPicPr>
            <a:picLocks/>
          </p:cNvPicPr>
          <p:nvPr/>
        </p:nvPicPr>
        <p:blipFill>
          <a:blip r:embed="rId4" cstate="print"/>
          <a:stretch>
            <a:fillRect/>
          </a:stretch>
        </p:blipFill>
        <p:spPr bwMode="auto">
          <a:xfrm>
            <a:off x="609600" y="228600"/>
            <a:ext cx="1857375" cy="2466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4000" b="1" dirty="0" smtClean="0">
                <a:latin typeface="Batang" pitchFamily="18" charset="-127"/>
                <a:ea typeface="Batang" pitchFamily="18" charset="-127"/>
              </a:rPr>
              <a:t>방진</a:t>
            </a:r>
            <a:r>
              <a:rPr lang="ko-KR" altLang="en-US" dirty="0" smtClean="0">
                <a:latin typeface="Batang" pitchFamily="18" charset="-127"/>
                <a:ea typeface="Batang" pitchFamily="18" charset="-127"/>
              </a:rPr>
              <a:t> </a:t>
            </a:r>
            <a:r>
              <a:rPr lang="en-US" altLang="ko-KR" dirty="0" smtClean="0">
                <a:latin typeface="Batang" pitchFamily="18" charset="-127"/>
                <a:ea typeface="Batang" pitchFamily="18" charset="-127"/>
              </a:rPr>
              <a:t>Magic Square</a:t>
            </a:r>
            <a:endParaRPr lang="en-US" dirty="0">
              <a:latin typeface="Batang" pitchFamily="18" charset="-127"/>
              <a:ea typeface="Batang" pitchFamily="18" charset="-127"/>
            </a:endParaRPr>
          </a:p>
        </p:txBody>
      </p:sp>
      <p:pic>
        <p:nvPicPr>
          <p:cNvPr id="4" name="Content Placeholder 3" descr="magic square.gif"/>
          <p:cNvPicPr>
            <a:picLocks noGrp="1" noChangeAspect="1"/>
          </p:cNvPicPr>
          <p:nvPr>
            <p:ph idx="1"/>
          </p:nvPr>
        </p:nvPicPr>
        <p:blipFill>
          <a:blip r:embed="rId2" cstate="print"/>
          <a:stretch>
            <a:fillRect/>
          </a:stretch>
        </p:blipFill>
        <p:spPr>
          <a:xfrm>
            <a:off x="2133600" y="1752600"/>
            <a:ext cx="4724399" cy="470722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4"/>
                                        </p:tgtEl>
                                        <p:attrNameLst>
                                          <p:attrName>ppt_x</p:attrName>
                                        </p:attrNameLst>
                                      </p:cBhvr>
                                      <p:tavLst>
                                        <p:tav tm="0">
                                          <p:val>
                                            <p:strVal val="ppt_x"/>
                                          </p:val>
                                        </p:tav>
                                        <p:tav tm="100000">
                                          <p:val>
                                            <p:strVal val="ppt_x"/>
                                          </p:val>
                                        </p:tav>
                                      </p:tavLst>
                                    </p:anim>
                                    <p:anim calcmode="lin" valueType="num">
                                      <p:cBhvr additive="base">
                                        <p:cTn id="7" dur="500"/>
                                        <p:tgtEl>
                                          <p:spTgt spid="4"/>
                                        </p:tgtEl>
                                        <p:attrNameLst>
                                          <p:attrName>ppt_y</p:attrName>
                                        </p:attrNameLst>
                                      </p:cBhvr>
                                      <p:tavLst>
                                        <p:tav tm="0">
                                          <p:val>
                                            <p:strVal val="ppt_y"/>
                                          </p:val>
                                        </p:tav>
                                        <p:tav tm="100000">
                                          <p:val>
                                            <p:strVal val="1+ppt_h/2"/>
                                          </p:val>
                                        </p:tav>
                                      </p:tavLst>
                                    </p:anim>
                                    <p:set>
                                      <p:cBhvr>
                                        <p:cTn id="8"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077200" cy="1162050"/>
          </a:xfrm>
        </p:spPr>
        <p:txBody>
          <a:bodyPr>
            <a:noAutofit/>
          </a:bodyPr>
          <a:lstStyle/>
          <a:p>
            <a:r>
              <a:rPr lang="ko-KR" altLang="en-US" sz="4000" dirty="0" smtClean="0">
                <a:latin typeface="Batang" pitchFamily="18" charset="-127"/>
                <a:ea typeface="Batang" pitchFamily="18" charset="-127"/>
              </a:rPr>
              <a:t>태종 이방원 </a:t>
            </a:r>
            <a:r>
              <a:rPr lang="en-US" altLang="ko-KR" sz="4000" dirty="0" smtClean="0">
                <a:latin typeface="Batang" pitchFamily="18" charset="-127"/>
                <a:ea typeface="Batang" pitchFamily="18" charset="-127"/>
              </a:rPr>
              <a:t>vs. </a:t>
            </a:r>
            <a:r>
              <a:rPr lang="ko-KR" altLang="en-US" sz="4000" dirty="0" smtClean="0">
                <a:latin typeface="Batang" pitchFamily="18" charset="-127"/>
                <a:ea typeface="Batang" pitchFamily="18" charset="-127"/>
              </a:rPr>
              <a:t>세종 </a:t>
            </a:r>
            <a:r>
              <a:rPr lang="en-US" altLang="ko-KR" sz="4000" dirty="0" smtClean="0"/>
              <a:t>I</a:t>
            </a:r>
            <a:endParaRPr lang="en-US" sz="4000" dirty="0"/>
          </a:p>
        </p:txBody>
      </p:sp>
      <p:sp>
        <p:nvSpPr>
          <p:cNvPr id="5" name="Text Placeholder 4"/>
          <p:cNvSpPr>
            <a:spLocks noGrp="1"/>
          </p:cNvSpPr>
          <p:nvPr>
            <p:ph type="body" sz="half" idx="2"/>
          </p:nvPr>
        </p:nvSpPr>
        <p:spPr>
          <a:xfrm>
            <a:off x="457200" y="1435101"/>
            <a:ext cx="8382000" cy="4660900"/>
          </a:xfrm>
        </p:spPr>
        <p:txBody>
          <a:bodyPr>
            <a:normAutofit/>
          </a:bodyPr>
          <a:lstStyle/>
          <a:p>
            <a:endParaRPr lang="en-US" altLang="ko-KR" sz="3200" dirty="0" smtClean="0"/>
          </a:p>
          <a:p>
            <a:r>
              <a:rPr lang="ko-KR" altLang="en-US" sz="3200" dirty="0" smtClean="0">
                <a:latin typeface="Batang" pitchFamily="18" charset="-127"/>
                <a:ea typeface="Batang" pitchFamily="18" charset="-127"/>
              </a:rPr>
              <a:t>뿌리깊은 나무</a:t>
            </a:r>
            <a:endParaRPr lang="en-US" altLang="ko-KR" sz="3200" dirty="0" smtClean="0">
              <a:latin typeface="Batang" pitchFamily="18" charset="-127"/>
              <a:ea typeface="Batang" pitchFamily="18" charset="-127"/>
            </a:endParaRPr>
          </a:p>
          <a:p>
            <a:endParaRPr lang="en-US" altLang="ko-KR" sz="3200" dirty="0" smtClean="0">
              <a:hlinkClick r:id="rId4" action="ppaction://hlinkfile"/>
            </a:endParaRPr>
          </a:p>
          <a:p>
            <a:endParaRPr lang="en-US" altLang="ko-KR" sz="3200" dirty="0" smtClean="0">
              <a:hlinkClick r:id="rId4" action="ppaction://hlinkfile"/>
            </a:endParaRPr>
          </a:p>
          <a:p>
            <a:endParaRPr lang="en-US" altLang="ko-KR" sz="3200" dirty="0" smtClean="0">
              <a:hlinkClick r:id="rId4" action="ppaction://hlinkfile"/>
            </a:endParaRPr>
          </a:p>
          <a:p>
            <a:endParaRPr lang="en-US" altLang="ko-KR" sz="3200" dirty="0" smtClean="0">
              <a:hlinkClick r:id="rId4" action="ppaction://hlinkfile"/>
            </a:endParaRPr>
          </a:p>
          <a:p>
            <a:endParaRPr lang="en-US" altLang="ko-KR" sz="3200" dirty="0" smtClean="0">
              <a:hlinkClick r:id="rId4" action="ppaction://hlinkfile"/>
            </a:endParaRPr>
          </a:p>
          <a:p>
            <a:r>
              <a:rPr lang="ko-KR" altLang="en-US" sz="2000" dirty="0" smtClean="0">
                <a:hlinkClick r:id="rId4" action="ppaction://hlinkfile"/>
              </a:rPr>
              <a:t>태종 이방원 </a:t>
            </a:r>
            <a:r>
              <a:rPr lang="en-US" altLang="ko-KR" sz="2000" dirty="0" err="1" smtClean="0">
                <a:hlinkClick r:id="rId4" action="ppaction://hlinkfile"/>
              </a:rPr>
              <a:t>vs</a:t>
            </a:r>
            <a:r>
              <a:rPr lang="en-US" altLang="ko-KR" sz="2000" dirty="0" smtClean="0">
                <a:hlinkClick r:id="rId4" action="ppaction://hlinkfile"/>
              </a:rPr>
              <a:t> </a:t>
            </a:r>
            <a:r>
              <a:rPr lang="ko-KR" altLang="en-US" sz="2000" dirty="0" smtClean="0">
                <a:hlinkClick r:id="rId4" action="ppaction://hlinkfile"/>
              </a:rPr>
              <a:t>세종의 대화 </a:t>
            </a:r>
            <a:r>
              <a:rPr lang="en-US" altLang="ko-KR" sz="2000" dirty="0" smtClean="0">
                <a:hlinkClick r:id="rId4" action="ppaction://hlinkfile"/>
              </a:rPr>
              <a:t>I.docx</a:t>
            </a:r>
            <a:endParaRPr lang="en-US" altLang="ko-KR" sz="2000" dirty="0" smtClean="0"/>
          </a:p>
          <a:p>
            <a:endParaRPr lang="en-US" sz="3200" u="sng" dirty="0" smtClean="0">
              <a:hlinkClick r:id="rId5"/>
            </a:endParaRPr>
          </a:p>
          <a:p>
            <a:endParaRPr lang="en-US" dirty="0"/>
          </a:p>
        </p:txBody>
      </p:sp>
      <p:pic>
        <p:nvPicPr>
          <p:cNvPr id="7" name="ppuri gipeun namu.avi">
            <a:hlinkClick r:id="" action="ppaction://media"/>
          </p:cNvPr>
          <p:cNvPicPr>
            <a:picLocks noGrp="1" noRot="1" noChangeAspect="1"/>
          </p:cNvPicPr>
          <p:nvPr>
            <p:ph idx="1"/>
            <a:videoFile r:link="rId1"/>
          </p:nvPr>
        </p:nvPicPr>
        <p:blipFill>
          <a:blip r:embed="rId6" cstate="print"/>
          <a:stretch>
            <a:fillRect/>
          </a:stretch>
        </p:blipFill>
        <p:spPr>
          <a:xfrm>
            <a:off x="3284713" y="1761927"/>
            <a:ext cx="5402087" cy="30386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altLang="ko-KR" b="1" dirty="0" smtClean="0">
                <a:solidFill>
                  <a:schemeClr val="tx2">
                    <a:lumMod val="75000"/>
                  </a:schemeClr>
                </a:solidFill>
                <a:effectLst>
                  <a:outerShdw blurRad="38100" dist="38100" dir="2700000" algn="tl">
                    <a:srgbClr val="000000">
                      <a:alpha val="43137"/>
                    </a:srgbClr>
                  </a:outerShdw>
                </a:effectLst>
                <a:latin typeface="Batang" pitchFamily="18" charset="-127"/>
                <a:ea typeface="Batang" pitchFamily="18" charset="-127"/>
              </a:rPr>
              <a:t/>
            </a:r>
            <a:br>
              <a:rPr lang="en-US" altLang="ko-KR" b="1" dirty="0" smtClean="0">
                <a:solidFill>
                  <a:schemeClr val="tx2">
                    <a:lumMod val="75000"/>
                  </a:schemeClr>
                </a:solidFill>
                <a:effectLst>
                  <a:outerShdw blurRad="38100" dist="38100" dir="2700000" algn="tl">
                    <a:srgbClr val="000000">
                      <a:alpha val="43137"/>
                    </a:srgbClr>
                  </a:outerShdw>
                </a:effectLst>
                <a:latin typeface="Batang" pitchFamily="18" charset="-127"/>
                <a:ea typeface="Batang" pitchFamily="18" charset="-127"/>
              </a:rPr>
            </a:br>
            <a:r>
              <a:rPr lang="ko-KR" altLang="en-US" b="1" dirty="0" smtClean="0">
                <a:solidFill>
                  <a:schemeClr val="tx2">
                    <a:lumMod val="75000"/>
                  </a:schemeClr>
                </a:solidFill>
                <a:effectLst>
                  <a:outerShdw blurRad="38100" dist="38100" dir="2700000" algn="tl">
                    <a:srgbClr val="000000">
                      <a:alpha val="43137"/>
                    </a:srgbClr>
                  </a:outerShdw>
                </a:effectLst>
                <a:latin typeface="Batang" pitchFamily="18" charset="-127"/>
                <a:ea typeface="Batang" pitchFamily="18" charset="-127"/>
              </a:rPr>
              <a:t>이방원</a:t>
            </a:r>
            <a:r>
              <a:rPr lang="ko-KR" altLang="en-US" b="1" dirty="0" smtClean="0">
                <a:latin typeface="Batang" pitchFamily="18" charset="-127"/>
                <a:ea typeface="Batang" pitchFamily="18" charset="-127"/>
              </a:rPr>
              <a:t>이 있었기에 </a:t>
            </a:r>
            <a:r>
              <a:rPr lang="ko-KR" altLang="en-US" b="1" dirty="0" smtClean="0">
                <a:solidFill>
                  <a:srgbClr val="C00000"/>
                </a:solidFill>
                <a:effectLst>
                  <a:outerShdw blurRad="38100" dist="38100" dir="2700000" algn="tl">
                    <a:srgbClr val="000000">
                      <a:alpha val="43137"/>
                    </a:srgbClr>
                  </a:outerShdw>
                </a:effectLst>
                <a:latin typeface="Batang" pitchFamily="18" charset="-127"/>
                <a:ea typeface="Batang" pitchFamily="18" charset="-127"/>
              </a:rPr>
              <a:t>세종</a:t>
            </a:r>
            <a:r>
              <a:rPr lang="ko-KR" altLang="en-US" b="1" dirty="0" smtClean="0">
                <a:latin typeface="Batang" pitchFamily="18" charset="-127"/>
                <a:ea typeface="Batang" pitchFamily="18" charset="-127"/>
              </a:rPr>
              <a:t>이 있었다</a:t>
            </a:r>
            <a:r>
              <a:rPr lang="en-US" altLang="ko-KR" dirty="0" smtClean="0">
                <a:latin typeface="Batang" pitchFamily="18" charset="-127"/>
                <a:ea typeface="Batang" pitchFamily="18" charset="-127"/>
              </a:rPr>
              <a:t> </a:t>
            </a:r>
            <a:endParaRPr lang="en-US" dirty="0">
              <a:latin typeface="Batang" pitchFamily="18" charset="-127"/>
              <a:ea typeface="Batang" pitchFamily="18" charset="-127"/>
            </a:endParaRPr>
          </a:p>
        </p:txBody>
      </p:sp>
      <p:pic>
        <p:nvPicPr>
          <p:cNvPr id="4" name="Content Placeholder 3" descr="태종 세종.jpg"/>
          <p:cNvPicPr>
            <a:picLocks noGrp="1" noChangeAspect="1"/>
          </p:cNvPicPr>
          <p:nvPr>
            <p:ph idx="1"/>
          </p:nvPr>
        </p:nvPicPr>
        <p:blipFill>
          <a:blip r:embed="rId2" cstate="print"/>
          <a:stretch>
            <a:fillRect/>
          </a:stretch>
        </p:blipFill>
        <p:spPr>
          <a:xfrm>
            <a:off x="2143125" y="2243931"/>
            <a:ext cx="4857750" cy="32385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62050"/>
          </a:xfrm>
        </p:spPr>
        <p:txBody>
          <a:bodyPr>
            <a:normAutofit/>
          </a:bodyPr>
          <a:lstStyle/>
          <a:p>
            <a:r>
              <a:rPr lang="ko-KR" altLang="en-US" sz="4000" dirty="0" smtClean="0">
                <a:latin typeface="Batang" pitchFamily="18" charset="-127"/>
                <a:ea typeface="Batang" pitchFamily="18" charset="-127"/>
              </a:rPr>
              <a:t>태종 이방원 </a:t>
            </a:r>
            <a:r>
              <a:rPr lang="en-US" altLang="ko-KR" sz="4000" dirty="0" smtClean="0">
                <a:latin typeface="Batang" pitchFamily="18" charset="-127"/>
                <a:ea typeface="Batang" pitchFamily="18" charset="-127"/>
              </a:rPr>
              <a:t>vs.</a:t>
            </a:r>
            <a:r>
              <a:rPr lang="ko-KR" altLang="en-US" sz="4000" dirty="0" smtClean="0">
                <a:latin typeface="Batang" pitchFamily="18" charset="-127"/>
                <a:ea typeface="Batang" pitchFamily="18" charset="-127"/>
              </a:rPr>
              <a:t> 세종 </a:t>
            </a:r>
            <a:r>
              <a:rPr lang="en-US" altLang="ko-KR" sz="4000" dirty="0" smtClean="0">
                <a:latin typeface="Batang" pitchFamily="18" charset="-127"/>
                <a:ea typeface="Batang" pitchFamily="18" charset="-127"/>
              </a:rPr>
              <a:t>II</a:t>
            </a:r>
            <a:endParaRPr lang="en-US" sz="4000" dirty="0">
              <a:latin typeface="Batang" pitchFamily="18" charset="-127"/>
              <a:ea typeface="Batang" pitchFamily="18" charset="-127"/>
            </a:endParaRPr>
          </a:p>
        </p:txBody>
      </p:sp>
      <p:sp>
        <p:nvSpPr>
          <p:cNvPr id="5" name="Text Placeholder 4"/>
          <p:cNvSpPr>
            <a:spLocks noGrp="1"/>
          </p:cNvSpPr>
          <p:nvPr>
            <p:ph type="body" sz="half" idx="2"/>
          </p:nvPr>
        </p:nvSpPr>
        <p:spPr>
          <a:xfrm>
            <a:off x="457200" y="1435100"/>
            <a:ext cx="8305800" cy="4691063"/>
          </a:xfrm>
        </p:spPr>
        <p:txBody>
          <a:bodyPr/>
          <a:lstStyle/>
          <a:p>
            <a:endParaRPr lang="en-US" altLang="ko-KR" sz="3200" dirty="0" smtClean="0"/>
          </a:p>
          <a:p>
            <a:r>
              <a:rPr lang="ko-KR" altLang="en-US" sz="2800" dirty="0" smtClean="0">
                <a:latin typeface="Batang" pitchFamily="18" charset="-127"/>
                <a:ea typeface="Batang" pitchFamily="18" charset="-127"/>
              </a:rPr>
              <a:t>용의 눈물</a:t>
            </a:r>
            <a:endParaRPr lang="en-US" sz="2800" dirty="0" smtClean="0">
              <a:latin typeface="Batang" pitchFamily="18" charset="-127"/>
              <a:ea typeface="Batang" pitchFamily="18" charset="-127"/>
            </a:endParaRP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ko-KR" altLang="en-US" sz="2000" dirty="0" smtClean="0">
                <a:hlinkClick r:id="rId3" action="ppaction://hlinkfile"/>
              </a:rPr>
              <a:t>태종 이방원 </a:t>
            </a:r>
            <a:r>
              <a:rPr lang="en-US" altLang="ko-KR" sz="2000" dirty="0" smtClean="0">
                <a:hlinkClick r:id="rId3" action="ppaction://hlinkfile"/>
              </a:rPr>
              <a:t>vs. </a:t>
            </a:r>
            <a:r>
              <a:rPr lang="ko-KR" altLang="en-US" sz="2000" dirty="0" smtClean="0">
                <a:hlinkClick r:id="rId3" action="ppaction://hlinkfile"/>
              </a:rPr>
              <a:t>세종의 대화 </a:t>
            </a:r>
            <a:r>
              <a:rPr lang="en-US" altLang="ko-KR" sz="2000" dirty="0" smtClean="0">
                <a:hlinkClick r:id="rId3" action="ppaction://hlinkfile"/>
              </a:rPr>
              <a:t>II.docx</a:t>
            </a:r>
            <a:endParaRPr lang="en-US" sz="2000" dirty="0"/>
          </a:p>
        </p:txBody>
      </p:sp>
      <p:pic>
        <p:nvPicPr>
          <p:cNvPr id="8" name="[Tears of Dragon] 155_세종과 태종의 대화.mp4">
            <a:hlinkClick r:id="" action="ppaction://media"/>
          </p:cNvPr>
          <p:cNvPicPr>
            <a:picLocks noGrp="1" noRot="1" noChangeAspect="1"/>
          </p:cNvPicPr>
          <p:nvPr>
            <p:ph idx="1"/>
            <a:videoFile r:link="rId1"/>
          </p:nvPr>
        </p:nvPicPr>
        <p:blipFill>
          <a:blip r:embed="rId4" cstate="print"/>
          <a:stretch>
            <a:fillRect/>
          </a:stretch>
        </p:blipFill>
        <p:spPr>
          <a:xfrm>
            <a:off x="3429000" y="1524000"/>
            <a:ext cx="4978400" cy="3733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Content Placeholder 5"/>
          <p:cNvPicPr>
            <a:picLocks/>
          </p:cNvPicPr>
          <p:nvPr/>
        </p:nvPicPr>
        <p:blipFill>
          <a:blip r:embed="rId5" cstate="print"/>
          <a:srcRect/>
          <a:stretch>
            <a:fillRect/>
          </a:stretch>
        </p:blipFill>
        <p:spPr bwMode="auto">
          <a:xfrm>
            <a:off x="457200" y="2743200"/>
            <a:ext cx="2590800" cy="1676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p:cTn id="7" fill="hold" display="0">
                  <p:stCondLst>
                    <p:cond delay="indefinite"/>
                  </p:stCondLst>
                  <p:endCondLst>
                    <p:cond evt="onNext" delay="0">
                      <p:tgtEl>
                        <p:sldTgt/>
                      </p:tgtEl>
                    </p:cond>
                    <p:cond evt="onPrev" delay="0">
                      <p:tgtEl>
                        <p:sldTgt/>
                      </p:tgtEl>
                    </p:cond>
                  </p:endCondLst>
                </p:cTn>
                <p:tgtEl>
                  <p:spTgt spid="8"/>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ko-KR" altLang="en-US" sz="4000" b="1" dirty="0" smtClean="0">
                <a:latin typeface="Batang" pitchFamily="18" charset="-127"/>
                <a:ea typeface="Batang" pitchFamily="18" charset="-127"/>
              </a:rPr>
              <a:t>나의 생각</a:t>
            </a:r>
            <a:endParaRPr lang="en-US" sz="4000" b="1" dirty="0">
              <a:latin typeface="Batang" pitchFamily="18" charset="-127"/>
              <a:ea typeface="Batang" pitchFamily="18" charset="-127"/>
            </a:endParaRPr>
          </a:p>
        </p:txBody>
      </p:sp>
      <p:sp>
        <p:nvSpPr>
          <p:cNvPr id="10" name="Text Placeholder 9"/>
          <p:cNvSpPr>
            <a:spLocks noGrp="1"/>
          </p:cNvSpPr>
          <p:nvPr>
            <p:ph type="body" idx="1"/>
          </p:nvPr>
        </p:nvSpPr>
        <p:spPr>
          <a:xfrm>
            <a:off x="457200" y="1447800"/>
            <a:ext cx="4040188" cy="979488"/>
          </a:xfrm>
        </p:spPr>
        <p:txBody>
          <a:bodyPr>
            <a:normAutofit/>
          </a:bodyPr>
          <a:lstStyle/>
          <a:p>
            <a:r>
              <a:rPr lang="ko-KR" altLang="en-US" dirty="0" smtClean="0">
                <a:solidFill>
                  <a:srgbClr val="C00000"/>
                </a:solidFill>
                <a:latin typeface="Batang" pitchFamily="18" charset="-127"/>
                <a:ea typeface="Batang" pitchFamily="18" charset="-127"/>
              </a:rPr>
              <a:t>찬성</a:t>
            </a:r>
            <a:r>
              <a:rPr lang="ko-KR" altLang="en-US" dirty="0" smtClean="0">
                <a:latin typeface="Batang" pitchFamily="18" charset="-127"/>
                <a:ea typeface="Batang" pitchFamily="18" charset="-127"/>
              </a:rPr>
              <a:t>    그럴 수 밖에  없었다</a:t>
            </a:r>
            <a:r>
              <a:rPr lang="en-US" altLang="ko-KR" dirty="0" smtClean="0">
                <a:latin typeface="Batang" pitchFamily="18" charset="-127"/>
                <a:ea typeface="Batang" pitchFamily="18" charset="-127"/>
              </a:rPr>
              <a:t>.   </a:t>
            </a:r>
            <a:r>
              <a:rPr lang="ko-KR" altLang="en-US" dirty="0" smtClean="0">
                <a:latin typeface="Batang" pitchFamily="18" charset="-127"/>
                <a:ea typeface="Batang" pitchFamily="18" charset="-127"/>
              </a:rPr>
              <a:t>왜냐하면 </a:t>
            </a:r>
            <a:r>
              <a:rPr lang="en-US" altLang="ko-KR" dirty="0" smtClean="0">
                <a:latin typeface="Batang" pitchFamily="18" charset="-127"/>
                <a:ea typeface="Batang" pitchFamily="18" charset="-127"/>
              </a:rPr>
              <a:t> </a:t>
            </a:r>
            <a:endParaRPr lang="en-US" dirty="0">
              <a:latin typeface="Batang" pitchFamily="18" charset="-127"/>
              <a:ea typeface="Batang" pitchFamily="18" charset="-127"/>
            </a:endParaRPr>
          </a:p>
        </p:txBody>
      </p:sp>
      <p:pic>
        <p:nvPicPr>
          <p:cNvPr id="12" name="Content Placeholder 11" descr="agree.jpg"/>
          <p:cNvPicPr>
            <a:picLocks noGrp="1" noChangeAspect="1"/>
          </p:cNvPicPr>
          <p:nvPr>
            <p:ph sz="half" idx="2"/>
          </p:nvPr>
        </p:nvPicPr>
        <p:blipFill>
          <a:blip r:embed="rId2" cstate="print"/>
          <a:stretch>
            <a:fillRect/>
          </a:stretch>
        </p:blipFill>
        <p:spPr>
          <a:xfrm>
            <a:off x="1600200" y="2895600"/>
            <a:ext cx="1866900" cy="2457450"/>
          </a:xfrm>
        </p:spPr>
      </p:pic>
      <p:sp>
        <p:nvSpPr>
          <p:cNvPr id="11" name="Text Placeholder 10"/>
          <p:cNvSpPr>
            <a:spLocks noGrp="1"/>
          </p:cNvSpPr>
          <p:nvPr>
            <p:ph type="body" sz="quarter" idx="3"/>
          </p:nvPr>
        </p:nvSpPr>
        <p:spPr>
          <a:xfrm>
            <a:off x="4645025" y="1535112"/>
            <a:ext cx="4041775" cy="903287"/>
          </a:xfrm>
        </p:spPr>
        <p:txBody>
          <a:bodyPr>
            <a:normAutofit/>
          </a:bodyPr>
          <a:lstStyle/>
          <a:p>
            <a:r>
              <a:rPr lang="ko-KR" altLang="en-US" dirty="0" smtClean="0">
                <a:solidFill>
                  <a:srgbClr val="C00000"/>
                </a:solidFill>
                <a:latin typeface="Batang" pitchFamily="18" charset="-127"/>
                <a:ea typeface="Batang" pitchFamily="18" charset="-127"/>
              </a:rPr>
              <a:t>반대</a:t>
            </a:r>
            <a:r>
              <a:rPr lang="ko-KR" altLang="en-US" dirty="0" smtClean="0">
                <a:latin typeface="Batang" pitchFamily="18" charset="-127"/>
                <a:ea typeface="Batang" pitchFamily="18" charset="-127"/>
              </a:rPr>
              <a:t>    그래도 나쁘다</a:t>
            </a:r>
            <a:r>
              <a:rPr lang="en-US" altLang="ko-KR" dirty="0" smtClean="0">
                <a:latin typeface="Batang" pitchFamily="18" charset="-127"/>
                <a:ea typeface="Batang" pitchFamily="18" charset="-127"/>
              </a:rPr>
              <a:t>.</a:t>
            </a:r>
          </a:p>
          <a:p>
            <a:r>
              <a:rPr lang="ko-KR" altLang="en-US" dirty="0" smtClean="0">
                <a:latin typeface="Batang" pitchFamily="18" charset="-127"/>
                <a:ea typeface="Batang" pitchFamily="18" charset="-127"/>
              </a:rPr>
              <a:t>왜냐하면 </a:t>
            </a:r>
            <a:r>
              <a:rPr lang="en-US" altLang="ko-KR" dirty="0" smtClean="0">
                <a:latin typeface="Batang" pitchFamily="18" charset="-127"/>
                <a:ea typeface="Batang" pitchFamily="18" charset="-127"/>
              </a:rPr>
              <a:t> </a:t>
            </a:r>
            <a:endParaRPr lang="en-US" dirty="0">
              <a:latin typeface="Batang" pitchFamily="18" charset="-127"/>
              <a:ea typeface="Batang" pitchFamily="18" charset="-127"/>
            </a:endParaRPr>
          </a:p>
        </p:txBody>
      </p:sp>
      <p:pic>
        <p:nvPicPr>
          <p:cNvPr id="13" name="Content Placeholder 12" descr="disagree.bmp"/>
          <p:cNvPicPr>
            <a:picLocks noGrp="1" noChangeAspect="1"/>
          </p:cNvPicPr>
          <p:nvPr>
            <p:ph sz="quarter" idx="4"/>
          </p:nvPr>
        </p:nvPicPr>
        <p:blipFill>
          <a:blip r:embed="rId3" cstate="print"/>
          <a:stretch>
            <a:fillRect/>
          </a:stretch>
        </p:blipFill>
        <p:spPr>
          <a:xfrm>
            <a:off x="5181600" y="2895600"/>
            <a:ext cx="2206545" cy="2353649"/>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62050"/>
          </a:xfrm>
        </p:spPr>
        <p:txBody>
          <a:bodyPr>
            <a:normAutofit/>
          </a:bodyPr>
          <a:lstStyle/>
          <a:p>
            <a:r>
              <a:rPr lang="ko-KR" altLang="en-US" sz="4000" dirty="0" smtClean="0">
                <a:latin typeface="Batang" pitchFamily="18" charset="-127"/>
                <a:ea typeface="Batang" pitchFamily="18" charset="-127"/>
              </a:rPr>
              <a:t>세종 대왕이 말하는 </a:t>
            </a:r>
            <a:r>
              <a:rPr lang="ko-KR" altLang="en-US" sz="4000" dirty="0" smtClean="0">
                <a:solidFill>
                  <a:srgbClr val="FF0000"/>
                </a:solidFill>
                <a:latin typeface="Batang" pitchFamily="18" charset="-127"/>
                <a:ea typeface="Batang" pitchFamily="18" charset="-127"/>
              </a:rPr>
              <a:t>권력</a:t>
            </a:r>
            <a:r>
              <a:rPr lang="ko-KR" altLang="en-US" sz="4000" dirty="0" smtClean="0">
                <a:latin typeface="Batang" pitchFamily="18" charset="-127"/>
                <a:ea typeface="Batang" pitchFamily="18" charset="-127"/>
              </a:rPr>
              <a:t>이란</a:t>
            </a:r>
            <a:r>
              <a:rPr lang="en-US" altLang="ko-KR" sz="4000" dirty="0" smtClean="0">
                <a:latin typeface="Batang" pitchFamily="18" charset="-127"/>
                <a:ea typeface="Batang" pitchFamily="18" charset="-127"/>
              </a:rPr>
              <a:t>?</a:t>
            </a:r>
            <a:endParaRPr lang="en-US" sz="4000" dirty="0">
              <a:latin typeface="Batang" pitchFamily="18" charset="-127"/>
              <a:ea typeface="Batang" pitchFamily="18" charset="-127"/>
            </a:endParaRPr>
          </a:p>
        </p:txBody>
      </p:sp>
      <p:sp>
        <p:nvSpPr>
          <p:cNvPr id="5" name="Text Placeholder 4"/>
          <p:cNvSpPr>
            <a:spLocks noGrp="1"/>
          </p:cNvSpPr>
          <p:nvPr>
            <p:ph type="body" sz="half" idx="2"/>
          </p:nvPr>
        </p:nvSpPr>
        <p:spPr>
          <a:xfrm>
            <a:off x="457200" y="1435100"/>
            <a:ext cx="8305800" cy="4691063"/>
          </a:xfrm>
        </p:spPr>
        <p:txBody>
          <a:bodyPr/>
          <a:lstStyle/>
          <a:p>
            <a:endParaRPr lang="en-US" altLang="ko-KR" sz="3200" dirty="0" smtClean="0"/>
          </a:p>
          <a:p>
            <a:r>
              <a:rPr lang="ko-KR" altLang="en-US" sz="2800" i="1" dirty="0" smtClean="0">
                <a:latin typeface="Batang" pitchFamily="18" charset="-127"/>
                <a:ea typeface="Batang" pitchFamily="18" charset="-127"/>
              </a:rPr>
              <a:t>대왕 세종</a:t>
            </a:r>
            <a:endParaRPr lang="en-US" sz="2800" i="1" dirty="0" smtClean="0">
              <a:latin typeface="Batang" pitchFamily="18" charset="-127"/>
              <a:ea typeface="Batang" pitchFamily="18" charset="-127"/>
            </a:endParaRPr>
          </a:p>
          <a:p>
            <a:endParaRPr lang="en-US" dirty="0" smtClean="0"/>
          </a:p>
          <a:p>
            <a:endParaRPr lang="en-US" dirty="0" smtClean="0"/>
          </a:p>
          <a:p>
            <a:r>
              <a:rPr lang="ko-KR" altLang="en-US" sz="2000" dirty="0" smtClean="0">
                <a:hlinkClick r:id="rId2" action="ppaction://hlinkfile"/>
              </a:rPr>
              <a:t>세종이 말하는 권력</a:t>
            </a:r>
            <a:r>
              <a:rPr lang="en-US" altLang="ko-KR" sz="2000" dirty="0" smtClean="0">
                <a:hlinkClick r:id="rId2" action="ppaction://hlinkfile"/>
              </a:rPr>
              <a:t>.</a:t>
            </a:r>
            <a:r>
              <a:rPr lang="en-US" altLang="ko-KR" sz="2000" dirty="0" err="1" smtClean="0">
                <a:hlinkClick r:id="rId2" action="ppaction://hlinkfile"/>
              </a:rPr>
              <a:t>docx</a:t>
            </a:r>
            <a:endParaRPr lang="en-US" sz="2000" dirty="0"/>
          </a:p>
        </p:txBody>
      </p:sp>
      <p:pic>
        <p:nvPicPr>
          <p:cNvPr id="8" name="Content Placeholder 7" descr="대왕세종.bmp"/>
          <p:cNvPicPr>
            <a:picLocks noGrp="1" noChangeAspect="1"/>
          </p:cNvPicPr>
          <p:nvPr>
            <p:ph idx="1"/>
          </p:nvPr>
        </p:nvPicPr>
        <p:blipFill>
          <a:blip r:embed="rId3" cstate="print"/>
          <a:stretch>
            <a:fillRect/>
          </a:stretch>
        </p:blipFill>
        <p:spPr>
          <a:xfrm>
            <a:off x="4267200" y="1727479"/>
            <a:ext cx="3200400" cy="39155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3050"/>
            <a:ext cx="8229600" cy="1162050"/>
          </a:xfrm>
        </p:spPr>
        <p:txBody>
          <a:bodyPr>
            <a:noAutofit/>
          </a:bodyPr>
          <a:lstStyle/>
          <a:p>
            <a:r>
              <a:rPr lang="ko-KR" altLang="en-US" sz="4000" dirty="0" smtClean="0">
                <a:latin typeface="Batang" pitchFamily="18" charset="-127"/>
                <a:ea typeface="Batang" pitchFamily="18" charset="-127"/>
              </a:rPr>
              <a:t>한글 창제 동기 </a:t>
            </a:r>
            <a:endParaRPr lang="en-US" sz="4000" dirty="0">
              <a:latin typeface="Batang" pitchFamily="18" charset="-127"/>
              <a:ea typeface="Batang" pitchFamily="18" charset="-127"/>
            </a:endParaRPr>
          </a:p>
        </p:txBody>
      </p:sp>
      <p:sp>
        <p:nvSpPr>
          <p:cNvPr id="7" name="Text Placeholder 6"/>
          <p:cNvSpPr>
            <a:spLocks noGrp="1"/>
          </p:cNvSpPr>
          <p:nvPr>
            <p:ph type="body" sz="half" idx="2"/>
          </p:nvPr>
        </p:nvSpPr>
        <p:spPr>
          <a:xfrm>
            <a:off x="457200" y="1435100"/>
            <a:ext cx="8305800" cy="4691063"/>
          </a:xfrm>
        </p:spPr>
        <p:txBody>
          <a:bodyPr/>
          <a:lstStyle/>
          <a:p>
            <a:endParaRPr lang="en-US" sz="2800" dirty="0" smtClean="0">
              <a:latin typeface="Batang" pitchFamily="18" charset="-127"/>
              <a:ea typeface="Batang" pitchFamily="18" charset="-127"/>
            </a:endParaRPr>
          </a:p>
          <a:p>
            <a:r>
              <a:rPr lang="en-US" sz="2800" dirty="0" smtClean="0">
                <a:latin typeface="Batang" pitchFamily="18" charset="-127"/>
                <a:ea typeface="Batang" pitchFamily="18" charset="-127"/>
              </a:rPr>
              <a:t>MBC </a:t>
            </a:r>
            <a:r>
              <a:rPr lang="ko-KR" altLang="en-US" sz="2800" dirty="0" smtClean="0">
                <a:latin typeface="Batang" pitchFamily="18" charset="-127"/>
                <a:ea typeface="Batang" pitchFamily="18" charset="-127"/>
              </a:rPr>
              <a:t>다큐멘터리</a:t>
            </a:r>
            <a:endParaRPr lang="en-US" altLang="ko-KR" sz="2800" dirty="0" smtClean="0">
              <a:latin typeface="Batang" pitchFamily="18" charset="-127"/>
              <a:ea typeface="Batang" pitchFamily="18" charset="-127"/>
            </a:endParaRPr>
          </a:p>
          <a:p>
            <a:r>
              <a:rPr lang="en-US" sz="2800" dirty="0" smtClean="0">
                <a:latin typeface="Batang" pitchFamily="18" charset="-127"/>
                <a:ea typeface="Batang" pitchFamily="18" charset="-127"/>
              </a:rPr>
              <a:t>    </a:t>
            </a:r>
            <a:r>
              <a:rPr lang="en-US" sz="2800" i="1" dirty="0" smtClean="0">
                <a:latin typeface="Batang" pitchFamily="18" charset="-127"/>
                <a:ea typeface="Batang" pitchFamily="18" charset="-127"/>
              </a:rPr>
              <a:t>CEO </a:t>
            </a:r>
            <a:r>
              <a:rPr lang="ko-KR" altLang="en-US" sz="2800" i="1" dirty="0" smtClean="0">
                <a:latin typeface="Batang" pitchFamily="18" charset="-127"/>
                <a:ea typeface="Batang" pitchFamily="18" charset="-127"/>
              </a:rPr>
              <a:t>세종</a:t>
            </a:r>
            <a:endParaRPr lang="en-US" altLang="ko-KR" sz="2800" i="1" dirty="0" smtClean="0">
              <a:latin typeface="Batang" pitchFamily="18" charset="-127"/>
              <a:ea typeface="Batang" pitchFamily="18" charset="-127"/>
            </a:endParaRPr>
          </a:p>
          <a:p>
            <a:endParaRPr lang="en-US" altLang="ko-KR" sz="2800" i="1" dirty="0" smtClean="0">
              <a:latin typeface="Batang" pitchFamily="18" charset="-127"/>
              <a:ea typeface="Batang" pitchFamily="18" charset="-127"/>
            </a:endParaRPr>
          </a:p>
          <a:p>
            <a:endParaRPr lang="en-US" altLang="ko-KR" sz="2800" i="1" dirty="0" smtClean="0">
              <a:latin typeface="Batang" pitchFamily="18" charset="-127"/>
              <a:ea typeface="Batang" pitchFamily="18" charset="-127"/>
            </a:endParaRPr>
          </a:p>
          <a:p>
            <a:endParaRPr lang="en-US" altLang="ko-KR" sz="2800" i="1" dirty="0" smtClean="0">
              <a:latin typeface="Batang" pitchFamily="18" charset="-127"/>
              <a:ea typeface="Batang" pitchFamily="18" charset="-127"/>
            </a:endParaRPr>
          </a:p>
          <a:p>
            <a:endParaRPr lang="en-US" altLang="ko-KR" sz="2800" i="1" dirty="0" smtClean="0">
              <a:latin typeface="Batang" pitchFamily="18" charset="-127"/>
              <a:ea typeface="Batang" pitchFamily="18" charset="-127"/>
            </a:endParaRPr>
          </a:p>
          <a:p>
            <a:r>
              <a:rPr lang="ko-KR" altLang="en-US" sz="2800" i="1" dirty="0" smtClean="0">
                <a:latin typeface="Batang" pitchFamily="18" charset="-127"/>
                <a:ea typeface="Batang" pitchFamily="18" charset="-127"/>
              </a:rPr>
              <a:t> </a:t>
            </a:r>
            <a:r>
              <a:rPr lang="ko-KR" altLang="en-US" sz="2800" i="1" dirty="0" smtClean="0">
                <a:latin typeface="Batang" pitchFamily="18" charset="-127"/>
                <a:ea typeface="Batang" pitchFamily="18" charset="-127"/>
                <a:hlinkClick r:id="rId3" action="ppaction://hlinkfile"/>
              </a:rPr>
              <a:t>한글 창제 이유 </a:t>
            </a:r>
            <a:r>
              <a:rPr lang="en-US" altLang="ko-KR" sz="2800" i="1" dirty="0" smtClean="0">
                <a:latin typeface="Batang" pitchFamily="18" charset="-127"/>
                <a:ea typeface="Batang" pitchFamily="18" charset="-127"/>
                <a:hlinkClick r:id="rId3" action="ppaction://hlinkfile"/>
              </a:rPr>
              <a:t>I.docx</a:t>
            </a:r>
            <a:endParaRPr lang="en-US" altLang="ko-KR" sz="2800" i="1" dirty="0" smtClean="0">
              <a:latin typeface="Batang" pitchFamily="18" charset="-127"/>
              <a:ea typeface="Batang" pitchFamily="18" charset="-127"/>
            </a:endParaRPr>
          </a:p>
          <a:p>
            <a:endParaRPr lang="en-US" sz="2800" i="1" dirty="0" smtClean="0"/>
          </a:p>
          <a:p>
            <a:endParaRPr lang="en-US" sz="2000" i="1" dirty="0" smtClean="0">
              <a:hlinkClick r:id="rId3" action="ppaction://hlinkfile"/>
            </a:endParaRPr>
          </a:p>
          <a:p>
            <a:endParaRPr lang="en-US" sz="2000" i="1" dirty="0" smtClean="0">
              <a:hlinkClick r:id="rId3" action="ppaction://hlinkfile"/>
            </a:endParaRPr>
          </a:p>
          <a:p>
            <a:endParaRPr lang="en-US" sz="2000" i="1" dirty="0" smtClean="0"/>
          </a:p>
          <a:p>
            <a:endParaRPr lang="en-US" sz="2000" i="1" dirty="0" smtClean="0">
              <a:hlinkClick r:id="rId4" action="ppaction://hlinkfile"/>
            </a:endParaRPr>
          </a:p>
        </p:txBody>
      </p:sp>
      <p:pic>
        <p:nvPicPr>
          <p:cNvPr id="8" name="3 Hangul invention 1.mp4">
            <a:hlinkClick r:id="" action="ppaction://media"/>
          </p:cNvPr>
          <p:cNvPicPr>
            <a:picLocks noGrp="1" noRot="1" noChangeAspect="1"/>
          </p:cNvPicPr>
          <p:nvPr>
            <p:ph idx="1"/>
            <a:videoFile r:link="rId1"/>
          </p:nvPr>
        </p:nvPicPr>
        <p:blipFill>
          <a:blip r:embed="rId5" cstate="print"/>
          <a:stretch>
            <a:fillRect/>
          </a:stretch>
        </p:blipFill>
        <p:spPr>
          <a:xfrm>
            <a:off x="3962400" y="1447800"/>
            <a:ext cx="4572000" cy="3429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p:cTn id="7" fill="hold" display="0">
                  <p:stCondLst>
                    <p:cond delay="indefinite"/>
                  </p:stCondLst>
                  <p:endCondLst>
                    <p:cond evt="onNext" delay="0">
                      <p:tgtEl>
                        <p:sldTgt/>
                      </p:tgtEl>
                    </p:cond>
                    <p:cond evt="onPrev" delay="0">
                      <p:tgtEl>
                        <p:sldTgt/>
                      </p:tgtEl>
                    </p:cond>
                  </p:endCondLst>
                </p:cTn>
                <p:tgtEl>
                  <p:spTgt spid="8"/>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3050"/>
            <a:ext cx="8229600" cy="1162050"/>
          </a:xfrm>
        </p:spPr>
        <p:txBody>
          <a:bodyPr>
            <a:noAutofit/>
          </a:bodyPr>
          <a:lstStyle/>
          <a:p>
            <a:r>
              <a:rPr lang="ko-KR" altLang="en-US" sz="4000" dirty="0" smtClean="0">
                <a:latin typeface="Batang" pitchFamily="18" charset="-127"/>
                <a:ea typeface="Batang" pitchFamily="18" charset="-127"/>
              </a:rPr>
              <a:t>한글 창제 원리 </a:t>
            </a:r>
            <a:endParaRPr lang="en-US" sz="4000" dirty="0">
              <a:latin typeface="Batang" pitchFamily="18" charset="-127"/>
              <a:ea typeface="Batang" pitchFamily="18" charset="-127"/>
            </a:endParaRPr>
          </a:p>
        </p:txBody>
      </p:sp>
      <p:sp>
        <p:nvSpPr>
          <p:cNvPr id="7" name="Text Placeholder 6"/>
          <p:cNvSpPr>
            <a:spLocks noGrp="1"/>
          </p:cNvSpPr>
          <p:nvPr>
            <p:ph type="body" sz="half" idx="2"/>
          </p:nvPr>
        </p:nvSpPr>
        <p:spPr>
          <a:xfrm>
            <a:off x="457200" y="1435100"/>
            <a:ext cx="8305800" cy="4691063"/>
          </a:xfrm>
        </p:spPr>
        <p:txBody>
          <a:bodyPr/>
          <a:lstStyle/>
          <a:p>
            <a:endParaRPr lang="en-US" sz="2800" dirty="0" smtClean="0">
              <a:latin typeface="Batang" pitchFamily="18" charset="-127"/>
              <a:ea typeface="Batang" pitchFamily="18" charset="-127"/>
            </a:endParaRPr>
          </a:p>
          <a:p>
            <a:r>
              <a:rPr lang="ko-KR" altLang="en-US" sz="2800" i="1" dirty="0" smtClean="0">
                <a:latin typeface="Batang" pitchFamily="18" charset="-127"/>
                <a:ea typeface="Batang" pitchFamily="18" charset="-127"/>
              </a:rPr>
              <a:t>대왕 세종</a:t>
            </a:r>
            <a:endParaRPr lang="en-US" altLang="ko-KR" sz="2800" i="1" dirty="0" smtClean="0">
              <a:latin typeface="Batang" pitchFamily="18" charset="-127"/>
              <a:ea typeface="Batang" pitchFamily="18" charset="-127"/>
            </a:endParaRPr>
          </a:p>
          <a:p>
            <a:endParaRPr lang="en-US" altLang="ko-KR" sz="2800" i="1" dirty="0" smtClean="0">
              <a:latin typeface="Batang" pitchFamily="18" charset="-127"/>
              <a:ea typeface="Batang" pitchFamily="18" charset="-127"/>
            </a:endParaRPr>
          </a:p>
          <a:p>
            <a:endParaRPr lang="en-US" altLang="ko-KR" sz="2800" i="1" dirty="0" smtClean="0">
              <a:latin typeface="Batang" pitchFamily="18" charset="-127"/>
              <a:ea typeface="Batang" pitchFamily="18" charset="-127"/>
            </a:endParaRPr>
          </a:p>
          <a:p>
            <a:endParaRPr lang="en-US" altLang="ko-KR" sz="2800" i="1" dirty="0" smtClean="0">
              <a:latin typeface="Batang" pitchFamily="18" charset="-127"/>
              <a:ea typeface="Batang" pitchFamily="18" charset="-127"/>
            </a:endParaRPr>
          </a:p>
          <a:p>
            <a:r>
              <a:rPr lang="ko-KR" altLang="en-US" sz="2800" i="1" dirty="0" smtClean="0">
                <a:latin typeface="Batang" pitchFamily="18" charset="-127"/>
                <a:ea typeface="Batang" pitchFamily="18" charset="-127"/>
              </a:rPr>
              <a:t> </a:t>
            </a:r>
            <a:endParaRPr lang="en-US" sz="2000" i="1" dirty="0" smtClean="0">
              <a:hlinkClick r:id="rId3" action="ppaction://hlinkfile"/>
            </a:endParaRPr>
          </a:p>
          <a:p>
            <a:endParaRPr lang="en-US" altLang="ko-KR" sz="2000" i="1" dirty="0" smtClean="0">
              <a:hlinkClick r:id="rId4" action="ppaction://hlinkfile"/>
            </a:endParaRPr>
          </a:p>
          <a:p>
            <a:endParaRPr lang="en-US" altLang="ko-KR" sz="2000" i="1" dirty="0" smtClean="0">
              <a:hlinkClick r:id="rId4" action="ppaction://hlinkfile"/>
            </a:endParaRPr>
          </a:p>
          <a:p>
            <a:r>
              <a:rPr lang="en-US" altLang="ko-KR" sz="2000" i="1" dirty="0" smtClean="0">
                <a:hlinkClick r:id="rId4" action="ppaction://hlinkfile"/>
              </a:rPr>
              <a:t>..\</a:t>
            </a:r>
            <a:r>
              <a:rPr lang="ko-KR" altLang="en-US" sz="2000" i="1" dirty="0" smtClean="0">
                <a:hlinkClick r:id="rId4" action="ppaction://hlinkfile"/>
              </a:rPr>
              <a:t>ㅌ ㅣ ㅍ ㅣ</a:t>
            </a:r>
            <a:r>
              <a:rPr lang="en-US" altLang="ko-KR" sz="2000" i="1" dirty="0" smtClean="0">
                <a:hlinkClick r:id="rId4" action="ppaction://hlinkfile"/>
              </a:rPr>
              <a:t>\</a:t>
            </a:r>
            <a:r>
              <a:rPr lang="en-US" sz="2000" i="1" dirty="0" smtClean="0">
                <a:hlinkClick r:id="rId4" action="ppaction://hlinkfile"/>
              </a:rPr>
              <a:t>History Lesson plan\Lesson 3 revised\Material\13. </a:t>
            </a:r>
            <a:r>
              <a:rPr lang="ko-KR" altLang="en-US" sz="2000" i="1" dirty="0" smtClean="0">
                <a:hlinkClick r:id="rId4" action="ppaction://hlinkfile"/>
              </a:rPr>
              <a:t>훈민정음 </a:t>
            </a:r>
            <a:r>
              <a:rPr lang="en-US" sz="2000" i="1" dirty="0" smtClean="0">
                <a:hlinkClick r:id="rId4" action="ppaction://hlinkfile"/>
              </a:rPr>
              <a:t>CCQs.docx</a:t>
            </a:r>
            <a:endParaRPr lang="en-US" sz="2000" i="1" dirty="0" smtClean="0"/>
          </a:p>
          <a:p>
            <a:endParaRPr lang="en-US" sz="2000" i="1" dirty="0" smtClean="0">
              <a:hlinkClick r:id="rId5" action="ppaction://hlinkfile"/>
            </a:endParaRPr>
          </a:p>
        </p:txBody>
      </p:sp>
      <p:pic>
        <p:nvPicPr>
          <p:cNvPr id="9" name="12. 훈민정음.mp4">
            <a:hlinkClick r:id="" action="ppaction://media"/>
          </p:cNvPr>
          <p:cNvPicPr>
            <a:picLocks noGrp="1" noRot="1" noChangeAspect="1"/>
          </p:cNvPicPr>
          <p:nvPr>
            <p:ph idx="1"/>
            <a:videoFile r:link="rId1"/>
          </p:nvPr>
        </p:nvPicPr>
        <p:blipFill>
          <a:blip r:embed="rId6" cstate="print"/>
          <a:stretch>
            <a:fillRect/>
          </a:stretch>
        </p:blipFill>
        <p:spPr>
          <a:xfrm>
            <a:off x="3962400" y="1447800"/>
            <a:ext cx="4572000" cy="3429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9"/>
                                        </p:tgtEl>
                                      </p:cBhvr>
                                    </p:cmd>
                                  </p:childTnLst>
                                </p:cTn>
                              </p:par>
                            </p:childTnLst>
                          </p:cTn>
                        </p:par>
                      </p:childTnLst>
                    </p:cTn>
                  </p:par>
                </p:childTnLst>
              </p:cTn>
              <p:nextCondLst>
                <p:cond evt="onClick" delay="0">
                  <p:tgtEl>
                    <p:spTgt spid="9"/>
                  </p:tgtEl>
                </p:cond>
              </p:nextCondLst>
            </p:seq>
            <p:video>
              <p:cMediaNode>
                <p:cTn id="7" fill="hold" display="0">
                  <p:stCondLst>
                    <p:cond delay="indefinite"/>
                  </p:stCondLst>
                  <p:endCondLst>
                    <p:cond evt="onNext" delay="0">
                      <p:tgtEl>
                        <p:sldTgt/>
                      </p:tgtEl>
                    </p:cond>
                    <p:cond evt="onPrev" delay="0">
                      <p:tgtEl>
                        <p:sldTgt/>
                      </p:tgtEl>
                    </p:cond>
                  </p:endCondLst>
                </p:cTn>
                <p:tgtEl>
                  <p:spTgt spid="9"/>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ko-KR" altLang="en-US" sz="4000" b="1" dirty="0" smtClean="0">
                <a:solidFill>
                  <a:schemeClr val="tx1">
                    <a:lumMod val="85000"/>
                    <a:lumOff val="15000"/>
                  </a:schemeClr>
                </a:solidFill>
                <a:latin typeface="Batang" pitchFamily="18" charset="-127"/>
                <a:ea typeface="Batang" pitchFamily="18" charset="-127"/>
              </a:rPr>
              <a:t>제</a:t>
            </a:r>
            <a:r>
              <a:rPr lang="en-US" altLang="ko-KR" sz="4000" b="1" dirty="0" smtClean="0">
                <a:solidFill>
                  <a:schemeClr val="tx1">
                    <a:lumMod val="85000"/>
                    <a:lumOff val="15000"/>
                  </a:schemeClr>
                </a:solidFill>
                <a:latin typeface="Batang" pitchFamily="18" charset="-127"/>
                <a:ea typeface="Batang" pitchFamily="18" charset="-127"/>
              </a:rPr>
              <a:t>5~6 </a:t>
            </a:r>
            <a:r>
              <a:rPr lang="ko-KR" altLang="en-US" sz="4000" b="1" dirty="0" smtClean="0">
                <a:solidFill>
                  <a:schemeClr val="tx1">
                    <a:lumMod val="85000"/>
                    <a:lumOff val="15000"/>
                  </a:schemeClr>
                </a:solidFill>
                <a:latin typeface="Batang" pitchFamily="18" charset="-127"/>
                <a:ea typeface="Batang" pitchFamily="18" charset="-127"/>
              </a:rPr>
              <a:t>과  여성  </a:t>
            </a:r>
            <a:endParaRPr lang="en-US" sz="4000" b="1" dirty="0">
              <a:solidFill>
                <a:schemeClr val="tx1">
                  <a:lumMod val="85000"/>
                  <a:lumOff val="15000"/>
                </a:schemeClr>
              </a:solidFill>
              <a:latin typeface="Batang" pitchFamily="18" charset="-127"/>
              <a:ea typeface="Batang" pitchFamily="18" charset="-127"/>
            </a:endParaRPr>
          </a:p>
        </p:txBody>
      </p:sp>
      <p:sp>
        <p:nvSpPr>
          <p:cNvPr id="5" name="Subtitle 4"/>
          <p:cNvSpPr>
            <a:spLocks noGrp="1"/>
          </p:cNvSpPr>
          <p:nvPr>
            <p:ph type="subTitle" idx="1"/>
          </p:nvPr>
        </p:nvSpPr>
        <p:spPr/>
        <p:txBody>
          <a:bodyPr>
            <a:normAutofit/>
          </a:bodyPr>
          <a:lstStyle/>
          <a:p>
            <a:r>
              <a:rPr lang="ko-KR" altLang="en-US" sz="2800" b="1" dirty="0" smtClean="0">
                <a:latin typeface="Batang" pitchFamily="18" charset="-127"/>
                <a:ea typeface="Batang" pitchFamily="18" charset="-127"/>
                <a:hlinkClick r:id="rId2" action="ppaction://hlinkfile"/>
              </a:rPr>
              <a:t>여성</a:t>
            </a:r>
            <a:r>
              <a:rPr lang="en-US" altLang="ko-KR" sz="2800" b="1" dirty="0" smtClean="0">
                <a:latin typeface="Batang" pitchFamily="18" charset="-127"/>
                <a:ea typeface="Batang" pitchFamily="18" charset="-127"/>
                <a:hlinkClick r:id="rId2" action="ppaction://hlinkfile"/>
              </a:rPr>
              <a:t>.</a:t>
            </a:r>
            <a:r>
              <a:rPr lang="en-US" altLang="ko-KR" sz="2800" b="1" dirty="0" err="1" smtClean="0">
                <a:latin typeface="Batang" pitchFamily="18" charset="-127"/>
                <a:ea typeface="Batang" pitchFamily="18" charset="-127"/>
                <a:hlinkClick r:id="rId2" action="ppaction://hlinkfile"/>
              </a:rPr>
              <a:t>docx</a:t>
            </a:r>
            <a:r>
              <a:rPr lang="ko-KR" altLang="en-US" sz="2800" b="1" dirty="0" smtClean="0">
                <a:latin typeface="Batang" pitchFamily="18" charset="-127"/>
                <a:ea typeface="Batang" pitchFamily="18" charset="-127"/>
              </a:rPr>
              <a:t> </a:t>
            </a:r>
            <a:endParaRPr lang="en-US" sz="2800" b="1" dirty="0">
              <a:latin typeface="Batang" pitchFamily="18" charset="-127"/>
              <a:ea typeface="Batang" pitchFamily="18" charset="-127"/>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ko-KR" altLang="en-US" sz="4000" b="1" dirty="0" smtClean="0">
                <a:solidFill>
                  <a:schemeClr val="tx1">
                    <a:lumMod val="85000"/>
                    <a:lumOff val="15000"/>
                  </a:schemeClr>
                </a:solidFill>
                <a:latin typeface="Batang" pitchFamily="18" charset="-127"/>
                <a:ea typeface="Batang" pitchFamily="18" charset="-127"/>
              </a:rPr>
              <a:t>제</a:t>
            </a:r>
            <a:r>
              <a:rPr lang="en-US" altLang="ko-KR" sz="4000" b="1" dirty="0" smtClean="0">
                <a:solidFill>
                  <a:schemeClr val="tx1">
                    <a:lumMod val="85000"/>
                    <a:lumOff val="15000"/>
                  </a:schemeClr>
                </a:solidFill>
                <a:latin typeface="Batang" pitchFamily="18" charset="-127"/>
                <a:ea typeface="Batang" pitchFamily="18" charset="-127"/>
              </a:rPr>
              <a:t>7~8 </a:t>
            </a:r>
            <a:r>
              <a:rPr lang="ko-KR" altLang="en-US" sz="4000" b="1" dirty="0" smtClean="0">
                <a:solidFill>
                  <a:schemeClr val="tx1">
                    <a:lumMod val="85000"/>
                    <a:lumOff val="15000"/>
                  </a:schemeClr>
                </a:solidFill>
                <a:latin typeface="Batang" pitchFamily="18" charset="-127"/>
                <a:ea typeface="Batang" pitchFamily="18" charset="-127"/>
              </a:rPr>
              <a:t>과  교육  </a:t>
            </a:r>
            <a:endParaRPr lang="en-US" sz="4000" b="1" dirty="0">
              <a:solidFill>
                <a:schemeClr val="tx1">
                  <a:lumMod val="85000"/>
                  <a:lumOff val="15000"/>
                </a:schemeClr>
              </a:solidFill>
              <a:latin typeface="Batang" pitchFamily="18" charset="-127"/>
              <a:ea typeface="Batang" pitchFamily="18" charset="-127"/>
            </a:endParaRPr>
          </a:p>
        </p:txBody>
      </p:sp>
      <p:sp>
        <p:nvSpPr>
          <p:cNvPr id="5" name="Subtitle 4"/>
          <p:cNvSpPr>
            <a:spLocks noGrp="1"/>
          </p:cNvSpPr>
          <p:nvPr>
            <p:ph type="subTitle" idx="1"/>
          </p:nvPr>
        </p:nvSpPr>
        <p:spPr/>
        <p:txBody>
          <a:bodyPr>
            <a:normAutofit/>
          </a:bodyPr>
          <a:lstStyle/>
          <a:p>
            <a:r>
              <a:rPr lang="ko-KR" altLang="en-US" sz="2800" b="1" dirty="0" smtClean="0">
                <a:latin typeface="Batang" pitchFamily="18" charset="-127"/>
                <a:ea typeface="Batang" pitchFamily="18" charset="-127"/>
                <a:hlinkClick r:id="rId2" action="ppaction://hlinkfile"/>
              </a:rPr>
              <a:t>교육</a:t>
            </a:r>
            <a:r>
              <a:rPr lang="en-US" altLang="ko-KR" sz="2800" b="1" dirty="0" smtClean="0">
                <a:latin typeface="Batang" pitchFamily="18" charset="-127"/>
                <a:ea typeface="Batang" pitchFamily="18" charset="-127"/>
                <a:hlinkClick r:id="rId2" action="ppaction://hlinkfile"/>
              </a:rPr>
              <a:t>.</a:t>
            </a:r>
            <a:r>
              <a:rPr lang="en-US" altLang="ko-KR" sz="2800" b="1" dirty="0" err="1" smtClean="0">
                <a:latin typeface="Batang" pitchFamily="18" charset="-127"/>
                <a:ea typeface="Batang" pitchFamily="18" charset="-127"/>
                <a:hlinkClick r:id="rId2" action="ppaction://hlinkfile"/>
              </a:rPr>
              <a:t>docx</a:t>
            </a:r>
            <a:r>
              <a:rPr lang="ko-KR" altLang="en-US" sz="2800" b="1" dirty="0" smtClean="0">
                <a:latin typeface="Batang" pitchFamily="18" charset="-127"/>
                <a:ea typeface="Batang" pitchFamily="18" charset="-127"/>
              </a:rPr>
              <a:t> </a:t>
            </a:r>
            <a:endParaRPr lang="en-US" sz="2800" b="1" dirty="0">
              <a:latin typeface="Batang" pitchFamily="18" charset="-127"/>
              <a:ea typeface="Batang" pitchFamily="18" charset="-127"/>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792288" y="4800600"/>
            <a:ext cx="5486400" cy="1600200"/>
          </a:xfrm>
        </p:spPr>
        <p:txBody>
          <a:bodyPr>
            <a:noAutofit/>
          </a:bodyPr>
          <a:lstStyle/>
          <a:p>
            <a:pPr algn="r"/>
            <a:r>
              <a:rPr lang="en-US" sz="3600" dirty="0" smtClean="0"/>
              <a:t>      </a:t>
            </a:r>
            <a:br>
              <a:rPr lang="en-US" sz="3600" dirty="0" smtClean="0"/>
            </a:br>
            <a:r>
              <a:rPr lang="en-US" sz="3600" dirty="0" smtClean="0"/>
              <a:t/>
            </a:r>
            <a:br>
              <a:rPr lang="en-US" sz="3600" dirty="0" smtClean="0"/>
            </a:br>
            <a:r>
              <a:rPr lang="en-US" sz="3600" dirty="0" smtClean="0"/>
              <a:t/>
            </a:r>
            <a:br>
              <a:rPr lang="en-US" sz="3600" dirty="0" smtClean="0"/>
            </a:br>
            <a:r>
              <a:rPr lang="ko-KR" altLang="en-US" sz="3600" dirty="0" smtClean="0">
                <a:latin typeface="Batang" pitchFamily="18" charset="-127"/>
                <a:ea typeface="Batang" pitchFamily="18" charset="-127"/>
              </a:rPr>
              <a:t>김 선영</a:t>
            </a:r>
            <a:r>
              <a:rPr lang="en-US" sz="3600" dirty="0" smtClean="0"/>
              <a:t/>
            </a:r>
            <a:br>
              <a:rPr lang="en-US" sz="3600" dirty="0" smtClean="0"/>
            </a:br>
            <a:r>
              <a:rPr lang="en-US" sz="3600" dirty="0" smtClean="0"/>
              <a:t/>
            </a:r>
            <a:br>
              <a:rPr lang="en-US" sz="3600" dirty="0" smtClean="0"/>
            </a:br>
            <a:r>
              <a:rPr lang="en-US" sz="3600" dirty="0" smtClean="0"/>
              <a:t>sunyoung@uoregon.edu</a:t>
            </a:r>
            <a:endParaRPr lang="en-US" sz="3600" dirty="0"/>
          </a:p>
        </p:txBody>
      </p:sp>
      <p:pic>
        <p:nvPicPr>
          <p:cNvPr id="7" name="Content Placeholder 3" descr="감사합니다..jpg"/>
          <p:cNvPicPr>
            <a:picLocks noGrp="1" noChangeAspect="1"/>
          </p:cNvPicPr>
          <p:nvPr>
            <p:ph type="pic" idx="1"/>
          </p:nvPr>
        </p:nvPicPr>
        <p:blipFill>
          <a:blip r:embed="rId2" cstate="print"/>
          <a:srcRect t="12500" b="12500"/>
          <a:stretch>
            <a:fillRect/>
          </a:stretch>
        </p:blip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13513</TotalTime>
  <Words>1710</Words>
  <Application>Microsoft Office PowerPoint</Application>
  <PresentationFormat>On-screen Show (4:3)</PresentationFormat>
  <Paragraphs>255</Paragraphs>
  <Slides>37</Slides>
  <Notes>19</Notes>
  <HiddenSlides>0</HiddenSlides>
  <MMClips>5</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   영상 매체를 통해 배우는  한국어와 한국 역사    통합 교과 과정 개발 (고급 단계)   Developing  a History Content -Based Korean Language Course Using  Visual Media   </vt:lpstr>
      <vt:lpstr>                          연구 목적 </vt:lpstr>
      <vt:lpstr>발표 내용 </vt:lpstr>
      <vt:lpstr>I. 연구 목적 및 필요성   </vt:lpstr>
      <vt:lpstr>               역사 · 언어 통합 교과 과정 개발  </vt:lpstr>
      <vt:lpstr>            왜 역사 ?    </vt:lpstr>
      <vt:lpstr>              영상 매체</vt:lpstr>
      <vt:lpstr>          학습 대상자 </vt:lpstr>
      <vt:lpstr>II. 교과 과정  </vt:lpstr>
      <vt:lpstr>Slide 10</vt:lpstr>
      <vt:lpstr>             역사 배경 </vt:lpstr>
      <vt:lpstr>Slide 12</vt:lpstr>
      <vt:lpstr>영상 매체 / 사극 </vt:lpstr>
      <vt:lpstr>보충 자료</vt:lpstr>
      <vt:lpstr>Slide 15</vt:lpstr>
      <vt:lpstr> III. 교과 활동 및 자료 </vt:lpstr>
      <vt:lpstr>사극, 그 한계점</vt:lpstr>
      <vt:lpstr>제1-2 과   조선 개막 </vt:lpstr>
      <vt:lpstr>                       서울은 언제부터 수도가 되었을까? </vt:lpstr>
      <vt:lpstr>태조 이성계</vt:lpstr>
      <vt:lpstr>주요 역사적 인물 </vt:lpstr>
      <vt:lpstr>    불멸의 라이벌 [MBC 역사 다큐멘터리]</vt:lpstr>
      <vt:lpstr>언어 학습 자료</vt:lpstr>
      <vt:lpstr>             함흥차사(咸興 差 使)</vt:lpstr>
      <vt:lpstr>학습 활동</vt:lpstr>
      <vt:lpstr>  일분 연설문 발표</vt:lpstr>
      <vt:lpstr>방진 Magic Square</vt:lpstr>
      <vt:lpstr>태종 이방원 vs. 세종 I</vt:lpstr>
      <vt:lpstr> 이방원이 있었기에 세종이 있었다 </vt:lpstr>
      <vt:lpstr>태종 이방원 vs. 세종 II</vt:lpstr>
      <vt:lpstr>나의 생각</vt:lpstr>
      <vt:lpstr>세종 대왕이 말하는 권력이란?</vt:lpstr>
      <vt:lpstr>한글 창제 동기 </vt:lpstr>
      <vt:lpstr>한글 창제 원리 </vt:lpstr>
      <vt:lpstr>제5~6 과  여성  </vt:lpstr>
      <vt:lpstr>제7~8 과  교육  </vt:lpstr>
      <vt:lpstr>         김 선영  sunyoung@uoregon.edu</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sun young</dc:creator>
  <cp:lastModifiedBy>sun young</cp:lastModifiedBy>
  <cp:revision>463</cp:revision>
  <dcterms:created xsi:type="dcterms:W3CDTF">2011-06-08T16:26:00Z</dcterms:created>
  <dcterms:modified xsi:type="dcterms:W3CDTF">2012-06-30T15:29:28Z</dcterms:modified>
</cp:coreProperties>
</file>