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84" r:id="rId2"/>
    <p:sldId id="295" r:id="rId3"/>
    <p:sldId id="285" r:id="rId4"/>
    <p:sldId id="287" r:id="rId5"/>
    <p:sldId id="278" r:id="rId6"/>
    <p:sldId id="299" r:id="rId7"/>
    <p:sldId id="298" r:id="rId8"/>
    <p:sldId id="296" r:id="rId9"/>
    <p:sldId id="259" r:id="rId10"/>
    <p:sldId id="293" r:id="rId11"/>
    <p:sldId id="300" r:id="rId12"/>
    <p:sldId id="301" r:id="rId13"/>
    <p:sldId id="289" r:id="rId14"/>
    <p:sldId id="302" r:id="rId15"/>
    <p:sldId id="286" r:id="rId16"/>
  </p:sldIdLst>
  <p:sldSz cx="9144000" cy="6858000" type="screen4x3"/>
  <p:notesSz cx="6858000" cy="9144000"/>
  <p:embeddedFontLst>
    <p:embeddedFont>
      <p:font typeface="나눔명조" charset="-127"/>
      <p:regular r:id="rId18"/>
      <p:bold r:id="rId19"/>
    </p:embeddedFont>
    <p:embeddedFont>
      <p:font typeface="08서울남산체 B" pitchFamily="18" charset="-127"/>
      <p:regular r:id="rId20"/>
    </p:embeddedFont>
    <p:embeddedFont>
      <p:font typeface="나눔고딕" charset="-127"/>
      <p:regular r:id="rId21"/>
      <p:bold r:id="rId22"/>
    </p:embeddedFont>
    <p:embeddedFont>
      <p:font typeface="08서울남산체 EB" pitchFamily="18" charset="-127"/>
      <p:regular r:id="rId23"/>
    </p:embeddedFont>
    <p:embeddedFont>
      <p:font typeface="08서울남산체 L" pitchFamily="18" charset="-127"/>
      <p:regular r:id="rId24"/>
    </p:embeddedFont>
    <p:embeddedFont>
      <p:font typeface="맑은 고딕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2424"/>
    <a:srgbClr val="EE5C58"/>
    <a:srgbClr val="B92525"/>
    <a:srgbClr val="972929"/>
    <a:srgbClr val="F78C81"/>
    <a:srgbClr val="9F2B2B"/>
    <a:srgbClr val="909AAE"/>
    <a:srgbClr val="6C7994"/>
    <a:srgbClr val="E82C2E"/>
    <a:srgbClr val="B1A58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86364" autoAdjust="0"/>
  </p:normalViewPr>
  <p:slideViewPr>
    <p:cSldViewPr>
      <p:cViewPr varScale="1">
        <p:scale>
          <a:sx n="78" d="100"/>
          <a:sy n="78" d="100"/>
        </p:scale>
        <p:origin x="-1056" y="-96"/>
      </p:cViewPr>
      <p:guideLst>
        <p:guide orient="horz" pos="2840"/>
        <p:guide orient="horz" pos="482"/>
        <p:guide pos="3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'&#52488;&#47197;'&#51012;%20&#47673;&#45796;-&#52292;&#49885;%20&#48148;&#46988;.mp4" TargetMode="External"/><Relationship Id="rId1" Type="http://schemas.openxmlformats.org/officeDocument/2006/relationships/hyperlink" Target="&#47732;&#51217;%20&#48120;&#46356;&#50612;%20&#49688;&#50629;.doc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FLOWER.avi" TargetMode="External"/><Relationship Id="rId2" Type="http://schemas.openxmlformats.org/officeDocument/2006/relationships/hyperlink" Target="&#46020;&#49884;%20&#48120;&#46356;&#50612;%20&#49688;&#50629;.docx" TargetMode="External"/><Relationship Id="rId1" Type="http://schemas.openxmlformats.org/officeDocument/2006/relationships/hyperlink" Target="Science%20Cafe%2020110822%20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'&#52488;&#47197;'&#51012;%20&#47673;&#45796;-&#52292;&#49885;%20&#48148;&#46988;.mp4" TargetMode="External"/><Relationship Id="rId2" Type="http://schemas.openxmlformats.org/officeDocument/2006/relationships/image" Target="../media/image3.jpeg"/><Relationship Id="rId1" Type="http://schemas.openxmlformats.org/officeDocument/2006/relationships/hyperlink" Target="&#47732;&#51217;%20&#48120;&#46356;&#50612;%20&#49688;&#50629;.doc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&#46020;&#49884;%20&#48120;&#46356;&#50612;%20&#49688;&#50629;.docx" TargetMode="External"/><Relationship Id="rId2" Type="http://schemas.openxmlformats.org/officeDocument/2006/relationships/image" Target="../media/image6.jpeg"/><Relationship Id="rId1" Type="http://schemas.openxmlformats.org/officeDocument/2006/relationships/hyperlink" Target="Science%20Cafe%2020110822%20" TargetMode="External"/><Relationship Id="rId6" Type="http://schemas.openxmlformats.org/officeDocument/2006/relationships/image" Target="../media/image8.jpeg"/><Relationship Id="rId5" Type="http://schemas.openxmlformats.org/officeDocument/2006/relationships/hyperlink" Target="FLOWER.avi" TargetMode="External"/><Relationship Id="rId4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23A30F-9D83-40CE-B187-9F87D8BD09BE}" type="doc">
      <dgm:prSet loTypeId="urn:microsoft.com/office/officeart/2005/8/layout/bProcess4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C718CE6A-ED5B-42EF-BA13-720735875972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면접</a:t>
          </a:r>
          <a:endParaRPr lang="ko-KR" altLang="en-US" sz="2000" dirty="0"/>
        </a:p>
      </dgm:t>
    </dgm:pt>
    <dgm:pt modelId="{8F2DFA58-384C-4510-BA03-9732AD08FB4D}" type="parTrans" cxnId="{5F67B5E5-C6E1-47B4-A258-01B17DDCE435}">
      <dgm:prSet/>
      <dgm:spPr/>
      <dgm:t>
        <a:bodyPr/>
        <a:lstStyle/>
        <a:p>
          <a:pPr latinLnBrk="1"/>
          <a:endParaRPr lang="ko-KR" altLang="en-US"/>
        </a:p>
      </dgm:t>
    </dgm:pt>
    <dgm:pt modelId="{6827763E-60B2-47F7-A07F-97F6B54E6D42}" type="sibTrans" cxnId="{5F67B5E5-C6E1-47B4-A258-01B17DDCE435}">
      <dgm:prSet/>
      <dgm:spPr/>
      <dgm:t>
        <a:bodyPr/>
        <a:lstStyle/>
        <a:p>
          <a:pPr latinLnBrk="1"/>
          <a:endParaRPr lang="ko-KR" altLang="en-US"/>
        </a:p>
      </dgm:t>
    </dgm:pt>
    <dgm:pt modelId="{30B9373A-9970-4BBD-9256-8264C1BAA6A6}">
      <dgm:prSet phldrT="[텍스트]"/>
      <dgm:spPr/>
      <dgm:t>
        <a:bodyPr/>
        <a:lstStyle/>
        <a:p>
          <a:pPr latinLnBrk="1"/>
          <a:r>
            <a:rPr lang="ko-KR" altLang="en-US" dirty="0" smtClean="0"/>
            <a:t>건강한 </a:t>
          </a:r>
          <a:endParaRPr lang="en-US" altLang="ko-KR" dirty="0" smtClean="0"/>
        </a:p>
        <a:p>
          <a:pPr latinLnBrk="1"/>
          <a:r>
            <a:rPr lang="ko-KR" altLang="en-US" dirty="0" smtClean="0"/>
            <a:t>생활</a:t>
          </a:r>
          <a:endParaRPr lang="ko-KR" altLang="en-US" dirty="0"/>
        </a:p>
      </dgm:t>
    </dgm:pt>
    <dgm:pt modelId="{9E596585-E9F9-4B33-8929-9B469EF4CAF5}" type="parTrans" cxnId="{CDDC2318-28E7-4CAF-B270-8A4ED7743E3D}">
      <dgm:prSet/>
      <dgm:spPr/>
      <dgm:t>
        <a:bodyPr/>
        <a:lstStyle/>
        <a:p>
          <a:pPr latinLnBrk="1"/>
          <a:endParaRPr lang="ko-KR" altLang="en-US"/>
        </a:p>
      </dgm:t>
    </dgm:pt>
    <dgm:pt modelId="{E187A545-F9C8-4E81-A035-D199F66F7A5F}" type="sibTrans" cxnId="{CDDC2318-28E7-4CAF-B270-8A4ED7743E3D}">
      <dgm:prSet/>
      <dgm:spPr/>
      <dgm:t>
        <a:bodyPr/>
        <a:lstStyle/>
        <a:p>
          <a:pPr latinLnBrk="1"/>
          <a:endParaRPr lang="ko-KR" altLang="en-US"/>
        </a:p>
      </dgm:t>
    </dgm:pt>
    <dgm:pt modelId="{18A781DC-C483-428B-9CF3-4E32438E410B}">
      <dgm:prSet phldrT="[텍스트]"/>
      <dgm:spPr/>
      <dgm:t>
        <a:bodyPr/>
        <a:lstStyle/>
        <a:p>
          <a:pPr latinLnBrk="1"/>
          <a:r>
            <a:rPr lang="ko-KR" altLang="en-US" dirty="0" smtClean="0"/>
            <a:t>스포츠</a:t>
          </a:r>
          <a:endParaRPr lang="ko-KR" altLang="en-US" dirty="0"/>
        </a:p>
      </dgm:t>
    </dgm:pt>
    <dgm:pt modelId="{EDAA0316-F8E3-47EA-AD8B-F5D14AD28AF5}" type="parTrans" cxnId="{3AA2C8BF-4018-4049-AE0A-6FC8CD7E55E4}">
      <dgm:prSet/>
      <dgm:spPr/>
      <dgm:t>
        <a:bodyPr/>
        <a:lstStyle/>
        <a:p>
          <a:pPr latinLnBrk="1"/>
          <a:endParaRPr lang="ko-KR" altLang="en-US"/>
        </a:p>
      </dgm:t>
    </dgm:pt>
    <dgm:pt modelId="{A4AE907A-1FDC-403A-A996-076A861B19AB}" type="sibTrans" cxnId="{3AA2C8BF-4018-4049-AE0A-6FC8CD7E55E4}">
      <dgm:prSet/>
      <dgm:spPr/>
      <dgm:t>
        <a:bodyPr/>
        <a:lstStyle/>
        <a:p>
          <a:pPr latinLnBrk="1"/>
          <a:endParaRPr lang="ko-KR" altLang="en-US"/>
        </a:p>
      </dgm:t>
    </dgm:pt>
    <dgm:pt modelId="{C1DA4AF2-A27D-4F2F-90D8-353434327C5E}">
      <dgm:prSet phldrT="[텍스트]"/>
      <dgm:spPr/>
      <dgm:t>
        <a:bodyPr/>
        <a:lstStyle/>
        <a:p>
          <a:pPr latinLnBrk="1"/>
          <a:r>
            <a:rPr lang="ko-KR" altLang="en-US" dirty="0" smtClean="0"/>
            <a:t>생활 속 과학</a:t>
          </a:r>
          <a:endParaRPr lang="ko-KR" altLang="en-US" dirty="0"/>
        </a:p>
      </dgm:t>
    </dgm:pt>
    <dgm:pt modelId="{8201A40C-A3C7-40CC-B654-71723EDC2EB3}" type="parTrans" cxnId="{F373AB46-8213-4DDD-B701-96F199F14B79}">
      <dgm:prSet/>
      <dgm:spPr/>
      <dgm:t>
        <a:bodyPr/>
        <a:lstStyle/>
        <a:p>
          <a:pPr latinLnBrk="1"/>
          <a:endParaRPr lang="ko-KR" altLang="en-US"/>
        </a:p>
      </dgm:t>
    </dgm:pt>
    <dgm:pt modelId="{4EDF7632-48DC-40B0-9C56-AA0F873AB458}" type="sibTrans" cxnId="{F373AB46-8213-4DDD-B701-96F199F14B79}">
      <dgm:prSet/>
      <dgm:spPr/>
      <dgm:t>
        <a:bodyPr/>
        <a:lstStyle/>
        <a:p>
          <a:pPr latinLnBrk="1"/>
          <a:endParaRPr lang="ko-KR" altLang="en-US"/>
        </a:p>
      </dgm:t>
    </dgm:pt>
    <dgm:pt modelId="{94C4D4D8-B2F4-4F9E-8F7B-5E87E17B4443}">
      <dgm:prSet phldrT="[텍스트]"/>
      <dgm:spPr/>
      <dgm:t>
        <a:bodyPr/>
        <a:lstStyle/>
        <a:p>
          <a:pPr latinLnBrk="1"/>
          <a:r>
            <a:rPr lang="ko-KR" altLang="en-US" dirty="0" smtClean="0"/>
            <a:t>문학 </a:t>
          </a:r>
          <a:endParaRPr lang="en-US" altLang="ko-KR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dirty="0" smtClean="0"/>
            <a:t>시와 수필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CBB1DDCC-3773-4CC6-B416-3C1EABFE2BFA}" type="parTrans" cxnId="{BE6A6F36-44F7-45ED-A202-2ED5545D74B3}">
      <dgm:prSet/>
      <dgm:spPr/>
      <dgm:t>
        <a:bodyPr/>
        <a:lstStyle/>
        <a:p>
          <a:pPr latinLnBrk="1"/>
          <a:endParaRPr lang="ko-KR" altLang="en-US"/>
        </a:p>
      </dgm:t>
    </dgm:pt>
    <dgm:pt modelId="{8EEEB43C-036E-4D0B-8EC9-C248F5557DFA}" type="sibTrans" cxnId="{BE6A6F36-44F7-45ED-A202-2ED5545D74B3}">
      <dgm:prSet/>
      <dgm:spPr/>
      <dgm:t>
        <a:bodyPr/>
        <a:lstStyle/>
        <a:p>
          <a:pPr latinLnBrk="1"/>
          <a:endParaRPr lang="ko-KR" altLang="en-US"/>
        </a:p>
      </dgm:t>
    </dgm:pt>
    <dgm:pt modelId="{3AFA85D2-B4AA-4BF6-9F3C-69571004E909}">
      <dgm:prSet phldrT="[텍스트]"/>
      <dgm:spPr/>
      <dgm:t>
        <a:bodyPr/>
        <a:lstStyle/>
        <a:p>
          <a:pPr latinLnBrk="1"/>
          <a:r>
            <a:rPr lang="ko-KR" altLang="en-US" dirty="0" smtClean="0"/>
            <a:t>도시와 사람</a:t>
          </a:r>
          <a:endParaRPr lang="ko-KR" altLang="en-US" dirty="0"/>
        </a:p>
      </dgm:t>
    </dgm:pt>
    <dgm:pt modelId="{2CFCA7A5-C477-45A8-9D5E-A018760B5CE5}" type="parTrans" cxnId="{61553681-F4B5-4E3A-AD6D-BBD4D432233B}">
      <dgm:prSet/>
      <dgm:spPr/>
      <dgm:t>
        <a:bodyPr/>
        <a:lstStyle/>
        <a:p>
          <a:pPr latinLnBrk="1"/>
          <a:endParaRPr lang="ko-KR" altLang="en-US"/>
        </a:p>
      </dgm:t>
    </dgm:pt>
    <dgm:pt modelId="{A2C4691B-4799-4261-9A41-0B6508FAF0C3}" type="sibTrans" cxnId="{61553681-F4B5-4E3A-AD6D-BBD4D432233B}">
      <dgm:prSet/>
      <dgm:spPr/>
      <dgm:t>
        <a:bodyPr/>
        <a:lstStyle/>
        <a:p>
          <a:pPr latinLnBrk="1"/>
          <a:endParaRPr lang="ko-KR" altLang="en-US"/>
        </a:p>
      </dgm:t>
    </dgm:pt>
    <dgm:pt modelId="{A183F892-9C83-437E-ACC5-1682A0A8988A}">
      <dgm:prSet phldrT="[텍스트]"/>
      <dgm:spPr/>
      <dgm:t>
        <a:bodyPr/>
        <a:lstStyle/>
        <a:p>
          <a:pPr latinLnBrk="1"/>
          <a:r>
            <a:rPr lang="ko-KR" altLang="en-US" dirty="0" smtClean="0"/>
            <a:t>경제 생활</a:t>
          </a:r>
          <a:endParaRPr lang="ko-KR" altLang="en-US" dirty="0"/>
        </a:p>
      </dgm:t>
    </dgm:pt>
    <dgm:pt modelId="{74E6851B-1175-48B5-A26C-122975A7620B}" type="parTrans" cxnId="{DFF0CD0D-536A-4CE0-B0C0-EE77CB1B9692}">
      <dgm:prSet/>
      <dgm:spPr/>
      <dgm:t>
        <a:bodyPr/>
        <a:lstStyle/>
        <a:p>
          <a:pPr latinLnBrk="1"/>
          <a:endParaRPr lang="ko-KR" altLang="en-US"/>
        </a:p>
      </dgm:t>
    </dgm:pt>
    <dgm:pt modelId="{033B7811-80A3-4BA6-BF68-2C11206F3380}" type="sibTrans" cxnId="{DFF0CD0D-536A-4CE0-B0C0-EE77CB1B9692}">
      <dgm:prSet/>
      <dgm:spPr/>
      <dgm:t>
        <a:bodyPr/>
        <a:lstStyle/>
        <a:p>
          <a:pPr latinLnBrk="1"/>
          <a:endParaRPr lang="ko-KR" altLang="en-US"/>
        </a:p>
      </dgm:t>
    </dgm:pt>
    <dgm:pt modelId="{5406D046-081A-42FC-9649-1182D6332816}">
      <dgm:prSet phldrT="[텍스트]"/>
      <dgm:spPr/>
      <dgm:t>
        <a:bodyPr/>
        <a:lstStyle/>
        <a:p>
          <a:pPr latinLnBrk="1"/>
          <a:r>
            <a:rPr lang="ko-KR" altLang="en-US" dirty="0" smtClean="0"/>
            <a:t>세계와 나</a:t>
          </a:r>
          <a:endParaRPr lang="ko-KR" altLang="en-US" dirty="0"/>
        </a:p>
      </dgm:t>
    </dgm:pt>
    <dgm:pt modelId="{4EE1C165-0E32-4CFF-8620-AD76838BE894}" type="parTrans" cxnId="{581C246F-F457-4BBC-8F9A-884F6AC730B8}">
      <dgm:prSet/>
      <dgm:spPr/>
      <dgm:t>
        <a:bodyPr/>
        <a:lstStyle/>
        <a:p>
          <a:pPr latinLnBrk="1"/>
          <a:endParaRPr lang="ko-KR" altLang="en-US"/>
        </a:p>
      </dgm:t>
    </dgm:pt>
    <dgm:pt modelId="{81172B36-CA28-480B-B520-99346951AD60}" type="sibTrans" cxnId="{581C246F-F457-4BBC-8F9A-884F6AC730B8}">
      <dgm:prSet/>
      <dgm:spPr/>
      <dgm:t>
        <a:bodyPr/>
        <a:lstStyle/>
        <a:p>
          <a:pPr latinLnBrk="1"/>
          <a:endParaRPr lang="ko-KR" altLang="en-US"/>
        </a:p>
      </dgm:t>
    </dgm:pt>
    <dgm:pt modelId="{0D1D55C0-3EEA-4812-A5D2-292A47B1B5B3}">
      <dgm:prSet phldrT="[텍스트]"/>
      <dgm:spPr/>
      <dgm:t>
        <a:bodyPr/>
        <a:lstStyle/>
        <a:p>
          <a:pPr latinLnBrk="1"/>
          <a:r>
            <a:rPr lang="ko-KR" altLang="en-US" dirty="0" smtClean="0"/>
            <a:t>한국의 역사</a:t>
          </a:r>
          <a:endParaRPr lang="ko-KR" altLang="en-US" dirty="0"/>
        </a:p>
      </dgm:t>
    </dgm:pt>
    <dgm:pt modelId="{C9E71E32-AEB6-41D7-AC36-0764C2C92177}" type="parTrans" cxnId="{337CD6AC-E933-4204-9176-6A5BBB5BD5AA}">
      <dgm:prSet/>
      <dgm:spPr/>
      <dgm:t>
        <a:bodyPr/>
        <a:lstStyle/>
        <a:p>
          <a:pPr latinLnBrk="1"/>
          <a:endParaRPr lang="ko-KR" altLang="en-US"/>
        </a:p>
      </dgm:t>
    </dgm:pt>
    <dgm:pt modelId="{D425C544-A001-44A0-914B-EB088E6F17AD}" type="sibTrans" cxnId="{337CD6AC-E933-4204-9176-6A5BBB5BD5AA}">
      <dgm:prSet/>
      <dgm:spPr/>
      <dgm:t>
        <a:bodyPr/>
        <a:lstStyle/>
        <a:p>
          <a:pPr latinLnBrk="1"/>
          <a:endParaRPr lang="ko-KR" altLang="en-US"/>
        </a:p>
      </dgm:t>
    </dgm:pt>
    <dgm:pt modelId="{2B7E60CC-F124-4CDA-A14D-627593AA66B1}" type="pres">
      <dgm:prSet presAssocID="{9623A30F-9D83-40CE-B187-9F87D8BD09BE}" presName="Name0" presStyleCnt="0">
        <dgm:presLayoutVars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9DF965D-3C60-46A0-8A1D-D81C70C69BBE}" type="pres">
      <dgm:prSet presAssocID="{C718CE6A-ED5B-42EF-BA13-720735875972}" presName="compNode" presStyleCnt="0"/>
      <dgm:spPr/>
    </dgm:pt>
    <dgm:pt modelId="{DCFD4D9B-9190-4182-89FA-4BCEF1FAADA8}" type="pres">
      <dgm:prSet presAssocID="{C718CE6A-ED5B-42EF-BA13-720735875972}" presName="dummyConnPt" presStyleCnt="0"/>
      <dgm:spPr/>
    </dgm:pt>
    <dgm:pt modelId="{C2418AFD-7225-46D1-8B12-B4F41B559C54}" type="pres">
      <dgm:prSet presAssocID="{C718CE6A-ED5B-42EF-BA13-720735875972}" presName="node" presStyleLbl="node1" presStyleIdx="0" presStyleCnt="9" custLinFactNeighborX="-184" custLinFactNeighborY="31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49B3362-6F34-4FE7-84A5-5849A99AD081}" type="pres">
      <dgm:prSet presAssocID="{6827763E-60B2-47F7-A07F-97F6B54E6D42}" presName="sibTrans" presStyleLbl="bgSibTrans2D1" presStyleIdx="0" presStyleCnt="8"/>
      <dgm:spPr/>
      <dgm:t>
        <a:bodyPr/>
        <a:lstStyle/>
        <a:p>
          <a:pPr latinLnBrk="1"/>
          <a:endParaRPr lang="ko-KR" altLang="en-US"/>
        </a:p>
      </dgm:t>
    </dgm:pt>
    <dgm:pt modelId="{371C58F3-4568-4261-8C34-29D1B27064D9}" type="pres">
      <dgm:prSet presAssocID="{30B9373A-9970-4BBD-9256-8264C1BAA6A6}" presName="compNode" presStyleCnt="0"/>
      <dgm:spPr/>
    </dgm:pt>
    <dgm:pt modelId="{D5E7718F-3CFE-4F33-9589-ED59CB2D38B8}" type="pres">
      <dgm:prSet presAssocID="{30B9373A-9970-4BBD-9256-8264C1BAA6A6}" presName="dummyConnPt" presStyleCnt="0"/>
      <dgm:spPr/>
    </dgm:pt>
    <dgm:pt modelId="{F82F2301-F3C4-4ECF-B39A-2762433CA84F}" type="pres">
      <dgm:prSet presAssocID="{30B9373A-9970-4BBD-9256-8264C1BAA6A6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AA6FCD-82DA-4E60-A62A-40565A86ACC1}" type="pres">
      <dgm:prSet presAssocID="{E187A545-F9C8-4E81-A035-D199F66F7A5F}" presName="sibTrans" presStyleLbl="bgSibTrans2D1" presStyleIdx="1" presStyleCnt="8"/>
      <dgm:spPr/>
      <dgm:t>
        <a:bodyPr/>
        <a:lstStyle/>
        <a:p>
          <a:pPr latinLnBrk="1"/>
          <a:endParaRPr lang="ko-KR" altLang="en-US"/>
        </a:p>
      </dgm:t>
    </dgm:pt>
    <dgm:pt modelId="{A7E7E777-9E86-4B75-ACCC-D87457F9C9D2}" type="pres">
      <dgm:prSet presAssocID="{18A781DC-C483-428B-9CF3-4E32438E410B}" presName="compNode" presStyleCnt="0"/>
      <dgm:spPr/>
    </dgm:pt>
    <dgm:pt modelId="{7FABB2E9-086A-4EDF-951D-440954C00172}" type="pres">
      <dgm:prSet presAssocID="{18A781DC-C483-428B-9CF3-4E32438E410B}" presName="dummyConnPt" presStyleCnt="0"/>
      <dgm:spPr/>
    </dgm:pt>
    <dgm:pt modelId="{9F9840F3-3913-4F0D-965E-DFB01E421D4C}" type="pres">
      <dgm:prSet presAssocID="{18A781DC-C483-428B-9CF3-4E32438E410B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A1A44D7-3E88-41EB-B5E3-A3ACBAA18DDE}" type="pres">
      <dgm:prSet presAssocID="{A4AE907A-1FDC-403A-A996-076A861B19AB}" presName="sibTrans" presStyleLbl="bgSibTrans2D1" presStyleIdx="2" presStyleCnt="8"/>
      <dgm:spPr/>
      <dgm:t>
        <a:bodyPr/>
        <a:lstStyle/>
        <a:p>
          <a:pPr latinLnBrk="1"/>
          <a:endParaRPr lang="ko-KR" altLang="en-US"/>
        </a:p>
      </dgm:t>
    </dgm:pt>
    <dgm:pt modelId="{DE9B8119-97C8-4FA2-A225-B6F7EC913A14}" type="pres">
      <dgm:prSet presAssocID="{C1DA4AF2-A27D-4F2F-90D8-353434327C5E}" presName="compNode" presStyleCnt="0"/>
      <dgm:spPr/>
    </dgm:pt>
    <dgm:pt modelId="{A16CE6E6-9E56-45D7-BE72-D824C70AAC0D}" type="pres">
      <dgm:prSet presAssocID="{C1DA4AF2-A27D-4F2F-90D8-353434327C5E}" presName="dummyConnPt" presStyleCnt="0"/>
      <dgm:spPr/>
    </dgm:pt>
    <dgm:pt modelId="{1CABDEA8-8428-4DB3-8867-18B792C51EEA}" type="pres">
      <dgm:prSet presAssocID="{C1DA4AF2-A27D-4F2F-90D8-353434327C5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BACF683-1BE8-4A2F-86AA-CD068A4A2E1F}" type="pres">
      <dgm:prSet presAssocID="{4EDF7632-48DC-40B0-9C56-AA0F873AB458}" presName="sibTrans" presStyleLbl="bgSibTrans2D1" presStyleIdx="3" presStyleCnt="8"/>
      <dgm:spPr/>
      <dgm:t>
        <a:bodyPr/>
        <a:lstStyle/>
        <a:p>
          <a:pPr latinLnBrk="1"/>
          <a:endParaRPr lang="ko-KR" altLang="en-US"/>
        </a:p>
      </dgm:t>
    </dgm:pt>
    <dgm:pt modelId="{BF4ECF39-A6EF-4E29-AA05-DCADC58F0A81}" type="pres">
      <dgm:prSet presAssocID="{94C4D4D8-B2F4-4F9E-8F7B-5E87E17B4443}" presName="compNode" presStyleCnt="0"/>
      <dgm:spPr/>
    </dgm:pt>
    <dgm:pt modelId="{8A2AC4DF-6F9C-4841-97DD-35115226BC70}" type="pres">
      <dgm:prSet presAssocID="{94C4D4D8-B2F4-4F9E-8F7B-5E87E17B4443}" presName="dummyConnPt" presStyleCnt="0"/>
      <dgm:spPr/>
    </dgm:pt>
    <dgm:pt modelId="{76A58648-6E0B-4862-BEDE-24098E2DBFBB}" type="pres">
      <dgm:prSet presAssocID="{94C4D4D8-B2F4-4F9E-8F7B-5E87E17B444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FE4877-70FE-4BB9-BBF1-F1ECB3C52CC4}" type="pres">
      <dgm:prSet presAssocID="{8EEEB43C-036E-4D0B-8EC9-C248F5557DFA}" presName="sibTrans" presStyleLbl="bgSibTrans2D1" presStyleIdx="4" presStyleCnt="8"/>
      <dgm:spPr/>
      <dgm:t>
        <a:bodyPr/>
        <a:lstStyle/>
        <a:p>
          <a:pPr latinLnBrk="1"/>
          <a:endParaRPr lang="ko-KR" altLang="en-US"/>
        </a:p>
      </dgm:t>
    </dgm:pt>
    <dgm:pt modelId="{6F7D02A6-D88F-4C2D-8CF3-027B1D96C6A1}" type="pres">
      <dgm:prSet presAssocID="{3AFA85D2-B4AA-4BF6-9F3C-69571004E909}" presName="compNode" presStyleCnt="0"/>
      <dgm:spPr/>
    </dgm:pt>
    <dgm:pt modelId="{81BC4AF4-E718-4749-BC20-6C91254EFC78}" type="pres">
      <dgm:prSet presAssocID="{3AFA85D2-B4AA-4BF6-9F3C-69571004E909}" presName="dummyConnPt" presStyleCnt="0"/>
      <dgm:spPr/>
    </dgm:pt>
    <dgm:pt modelId="{77F70D41-FA51-4018-A89E-478D501CA240}" type="pres">
      <dgm:prSet presAssocID="{3AFA85D2-B4AA-4BF6-9F3C-69571004E90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49A4676-6995-4469-971B-FE074023482A}" type="pres">
      <dgm:prSet presAssocID="{A2C4691B-4799-4261-9A41-0B6508FAF0C3}" presName="sibTrans" presStyleLbl="bgSibTrans2D1" presStyleIdx="5" presStyleCnt="8"/>
      <dgm:spPr/>
      <dgm:t>
        <a:bodyPr/>
        <a:lstStyle/>
        <a:p>
          <a:pPr latinLnBrk="1"/>
          <a:endParaRPr lang="ko-KR" altLang="en-US"/>
        </a:p>
      </dgm:t>
    </dgm:pt>
    <dgm:pt modelId="{61F35071-7348-44A7-A5BD-03B1AA59FFFF}" type="pres">
      <dgm:prSet presAssocID="{A183F892-9C83-437E-ACC5-1682A0A8988A}" presName="compNode" presStyleCnt="0"/>
      <dgm:spPr/>
    </dgm:pt>
    <dgm:pt modelId="{CA7D12DD-80C7-4174-A7C5-AD0DF63E2444}" type="pres">
      <dgm:prSet presAssocID="{A183F892-9C83-437E-ACC5-1682A0A8988A}" presName="dummyConnPt" presStyleCnt="0"/>
      <dgm:spPr/>
    </dgm:pt>
    <dgm:pt modelId="{DDD751C7-729D-495D-B1E4-6B8E17D82303}" type="pres">
      <dgm:prSet presAssocID="{A183F892-9C83-437E-ACC5-1682A0A8988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7BB9C6-3B88-4D9E-BB50-8CC1756A9BB0}" type="pres">
      <dgm:prSet presAssocID="{033B7811-80A3-4BA6-BF68-2C11206F3380}" presName="sibTrans" presStyleLbl="bgSibTrans2D1" presStyleIdx="6" presStyleCnt="8"/>
      <dgm:spPr/>
      <dgm:t>
        <a:bodyPr/>
        <a:lstStyle/>
        <a:p>
          <a:pPr latinLnBrk="1"/>
          <a:endParaRPr lang="ko-KR" altLang="en-US"/>
        </a:p>
      </dgm:t>
    </dgm:pt>
    <dgm:pt modelId="{BE571B28-49A9-4DB2-AC90-596BF638E07A}" type="pres">
      <dgm:prSet presAssocID="{5406D046-081A-42FC-9649-1182D6332816}" presName="compNode" presStyleCnt="0"/>
      <dgm:spPr/>
    </dgm:pt>
    <dgm:pt modelId="{37FC3657-3944-4EA6-A4A2-C1D8246F0D29}" type="pres">
      <dgm:prSet presAssocID="{5406D046-081A-42FC-9649-1182D6332816}" presName="dummyConnPt" presStyleCnt="0"/>
      <dgm:spPr/>
    </dgm:pt>
    <dgm:pt modelId="{299F7F95-A7B1-4169-B4C2-C92F8BB95F2C}" type="pres">
      <dgm:prSet presAssocID="{5406D046-081A-42FC-9649-1182D6332816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329F80B-21F6-4F0B-8E55-550C85AD90C8}" type="pres">
      <dgm:prSet presAssocID="{81172B36-CA28-480B-B520-99346951AD60}" presName="sibTrans" presStyleLbl="bgSibTrans2D1" presStyleIdx="7" presStyleCnt="8"/>
      <dgm:spPr/>
      <dgm:t>
        <a:bodyPr/>
        <a:lstStyle/>
        <a:p>
          <a:pPr latinLnBrk="1"/>
          <a:endParaRPr lang="ko-KR" altLang="en-US"/>
        </a:p>
      </dgm:t>
    </dgm:pt>
    <dgm:pt modelId="{DBB29107-8E95-4F3C-8D4B-168F8455F67B}" type="pres">
      <dgm:prSet presAssocID="{0D1D55C0-3EEA-4812-A5D2-292A47B1B5B3}" presName="compNode" presStyleCnt="0"/>
      <dgm:spPr/>
    </dgm:pt>
    <dgm:pt modelId="{32509BF2-535C-4567-A653-269DC2179053}" type="pres">
      <dgm:prSet presAssocID="{0D1D55C0-3EEA-4812-A5D2-292A47B1B5B3}" presName="dummyConnPt" presStyleCnt="0"/>
      <dgm:spPr/>
    </dgm:pt>
    <dgm:pt modelId="{1653793C-6AFE-4730-9B98-0ACDB30D0EE3}" type="pres">
      <dgm:prSet presAssocID="{0D1D55C0-3EEA-4812-A5D2-292A47B1B5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3FABF0A-42FA-4D91-A196-D65CD0A5D66D}" type="presOf" srcId="{4EDF7632-48DC-40B0-9C56-AA0F873AB458}" destId="{3BACF683-1BE8-4A2F-86AA-CD068A4A2E1F}" srcOrd="0" destOrd="0" presId="urn:microsoft.com/office/officeart/2005/8/layout/bProcess4"/>
    <dgm:cxn modelId="{9105F804-4727-4BBD-ACAB-813F4645B1CA}" type="presOf" srcId="{E187A545-F9C8-4E81-A035-D199F66F7A5F}" destId="{E8AA6FCD-82DA-4E60-A62A-40565A86ACC1}" srcOrd="0" destOrd="0" presId="urn:microsoft.com/office/officeart/2005/8/layout/bProcess4"/>
    <dgm:cxn modelId="{581C246F-F457-4BBC-8F9A-884F6AC730B8}" srcId="{9623A30F-9D83-40CE-B187-9F87D8BD09BE}" destId="{5406D046-081A-42FC-9649-1182D6332816}" srcOrd="7" destOrd="0" parTransId="{4EE1C165-0E32-4CFF-8620-AD76838BE894}" sibTransId="{81172B36-CA28-480B-B520-99346951AD60}"/>
    <dgm:cxn modelId="{A0AEDC39-0E76-4954-B716-3FF377725C8E}" type="presOf" srcId="{18A781DC-C483-428B-9CF3-4E32438E410B}" destId="{9F9840F3-3913-4F0D-965E-DFB01E421D4C}" srcOrd="0" destOrd="0" presId="urn:microsoft.com/office/officeart/2005/8/layout/bProcess4"/>
    <dgm:cxn modelId="{EFC430C0-B25F-4962-AB91-5FD356C63465}" type="presOf" srcId="{C1DA4AF2-A27D-4F2F-90D8-353434327C5E}" destId="{1CABDEA8-8428-4DB3-8867-18B792C51EEA}" srcOrd="0" destOrd="0" presId="urn:microsoft.com/office/officeart/2005/8/layout/bProcess4"/>
    <dgm:cxn modelId="{DFF0CD0D-536A-4CE0-B0C0-EE77CB1B9692}" srcId="{9623A30F-9D83-40CE-B187-9F87D8BD09BE}" destId="{A183F892-9C83-437E-ACC5-1682A0A8988A}" srcOrd="6" destOrd="0" parTransId="{74E6851B-1175-48B5-A26C-122975A7620B}" sibTransId="{033B7811-80A3-4BA6-BF68-2C11206F3380}"/>
    <dgm:cxn modelId="{99115EFE-A353-4180-9ABF-9B42F4A5CAEA}" type="presOf" srcId="{C718CE6A-ED5B-42EF-BA13-720735875972}" destId="{C2418AFD-7225-46D1-8B12-B4F41B559C54}" srcOrd="0" destOrd="0" presId="urn:microsoft.com/office/officeart/2005/8/layout/bProcess4"/>
    <dgm:cxn modelId="{6CE16044-0205-48C6-94A5-032C3EEAC4CF}" type="presOf" srcId="{81172B36-CA28-480B-B520-99346951AD60}" destId="{B329F80B-21F6-4F0B-8E55-550C85AD90C8}" srcOrd="0" destOrd="0" presId="urn:microsoft.com/office/officeart/2005/8/layout/bProcess4"/>
    <dgm:cxn modelId="{CC138301-05DA-4F61-A95A-C45F09340F4E}" type="presOf" srcId="{A4AE907A-1FDC-403A-A996-076A861B19AB}" destId="{6A1A44D7-3E88-41EB-B5E3-A3ACBAA18DDE}" srcOrd="0" destOrd="0" presId="urn:microsoft.com/office/officeart/2005/8/layout/bProcess4"/>
    <dgm:cxn modelId="{61553681-F4B5-4E3A-AD6D-BBD4D432233B}" srcId="{9623A30F-9D83-40CE-B187-9F87D8BD09BE}" destId="{3AFA85D2-B4AA-4BF6-9F3C-69571004E909}" srcOrd="5" destOrd="0" parTransId="{2CFCA7A5-C477-45A8-9D5E-A018760B5CE5}" sibTransId="{A2C4691B-4799-4261-9A41-0B6508FAF0C3}"/>
    <dgm:cxn modelId="{E344F474-2FC1-4488-B2A4-E40DCBD96914}" type="presOf" srcId="{5406D046-081A-42FC-9649-1182D6332816}" destId="{299F7F95-A7B1-4169-B4C2-C92F8BB95F2C}" srcOrd="0" destOrd="0" presId="urn:microsoft.com/office/officeart/2005/8/layout/bProcess4"/>
    <dgm:cxn modelId="{337CD6AC-E933-4204-9176-6A5BBB5BD5AA}" srcId="{9623A30F-9D83-40CE-B187-9F87D8BD09BE}" destId="{0D1D55C0-3EEA-4812-A5D2-292A47B1B5B3}" srcOrd="8" destOrd="0" parTransId="{C9E71E32-AEB6-41D7-AC36-0764C2C92177}" sibTransId="{D425C544-A001-44A0-914B-EB088E6F17AD}"/>
    <dgm:cxn modelId="{CDDC2318-28E7-4CAF-B270-8A4ED7743E3D}" srcId="{9623A30F-9D83-40CE-B187-9F87D8BD09BE}" destId="{30B9373A-9970-4BBD-9256-8264C1BAA6A6}" srcOrd="1" destOrd="0" parTransId="{9E596585-E9F9-4B33-8929-9B469EF4CAF5}" sibTransId="{E187A545-F9C8-4E81-A035-D199F66F7A5F}"/>
    <dgm:cxn modelId="{A4FD395F-3529-4DD0-93A2-53603732266C}" type="presOf" srcId="{033B7811-80A3-4BA6-BF68-2C11206F3380}" destId="{A37BB9C6-3B88-4D9E-BB50-8CC1756A9BB0}" srcOrd="0" destOrd="0" presId="urn:microsoft.com/office/officeart/2005/8/layout/bProcess4"/>
    <dgm:cxn modelId="{A7DCFF56-60FB-422D-A855-078BC58FE06D}" type="presOf" srcId="{9623A30F-9D83-40CE-B187-9F87D8BD09BE}" destId="{2B7E60CC-F124-4CDA-A14D-627593AA66B1}" srcOrd="0" destOrd="0" presId="urn:microsoft.com/office/officeart/2005/8/layout/bProcess4"/>
    <dgm:cxn modelId="{5849AB8E-A771-4D60-AA73-AFE8B51C5388}" type="presOf" srcId="{A183F892-9C83-437E-ACC5-1682A0A8988A}" destId="{DDD751C7-729D-495D-B1E4-6B8E17D82303}" srcOrd="0" destOrd="0" presId="urn:microsoft.com/office/officeart/2005/8/layout/bProcess4"/>
    <dgm:cxn modelId="{38A93D6C-2E50-47DC-99F4-248F450989A4}" type="presOf" srcId="{3AFA85D2-B4AA-4BF6-9F3C-69571004E909}" destId="{77F70D41-FA51-4018-A89E-478D501CA240}" srcOrd="0" destOrd="0" presId="urn:microsoft.com/office/officeart/2005/8/layout/bProcess4"/>
    <dgm:cxn modelId="{AE6B61ED-3F2F-40F4-B835-1329719A8168}" type="presOf" srcId="{30B9373A-9970-4BBD-9256-8264C1BAA6A6}" destId="{F82F2301-F3C4-4ECF-B39A-2762433CA84F}" srcOrd="0" destOrd="0" presId="urn:microsoft.com/office/officeart/2005/8/layout/bProcess4"/>
    <dgm:cxn modelId="{478D2D50-1646-4D67-86CD-C5AD611596D6}" type="presOf" srcId="{6827763E-60B2-47F7-A07F-97F6B54E6D42}" destId="{F49B3362-6F34-4FE7-84A5-5849A99AD081}" srcOrd="0" destOrd="0" presId="urn:microsoft.com/office/officeart/2005/8/layout/bProcess4"/>
    <dgm:cxn modelId="{564A24A2-1456-4C7F-A853-B35C346FE00E}" type="presOf" srcId="{94C4D4D8-B2F4-4F9E-8F7B-5E87E17B4443}" destId="{76A58648-6E0B-4862-BEDE-24098E2DBFBB}" srcOrd="0" destOrd="0" presId="urn:microsoft.com/office/officeart/2005/8/layout/bProcess4"/>
    <dgm:cxn modelId="{1236212C-618E-4664-B3D9-BB9821139D34}" type="presOf" srcId="{8EEEB43C-036E-4D0B-8EC9-C248F5557DFA}" destId="{C4FE4877-70FE-4BB9-BBF1-F1ECB3C52CC4}" srcOrd="0" destOrd="0" presId="urn:microsoft.com/office/officeart/2005/8/layout/bProcess4"/>
    <dgm:cxn modelId="{08B4C8E3-D09D-4006-BEE5-6C1AC88967C0}" type="presOf" srcId="{0D1D55C0-3EEA-4812-A5D2-292A47B1B5B3}" destId="{1653793C-6AFE-4730-9B98-0ACDB30D0EE3}" srcOrd="0" destOrd="0" presId="urn:microsoft.com/office/officeart/2005/8/layout/bProcess4"/>
    <dgm:cxn modelId="{3AA2C8BF-4018-4049-AE0A-6FC8CD7E55E4}" srcId="{9623A30F-9D83-40CE-B187-9F87D8BD09BE}" destId="{18A781DC-C483-428B-9CF3-4E32438E410B}" srcOrd="2" destOrd="0" parTransId="{EDAA0316-F8E3-47EA-AD8B-F5D14AD28AF5}" sibTransId="{A4AE907A-1FDC-403A-A996-076A861B19AB}"/>
    <dgm:cxn modelId="{ED2DDF95-4FC0-42A8-A8FA-1135EF19BFC2}" type="presOf" srcId="{A2C4691B-4799-4261-9A41-0B6508FAF0C3}" destId="{249A4676-6995-4469-971B-FE074023482A}" srcOrd="0" destOrd="0" presId="urn:microsoft.com/office/officeart/2005/8/layout/bProcess4"/>
    <dgm:cxn modelId="{5F67B5E5-C6E1-47B4-A258-01B17DDCE435}" srcId="{9623A30F-9D83-40CE-B187-9F87D8BD09BE}" destId="{C718CE6A-ED5B-42EF-BA13-720735875972}" srcOrd="0" destOrd="0" parTransId="{8F2DFA58-384C-4510-BA03-9732AD08FB4D}" sibTransId="{6827763E-60B2-47F7-A07F-97F6B54E6D42}"/>
    <dgm:cxn modelId="{BE6A6F36-44F7-45ED-A202-2ED5545D74B3}" srcId="{9623A30F-9D83-40CE-B187-9F87D8BD09BE}" destId="{94C4D4D8-B2F4-4F9E-8F7B-5E87E17B4443}" srcOrd="4" destOrd="0" parTransId="{CBB1DDCC-3773-4CC6-B416-3C1EABFE2BFA}" sibTransId="{8EEEB43C-036E-4D0B-8EC9-C248F5557DFA}"/>
    <dgm:cxn modelId="{F373AB46-8213-4DDD-B701-96F199F14B79}" srcId="{9623A30F-9D83-40CE-B187-9F87D8BD09BE}" destId="{C1DA4AF2-A27D-4F2F-90D8-353434327C5E}" srcOrd="3" destOrd="0" parTransId="{8201A40C-A3C7-40CC-B654-71723EDC2EB3}" sibTransId="{4EDF7632-48DC-40B0-9C56-AA0F873AB458}"/>
    <dgm:cxn modelId="{8B46D1E1-9E67-4744-BE5B-9C4FB4A4D317}" type="presParOf" srcId="{2B7E60CC-F124-4CDA-A14D-627593AA66B1}" destId="{79DF965D-3C60-46A0-8A1D-D81C70C69BBE}" srcOrd="0" destOrd="0" presId="urn:microsoft.com/office/officeart/2005/8/layout/bProcess4"/>
    <dgm:cxn modelId="{FB68A1E8-2216-4985-885A-03B0A8D1F110}" type="presParOf" srcId="{79DF965D-3C60-46A0-8A1D-D81C70C69BBE}" destId="{DCFD4D9B-9190-4182-89FA-4BCEF1FAADA8}" srcOrd="0" destOrd="0" presId="urn:microsoft.com/office/officeart/2005/8/layout/bProcess4"/>
    <dgm:cxn modelId="{C0162A38-CF50-4ED4-B2EA-D2868CBA8F13}" type="presParOf" srcId="{79DF965D-3C60-46A0-8A1D-D81C70C69BBE}" destId="{C2418AFD-7225-46D1-8B12-B4F41B559C54}" srcOrd="1" destOrd="0" presId="urn:microsoft.com/office/officeart/2005/8/layout/bProcess4"/>
    <dgm:cxn modelId="{13738C74-AE69-4C40-9ED3-7183F028CB11}" type="presParOf" srcId="{2B7E60CC-F124-4CDA-A14D-627593AA66B1}" destId="{F49B3362-6F34-4FE7-84A5-5849A99AD081}" srcOrd="1" destOrd="0" presId="urn:microsoft.com/office/officeart/2005/8/layout/bProcess4"/>
    <dgm:cxn modelId="{8AD3C5B1-25D3-4EBE-ABD9-02C814A22327}" type="presParOf" srcId="{2B7E60CC-F124-4CDA-A14D-627593AA66B1}" destId="{371C58F3-4568-4261-8C34-29D1B27064D9}" srcOrd="2" destOrd="0" presId="urn:microsoft.com/office/officeart/2005/8/layout/bProcess4"/>
    <dgm:cxn modelId="{04FC2EF6-4A4C-4116-A923-C5F5024AED2F}" type="presParOf" srcId="{371C58F3-4568-4261-8C34-29D1B27064D9}" destId="{D5E7718F-3CFE-4F33-9589-ED59CB2D38B8}" srcOrd="0" destOrd="0" presId="urn:microsoft.com/office/officeart/2005/8/layout/bProcess4"/>
    <dgm:cxn modelId="{267E6D53-7983-4E57-A54C-03F18605B26D}" type="presParOf" srcId="{371C58F3-4568-4261-8C34-29D1B27064D9}" destId="{F82F2301-F3C4-4ECF-B39A-2762433CA84F}" srcOrd="1" destOrd="0" presId="urn:microsoft.com/office/officeart/2005/8/layout/bProcess4"/>
    <dgm:cxn modelId="{C8E034E4-C9E8-4E7A-9A7A-65D8183F8BC8}" type="presParOf" srcId="{2B7E60CC-F124-4CDA-A14D-627593AA66B1}" destId="{E8AA6FCD-82DA-4E60-A62A-40565A86ACC1}" srcOrd="3" destOrd="0" presId="urn:microsoft.com/office/officeart/2005/8/layout/bProcess4"/>
    <dgm:cxn modelId="{2DD7DB04-913C-461F-8520-466A6A4EA8A7}" type="presParOf" srcId="{2B7E60CC-F124-4CDA-A14D-627593AA66B1}" destId="{A7E7E777-9E86-4B75-ACCC-D87457F9C9D2}" srcOrd="4" destOrd="0" presId="urn:microsoft.com/office/officeart/2005/8/layout/bProcess4"/>
    <dgm:cxn modelId="{BAA0EC24-7937-4F8F-8F82-83508781002C}" type="presParOf" srcId="{A7E7E777-9E86-4B75-ACCC-D87457F9C9D2}" destId="{7FABB2E9-086A-4EDF-951D-440954C00172}" srcOrd="0" destOrd="0" presId="urn:microsoft.com/office/officeart/2005/8/layout/bProcess4"/>
    <dgm:cxn modelId="{A2384BB6-20AD-4F58-86AB-AD1A1BCE07EE}" type="presParOf" srcId="{A7E7E777-9E86-4B75-ACCC-D87457F9C9D2}" destId="{9F9840F3-3913-4F0D-965E-DFB01E421D4C}" srcOrd="1" destOrd="0" presId="urn:microsoft.com/office/officeart/2005/8/layout/bProcess4"/>
    <dgm:cxn modelId="{B83D302D-005D-4919-BCCD-64806916A10A}" type="presParOf" srcId="{2B7E60CC-F124-4CDA-A14D-627593AA66B1}" destId="{6A1A44D7-3E88-41EB-B5E3-A3ACBAA18DDE}" srcOrd="5" destOrd="0" presId="urn:microsoft.com/office/officeart/2005/8/layout/bProcess4"/>
    <dgm:cxn modelId="{7E2A6E9E-05C1-4EE9-B8CC-C0E265A88919}" type="presParOf" srcId="{2B7E60CC-F124-4CDA-A14D-627593AA66B1}" destId="{DE9B8119-97C8-4FA2-A225-B6F7EC913A14}" srcOrd="6" destOrd="0" presId="urn:microsoft.com/office/officeart/2005/8/layout/bProcess4"/>
    <dgm:cxn modelId="{4B362065-B459-4D17-BF51-C2AE2908D193}" type="presParOf" srcId="{DE9B8119-97C8-4FA2-A225-B6F7EC913A14}" destId="{A16CE6E6-9E56-45D7-BE72-D824C70AAC0D}" srcOrd="0" destOrd="0" presId="urn:microsoft.com/office/officeart/2005/8/layout/bProcess4"/>
    <dgm:cxn modelId="{61EFD9D6-70B6-442F-92FC-A1752EA7621E}" type="presParOf" srcId="{DE9B8119-97C8-4FA2-A225-B6F7EC913A14}" destId="{1CABDEA8-8428-4DB3-8867-18B792C51EEA}" srcOrd="1" destOrd="0" presId="urn:microsoft.com/office/officeart/2005/8/layout/bProcess4"/>
    <dgm:cxn modelId="{413B6412-C7FF-4C39-A9D1-131EDEB867CB}" type="presParOf" srcId="{2B7E60CC-F124-4CDA-A14D-627593AA66B1}" destId="{3BACF683-1BE8-4A2F-86AA-CD068A4A2E1F}" srcOrd="7" destOrd="0" presId="urn:microsoft.com/office/officeart/2005/8/layout/bProcess4"/>
    <dgm:cxn modelId="{614308FC-D887-4CC0-A2D9-14C5966E2230}" type="presParOf" srcId="{2B7E60CC-F124-4CDA-A14D-627593AA66B1}" destId="{BF4ECF39-A6EF-4E29-AA05-DCADC58F0A81}" srcOrd="8" destOrd="0" presId="urn:microsoft.com/office/officeart/2005/8/layout/bProcess4"/>
    <dgm:cxn modelId="{58256D2E-566F-4825-8BBC-50409AFB21FD}" type="presParOf" srcId="{BF4ECF39-A6EF-4E29-AA05-DCADC58F0A81}" destId="{8A2AC4DF-6F9C-4841-97DD-35115226BC70}" srcOrd="0" destOrd="0" presId="urn:microsoft.com/office/officeart/2005/8/layout/bProcess4"/>
    <dgm:cxn modelId="{67C63646-EFCA-4FEC-B8C7-60BF52879200}" type="presParOf" srcId="{BF4ECF39-A6EF-4E29-AA05-DCADC58F0A81}" destId="{76A58648-6E0B-4862-BEDE-24098E2DBFBB}" srcOrd="1" destOrd="0" presId="urn:microsoft.com/office/officeart/2005/8/layout/bProcess4"/>
    <dgm:cxn modelId="{7BFE6AE3-2611-4F88-8C27-E31E85DB7D94}" type="presParOf" srcId="{2B7E60CC-F124-4CDA-A14D-627593AA66B1}" destId="{C4FE4877-70FE-4BB9-BBF1-F1ECB3C52CC4}" srcOrd="9" destOrd="0" presId="urn:microsoft.com/office/officeart/2005/8/layout/bProcess4"/>
    <dgm:cxn modelId="{775D4259-C7A4-49DC-B59E-184F061F1454}" type="presParOf" srcId="{2B7E60CC-F124-4CDA-A14D-627593AA66B1}" destId="{6F7D02A6-D88F-4C2D-8CF3-027B1D96C6A1}" srcOrd="10" destOrd="0" presId="urn:microsoft.com/office/officeart/2005/8/layout/bProcess4"/>
    <dgm:cxn modelId="{0DFB131D-05B5-481E-A1DD-5D363F2CFCC0}" type="presParOf" srcId="{6F7D02A6-D88F-4C2D-8CF3-027B1D96C6A1}" destId="{81BC4AF4-E718-4749-BC20-6C91254EFC78}" srcOrd="0" destOrd="0" presId="urn:microsoft.com/office/officeart/2005/8/layout/bProcess4"/>
    <dgm:cxn modelId="{D7D8E30E-0D31-4607-8839-680FA902C9C6}" type="presParOf" srcId="{6F7D02A6-D88F-4C2D-8CF3-027B1D96C6A1}" destId="{77F70D41-FA51-4018-A89E-478D501CA240}" srcOrd="1" destOrd="0" presId="urn:microsoft.com/office/officeart/2005/8/layout/bProcess4"/>
    <dgm:cxn modelId="{68CD2267-2B01-45E6-A69D-DAAD2B1CB863}" type="presParOf" srcId="{2B7E60CC-F124-4CDA-A14D-627593AA66B1}" destId="{249A4676-6995-4469-971B-FE074023482A}" srcOrd="11" destOrd="0" presId="urn:microsoft.com/office/officeart/2005/8/layout/bProcess4"/>
    <dgm:cxn modelId="{CE03D30F-85C4-4FB1-BB90-80988250F83E}" type="presParOf" srcId="{2B7E60CC-F124-4CDA-A14D-627593AA66B1}" destId="{61F35071-7348-44A7-A5BD-03B1AA59FFFF}" srcOrd="12" destOrd="0" presId="urn:microsoft.com/office/officeart/2005/8/layout/bProcess4"/>
    <dgm:cxn modelId="{3830561E-5C2C-4477-A068-8672725EF742}" type="presParOf" srcId="{61F35071-7348-44A7-A5BD-03B1AA59FFFF}" destId="{CA7D12DD-80C7-4174-A7C5-AD0DF63E2444}" srcOrd="0" destOrd="0" presId="urn:microsoft.com/office/officeart/2005/8/layout/bProcess4"/>
    <dgm:cxn modelId="{C90F877E-E0C6-4040-AB33-6C780BD3B300}" type="presParOf" srcId="{61F35071-7348-44A7-A5BD-03B1AA59FFFF}" destId="{DDD751C7-729D-495D-B1E4-6B8E17D82303}" srcOrd="1" destOrd="0" presId="urn:microsoft.com/office/officeart/2005/8/layout/bProcess4"/>
    <dgm:cxn modelId="{42487F94-7A26-4453-B4F2-8C658E338ECA}" type="presParOf" srcId="{2B7E60CC-F124-4CDA-A14D-627593AA66B1}" destId="{A37BB9C6-3B88-4D9E-BB50-8CC1756A9BB0}" srcOrd="13" destOrd="0" presId="urn:microsoft.com/office/officeart/2005/8/layout/bProcess4"/>
    <dgm:cxn modelId="{E15BF308-26DA-4206-AB9E-9145B523BCDF}" type="presParOf" srcId="{2B7E60CC-F124-4CDA-A14D-627593AA66B1}" destId="{BE571B28-49A9-4DB2-AC90-596BF638E07A}" srcOrd="14" destOrd="0" presId="urn:microsoft.com/office/officeart/2005/8/layout/bProcess4"/>
    <dgm:cxn modelId="{A3CC9D4E-5503-42CD-9D05-6F3ED2081505}" type="presParOf" srcId="{BE571B28-49A9-4DB2-AC90-596BF638E07A}" destId="{37FC3657-3944-4EA6-A4A2-C1D8246F0D29}" srcOrd="0" destOrd="0" presId="urn:microsoft.com/office/officeart/2005/8/layout/bProcess4"/>
    <dgm:cxn modelId="{659BED74-4EAD-4F66-B854-130C7585F8FC}" type="presParOf" srcId="{BE571B28-49A9-4DB2-AC90-596BF638E07A}" destId="{299F7F95-A7B1-4169-B4C2-C92F8BB95F2C}" srcOrd="1" destOrd="0" presId="urn:microsoft.com/office/officeart/2005/8/layout/bProcess4"/>
    <dgm:cxn modelId="{480DB7EC-48D6-4048-B129-30B1661737AF}" type="presParOf" srcId="{2B7E60CC-F124-4CDA-A14D-627593AA66B1}" destId="{B329F80B-21F6-4F0B-8E55-550C85AD90C8}" srcOrd="15" destOrd="0" presId="urn:microsoft.com/office/officeart/2005/8/layout/bProcess4"/>
    <dgm:cxn modelId="{26C601E8-DBD4-42BD-B905-154578A68F23}" type="presParOf" srcId="{2B7E60CC-F124-4CDA-A14D-627593AA66B1}" destId="{DBB29107-8E95-4F3C-8D4B-168F8455F67B}" srcOrd="16" destOrd="0" presId="urn:microsoft.com/office/officeart/2005/8/layout/bProcess4"/>
    <dgm:cxn modelId="{E88B433A-59E5-483C-AB1C-B9A773F33AAF}" type="presParOf" srcId="{DBB29107-8E95-4F3C-8D4B-168F8455F67B}" destId="{32509BF2-535C-4567-A653-269DC2179053}" srcOrd="0" destOrd="0" presId="urn:microsoft.com/office/officeart/2005/8/layout/bProcess4"/>
    <dgm:cxn modelId="{BDAC33F8-8F58-4115-95BA-49917D405930}" type="presParOf" srcId="{DBB29107-8E95-4F3C-8D4B-168F8455F67B}" destId="{1653793C-6AFE-4730-9B98-0ACDB30D0EE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B6F2B2-A34B-4C6D-AD65-1FA7134AD5BD}" type="doc">
      <dgm:prSet loTypeId="urn:microsoft.com/office/officeart/2005/8/layout/process4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pPr latinLnBrk="1"/>
          <a:endParaRPr lang="ko-KR" altLang="en-US"/>
        </a:p>
      </dgm:t>
    </dgm:pt>
    <dgm:pt modelId="{5C9B1A19-89C8-4A82-A944-AF1154A6A251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08서울남산체 EB" pitchFamily="18" charset="-127"/>
              <a:ea typeface="08서울남산체 EB" pitchFamily="18" charset="-127"/>
            </a:rPr>
            <a:t>언어 수업</a:t>
          </a:r>
          <a:endParaRPr lang="ko-KR" altLang="en-US" sz="2400" dirty="0">
            <a:latin typeface="08서울남산체 EB" pitchFamily="18" charset="-127"/>
            <a:ea typeface="08서울남산체 EB" pitchFamily="18" charset="-127"/>
          </a:endParaRPr>
        </a:p>
      </dgm:t>
    </dgm:pt>
    <dgm:pt modelId="{DA32F624-154C-4E41-9D8D-8A3AD5A57A49}" type="parTrans" cxnId="{B0AB5572-48B2-490C-89C4-BA923F8905CE}">
      <dgm:prSet/>
      <dgm:spPr/>
      <dgm:t>
        <a:bodyPr/>
        <a:lstStyle/>
        <a:p>
          <a:pPr latinLnBrk="1"/>
          <a:endParaRPr lang="ko-KR" altLang="en-US"/>
        </a:p>
      </dgm:t>
    </dgm:pt>
    <dgm:pt modelId="{B8A6F690-232F-41AB-A8DE-935C8C41223E}" type="sibTrans" cxnId="{B0AB5572-48B2-490C-89C4-BA923F8905CE}">
      <dgm:prSet/>
      <dgm:spPr/>
      <dgm:t>
        <a:bodyPr/>
        <a:lstStyle/>
        <a:p>
          <a:pPr latinLnBrk="1"/>
          <a:endParaRPr lang="ko-KR" altLang="en-US"/>
        </a:p>
      </dgm:t>
    </dgm:pt>
    <dgm:pt modelId="{AA93466F-3BD3-4E48-878D-AFEDD40EA622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지원 동기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경력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성격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97283FD6-333A-4888-A4DC-AB838FBAF50D}" type="parTrans" cxnId="{8BDDF042-40F9-4394-A88E-4CE83331B34B}">
      <dgm:prSet/>
      <dgm:spPr/>
      <dgm:t>
        <a:bodyPr/>
        <a:lstStyle/>
        <a:p>
          <a:pPr latinLnBrk="1"/>
          <a:endParaRPr lang="ko-KR" altLang="en-US"/>
        </a:p>
      </dgm:t>
    </dgm:pt>
    <dgm:pt modelId="{64EA27FB-E51B-4B19-98C3-35626DEC02DE}" type="sibTrans" cxnId="{8BDDF042-40F9-4394-A88E-4CE83331B34B}">
      <dgm:prSet/>
      <dgm:spPr/>
      <dgm:t>
        <a:bodyPr/>
        <a:lstStyle/>
        <a:p>
          <a:pPr latinLnBrk="1"/>
          <a:endParaRPr lang="ko-KR" altLang="en-US"/>
        </a:p>
      </dgm:t>
    </dgm:pt>
    <dgm:pt modelId="{5AA8451C-28F6-4F22-B0E4-73F5DBB638B3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계획과 각오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F932D080-F6D6-4F94-A23C-4D996EAA20C3}" type="parTrans" cxnId="{1AAD2DE9-0559-4054-982D-F831ADC26293}">
      <dgm:prSet/>
      <dgm:spPr/>
      <dgm:t>
        <a:bodyPr/>
        <a:lstStyle/>
        <a:p>
          <a:pPr latinLnBrk="1"/>
          <a:endParaRPr lang="ko-KR" altLang="en-US"/>
        </a:p>
      </dgm:t>
    </dgm:pt>
    <dgm:pt modelId="{46742B4A-1128-49CE-88C9-30056FC2B723}" type="sibTrans" cxnId="{1AAD2DE9-0559-4054-982D-F831ADC26293}">
      <dgm:prSet/>
      <dgm:spPr/>
      <dgm:t>
        <a:bodyPr/>
        <a:lstStyle/>
        <a:p>
          <a:pPr latinLnBrk="1"/>
          <a:endParaRPr lang="ko-KR" altLang="en-US"/>
        </a:p>
      </dgm:t>
    </dgm:pt>
    <dgm:pt modelId="{B328577D-AD82-45C6-8DFB-7B1A8F86382B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08서울남산체 EB" pitchFamily="18" charset="-127"/>
              <a:ea typeface="08서울남산체 EB" pitchFamily="18" charset="-127"/>
            </a:rPr>
            <a:t>미디어 수업</a:t>
          </a:r>
          <a:endParaRPr lang="ko-KR" altLang="en-US" sz="2400" dirty="0">
            <a:latin typeface="08서울남산체 EB" pitchFamily="18" charset="-127"/>
            <a:ea typeface="08서울남산체 EB" pitchFamily="18" charset="-127"/>
          </a:endParaRPr>
        </a:p>
      </dgm:t>
    </dgm:pt>
    <dgm:pt modelId="{2F6CFA04-9F45-43BA-836E-CAE6D49B3082}" type="parTrans" cxnId="{1EF2271A-986D-4A47-B282-BFE45FE5A150}">
      <dgm:prSet/>
      <dgm:spPr/>
      <dgm:t>
        <a:bodyPr/>
        <a:lstStyle/>
        <a:p>
          <a:pPr latinLnBrk="1"/>
          <a:endParaRPr lang="ko-KR" altLang="en-US"/>
        </a:p>
      </dgm:t>
    </dgm:pt>
    <dgm:pt modelId="{1321C88A-754F-462B-BA1A-3DA7DEC67FF7}" type="sibTrans" cxnId="{1EF2271A-986D-4A47-B282-BFE45FE5A150}">
      <dgm:prSet/>
      <dgm:spPr/>
      <dgm:t>
        <a:bodyPr/>
        <a:lstStyle/>
        <a:p>
          <a:pPr latinLnBrk="1"/>
          <a:endParaRPr lang="ko-KR" altLang="en-US"/>
        </a:p>
      </dgm:t>
    </dgm:pt>
    <dgm:pt modelId="{0CC629DC-C416-48A6-8A32-A509143FAA86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무한 도전 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면접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C8CD68D9-0679-4E83-8981-4FEB2DA0203C}" type="parTrans" cxnId="{2AF40F37-9101-4690-8018-142286EF07F1}">
      <dgm:prSet/>
      <dgm:spPr/>
      <dgm:t>
        <a:bodyPr/>
        <a:lstStyle/>
        <a:p>
          <a:pPr latinLnBrk="1"/>
          <a:endParaRPr lang="ko-KR" altLang="en-US"/>
        </a:p>
      </dgm:t>
    </dgm:pt>
    <dgm:pt modelId="{BA748561-2A77-4B7D-A5D6-D29BDAB1A8F0}" type="sibTrans" cxnId="{2AF40F37-9101-4690-8018-142286EF07F1}">
      <dgm:prSet/>
      <dgm:spPr/>
      <dgm:t>
        <a:bodyPr/>
        <a:lstStyle/>
        <a:p>
          <a:pPr latinLnBrk="1"/>
          <a:endParaRPr lang="ko-KR" altLang="en-US"/>
        </a:p>
      </dgm:t>
    </dgm:pt>
    <dgm:pt modelId="{6E3E3794-DF29-41F3-820B-396C4CBEFA58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>
              <a:latin typeface="08서울남산체 L" pitchFamily="18" charset="-127"/>
              <a:ea typeface="08서울남산체 L" pitchFamily="18" charset="-127"/>
            </a:rPr>
            <a:t>스펙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 열풍 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취업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7CBDBA42-8582-4CB0-9DCE-40A54B4BEEEE}" type="parTrans" cxnId="{002237D8-7600-4732-8F21-B7F84308CFAE}">
      <dgm:prSet/>
      <dgm:spPr/>
      <dgm:t>
        <a:bodyPr/>
        <a:lstStyle/>
        <a:p>
          <a:pPr latinLnBrk="1"/>
          <a:endParaRPr lang="ko-KR" altLang="en-US"/>
        </a:p>
      </dgm:t>
    </dgm:pt>
    <dgm:pt modelId="{8D1C9948-80C9-42C0-B530-2B901F82996E}" type="sibTrans" cxnId="{002237D8-7600-4732-8F21-B7F84308CFAE}">
      <dgm:prSet/>
      <dgm:spPr/>
      <dgm:t>
        <a:bodyPr/>
        <a:lstStyle/>
        <a:p>
          <a:pPr latinLnBrk="1"/>
          <a:endParaRPr lang="ko-KR" altLang="en-US"/>
        </a:p>
      </dgm:t>
    </dgm:pt>
    <dgm:pt modelId="{3A47465C-28E0-44A2-8927-4C9A92600E77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08서울남산체 EB" pitchFamily="18" charset="-127"/>
              <a:ea typeface="08서울남산체 EB" pitchFamily="18" charset="-127"/>
            </a:rPr>
            <a:t>발표</a:t>
          </a:r>
          <a:endParaRPr lang="ko-KR" altLang="en-US" sz="2400" dirty="0">
            <a:latin typeface="08서울남산체 EB" pitchFamily="18" charset="-127"/>
            <a:ea typeface="08서울남산체 EB" pitchFamily="18" charset="-127"/>
          </a:endParaRPr>
        </a:p>
      </dgm:t>
    </dgm:pt>
    <dgm:pt modelId="{FE7CD30E-3735-47A6-9E06-6301D98F6A07}" type="parTrans" cxnId="{94093ED6-49C1-48A3-AD62-71606C529092}">
      <dgm:prSet/>
      <dgm:spPr/>
      <dgm:t>
        <a:bodyPr/>
        <a:lstStyle/>
        <a:p>
          <a:pPr latinLnBrk="1"/>
          <a:endParaRPr lang="ko-KR" altLang="en-US"/>
        </a:p>
      </dgm:t>
    </dgm:pt>
    <dgm:pt modelId="{EC3375B3-6AFB-480C-A667-6177348F85BC}" type="sibTrans" cxnId="{94093ED6-49C1-48A3-AD62-71606C529092}">
      <dgm:prSet/>
      <dgm:spPr/>
      <dgm:t>
        <a:bodyPr/>
        <a:lstStyle/>
        <a:p>
          <a:pPr latinLnBrk="1"/>
          <a:endParaRPr lang="ko-KR" altLang="en-US"/>
        </a:p>
      </dgm:t>
    </dgm:pt>
    <dgm:pt modelId="{49CF89F7-6E63-493E-9CDD-D463C67E57EA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역할극 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면접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BCFD5947-04A9-4A49-8655-2C190487D865}" type="parTrans" cxnId="{D2AD0686-EEFD-46BF-A430-B85BA6F31521}">
      <dgm:prSet/>
      <dgm:spPr/>
      <dgm:t>
        <a:bodyPr/>
        <a:lstStyle/>
        <a:p>
          <a:pPr latinLnBrk="1"/>
          <a:endParaRPr lang="ko-KR" altLang="en-US"/>
        </a:p>
      </dgm:t>
    </dgm:pt>
    <dgm:pt modelId="{47542744-3E05-4F91-B20E-850B956D0B28}" type="sibTrans" cxnId="{D2AD0686-EEFD-46BF-A430-B85BA6F31521}">
      <dgm:prSet/>
      <dgm:spPr/>
      <dgm:t>
        <a:bodyPr/>
        <a:lstStyle/>
        <a:p>
          <a:pPr latinLnBrk="1"/>
          <a:endParaRPr lang="ko-KR" altLang="en-US"/>
        </a:p>
      </dgm:t>
    </dgm:pt>
    <dgm:pt modelId="{E0DE5E19-961B-4D09-88C4-54A4D0173908}">
      <dgm:prSet phldrT="[텍스트]" custT="1"/>
      <dgm:spPr/>
      <dgm:t>
        <a:bodyPr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이력서 쓰기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E29A8CED-7FE1-4709-8995-D70529BBAD8F}" type="parTrans" cxnId="{A0DB1DA8-8F1C-4D00-8B18-BCBD255D02BB}">
      <dgm:prSet/>
      <dgm:spPr/>
      <dgm:t>
        <a:bodyPr/>
        <a:lstStyle/>
        <a:p>
          <a:pPr latinLnBrk="1"/>
          <a:endParaRPr lang="ko-KR" altLang="en-US"/>
        </a:p>
      </dgm:t>
    </dgm:pt>
    <dgm:pt modelId="{A961A6D6-EE2D-4B15-88F5-E2D9FDF4B6D3}" type="sibTrans" cxnId="{A0DB1DA8-8F1C-4D00-8B18-BCBD255D02BB}">
      <dgm:prSet/>
      <dgm:spPr/>
      <dgm:t>
        <a:bodyPr/>
        <a:lstStyle/>
        <a:p>
          <a:pPr latinLnBrk="1"/>
          <a:endParaRPr lang="ko-KR" altLang="en-US"/>
        </a:p>
      </dgm:t>
    </dgm:pt>
    <dgm:pt modelId="{8840C71D-49E5-4E68-AFE8-A816FB4523F1}" type="pres">
      <dgm:prSet presAssocID="{1CB6F2B2-A34B-4C6D-AD65-1FA7134AD5BD}" presName="Name0" presStyleCnt="0">
        <dgm:presLayoutVars>
          <dgm:dir/>
          <dgm:animLvl val="lvl"/>
          <dgm:resizeHandles val="exact"/>
        </dgm:presLayoutVars>
      </dgm:prSet>
      <dgm:spPr/>
    </dgm:pt>
    <dgm:pt modelId="{693A6083-67B0-408E-9987-B828459AC03A}" type="pres">
      <dgm:prSet presAssocID="{3A47465C-28E0-44A2-8927-4C9A92600E77}" presName="boxAndChildren" presStyleCnt="0"/>
      <dgm:spPr/>
    </dgm:pt>
    <dgm:pt modelId="{FD63B0E0-DB5C-496A-9388-30A9E548DAF2}" type="pres">
      <dgm:prSet presAssocID="{3A47465C-28E0-44A2-8927-4C9A92600E77}" presName="parentTextBox" presStyleLbl="node1" presStyleIdx="0" presStyleCnt="3"/>
      <dgm:spPr/>
    </dgm:pt>
    <dgm:pt modelId="{8BA60B6E-3B56-4889-9593-D07B49FED79C}" type="pres">
      <dgm:prSet presAssocID="{3A47465C-28E0-44A2-8927-4C9A92600E77}" presName="entireBox" presStyleLbl="node1" presStyleIdx="0" presStyleCnt="3"/>
      <dgm:spPr/>
    </dgm:pt>
    <dgm:pt modelId="{864CABCF-9B67-44E4-BC8B-169F7BD8EBED}" type="pres">
      <dgm:prSet presAssocID="{3A47465C-28E0-44A2-8927-4C9A92600E77}" presName="descendantBox" presStyleCnt="0"/>
      <dgm:spPr/>
    </dgm:pt>
    <dgm:pt modelId="{E7CC8FFB-CE2F-4B95-A4A3-0F57BB1253A1}" type="pres">
      <dgm:prSet presAssocID="{49CF89F7-6E63-493E-9CDD-D463C67E57EA}" presName="childTextBox" presStyleLbl="fgAccFollowNode1" presStyleIdx="0" presStyleCnt="6">
        <dgm:presLayoutVars>
          <dgm:bulletEnabled val="1"/>
        </dgm:presLayoutVars>
      </dgm:prSet>
      <dgm:spPr/>
    </dgm:pt>
    <dgm:pt modelId="{CAF4D7B2-A6BB-408F-A3C2-0F78D0A04444}" type="pres">
      <dgm:prSet presAssocID="{E0DE5E19-961B-4D09-88C4-54A4D0173908}" presName="childTextBox" presStyleLbl="fgAccFollowNode1" presStyleIdx="1" presStyleCnt="6">
        <dgm:presLayoutVars>
          <dgm:bulletEnabled val="1"/>
        </dgm:presLayoutVars>
      </dgm:prSet>
      <dgm:spPr/>
    </dgm:pt>
    <dgm:pt modelId="{90E8E13F-CCB6-437E-A700-B25C446493CD}" type="pres">
      <dgm:prSet presAssocID="{1321C88A-754F-462B-BA1A-3DA7DEC67FF7}" presName="sp" presStyleCnt="0"/>
      <dgm:spPr/>
    </dgm:pt>
    <dgm:pt modelId="{34392BE1-67ED-4D41-961A-F9BDC40A6009}" type="pres">
      <dgm:prSet presAssocID="{B328577D-AD82-45C6-8DFB-7B1A8F86382B}" presName="arrowAndChildren" presStyleCnt="0"/>
      <dgm:spPr/>
    </dgm:pt>
    <dgm:pt modelId="{7894CB66-B008-4055-9176-983A2E4CFA4B}" type="pres">
      <dgm:prSet presAssocID="{B328577D-AD82-45C6-8DFB-7B1A8F86382B}" presName="parentTextArrow" presStyleLbl="node1" presStyleIdx="0" presStyleCnt="3"/>
      <dgm:spPr/>
    </dgm:pt>
    <dgm:pt modelId="{22CE0BAE-069C-451D-A841-6D0B8F5DF0DE}" type="pres">
      <dgm:prSet presAssocID="{B328577D-AD82-45C6-8DFB-7B1A8F86382B}" presName="arrow" presStyleLbl="node1" presStyleIdx="1" presStyleCnt="3"/>
      <dgm:spPr/>
    </dgm:pt>
    <dgm:pt modelId="{49E1F902-E75C-49B5-BD88-FFD8F906982E}" type="pres">
      <dgm:prSet presAssocID="{B328577D-AD82-45C6-8DFB-7B1A8F86382B}" presName="descendantArrow" presStyleCnt="0"/>
      <dgm:spPr/>
    </dgm:pt>
    <dgm:pt modelId="{BE907391-7723-4AD6-8059-CC26064412CE}" type="pres">
      <dgm:prSet presAssocID="{0CC629DC-C416-48A6-8A32-A509143FAA86}" presName="childTextArrow" presStyleLbl="fgAccFollowNode1" presStyleIdx="2" presStyleCnt="6">
        <dgm:presLayoutVars>
          <dgm:bulletEnabled val="1"/>
        </dgm:presLayoutVars>
      </dgm:prSet>
      <dgm:spPr/>
    </dgm:pt>
    <dgm:pt modelId="{D85AB11E-6679-4E25-B0FF-B35EC9831698}" type="pres">
      <dgm:prSet presAssocID="{6E3E3794-DF29-41F3-820B-396C4CBEFA58}" presName="childTextArrow" presStyleLbl="fgAccFollowNode1" presStyleIdx="3" presStyleCnt="6">
        <dgm:presLayoutVars>
          <dgm:bulletEnabled val="1"/>
        </dgm:presLayoutVars>
      </dgm:prSet>
      <dgm:spPr/>
    </dgm:pt>
    <dgm:pt modelId="{25DFF1AF-4559-41A8-A691-ACB6ED415CFA}" type="pres">
      <dgm:prSet presAssocID="{B8A6F690-232F-41AB-A8DE-935C8C41223E}" presName="sp" presStyleCnt="0"/>
      <dgm:spPr/>
    </dgm:pt>
    <dgm:pt modelId="{47CD2205-A125-417D-BA95-65782FF72F42}" type="pres">
      <dgm:prSet presAssocID="{5C9B1A19-89C8-4A82-A944-AF1154A6A251}" presName="arrowAndChildren" presStyleCnt="0"/>
      <dgm:spPr/>
    </dgm:pt>
    <dgm:pt modelId="{F8425FB1-C203-47C3-AB4C-75BCCD28F584}" type="pres">
      <dgm:prSet presAssocID="{5C9B1A19-89C8-4A82-A944-AF1154A6A251}" presName="parentTextArrow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257CF6A6-9A53-4787-AF9C-F6F28FEFFAC7}" type="pres">
      <dgm:prSet presAssocID="{5C9B1A19-89C8-4A82-A944-AF1154A6A251}" presName="arrow" presStyleLbl="node1" presStyleIdx="2" presStyleCnt="3" custLinFactNeighborX="-11019" custLinFactNeighborY="-74652"/>
      <dgm:spPr/>
      <dgm:t>
        <a:bodyPr/>
        <a:lstStyle/>
        <a:p>
          <a:pPr latinLnBrk="1"/>
          <a:endParaRPr lang="ko-KR" altLang="en-US"/>
        </a:p>
      </dgm:t>
    </dgm:pt>
    <dgm:pt modelId="{65B622E5-152D-4414-A939-4C8FAF8A7138}" type="pres">
      <dgm:prSet presAssocID="{5C9B1A19-89C8-4A82-A944-AF1154A6A251}" presName="descendantArrow" presStyleCnt="0"/>
      <dgm:spPr/>
    </dgm:pt>
    <dgm:pt modelId="{1BFE4354-896A-4FCB-B15D-CD518101EAF4}" type="pres">
      <dgm:prSet presAssocID="{AA93466F-3BD3-4E48-878D-AFEDD40EA622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2EBF8F-B083-4B20-A624-0F48C6AF4E9F}" type="pres">
      <dgm:prSet presAssocID="{5AA8451C-28F6-4F22-B0E4-73F5DBB638B3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C4AEEB73-FB53-4F30-8DFB-05B6201B4342}" type="presOf" srcId="{AA93466F-3BD3-4E48-878D-AFEDD40EA622}" destId="{1BFE4354-896A-4FCB-B15D-CD518101EAF4}" srcOrd="0" destOrd="0" presId="urn:microsoft.com/office/officeart/2005/8/layout/process4"/>
    <dgm:cxn modelId="{94093ED6-49C1-48A3-AD62-71606C529092}" srcId="{1CB6F2B2-A34B-4C6D-AD65-1FA7134AD5BD}" destId="{3A47465C-28E0-44A2-8927-4C9A92600E77}" srcOrd="2" destOrd="0" parTransId="{FE7CD30E-3735-47A6-9E06-6301D98F6A07}" sibTransId="{EC3375B3-6AFB-480C-A667-6177348F85BC}"/>
    <dgm:cxn modelId="{1EF2271A-986D-4A47-B282-BFE45FE5A150}" srcId="{1CB6F2B2-A34B-4C6D-AD65-1FA7134AD5BD}" destId="{B328577D-AD82-45C6-8DFB-7B1A8F86382B}" srcOrd="1" destOrd="0" parTransId="{2F6CFA04-9F45-43BA-836E-CAE6D49B3082}" sibTransId="{1321C88A-754F-462B-BA1A-3DA7DEC67FF7}"/>
    <dgm:cxn modelId="{61EF2AA9-1201-4193-8CAB-61D9F28FF5CE}" type="presOf" srcId="{49CF89F7-6E63-493E-9CDD-D463C67E57EA}" destId="{E7CC8FFB-CE2F-4B95-A4A3-0F57BB1253A1}" srcOrd="0" destOrd="0" presId="urn:microsoft.com/office/officeart/2005/8/layout/process4"/>
    <dgm:cxn modelId="{36F22174-1004-41DE-83E6-9ABED2E1FF45}" type="presOf" srcId="{0CC629DC-C416-48A6-8A32-A509143FAA86}" destId="{BE907391-7723-4AD6-8059-CC26064412CE}" srcOrd="0" destOrd="0" presId="urn:microsoft.com/office/officeart/2005/8/layout/process4"/>
    <dgm:cxn modelId="{58442EC5-6DD4-440D-AAB6-FA1CDC667FB0}" type="presOf" srcId="{B328577D-AD82-45C6-8DFB-7B1A8F86382B}" destId="{7894CB66-B008-4055-9176-983A2E4CFA4B}" srcOrd="0" destOrd="0" presId="urn:microsoft.com/office/officeart/2005/8/layout/process4"/>
    <dgm:cxn modelId="{A0FC33C2-D62E-4A15-BCA0-D694B0AEB3F0}" type="presOf" srcId="{E0DE5E19-961B-4D09-88C4-54A4D0173908}" destId="{CAF4D7B2-A6BB-408F-A3C2-0F78D0A04444}" srcOrd="0" destOrd="0" presId="urn:microsoft.com/office/officeart/2005/8/layout/process4"/>
    <dgm:cxn modelId="{B0AB5572-48B2-490C-89C4-BA923F8905CE}" srcId="{1CB6F2B2-A34B-4C6D-AD65-1FA7134AD5BD}" destId="{5C9B1A19-89C8-4A82-A944-AF1154A6A251}" srcOrd="0" destOrd="0" parTransId="{DA32F624-154C-4E41-9D8D-8A3AD5A57A49}" sibTransId="{B8A6F690-232F-41AB-A8DE-935C8C41223E}"/>
    <dgm:cxn modelId="{7E58F9C3-2094-4ED4-9963-620B1BD24CC4}" type="presOf" srcId="{3A47465C-28E0-44A2-8927-4C9A92600E77}" destId="{FD63B0E0-DB5C-496A-9388-30A9E548DAF2}" srcOrd="0" destOrd="0" presId="urn:microsoft.com/office/officeart/2005/8/layout/process4"/>
    <dgm:cxn modelId="{13BE745B-2BF3-4CC6-986D-5BDFEE9D9DD6}" type="presOf" srcId="{5C9B1A19-89C8-4A82-A944-AF1154A6A251}" destId="{F8425FB1-C203-47C3-AB4C-75BCCD28F584}" srcOrd="0" destOrd="0" presId="urn:microsoft.com/office/officeart/2005/8/layout/process4"/>
    <dgm:cxn modelId="{3525FBAD-EAD7-4127-AFF5-76CBB8620A3B}" type="presOf" srcId="{3A47465C-28E0-44A2-8927-4C9A92600E77}" destId="{8BA60B6E-3B56-4889-9593-D07B49FED79C}" srcOrd="1" destOrd="0" presId="urn:microsoft.com/office/officeart/2005/8/layout/process4"/>
    <dgm:cxn modelId="{8BDDF042-40F9-4394-A88E-4CE83331B34B}" srcId="{5C9B1A19-89C8-4A82-A944-AF1154A6A251}" destId="{AA93466F-3BD3-4E48-878D-AFEDD40EA622}" srcOrd="0" destOrd="0" parTransId="{97283FD6-333A-4888-A4DC-AB838FBAF50D}" sibTransId="{64EA27FB-E51B-4B19-98C3-35626DEC02DE}"/>
    <dgm:cxn modelId="{136BB405-29BE-4375-AEE4-C493EA7DD2B8}" type="presOf" srcId="{5C9B1A19-89C8-4A82-A944-AF1154A6A251}" destId="{257CF6A6-9A53-4787-AF9C-F6F28FEFFAC7}" srcOrd="1" destOrd="0" presId="urn:microsoft.com/office/officeart/2005/8/layout/process4"/>
    <dgm:cxn modelId="{2AF40F37-9101-4690-8018-142286EF07F1}" srcId="{B328577D-AD82-45C6-8DFB-7B1A8F86382B}" destId="{0CC629DC-C416-48A6-8A32-A509143FAA86}" srcOrd="0" destOrd="0" parTransId="{C8CD68D9-0679-4E83-8981-4FEB2DA0203C}" sibTransId="{BA748561-2A77-4B7D-A5D6-D29BDAB1A8F0}"/>
    <dgm:cxn modelId="{A6271515-AE54-42F4-BD1D-6CE5A73F0F10}" type="presOf" srcId="{6E3E3794-DF29-41F3-820B-396C4CBEFA58}" destId="{D85AB11E-6679-4E25-B0FF-B35EC9831698}" srcOrd="0" destOrd="0" presId="urn:microsoft.com/office/officeart/2005/8/layout/process4"/>
    <dgm:cxn modelId="{0CFB59CB-B027-4B2C-950D-7AD450BD11D5}" type="presOf" srcId="{B328577D-AD82-45C6-8DFB-7B1A8F86382B}" destId="{22CE0BAE-069C-451D-A841-6D0B8F5DF0DE}" srcOrd="1" destOrd="0" presId="urn:microsoft.com/office/officeart/2005/8/layout/process4"/>
    <dgm:cxn modelId="{92F02A29-957A-408E-93F8-1C4F1594F893}" type="presOf" srcId="{1CB6F2B2-A34B-4C6D-AD65-1FA7134AD5BD}" destId="{8840C71D-49E5-4E68-AFE8-A816FB4523F1}" srcOrd="0" destOrd="0" presId="urn:microsoft.com/office/officeart/2005/8/layout/process4"/>
    <dgm:cxn modelId="{002237D8-7600-4732-8F21-B7F84308CFAE}" srcId="{B328577D-AD82-45C6-8DFB-7B1A8F86382B}" destId="{6E3E3794-DF29-41F3-820B-396C4CBEFA58}" srcOrd="1" destOrd="0" parTransId="{7CBDBA42-8582-4CB0-9DCE-40A54B4BEEEE}" sibTransId="{8D1C9948-80C9-42C0-B530-2B901F82996E}"/>
    <dgm:cxn modelId="{B4766D51-8CD7-4D75-A456-F91AF35F0C34}" type="presOf" srcId="{5AA8451C-28F6-4F22-B0E4-73F5DBB638B3}" destId="{582EBF8F-B083-4B20-A624-0F48C6AF4E9F}" srcOrd="0" destOrd="0" presId="urn:microsoft.com/office/officeart/2005/8/layout/process4"/>
    <dgm:cxn modelId="{D2AD0686-EEFD-46BF-A430-B85BA6F31521}" srcId="{3A47465C-28E0-44A2-8927-4C9A92600E77}" destId="{49CF89F7-6E63-493E-9CDD-D463C67E57EA}" srcOrd="0" destOrd="0" parTransId="{BCFD5947-04A9-4A49-8655-2C190487D865}" sibTransId="{47542744-3E05-4F91-B20E-850B956D0B28}"/>
    <dgm:cxn modelId="{1AAD2DE9-0559-4054-982D-F831ADC26293}" srcId="{5C9B1A19-89C8-4A82-A944-AF1154A6A251}" destId="{5AA8451C-28F6-4F22-B0E4-73F5DBB638B3}" srcOrd="1" destOrd="0" parTransId="{F932D080-F6D6-4F94-A23C-4D996EAA20C3}" sibTransId="{46742B4A-1128-49CE-88C9-30056FC2B723}"/>
    <dgm:cxn modelId="{A0DB1DA8-8F1C-4D00-8B18-BCBD255D02BB}" srcId="{3A47465C-28E0-44A2-8927-4C9A92600E77}" destId="{E0DE5E19-961B-4D09-88C4-54A4D0173908}" srcOrd="1" destOrd="0" parTransId="{E29A8CED-7FE1-4709-8995-D70529BBAD8F}" sibTransId="{A961A6D6-EE2D-4B15-88F5-E2D9FDF4B6D3}"/>
    <dgm:cxn modelId="{4124F342-98F6-4E90-BCA3-8B864E8FD637}" type="presParOf" srcId="{8840C71D-49E5-4E68-AFE8-A816FB4523F1}" destId="{693A6083-67B0-408E-9987-B828459AC03A}" srcOrd="0" destOrd="0" presId="urn:microsoft.com/office/officeart/2005/8/layout/process4"/>
    <dgm:cxn modelId="{A016B907-08AC-454F-9B38-8496DDF3B9AD}" type="presParOf" srcId="{693A6083-67B0-408E-9987-B828459AC03A}" destId="{FD63B0E0-DB5C-496A-9388-30A9E548DAF2}" srcOrd="0" destOrd="0" presId="urn:microsoft.com/office/officeart/2005/8/layout/process4"/>
    <dgm:cxn modelId="{18577683-5C9E-4A27-B9ED-6DCF1F25F157}" type="presParOf" srcId="{693A6083-67B0-408E-9987-B828459AC03A}" destId="{8BA60B6E-3B56-4889-9593-D07B49FED79C}" srcOrd="1" destOrd="0" presId="urn:microsoft.com/office/officeart/2005/8/layout/process4"/>
    <dgm:cxn modelId="{9B6FD16E-2794-411B-BBB4-F2150D4E0542}" type="presParOf" srcId="{693A6083-67B0-408E-9987-B828459AC03A}" destId="{864CABCF-9B67-44E4-BC8B-169F7BD8EBED}" srcOrd="2" destOrd="0" presId="urn:microsoft.com/office/officeart/2005/8/layout/process4"/>
    <dgm:cxn modelId="{437029E5-6027-4D7C-A698-6184919897AB}" type="presParOf" srcId="{864CABCF-9B67-44E4-BC8B-169F7BD8EBED}" destId="{E7CC8FFB-CE2F-4B95-A4A3-0F57BB1253A1}" srcOrd="0" destOrd="0" presId="urn:microsoft.com/office/officeart/2005/8/layout/process4"/>
    <dgm:cxn modelId="{59F0E943-904D-4D2E-B441-018827A02713}" type="presParOf" srcId="{864CABCF-9B67-44E4-BC8B-169F7BD8EBED}" destId="{CAF4D7B2-A6BB-408F-A3C2-0F78D0A04444}" srcOrd="1" destOrd="0" presId="urn:microsoft.com/office/officeart/2005/8/layout/process4"/>
    <dgm:cxn modelId="{CC23E821-0205-4400-BAB7-65538EF30303}" type="presParOf" srcId="{8840C71D-49E5-4E68-AFE8-A816FB4523F1}" destId="{90E8E13F-CCB6-437E-A700-B25C446493CD}" srcOrd="1" destOrd="0" presId="urn:microsoft.com/office/officeart/2005/8/layout/process4"/>
    <dgm:cxn modelId="{9FE04D4E-5F79-4BF6-B519-6C2791566EAE}" type="presParOf" srcId="{8840C71D-49E5-4E68-AFE8-A816FB4523F1}" destId="{34392BE1-67ED-4D41-961A-F9BDC40A6009}" srcOrd="2" destOrd="0" presId="urn:microsoft.com/office/officeart/2005/8/layout/process4"/>
    <dgm:cxn modelId="{9174F812-72CE-4444-B5F4-3396437FF88F}" type="presParOf" srcId="{34392BE1-67ED-4D41-961A-F9BDC40A6009}" destId="{7894CB66-B008-4055-9176-983A2E4CFA4B}" srcOrd="0" destOrd="0" presId="urn:microsoft.com/office/officeart/2005/8/layout/process4"/>
    <dgm:cxn modelId="{AA1B534E-A1FD-4391-90D6-340275994B72}" type="presParOf" srcId="{34392BE1-67ED-4D41-961A-F9BDC40A6009}" destId="{22CE0BAE-069C-451D-A841-6D0B8F5DF0DE}" srcOrd="1" destOrd="0" presId="urn:microsoft.com/office/officeart/2005/8/layout/process4"/>
    <dgm:cxn modelId="{A5F099A8-98A2-4294-9D37-C76AE8B1F6EF}" type="presParOf" srcId="{34392BE1-67ED-4D41-961A-F9BDC40A6009}" destId="{49E1F902-E75C-49B5-BD88-FFD8F906982E}" srcOrd="2" destOrd="0" presId="urn:microsoft.com/office/officeart/2005/8/layout/process4"/>
    <dgm:cxn modelId="{C0CED3A9-F6F3-4026-8213-81B7B3EF6E40}" type="presParOf" srcId="{49E1F902-E75C-49B5-BD88-FFD8F906982E}" destId="{BE907391-7723-4AD6-8059-CC26064412CE}" srcOrd="0" destOrd="0" presId="urn:microsoft.com/office/officeart/2005/8/layout/process4"/>
    <dgm:cxn modelId="{1F5CF79B-436C-4DF5-B691-C60E2D31F5A0}" type="presParOf" srcId="{49E1F902-E75C-49B5-BD88-FFD8F906982E}" destId="{D85AB11E-6679-4E25-B0FF-B35EC9831698}" srcOrd="1" destOrd="0" presId="urn:microsoft.com/office/officeart/2005/8/layout/process4"/>
    <dgm:cxn modelId="{7E460137-0DAD-42DE-A0BC-2184B724BCA1}" type="presParOf" srcId="{8840C71D-49E5-4E68-AFE8-A816FB4523F1}" destId="{25DFF1AF-4559-41A8-A691-ACB6ED415CFA}" srcOrd="3" destOrd="0" presId="urn:microsoft.com/office/officeart/2005/8/layout/process4"/>
    <dgm:cxn modelId="{DD9427F2-D719-4851-BC12-9557978A7F04}" type="presParOf" srcId="{8840C71D-49E5-4E68-AFE8-A816FB4523F1}" destId="{47CD2205-A125-417D-BA95-65782FF72F42}" srcOrd="4" destOrd="0" presId="urn:microsoft.com/office/officeart/2005/8/layout/process4"/>
    <dgm:cxn modelId="{D6B66E18-7279-47C8-B436-9E0E20A3906E}" type="presParOf" srcId="{47CD2205-A125-417D-BA95-65782FF72F42}" destId="{F8425FB1-C203-47C3-AB4C-75BCCD28F584}" srcOrd="0" destOrd="0" presId="urn:microsoft.com/office/officeart/2005/8/layout/process4"/>
    <dgm:cxn modelId="{C4A48887-0ADB-44F5-8179-8F29E779B79B}" type="presParOf" srcId="{47CD2205-A125-417D-BA95-65782FF72F42}" destId="{257CF6A6-9A53-4787-AF9C-F6F28FEFFAC7}" srcOrd="1" destOrd="0" presId="urn:microsoft.com/office/officeart/2005/8/layout/process4"/>
    <dgm:cxn modelId="{69F33C57-3AC4-464E-A0F9-17827C8DBD83}" type="presParOf" srcId="{47CD2205-A125-417D-BA95-65782FF72F42}" destId="{65B622E5-152D-4414-A939-4C8FAF8A7138}" srcOrd="2" destOrd="0" presId="urn:microsoft.com/office/officeart/2005/8/layout/process4"/>
    <dgm:cxn modelId="{68B79C3B-62FF-4F88-A34F-519082E35D4C}" type="presParOf" srcId="{65B622E5-152D-4414-A939-4C8FAF8A7138}" destId="{1BFE4354-896A-4FCB-B15D-CD518101EAF4}" srcOrd="0" destOrd="0" presId="urn:microsoft.com/office/officeart/2005/8/layout/process4"/>
    <dgm:cxn modelId="{DD040CCA-F276-4EB0-9FB7-C062686A5811}" type="presParOf" srcId="{65B622E5-152D-4414-A939-4C8FAF8A7138}" destId="{582EBF8F-B083-4B20-A624-0F48C6AF4E9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3C744B-5061-4B8A-9ABF-B5A9FF135178}" type="doc">
      <dgm:prSet loTypeId="urn:microsoft.com/office/officeart/2005/8/layout/vList4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232CE321-BE10-4502-9EEE-F6F7D8D5CBA7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1" action="ppaction://hlinkfile"/>
            </a:rPr>
            <a:t>면접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29D92206-CADD-4593-A1DE-2B4F869A9A52}" type="parTrans" cxnId="{141D8525-220D-4D5C-B0AD-0A0F6EDE54F1}">
      <dgm:prSet/>
      <dgm:spPr/>
      <dgm:t>
        <a:bodyPr/>
        <a:lstStyle/>
        <a:p>
          <a:pPr latinLnBrk="1"/>
          <a:endParaRPr lang="ko-KR" altLang="en-US"/>
        </a:p>
      </dgm:t>
    </dgm:pt>
    <dgm:pt modelId="{7B540EA1-5F51-4070-9E61-B30D0ED893E5}" type="sibTrans" cxnId="{141D8525-220D-4D5C-B0AD-0A0F6EDE54F1}">
      <dgm:prSet/>
      <dgm:spPr/>
      <dgm:t>
        <a:bodyPr/>
        <a:lstStyle/>
        <a:p>
          <a:pPr latinLnBrk="1"/>
          <a:endParaRPr lang="ko-KR" altLang="en-US"/>
        </a:p>
      </dgm:t>
    </dgm:pt>
    <dgm:pt modelId="{666E53B9-F6B8-41C0-B59B-F30C2109EC9A}">
      <dgm:prSet phldrT="[텍스트]"/>
      <dgm:spPr/>
      <dgm:t>
        <a:bodyPr/>
        <a:lstStyle/>
        <a:p>
          <a:pPr latinLnBrk="1"/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MBC </a:t>
          </a:r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무한도전 </a:t>
          </a:r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PD </a:t>
          </a:r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입사 시험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2863162B-7553-4983-A684-6D6A24C0E41C}" type="parTrans" cxnId="{570DCFB2-92F4-45AB-A448-2C3B0B279972}">
      <dgm:prSet/>
      <dgm:spPr/>
      <dgm:t>
        <a:bodyPr/>
        <a:lstStyle/>
        <a:p>
          <a:pPr latinLnBrk="1"/>
          <a:endParaRPr lang="ko-KR" altLang="en-US"/>
        </a:p>
      </dgm:t>
    </dgm:pt>
    <dgm:pt modelId="{402AD773-5E0F-4865-977E-F954529555DD}" type="sibTrans" cxnId="{570DCFB2-92F4-45AB-A448-2C3B0B279972}">
      <dgm:prSet/>
      <dgm:spPr/>
      <dgm:t>
        <a:bodyPr/>
        <a:lstStyle/>
        <a:p>
          <a:pPr latinLnBrk="1"/>
          <a:endParaRPr lang="ko-KR" altLang="en-US"/>
        </a:p>
      </dgm:t>
    </dgm:pt>
    <dgm:pt modelId="{1DADAE7C-A40B-4003-9785-CB358D0B4FA8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2" action="ppaction://hlinkfile"/>
            </a:rPr>
            <a:t>건강한 생활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C8A8C8D6-7CC7-4505-8B72-21420855EB98}" type="parTrans" cxnId="{77A91F21-59A5-4355-98D6-E3367895E0D9}">
      <dgm:prSet/>
      <dgm:spPr/>
      <dgm:t>
        <a:bodyPr/>
        <a:lstStyle/>
        <a:p>
          <a:pPr latinLnBrk="1"/>
          <a:endParaRPr lang="ko-KR" altLang="en-US"/>
        </a:p>
      </dgm:t>
    </dgm:pt>
    <dgm:pt modelId="{58C15FCE-C24D-4C05-9A92-299B8A28F6FA}" type="sibTrans" cxnId="{77A91F21-59A5-4355-98D6-E3367895E0D9}">
      <dgm:prSet/>
      <dgm:spPr/>
      <dgm:t>
        <a:bodyPr/>
        <a:lstStyle/>
        <a:p>
          <a:pPr latinLnBrk="1"/>
          <a:endParaRPr lang="ko-KR" altLang="en-US"/>
        </a:p>
      </dgm:t>
    </dgm:pt>
    <dgm:pt modelId="{0772DDDA-B001-4351-B965-E61FCA4BD1F1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소아 당뇨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4BBCCF5F-2F13-4999-994E-104E706F8BA6}" type="parTrans" cxnId="{912C0779-E8C8-4594-9F8F-591FDC2F9B9F}">
      <dgm:prSet/>
      <dgm:spPr/>
      <dgm:t>
        <a:bodyPr/>
        <a:lstStyle/>
        <a:p>
          <a:pPr latinLnBrk="1"/>
          <a:endParaRPr lang="ko-KR" altLang="en-US"/>
        </a:p>
      </dgm:t>
    </dgm:pt>
    <dgm:pt modelId="{C67F609F-5B3C-4898-AEE9-4EA271511BFE}" type="sibTrans" cxnId="{912C0779-E8C8-4594-9F8F-591FDC2F9B9F}">
      <dgm:prSet/>
      <dgm:spPr/>
      <dgm:t>
        <a:bodyPr/>
        <a:lstStyle/>
        <a:p>
          <a:pPr latinLnBrk="1"/>
          <a:endParaRPr lang="ko-KR" altLang="en-US"/>
        </a:p>
      </dgm:t>
    </dgm:pt>
    <dgm:pt modelId="{F5839E9A-8BD4-4114-B1AB-70554DADC714}">
      <dgm:prSet phldrT="[텍스트]"/>
      <dgm:spPr/>
      <dgm:t>
        <a:bodyPr/>
        <a:lstStyle/>
        <a:p>
          <a:pPr latinLnBrk="1"/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‘</a:t>
          </a:r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초록</a:t>
          </a:r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’</a:t>
          </a:r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이 뭐길래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3B5AC369-5DAF-428D-A3F8-A40BBCAE8D5C}" type="parTrans" cxnId="{99FDB83D-2370-4F27-A628-8191866C4A6A}">
      <dgm:prSet/>
      <dgm:spPr/>
      <dgm:t>
        <a:bodyPr/>
        <a:lstStyle/>
        <a:p>
          <a:pPr latinLnBrk="1"/>
          <a:endParaRPr lang="ko-KR" altLang="en-US"/>
        </a:p>
      </dgm:t>
    </dgm:pt>
    <dgm:pt modelId="{F1D1891F-ED5B-4C94-A562-B13D296762E9}" type="sibTrans" cxnId="{99FDB83D-2370-4F27-A628-8191866C4A6A}">
      <dgm:prSet/>
      <dgm:spPr/>
      <dgm:t>
        <a:bodyPr/>
        <a:lstStyle/>
        <a:p>
          <a:pPr latinLnBrk="1"/>
          <a:endParaRPr lang="ko-KR" altLang="en-US"/>
        </a:p>
      </dgm:t>
    </dgm:pt>
    <dgm:pt modelId="{56FF9E12-F33D-4B96-9C0B-9FFBB54B8007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스포츠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4824EE76-F628-4D37-BE04-45D5D9588852}" type="parTrans" cxnId="{244AD1DC-7FBE-45E6-BEBB-C515DB44433F}">
      <dgm:prSet/>
      <dgm:spPr/>
      <dgm:t>
        <a:bodyPr/>
        <a:lstStyle/>
        <a:p>
          <a:pPr latinLnBrk="1"/>
          <a:endParaRPr lang="ko-KR" altLang="en-US"/>
        </a:p>
      </dgm:t>
    </dgm:pt>
    <dgm:pt modelId="{992BDDC0-CAD8-4C3D-AC23-9A34887013B3}" type="sibTrans" cxnId="{244AD1DC-7FBE-45E6-BEBB-C515DB44433F}">
      <dgm:prSet/>
      <dgm:spPr/>
      <dgm:t>
        <a:bodyPr/>
        <a:lstStyle/>
        <a:p>
          <a:pPr latinLnBrk="1"/>
          <a:endParaRPr lang="ko-KR" altLang="en-US"/>
        </a:p>
      </dgm:t>
    </dgm:pt>
    <dgm:pt modelId="{B0F69678-E8D8-45BD-8974-008CEA709FC0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스포츠 경기 하이라이트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F5A1A42D-28BD-4975-A7D7-43BCA20FE282}" type="parTrans" cxnId="{7AC514CF-78DF-42DE-B735-496F11C560A0}">
      <dgm:prSet/>
      <dgm:spPr/>
      <dgm:t>
        <a:bodyPr/>
        <a:lstStyle/>
        <a:p>
          <a:pPr latinLnBrk="1"/>
          <a:endParaRPr lang="ko-KR" altLang="en-US"/>
        </a:p>
      </dgm:t>
    </dgm:pt>
    <dgm:pt modelId="{283D5246-34D7-4F35-BC40-98195E8CC8FB}" type="sibTrans" cxnId="{7AC514CF-78DF-42DE-B735-496F11C560A0}">
      <dgm:prSet/>
      <dgm:spPr/>
      <dgm:t>
        <a:bodyPr/>
        <a:lstStyle/>
        <a:p>
          <a:pPr latinLnBrk="1"/>
          <a:endParaRPr lang="ko-KR" altLang="en-US"/>
        </a:p>
      </dgm:t>
    </dgm:pt>
    <dgm:pt modelId="{A7C59AF0-A212-4EDD-ACCD-AA2EA0897A71}">
      <dgm:prSet phldrT="[텍스트]"/>
      <dgm:spPr/>
      <dgm:t>
        <a:bodyPr/>
        <a:lstStyle/>
        <a:p>
          <a:pPr latinLnBrk="1"/>
          <a:r>
            <a:rPr lang="ko-KR" altLang="en-US" dirty="0" err="1" smtClean="0">
              <a:latin typeface="08서울남산체 L" pitchFamily="18" charset="-127"/>
              <a:ea typeface="08서울남산체 L" pitchFamily="18" charset="-127"/>
            </a:rPr>
            <a:t>스펙</a:t>
          </a:r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 열풍이 뭐길래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D7B95C17-31E0-43AC-A509-F9ECC8406A63}" type="parTrans" cxnId="{13B67AA4-12A7-42B2-958B-40030DBC97D3}">
      <dgm:prSet/>
      <dgm:spPr/>
    </dgm:pt>
    <dgm:pt modelId="{E66C9345-7A8E-4722-89B9-ACAE179B0464}" type="sibTrans" cxnId="{13B67AA4-12A7-42B2-958B-40030DBC97D3}">
      <dgm:prSet/>
      <dgm:spPr/>
    </dgm:pt>
    <dgm:pt modelId="{96D5C16D-8674-4F67-9173-F9726AFAAB35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L" pitchFamily="18" charset="-127"/>
              <a:ea typeface="08서울남산체 L" pitchFamily="18" charset="-127"/>
            </a:rPr>
            <a:t>운동 종목 소개</a:t>
          </a:r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dirty="0" err="1" smtClean="0">
              <a:latin typeface="08서울남산체 L" pitchFamily="18" charset="-127"/>
              <a:ea typeface="08서울남산체 L" pitchFamily="18" charset="-127"/>
            </a:rPr>
            <a:t>핫요가</a:t>
          </a:r>
          <a:r>
            <a:rPr lang="en-US" altLang="ko-KR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dirty="0">
            <a:latin typeface="08서울남산체 L" pitchFamily="18" charset="-127"/>
            <a:ea typeface="08서울남산체 L" pitchFamily="18" charset="-127"/>
          </a:endParaRPr>
        </a:p>
      </dgm:t>
    </dgm:pt>
    <dgm:pt modelId="{A7C92EE2-778E-4F08-8AE1-69980E7AA7C9}" type="parTrans" cxnId="{11F2F5FF-E734-40C1-AB26-A054E076DA0E}">
      <dgm:prSet/>
      <dgm:spPr/>
    </dgm:pt>
    <dgm:pt modelId="{95726786-7162-4C33-A9D4-505D36E5D584}" type="sibTrans" cxnId="{11F2F5FF-E734-40C1-AB26-A054E076DA0E}">
      <dgm:prSet/>
      <dgm:spPr/>
    </dgm:pt>
    <dgm:pt modelId="{AC119B1A-D4C2-4A8A-9C73-E3A91ACC1E4B}" type="pres">
      <dgm:prSet presAssocID="{D43C744B-5061-4B8A-9ABF-B5A9FF13517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BDAA66-63AA-4247-AEDF-C09C43932D8E}" type="pres">
      <dgm:prSet presAssocID="{232CE321-BE10-4502-9EEE-F6F7D8D5CBA7}" presName="comp" presStyleCnt="0"/>
      <dgm:spPr/>
    </dgm:pt>
    <dgm:pt modelId="{FF987260-2D1A-42D3-B3C0-BFF4929A2B15}" type="pres">
      <dgm:prSet presAssocID="{232CE321-BE10-4502-9EEE-F6F7D8D5CBA7}" presName="box" presStyleLbl="node1" presStyleIdx="0" presStyleCnt="3" custLinFactNeighborX="-793" custLinFactNeighborY="1242"/>
      <dgm:spPr/>
      <dgm:t>
        <a:bodyPr/>
        <a:lstStyle/>
        <a:p>
          <a:pPr latinLnBrk="1"/>
          <a:endParaRPr lang="ko-KR" altLang="en-US"/>
        </a:p>
      </dgm:t>
    </dgm:pt>
    <dgm:pt modelId="{FE0B8F83-8E5B-4212-B18C-96E3B41AF174}" type="pres">
      <dgm:prSet presAssocID="{232CE321-BE10-4502-9EEE-F6F7D8D5CBA7}" presName="img" presStyleLbl="fgImgPlace1" presStyleIdx="0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EF814D08-048A-4C2C-9301-D1D484235072}" type="pres">
      <dgm:prSet presAssocID="{232CE321-BE10-4502-9EEE-F6F7D8D5CBA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2E1CFE-106D-4603-BC36-F2C0858C0423}" type="pres">
      <dgm:prSet presAssocID="{7B540EA1-5F51-4070-9E61-B30D0ED893E5}" presName="spacer" presStyleCnt="0"/>
      <dgm:spPr/>
    </dgm:pt>
    <dgm:pt modelId="{2BAAA28F-E6A5-4700-B493-D7350C2DD770}" type="pres">
      <dgm:prSet presAssocID="{1DADAE7C-A40B-4003-9785-CB358D0B4FA8}" presName="comp" presStyleCnt="0"/>
      <dgm:spPr/>
    </dgm:pt>
    <dgm:pt modelId="{F187B561-9585-4EE2-ADB8-CD98DBA4AB3C}" type="pres">
      <dgm:prSet presAssocID="{1DADAE7C-A40B-4003-9785-CB358D0B4FA8}" presName="box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C65CB984-E47E-4C36-B2E8-4E02F4B1536D}" type="pres">
      <dgm:prSet presAssocID="{1DADAE7C-A40B-4003-9785-CB358D0B4FA8}" presName="img" presStyleLbl="fgImgPlace1" presStyleIdx="1" presStyleCnt="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CCC8C648-3193-440A-99D3-072247876700}" type="pres">
      <dgm:prSet presAssocID="{1DADAE7C-A40B-4003-9785-CB358D0B4FA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A21391-1911-4F8E-B8B0-D4E015EA3652}" type="pres">
      <dgm:prSet presAssocID="{58C15FCE-C24D-4C05-9A92-299B8A28F6FA}" presName="spacer" presStyleCnt="0"/>
      <dgm:spPr/>
    </dgm:pt>
    <dgm:pt modelId="{E5D67756-BA01-4365-A270-C5A321476467}" type="pres">
      <dgm:prSet presAssocID="{56FF9E12-F33D-4B96-9C0B-9FFBB54B8007}" presName="comp" presStyleCnt="0"/>
      <dgm:spPr/>
    </dgm:pt>
    <dgm:pt modelId="{3CB3F20A-92E8-48C8-B0D6-42A8A668DAFF}" type="pres">
      <dgm:prSet presAssocID="{56FF9E12-F33D-4B96-9C0B-9FFBB54B8007}" presName="box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311998B6-0CA9-41A9-885F-0F7B46DE5F7E}" type="pres">
      <dgm:prSet presAssocID="{56FF9E12-F33D-4B96-9C0B-9FFBB54B8007}" presName="img" presStyleLbl="fgImgPlace1" presStyleIdx="2" presStyleCnt="3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29D1DBF8-67DC-4314-85CA-F9B1A0FAC2B3}" type="pres">
      <dgm:prSet presAssocID="{56FF9E12-F33D-4B96-9C0B-9FFBB54B800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7A91F21-59A5-4355-98D6-E3367895E0D9}" srcId="{D43C744B-5061-4B8A-9ABF-B5A9FF135178}" destId="{1DADAE7C-A40B-4003-9785-CB358D0B4FA8}" srcOrd="1" destOrd="0" parTransId="{C8A8C8D6-7CC7-4505-8B72-21420855EB98}" sibTransId="{58C15FCE-C24D-4C05-9A92-299B8A28F6FA}"/>
    <dgm:cxn modelId="{D60BB114-80F3-4D71-8D12-F16E77FBC0D5}" type="presOf" srcId="{B0F69678-E8D8-45BD-8974-008CEA709FC0}" destId="{29D1DBF8-67DC-4314-85CA-F9B1A0FAC2B3}" srcOrd="1" destOrd="1" presId="urn:microsoft.com/office/officeart/2005/8/layout/vList4"/>
    <dgm:cxn modelId="{7AC514CF-78DF-42DE-B735-496F11C560A0}" srcId="{56FF9E12-F33D-4B96-9C0B-9FFBB54B8007}" destId="{B0F69678-E8D8-45BD-8974-008CEA709FC0}" srcOrd="0" destOrd="0" parTransId="{F5A1A42D-28BD-4975-A7D7-43BCA20FE282}" sibTransId="{283D5246-34D7-4F35-BC40-98195E8CC8FB}"/>
    <dgm:cxn modelId="{9836FDDA-2C0D-4515-AF64-EAB0629E1B32}" type="presOf" srcId="{56FF9E12-F33D-4B96-9C0B-9FFBB54B8007}" destId="{3CB3F20A-92E8-48C8-B0D6-42A8A668DAFF}" srcOrd="0" destOrd="0" presId="urn:microsoft.com/office/officeart/2005/8/layout/vList4"/>
    <dgm:cxn modelId="{7CFE248A-5241-432A-968B-336A4AA166AD}" type="presOf" srcId="{A7C59AF0-A212-4EDD-ACCD-AA2EA0897A71}" destId="{EF814D08-048A-4C2C-9301-D1D484235072}" srcOrd="1" destOrd="2" presId="urn:microsoft.com/office/officeart/2005/8/layout/vList4"/>
    <dgm:cxn modelId="{13B67AA4-12A7-42B2-958B-40030DBC97D3}" srcId="{232CE321-BE10-4502-9EEE-F6F7D8D5CBA7}" destId="{A7C59AF0-A212-4EDD-ACCD-AA2EA0897A71}" srcOrd="1" destOrd="0" parTransId="{D7B95C17-31E0-43AC-A509-F9ECC8406A63}" sibTransId="{E66C9345-7A8E-4722-89B9-ACAE179B0464}"/>
    <dgm:cxn modelId="{D3307E51-E0B9-48A1-B77A-76452FF0A6B4}" type="presOf" srcId="{F5839E9A-8BD4-4114-B1AB-70554DADC714}" destId="{CCC8C648-3193-440A-99D3-072247876700}" srcOrd="1" destOrd="2" presId="urn:microsoft.com/office/officeart/2005/8/layout/vList4"/>
    <dgm:cxn modelId="{99FDB83D-2370-4F27-A628-8191866C4A6A}" srcId="{1DADAE7C-A40B-4003-9785-CB358D0B4FA8}" destId="{F5839E9A-8BD4-4114-B1AB-70554DADC714}" srcOrd="1" destOrd="0" parTransId="{3B5AC369-5DAF-428D-A3F8-A40BBCAE8D5C}" sibTransId="{F1D1891F-ED5B-4C94-A562-B13D296762E9}"/>
    <dgm:cxn modelId="{76EE375D-C67A-4FF2-A7C0-180A795601D7}" type="presOf" srcId="{96D5C16D-8674-4F67-9173-F9726AFAAB35}" destId="{29D1DBF8-67DC-4314-85CA-F9B1A0FAC2B3}" srcOrd="1" destOrd="2" presId="urn:microsoft.com/office/officeart/2005/8/layout/vList4"/>
    <dgm:cxn modelId="{D48BFE19-DBAF-43A7-9576-45C1A7909BEA}" type="presOf" srcId="{1DADAE7C-A40B-4003-9785-CB358D0B4FA8}" destId="{F187B561-9585-4EE2-ADB8-CD98DBA4AB3C}" srcOrd="0" destOrd="0" presId="urn:microsoft.com/office/officeart/2005/8/layout/vList4"/>
    <dgm:cxn modelId="{5D3AD995-079F-4B59-ABE8-04A13EAA262F}" type="presOf" srcId="{B0F69678-E8D8-45BD-8974-008CEA709FC0}" destId="{3CB3F20A-92E8-48C8-B0D6-42A8A668DAFF}" srcOrd="0" destOrd="1" presId="urn:microsoft.com/office/officeart/2005/8/layout/vList4"/>
    <dgm:cxn modelId="{9B702850-BC11-4714-89EA-8E27D9DABF0A}" type="presOf" srcId="{F5839E9A-8BD4-4114-B1AB-70554DADC714}" destId="{F187B561-9585-4EE2-ADB8-CD98DBA4AB3C}" srcOrd="0" destOrd="2" presId="urn:microsoft.com/office/officeart/2005/8/layout/vList4"/>
    <dgm:cxn modelId="{31DC8414-4CCB-4F26-92A4-46960A785194}" type="presOf" srcId="{96D5C16D-8674-4F67-9173-F9726AFAAB35}" destId="{3CB3F20A-92E8-48C8-B0D6-42A8A668DAFF}" srcOrd="0" destOrd="2" presId="urn:microsoft.com/office/officeart/2005/8/layout/vList4"/>
    <dgm:cxn modelId="{C6578BF8-586A-4E1A-8532-17D1F34888A2}" type="presOf" srcId="{232CE321-BE10-4502-9EEE-F6F7D8D5CBA7}" destId="{FF987260-2D1A-42D3-B3C0-BFF4929A2B15}" srcOrd="0" destOrd="0" presId="urn:microsoft.com/office/officeart/2005/8/layout/vList4"/>
    <dgm:cxn modelId="{0FA222FC-F605-42BA-8BB6-5117D96907C7}" type="presOf" srcId="{A7C59AF0-A212-4EDD-ACCD-AA2EA0897A71}" destId="{FF987260-2D1A-42D3-B3C0-BFF4929A2B15}" srcOrd="0" destOrd="2" presId="urn:microsoft.com/office/officeart/2005/8/layout/vList4"/>
    <dgm:cxn modelId="{1CC10AB3-E6E9-4D30-94BD-1DD4936FA6F0}" type="presOf" srcId="{0772DDDA-B001-4351-B965-E61FCA4BD1F1}" destId="{CCC8C648-3193-440A-99D3-072247876700}" srcOrd="1" destOrd="1" presId="urn:microsoft.com/office/officeart/2005/8/layout/vList4"/>
    <dgm:cxn modelId="{570DCFB2-92F4-45AB-A448-2C3B0B279972}" srcId="{232CE321-BE10-4502-9EEE-F6F7D8D5CBA7}" destId="{666E53B9-F6B8-41C0-B59B-F30C2109EC9A}" srcOrd="0" destOrd="0" parTransId="{2863162B-7553-4983-A684-6D6A24C0E41C}" sibTransId="{402AD773-5E0F-4865-977E-F954529555DD}"/>
    <dgm:cxn modelId="{8553F22F-8502-4EC5-9270-64EEAB1BECDE}" type="presOf" srcId="{666E53B9-F6B8-41C0-B59B-F30C2109EC9A}" destId="{EF814D08-048A-4C2C-9301-D1D484235072}" srcOrd="1" destOrd="1" presId="urn:microsoft.com/office/officeart/2005/8/layout/vList4"/>
    <dgm:cxn modelId="{C5636593-CAD7-400C-9DB7-2696C35B3E1A}" type="presOf" srcId="{56FF9E12-F33D-4B96-9C0B-9FFBB54B8007}" destId="{29D1DBF8-67DC-4314-85CA-F9B1A0FAC2B3}" srcOrd="1" destOrd="0" presId="urn:microsoft.com/office/officeart/2005/8/layout/vList4"/>
    <dgm:cxn modelId="{912C0779-E8C8-4594-9F8F-591FDC2F9B9F}" srcId="{1DADAE7C-A40B-4003-9785-CB358D0B4FA8}" destId="{0772DDDA-B001-4351-B965-E61FCA4BD1F1}" srcOrd="0" destOrd="0" parTransId="{4BBCCF5F-2F13-4999-994E-104E706F8BA6}" sibTransId="{C67F609F-5B3C-4898-AEE9-4EA271511BFE}"/>
    <dgm:cxn modelId="{8311AD22-AE4E-438B-B624-2BEB9510BC1C}" type="presOf" srcId="{232CE321-BE10-4502-9EEE-F6F7D8D5CBA7}" destId="{EF814D08-048A-4C2C-9301-D1D484235072}" srcOrd="1" destOrd="0" presId="urn:microsoft.com/office/officeart/2005/8/layout/vList4"/>
    <dgm:cxn modelId="{3DC7A9FF-36C8-48F2-AEB3-17C41133D41F}" type="presOf" srcId="{D43C744B-5061-4B8A-9ABF-B5A9FF135178}" destId="{AC119B1A-D4C2-4A8A-9C73-E3A91ACC1E4B}" srcOrd="0" destOrd="0" presId="urn:microsoft.com/office/officeart/2005/8/layout/vList4"/>
    <dgm:cxn modelId="{72F69C84-9345-4D53-AF48-F81907C037BC}" type="presOf" srcId="{666E53B9-F6B8-41C0-B59B-F30C2109EC9A}" destId="{FF987260-2D1A-42D3-B3C0-BFF4929A2B15}" srcOrd="0" destOrd="1" presId="urn:microsoft.com/office/officeart/2005/8/layout/vList4"/>
    <dgm:cxn modelId="{11F2F5FF-E734-40C1-AB26-A054E076DA0E}" srcId="{56FF9E12-F33D-4B96-9C0B-9FFBB54B8007}" destId="{96D5C16D-8674-4F67-9173-F9726AFAAB35}" srcOrd="1" destOrd="0" parTransId="{A7C92EE2-778E-4F08-8AE1-69980E7AA7C9}" sibTransId="{95726786-7162-4C33-A9D4-505D36E5D584}"/>
    <dgm:cxn modelId="{31578BBE-7DAF-4AE9-9D7E-0A6685C72EF1}" type="presOf" srcId="{0772DDDA-B001-4351-B965-E61FCA4BD1F1}" destId="{F187B561-9585-4EE2-ADB8-CD98DBA4AB3C}" srcOrd="0" destOrd="1" presId="urn:microsoft.com/office/officeart/2005/8/layout/vList4"/>
    <dgm:cxn modelId="{244AD1DC-7FBE-45E6-BEBB-C515DB44433F}" srcId="{D43C744B-5061-4B8A-9ABF-B5A9FF135178}" destId="{56FF9E12-F33D-4B96-9C0B-9FFBB54B8007}" srcOrd="2" destOrd="0" parTransId="{4824EE76-F628-4D37-BE04-45D5D9588852}" sibTransId="{992BDDC0-CAD8-4C3D-AC23-9A34887013B3}"/>
    <dgm:cxn modelId="{141D8525-220D-4D5C-B0AD-0A0F6EDE54F1}" srcId="{D43C744B-5061-4B8A-9ABF-B5A9FF135178}" destId="{232CE321-BE10-4502-9EEE-F6F7D8D5CBA7}" srcOrd="0" destOrd="0" parTransId="{29D92206-CADD-4593-A1DE-2B4F869A9A52}" sibTransId="{7B540EA1-5F51-4070-9E61-B30D0ED893E5}"/>
    <dgm:cxn modelId="{72F16717-24EF-410F-9A34-527413811AED}" type="presOf" srcId="{1DADAE7C-A40B-4003-9785-CB358D0B4FA8}" destId="{CCC8C648-3193-440A-99D3-072247876700}" srcOrd="1" destOrd="0" presId="urn:microsoft.com/office/officeart/2005/8/layout/vList4"/>
    <dgm:cxn modelId="{C2E0276C-7B65-4F9E-B5C7-048E6C497B45}" type="presParOf" srcId="{AC119B1A-D4C2-4A8A-9C73-E3A91ACC1E4B}" destId="{48BDAA66-63AA-4247-AEDF-C09C43932D8E}" srcOrd="0" destOrd="0" presId="urn:microsoft.com/office/officeart/2005/8/layout/vList4"/>
    <dgm:cxn modelId="{3AC9A029-7F0D-4726-A3FB-4EFC9FC0ED1F}" type="presParOf" srcId="{48BDAA66-63AA-4247-AEDF-C09C43932D8E}" destId="{FF987260-2D1A-42D3-B3C0-BFF4929A2B15}" srcOrd="0" destOrd="0" presId="urn:microsoft.com/office/officeart/2005/8/layout/vList4"/>
    <dgm:cxn modelId="{B8DF6C08-BF2C-42DF-8230-40DF718F663D}" type="presParOf" srcId="{48BDAA66-63AA-4247-AEDF-C09C43932D8E}" destId="{FE0B8F83-8E5B-4212-B18C-96E3B41AF174}" srcOrd="1" destOrd="0" presId="urn:microsoft.com/office/officeart/2005/8/layout/vList4"/>
    <dgm:cxn modelId="{5CB18838-7CC0-40A1-BF85-E447AE22E0B3}" type="presParOf" srcId="{48BDAA66-63AA-4247-AEDF-C09C43932D8E}" destId="{EF814D08-048A-4C2C-9301-D1D484235072}" srcOrd="2" destOrd="0" presId="urn:microsoft.com/office/officeart/2005/8/layout/vList4"/>
    <dgm:cxn modelId="{B3CD6743-9EB9-49FD-ACAE-2EFEA4A40E5E}" type="presParOf" srcId="{AC119B1A-D4C2-4A8A-9C73-E3A91ACC1E4B}" destId="{FF2E1CFE-106D-4603-BC36-F2C0858C0423}" srcOrd="1" destOrd="0" presId="urn:microsoft.com/office/officeart/2005/8/layout/vList4"/>
    <dgm:cxn modelId="{54833C21-4C1A-413D-A2BE-353F87C16AA0}" type="presParOf" srcId="{AC119B1A-D4C2-4A8A-9C73-E3A91ACC1E4B}" destId="{2BAAA28F-E6A5-4700-B493-D7350C2DD770}" srcOrd="2" destOrd="0" presId="urn:microsoft.com/office/officeart/2005/8/layout/vList4"/>
    <dgm:cxn modelId="{492D29C6-FD9A-489D-9956-A40715013C73}" type="presParOf" srcId="{2BAAA28F-E6A5-4700-B493-D7350C2DD770}" destId="{F187B561-9585-4EE2-ADB8-CD98DBA4AB3C}" srcOrd="0" destOrd="0" presId="urn:microsoft.com/office/officeart/2005/8/layout/vList4"/>
    <dgm:cxn modelId="{2B1B2CDE-E096-44A3-A1B0-32EDC27C0F1E}" type="presParOf" srcId="{2BAAA28F-E6A5-4700-B493-D7350C2DD770}" destId="{C65CB984-E47E-4C36-B2E8-4E02F4B1536D}" srcOrd="1" destOrd="0" presId="urn:microsoft.com/office/officeart/2005/8/layout/vList4"/>
    <dgm:cxn modelId="{0FD25332-CC71-4B06-8C8A-758E1010FDFA}" type="presParOf" srcId="{2BAAA28F-E6A5-4700-B493-D7350C2DD770}" destId="{CCC8C648-3193-440A-99D3-072247876700}" srcOrd="2" destOrd="0" presId="urn:microsoft.com/office/officeart/2005/8/layout/vList4"/>
    <dgm:cxn modelId="{638813A9-26B2-4FBC-ADFC-6CF77BEB4A75}" type="presParOf" srcId="{AC119B1A-D4C2-4A8A-9C73-E3A91ACC1E4B}" destId="{ACA21391-1911-4F8E-B8B0-D4E015EA3652}" srcOrd="3" destOrd="0" presId="urn:microsoft.com/office/officeart/2005/8/layout/vList4"/>
    <dgm:cxn modelId="{D0573EBD-F844-4F49-8512-74219A9F1EDF}" type="presParOf" srcId="{AC119B1A-D4C2-4A8A-9C73-E3A91ACC1E4B}" destId="{E5D67756-BA01-4365-A270-C5A321476467}" srcOrd="4" destOrd="0" presId="urn:microsoft.com/office/officeart/2005/8/layout/vList4"/>
    <dgm:cxn modelId="{B295FDAA-F53B-4899-A76D-B32C8386F6F0}" type="presParOf" srcId="{E5D67756-BA01-4365-A270-C5A321476467}" destId="{3CB3F20A-92E8-48C8-B0D6-42A8A668DAFF}" srcOrd="0" destOrd="0" presId="urn:microsoft.com/office/officeart/2005/8/layout/vList4"/>
    <dgm:cxn modelId="{D319F246-22B9-40B6-B698-DCA254320B95}" type="presParOf" srcId="{E5D67756-BA01-4365-A270-C5A321476467}" destId="{311998B6-0CA9-41A9-885F-0F7B46DE5F7E}" srcOrd="1" destOrd="0" presId="urn:microsoft.com/office/officeart/2005/8/layout/vList4"/>
    <dgm:cxn modelId="{4F70E26B-DB73-4BC3-A63E-063070B10C5A}" type="presParOf" srcId="{E5D67756-BA01-4365-A270-C5A321476467}" destId="{29D1DBF8-67DC-4314-85CA-F9B1A0FAC2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3C744B-5061-4B8A-9ABF-B5A9FF135178}" type="doc">
      <dgm:prSet loTypeId="urn:microsoft.com/office/officeart/2005/8/layout/vList4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232CE321-BE10-4502-9EEE-F6F7D8D5CBA7}">
      <dgm:prSet phldrT="[텍스트]" custT="1"/>
      <dgm:spPr/>
      <dgm:t>
        <a:bodyPr/>
        <a:lstStyle/>
        <a:p>
          <a:pPr latinLnBrk="1"/>
          <a:r>
            <a:rPr lang="ko-KR" altLang="en-US" sz="21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1" action="ppaction://hlinkfile"/>
            </a:rPr>
            <a:t>생활 속 과학</a:t>
          </a:r>
          <a:endParaRPr lang="ko-KR" altLang="en-US" sz="2100" dirty="0">
            <a:latin typeface="08서울남산체 EB" pitchFamily="18" charset="-127"/>
            <a:ea typeface="08서울남산체 EB" pitchFamily="18" charset="-127"/>
          </a:endParaRPr>
        </a:p>
      </dgm:t>
    </dgm:pt>
    <dgm:pt modelId="{29D92206-CADD-4593-A1DE-2B4F869A9A52}" type="parTrans" cxnId="{141D8525-220D-4D5C-B0AD-0A0F6EDE54F1}">
      <dgm:prSet/>
      <dgm:spPr/>
      <dgm:t>
        <a:bodyPr/>
        <a:lstStyle/>
        <a:p>
          <a:pPr latinLnBrk="1"/>
          <a:endParaRPr lang="ko-KR" altLang="en-US"/>
        </a:p>
      </dgm:t>
    </dgm:pt>
    <dgm:pt modelId="{7B540EA1-5F51-4070-9E61-B30D0ED893E5}" type="sibTrans" cxnId="{141D8525-220D-4D5C-B0AD-0A0F6EDE54F1}">
      <dgm:prSet/>
      <dgm:spPr/>
      <dgm:t>
        <a:bodyPr/>
        <a:lstStyle/>
        <a:p>
          <a:pPr latinLnBrk="1"/>
          <a:endParaRPr lang="ko-KR" altLang="en-US"/>
        </a:p>
      </dgm:t>
    </dgm:pt>
    <dgm:pt modelId="{666E53B9-F6B8-41C0-B59B-F30C2109EC9A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식물</a:t>
          </a:r>
          <a:r>
            <a:rPr lang="en-US" altLang="ko-KR" sz="16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도시의 환경을 살린다</a:t>
          </a:r>
          <a:endParaRPr lang="ko-KR" altLang="en-US" sz="1600" dirty="0">
            <a:latin typeface="08서울남산체 L" pitchFamily="18" charset="-127"/>
            <a:ea typeface="08서울남산체 L" pitchFamily="18" charset="-127"/>
          </a:endParaRPr>
        </a:p>
      </dgm:t>
    </dgm:pt>
    <dgm:pt modelId="{2863162B-7553-4983-A684-6D6A24C0E41C}" type="parTrans" cxnId="{570DCFB2-92F4-45AB-A448-2C3B0B279972}">
      <dgm:prSet/>
      <dgm:spPr/>
      <dgm:t>
        <a:bodyPr/>
        <a:lstStyle/>
        <a:p>
          <a:pPr latinLnBrk="1"/>
          <a:endParaRPr lang="ko-KR" altLang="en-US"/>
        </a:p>
      </dgm:t>
    </dgm:pt>
    <dgm:pt modelId="{402AD773-5E0F-4865-977E-F954529555DD}" type="sibTrans" cxnId="{570DCFB2-92F4-45AB-A448-2C3B0B279972}">
      <dgm:prSet/>
      <dgm:spPr/>
      <dgm:t>
        <a:bodyPr/>
        <a:lstStyle/>
        <a:p>
          <a:pPr latinLnBrk="1"/>
          <a:endParaRPr lang="ko-KR" altLang="en-US"/>
        </a:p>
      </dgm:t>
    </dgm:pt>
    <dgm:pt modelId="{1DADAE7C-A40B-4003-9785-CB358D0B4FA8}">
      <dgm:prSet phldrT="[텍스트]" custT="1"/>
      <dgm:spPr/>
      <dgm:t>
        <a:bodyPr/>
        <a:lstStyle/>
        <a:p>
          <a:pPr latinLnBrk="1"/>
          <a:r>
            <a:rPr lang="ko-KR" altLang="en-US" sz="21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2" action="ppaction://hlinkfile"/>
            </a:rPr>
            <a:t>도시와 사람</a:t>
          </a:r>
          <a:endParaRPr lang="ko-KR" altLang="en-US" sz="2100" dirty="0">
            <a:latin typeface="08서울남산체 EB" pitchFamily="18" charset="-127"/>
            <a:ea typeface="08서울남산체 EB" pitchFamily="18" charset="-127"/>
          </a:endParaRPr>
        </a:p>
      </dgm:t>
    </dgm:pt>
    <dgm:pt modelId="{C8A8C8D6-7CC7-4505-8B72-21420855EB98}" type="parTrans" cxnId="{77A91F21-59A5-4355-98D6-E3367895E0D9}">
      <dgm:prSet/>
      <dgm:spPr/>
      <dgm:t>
        <a:bodyPr/>
        <a:lstStyle/>
        <a:p>
          <a:pPr latinLnBrk="1"/>
          <a:endParaRPr lang="ko-KR" altLang="en-US"/>
        </a:p>
      </dgm:t>
    </dgm:pt>
    <dgm:pt modelId="{58C15FCE-C24D-4C05-9A92-299B8A28F6FA}" type="sibTrans" cxnId="{77A91F21-59A5-4355-98D6-E3367895E0D9}">
      <dgm:prSet/>
      <dgm:spPr/>
      <dgm:t>
        <a:bodyPr/>
        <a:lstStyle/>
        <a:p>
          <a:pPr latinLnBrk="1"/>
          <a:endParaRPr lang="ko-KR" altLang="en-US"/>
        </a:p>
      </dgm:t>
    </dgm:pt>
    <dgm:pt modelId="{56FF9E12-F33D-4B96-9C0B-9FFBB54B8007}">
      <dgm:prSet phldrT="[텍스트]" custT="1"/>
      <dgm:spPr/>
      <dgm:t>
        <a:bodyPr/>
        <a:lstStyle/>
        <a:p>
          <a:pPr latinLnBrk="1"/>
          <a:r>
            <a:rPr lang="ko-KR" altLang="en-US" sz="21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3" action="ppaction://hlinkfile"/>
            </a:rPr>
            <a:t>문학</a:t>
          </a:r>
          <a:endParaRPr lang="ko-KR" altLang="en-US" sz="2100" dirty="0">
            <a:latin typeface="08서울남산체 EB" pitchFamily="18" charset="-127"/>
            <a:ea typeface="08서울남산체 EB" pitchFamily="18" charset="-127"/>
          </a:endParaRPr>
        </a:p>
      </dgm:t>
    </dgm:pt>
    <dgm:pt modelId="{4824EE76-F628-4D37-BE04-45D5D9588852}" type="parTrans" cxnId="{244AD1DC-7FBE-45E6-BEBB-C515DB44433F}">
      <dgm:prSet/>
      <dgm:spPr/>
      <dgm:t>
        <a:bodyPr/>
        <a:lstStyle/>
        <a:p>
          <a:pPr latinLnBrk="1"/>
          <a:endParaRPr lang="ko-KR" altLang="en-US"/>
        </a:p>
      </dgm:t>
    </dgm:pt>
    <dgm:pt modelId="{992BDDC0-CAD8-4C3D-AC23-9A34887013B3}" type="sibTrans" cxnId="{244AD1DC-7FBE-45E6-BEBB-C515DB44433F}">
      <dgm:prSet/>
      <dgm:spPr/>
      <dgm:t>
        <a:bodyPr/>
        <a:lstStyle/>
        <a:p>
          <a:pPr latinLnBrk="1"/>
          <a:endParaRPr lang="ko-KR" altLang="en-US"/>
        </a:p>
      </dgm:t>
    </dgm:pt>
    <dgm:pt modelId="{B0F69678-E8D8-45BD-8974-008CEA709FC0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김춘수 시 </a:t>
          </a:r>
          <a:r>
            <a:rPr lang="en-US" altLang="ko-KR" sz="1600" dirty="0" smtClean="0">
              <a:latin typeface="08서울남산체 L" pitchFamily="18" charset="-127"/>
              <a:ea typeface="08서울남산체 L" pitchFamily="18" charset="-127"/>
            </a:rPr>
            <a:t>&lt;</a:t>
          </a:r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꽃</a:t>
          </a:r>
          <a:r>
            <a:rPr lang="en-US" altLang="ko-KR" sz="1600" dirty="0" smtClean="0">
              <a:latin typeface="08서울남산체 L" pitchFamily="18" charset="-127"/>
              <a:ea typeface="08서울남산체 L" pitchFamily="18" charset="-127"/>
            </a:rPr>
            <a:t>&gt;</a:t>
          </a:r>
          <a:endParaRPr lang="ko-KR" altLang="en-US" sz="1600" dirty="0">
            <a:latin typeface="08서울남산체 L" pitchFamily="18" charset="-127"/>
            <a:ea typeface="08서울남산체 L" pitchFamily="18" charset="-127"/>
          </a:endParaRPr>
        </a:p>
      </dgm:t>
    </dgm:pt>
    <dgm:pt modelId="{F5A1A42D-28BD-4975-A7D7-43BCA20FE282}" type="parTrans" cxnId="{7AC514CF-78DF-42DE-B735-496F11C560A0}">
      <dgm:prSet/>
      <dgm:spPr/>
      <dgm:t>
        <a:bodyPr/>
        <a:lstStyle/>
        <a:p>
          <a:pPr latinLnBrk="1"/>
          <a:endParaRPr lang="ko-KR" altLang="en-US"/>
        </a:p>
      </dgm:t>
    </dgm:pt>
    <dgm:pt modelId="{283D5246-34D7-4F35-BC40-98195E8CC8FB}" type="sibTrans" cxnId="{7AC514CF-78DF-42DE-B735-496F11C560A0}">
      <dgm:prSet/>
      <dgm:spPr/>
      <dgm:t>
        <a:bodyPr/>
        <a:lstStyle/>
        <a:p>
          <a:pPr latinLnBrk="1"/>
          <a:endParaRPr lang="ko-KR" altLang="en-US"/>
        </a:p>
      </dgm:t>
    </dgm:pt>
    <dgm:pt modelId="{0772DDDA-B001-4351-B965-E61FCA4BD1F1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도시</a:t>
          </a:r>
          <a:r>
            <a:rPr lang="en-US" altLang="ko-KR" sz="16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1600" dirty="0" smtClean="0">
              <a:latin typeface="08서울남산체 L" pitchFamily="18" charset="-127"/>
              <a:ea typeface="08서울남산체 L" pitchFamily="18" charset="-127"/>
            </a:rPr>
            <a:t>하늘 위에 서다</a:t>
          </a:r>
          <a:endParaRPr lang="ko-KR" altLang="en-US" sz="1600" dirty="0">
            <a:latin typeface="08서울남산체 L" pitchFamily="18" charset="-127"/>
            <a:ea typeface="08서울남산체 L" pitchFamily="18" charset="-127"/>
          </a:endParaRPr>
        </a:p>
      </dgm:t>
    </dgm:pt>
    <dgm:pt modelId="{C67F609F-5B3C-4898-AEE9-4EA271511BFE}" type="sibTrans" cxnId="{912C0779-E8C8-4594-9F8F-591FDC2F9B9F}">
      <dgm:prSet/>
      <dgm:spPr/>
      <dgm:t>
        <a:bodyPr/>
        <a:lstStyle/>
        <a:p>
          <a:pPr latinLnBrk="1"/>
          <a:endParaRPr lang="ko-KR" altLang="en-US"/>
        </a:p>
      </dgm:t>
    </dgm:pt>
    <dgm:pt modelId="{4BBCCF5F-2F13-4999-994E-104E706F8BA6}" type="parTrans" cxnId="{912C0779-E8C8-4594-9F8F-591FDC2F9B9F}">
      <dgm:prSet/>
      <dgm:spPr/>
      <dgm:t>
        <a:bodyPr/>
        <a:lstStyle/>
        <a:p>
          <a:pPr latinLnBrk="1"/>
          <a:endParaRPr lang="ko-KR" altLang="en-US"/>
        </a:p>
      </dgm:t>
    </dgm:pt>
    <dgm:pt modelId="{AC119B1A-D4C2-4A8A-9C73-E3A91ACC1E4B}" type="pres">
      <dgm:prSet presAssocID="{D43C744B-5061-4B8A-9ABF-B5A9FF13517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BDAA66-63AA-4247-AEDF-C09C43932D8E}" type="pres">
      <dgm:prSet presAssocID="{232CE321-BE10-4502-9EEE-F6F7D8D5CBA7}" presName="comp" presStyleCnt="0"/>
      <dgm:spPr/>
    </dgm:pt>
    <dgm:pt modelId="{FF987260-2D1A-42D3-B3C0-BFF4929A2B15}" type="pres">
      <dgm:prSet presAssocID="{232CE321-BE10-4502-9EEE-F6F7D8D5CBA7}" presName="box" presStyleLbl="node1" presStyleIdx="0" presStyleCnt="3" custLinFactNeighborX="-793" custLinFactNeighborY="1242"/>
      <dgm:spPr/>
      <dgm:t>
        <a:bodyPr/>
        <a:lstStyle/>
        <a:p>
          <a:pPr latinLnBrk="1"/>
          <a:endParaRPr lang="ko-KR" altLang="en-US"/>
        </a:p>
      </dgm:t>
    </dgm:pt>
    <dgm:pt modelId="{FE0B8F83-8E5B-4212-B18C-96E3B41AF174}" type="pres">
      <dgm:prSet presAssocID="{232CE321-BE10-4502-9EEE-F6F7D8D5CBA7}" presName="img" presStyleLbl="fgImgPlace1" presStyleIdx="0" presStyleCnt="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EF814D08-048A-4C2C-9301-D1D484235072}" type="pres">
      <dgm:prSet presAssocID="{232CE321-BE10-4502-9EEE-F6F7D8D5CBA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2E1CFE-106D-4603-BC36-F2C0858C0423}" type="pres">
      <dgm:prSet presAssocID="{7B540EA1-5F51-4070-9E61-B30D0ED893E5}" presName="spacer" presStyleCnt="0"/>
      <dgm:spPr/>
    </dgm:pt>
    <dgm:pt modelId="{2BAAA28F-E6A5-4700-B493-D7350C2DD770}" type="pres">
      <dgm:prSet presAssocID="{1DADAE7C-A40B-4003-9785-CB358D0B4FA8}" presName="comp" presStyleCnt="0"/>
      <dgm:spPr/>
    </dgm:pt>
    <dgm:pt modelId="{F187B561-9585-4EE2-ADB8-CD98DBA4AB3C}" type="pres">
      <dgm:prSet presAssocID="{1DADAE7C-A40B-4003-9785-CB358D0B4FA8}" presName="box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C65CB984-E47E-4C36-B2E8-4E02F4B1536D}" type="pres">
      <dgm:prSet presAssocID="{1DADAE7C-A40B-4003-9785-CB358D0B4FA8}" presName="img" presStyleLbl="fgImgPlace1" presStyleIdx="1" presStyleCnt="3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CCC8C648-3193-440A-99D3-072247876700}" type="pres">
      <dgm:prSet presAssocID="{1DADAE7C-A40B-4003-9785-CB358D0B4FA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A21391-1911-4F8E-B8B0-D4E015EA3652}" type="pres">
      <dgm:prSet presAssocID="{58C15FCE-C24D-4C05-9A92-299B8A28F6FA}" presName="spacer" presStyleCnt="0"/>
      <dgm:spPr/>
    </dgm:pt>
    <dgm:pt modelId="{E5D67756-BA01-4365-A270-C5A321476467}" type="pres">
      <dgm:prSet presAssocID="{56FF9E12-F33D-4B96-9C0B-9FFBB54B8007}" presName="comp" presStyleCnt="0"/>
      <dgm:spPr/>
    </dgm:pt>
    <dgm:pt modelId="{3CB3F20A-92E8-48C8-B0D6-42A8A668DAFF}" type="pres">
      <dgm:prSet presAssocID="{56FF9E12-F33D-4B96-9C0B-9FFBB54B8007}" presName="box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311998B6-0CA9-41A9-885F-0F7B46DE5F7E}" type="pres">
      <dgm:prSet presAssocID="{56FF9E12-F33D-4B96-9C0B-9FFBB54B8007}" presName="img" presStyleLbl="fgImgPlace1" presStyleIdx="2" presStyleCnt="3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pPr latinLnBrk="1"/>
          <a:endParaRPr lang="ko-KR" altLang="en-US"/>
        </a:p>
      </dgm:t>
    </dgm:pt>
    <dgm:pt modelId="{29D1DBF8-67DC-4314-85CA-F9B1A0FAC2B3}" type="pres">
      <dgm:prSet presAssocID="{56FF9E12-F33D-4B96-9C0B-9FFBB54B800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7A91F21-59A5-4355-98D6-E3367895E0D9}" srcId="{D43C744B-5061-4B8A-9ABF-B5A9FF135178}" destId="{1DADAE7C-A40B-4003-9785-CB358D0B4FA8}" srcOrd="1" destOrd="0" parTransId="{C8A8C8D6-7CC7-4505-8B72-21420855EB98}" sibTransId="{58C15FCE-C24D-4C05-9A92-299B8A28F6FA}"/>
    <dgm:cxn modelId="{7AC514CF-78DF-42DE-B735-496F11C560A0}" srcId="{56FF9E12-F33D-4B96-9C0B-9FFBB54B8007}" destId="{B0F69678-E8D8-45BD-8974-008CEA709FC0}" srcOrd="0" destOrd="0" parTransId="{F5A1A42D-28BD-4975-A7D7-43BCA20FE282}" sibTransId="{283D5246-34D7-4F35-BC40-98195E8CC8FB}"/>
    <dgm:cxn modelId="{36EF443F-1BEC-4157-A999-114F703E6580}" type="presOf" srcId="{B0F69678-E8D8-45BD-8974-008CEA709FC0}" destId="{29D1DBF8-67DC-4314-85CA-F9B1A0FAC2B3}" srcOrd="1" destOrd="1" presId="urn:microsoft.com/office/officeart/2005/8/layout/vList4"/>
    <dgm:cxn modelId="{90C6579E-875A-4C8F-8EDF-0A2C174B196E}" type="presOf" srcId="{666E53B9-F6B8-41C0-B59B-F30C2109EC9A}" destId="{FF987260-2D1A-42D3-B3C0-BFF4929A2B15}" srcOrd="0" destOrd="1" presId="urn:microsoft.com/office/officeart/2005/8/layout/vList4"/>
    <dgm:cxn modelId="{47762D76-4DF8-40D1-9ADA-904955BA7CF6}" type="presOf" srcId="{1DADAE7C-A40B-4003-9785-CB358D0B4FA8}" destId="{F187B561-9585-4EE2-ADB8-CD98DBA4AB3C}" srcOrd="0" destOrd="0" presId="urn:microsoft.com/office/officeart/2005/8/layout/vList4"/>
    <dgm:cxn modelId="{819412C0-ECE4-4CAB-BD18-25E1FCDAE4A3}" type="presOf" srcId="{666E53B9-F6B8-41C0-B59B-F30C2109EC9A}" destId="{EF814D08-048A-4C2C-9301-D1D484235072}" srcOrd="1" destOrd="1" presId="urn:microsoft.com/office/officeart/2005/8/layout/vList4"/>
    <dgm:cxn modelId="{D9FD3429-0DBD-44C1-97E0-003D292CDC81}" type="presOf" srcId="{56FF9E12-F33D-4B96-9C0B-9FFBB54B8007}" destId="{29D1DBF8-67DC-4314-85CA-F9B1A0FAC2B3}" srcOrd="1" destOrd="0" presId="urn:microsoft.com/office/officeart/2005/8/layout/vList4"/>
    <dgm:cxn modelId="{73E32FB6-605A-49E4-B250-EDA6858D29CB}" type="presOf" srcId="{232CE321-BE10-4502-9EEE-F6F7D8D5CBA7}" destId="{FF987260-2D1A-42D3-B3C0-BFF4929A2B15}" srcOrd="0" destOrd="0" presId="urn:microsoft.com/office/officeart/2005/8/layout/vList4"/>
    <dgm:cxn modelId="{570DCFB2-92F4-45AB-A448-2C3B0B279972}" srcId="{232CE321-BE10-4502-9EEE-F6F7D8D5CBA7}" destId="{666E53B9-F6B8-41C0-B59B-F30C2109EC9A}" srcOrd="0" destOrd="0" parTransId="{2863162B-7553-4983-A684-6D6A24C0E41C}" sibTransId="{402AD773-5E0F-4865-977E-F954529555DD}"/>
    <dgm:cxn modelId="{846CDB30-2B24-4D7A-BB61-9A7E9247653B}" type="presOf" srcId="{1DADAE7C-A40B-4003-9785-CB358D0B4FA8}" destId="{CCC8C648-3193-440A-99D3-072247876700}" srcOrd="1" destOrd="0" presId="urn:microsoft.com/office/officeart/2005/8/layout/vList4"/>
    <dgm:cxn modelId="{912C0779-E8C8-4594-9F8F-591FDC2F9B9F}" srcId="{1DADAE7C-A40B-4003-9785-CB358D0B4FA8}" destId="{0772DDDA-B001-4351-B965-E61FCA4BD1F1}" srcOrd="0" destOrd="0" parTransId="{4BBCCF5F-2F13-4999-994E-104E706F8BA6}" sibTransId="{C67F609F-5B3C-4898-AEE9-4EA271511BFE}"/>
    <dgm:cxn modelId="{D2B4DBB4-F456-4DB3-A4FB-FD4286C58A07}" type="presOf" srcId="{B0F69678-E8D8-45BD-8974-008CEA709FC0}" destId="{3CB3F20A-92E8-48C8-B0D6-42A8A668DAFF}" srcOrd="0" destOrd="1" presId="urn:microsoft.com/office/officeart/2005/8/layout/vList4"/>
    <dgm:cxn modelId="{638F1986-4F68-45DC-ABC2-3A71628AF3A5}" type="presOf" srcId="{0772DDDA-B001-4351-B965-E61FCA4BD1F1}" destId="{CCC8C648-3193-440A-99D3-072247876700}" srcOrd="1" destOrd="1" presId="urn:microsoft.com/office/officeart/2005/8/layout/vList4"/>
    <dgm:cxn modelId="{89A2D774-4403-4A78-BC2E-7586FB30B8D8}" type="presOf" srcId="{0772DDDA-B001-4351-B965-E61FCA4BD1F1}" destId="{F187B561-9585-4EE2-ADB8-CD98DBA4AB3C}" srcOrd="0" destOrd="1" presId="urn:microsoft.com/office/officeart/2005/8/layout/vList4"/>
    <dgm:cxn modelId="{244AD1DC-7FBE-45E6-BEBB-C515DB44433F}" srcId="{D43C744B-5061-4B8A-9ABF-B5A9FF135178}" destId="{56FF9E12-F33D-4B96-9C0B-9FFBB54B8007}" srcOrd="2" destOrd="0" parTransId="{4824EE76-F628-4D37-BE04-45D5D9588852}" sibTransId="{992BDDC0-CAD8-4C3D-AC23-9A34887013B3}"/>
    <dgm:cxn modelId="{141D8525-220D-4D5C-B0AD-0A0F6EDE54F1}" srcId="{D43C744B-5061-4B8A-9ABF-B5A9FF135178}" destId="{232CE321-BE10-4502-9EEE-F6F7D8D5CBA7}" srcOrd="0" destOrd="0" parTransId="{29D92206-CADD-4593-A1DE-2B4F869A9A52}" sibTransId="{7B540EA1-5F51-4070-9E61-B30D0ED893E5}"/>
    <dgm:cxn modelId="{A54DCA12-82CC-40E4-BBEA-6DF1BAA2AE0E}" type="presOf" srcId="{232CE321-BE10-4502-9EEE-F6F7D8D5CBA7}" destId="{EF814D08-048A-4C2C-9301-D1D484235072}" srcOrd="1" destOrd="0" presId="urn:microsoft.com/office/officeart/2005/8/layout/vList4"/>
    <dgm:cxn modelId="{0313F9EB-0A2B-49EC-8022-9A80DF18BC4E}" type="presOf" srcId="{D43C744B-5061-4B8A-9ABF-B5A9FF135178}" destId="{AC119B1A-D4C2-4A8A-9C73-E3A91ACC1E4B}" srcOrd="0" destOrd="0" presId="urn:microsoft.com/office/officeart/2005/8/layout/vList4"/>
    <dgm:cxn modelId="{1F6E423D-106F-4F1D-9448-7C85C87B1239}" type="presOf" srcId="{56FF9E12-F33D-4B96-9C0B-9FFBB54B8007}" destId="{3CB3F20A-92E8-48C8-B0D6-42A8A668DAFF}" srcOrd="0" destOrd="0" presId="urn:microsoft.com/office/officeart/2005/8/layout/vList4"/>
    <dgm:cxn modelId="{073607A3-55A9-42BD-881A-04AB0B577EE3}" type="presParOf" srcId="{AC119B1A-D4C2-4A8A-9C73-E3A91ACC1E4B}" destId="{48BDAA66-63AA-4247-AEDF-C09C43932D8E}" srcOrd="0" destOrd="0" presId="urn:microsoft.com/office/officeart/2005/8/layout/vList4"/>
    <dgm:cxn modelId="{2BC0FCAE-2963-4FEE-8D94-5B3B47F8C95F}" type="presParOf" srcId="{48BDAA66-63AA-4247-AEDF-C09C43932D8E}" destId="{FF987260-2D1A-42D3-B3C0-BFF4929A2B15}" srcOrd="0" destOrd="0" presId="urn:microsoft.com/office/officeart/2005/8/layout/vList4"/>
    <dgm:cxn modelId="{76E24A85-33CC-4520-BEFC-8B418CC52F1C}" type="presParOf" srcId="{48BDAA66-63AA-4247-AEDF-C09C43932D8E}" destId="{FE0B8F83-8E5B-4212-B18C-96E3B41AF174}" srcOrd="1" destOrd="0" presId="urn:microsoft.com/office/officeart/2005/8/layout/vList4"/>
    <dgm:cxn modelId="{3E68A8F2-A47F-4F75-8016-BCF2B66AEDE3}" type="presParOf" srcId="{48BDAA66-63AA-4247-AEDF-C09C43932D8E}" destId="{EF814D08-048A-4C2C-9301-D1D484235072}" srcOrd="2" destOrd="0" presId="urn:microsoft.com/office/officeart/2005/8/layout/vList4"/>
    <dgm:cxn modelId="{3EC72EED-B75E-4D8C-8964-FE3AA1B349BF}" type="presParOf" srcId="{AC119B1A-D4C2-4A8A-9C73-E3A91ACC1E4B}" destId="{FF2E1CFE-106D-4603-BC36-F2C0858C0423}" srcOrd="1" destOrd="0" presId="urn:microsoft.com/office/officeart/2005/8/layout/vList4"/>
    <dgm:cxn modelId="{48724F02-4604-466C-82D5-8F2EFD3A09B4}" type="presParOf" srcId="{AC119B1A-D4C2-4A8A-9C73-E3A91ACC1E4B}" destId="{2BAAA28F-E6A5-4700-B493-D7350C2DD770}" srcOrd="2" destOrd="0" presId="urn:microsoft.com/office/officeart/2005/8/layout/vList4"/>
    <dgm:cxn modelId="{9DE920F1-6235-4D2A-9D7F-02585E4B246D}" type="presParOf" srcId="{2BAAA28F-E6A5-4700-B493-D7350C2DD770}" destId="{F187B561-9585-4EE2-ADB8-CD98DBA4AB3C}" srcOrd="0" destOrd="0" presId="urn:microsoft.com/office/officeart/2005/8/layout/vList4"/>
    <dgm:cxn modelId="{7A5EC77F-F2FA-4F56-9146-4AF9D726726C}" type="presParOf" srcId="{2BAAA28F-E6A5-4700-B493-D7350C2DD770}" destId="{C65CB984-E47E-4C36-B2E8-4E02F4B1536D}" srcOrd="1" destOrd="0" presId="urn:microsoft.com/office/officeart/2005/8/layout/vList4"/>
    <dgm:cxn modelId="{2A7F1C4C-725F-458E-BD4F-1CF065136F69}" type="presParOf" srcId="{2BAAA28F-E6A5-4700-B493-D7350C2DD770}" destId="{CCC8C648-3193-440A-99D3-072247876700}" srcOrd="2" destOrd="0" presId="urn:microsoft.com/office/officeart/2005/8/layout/vList4"/>
    <dgm:cxn modelId="{8BAE254B-3C87-464E-8BAD-B90F72BE41C6}" type="presParOf" srcId="{AC119B1A-D4C2-4A8A-9C73-E3A91ACC1E4B}" destId="{ACA21391-1911-4F8E-B8B0-D4E015EA3652}" srcOrd="3" destOrd="0" presId="urn:microsoft.com/office/officeart/2005/8/layout/vList4"/>
    <dgm:cxn modelId="{FC71AC0D-C162-4233-987E-CD91630A9B57}" type="presParOf" srcId="{AC119B1A-D4C2-4A8A-9C73-E3A91ACC1E4B}" destId="{E5D67756-BA01-4365-A270-C5A321476467}" srcOrd="4" destOrd="0" presId="urn:microsoft.com/office/officeart/2005/8/layout/vList4"/>
    <dgm:cxn modelId="{494164E2-4577-4D5E-8CAE-372D62D57690}" type="presParOf" srcId="{E5D67756-BA01-4365-A270-C5A321476467}" destId="{3CB3F20A-92E8-48C8-B0D6-42A8A668DAFF}" srcOrd="0" destOrd="0" presId="urn:microsoft.com/office/officeart/2005/8/layout/vList4"/>
    <dgm:cxn modelId="{A177711C-5D46-4539-9C0D-FDFF649A6032}" type="presParOf" srcId="{E5D67756-BA01-4365-A270-C5A321476467}" destId="{311998B6-0CA9-41A9-885F-0F7B46DE5F7E}" srcOrd="1" destOrd="0" presId="urn:microsoft.com/office/officeart/2005/8/layout/vList4"/>
    <dgm:cxn modelId="{CDBE6763-EB21-42AF-99C7-2E0DF7C98B43}" type="presParOf" srcId="{E5D67756-BA01-4365-A270-C5A321476467}" destId="{29D1DBF8-67DC-4314-85CA-F9B1A0FAC2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CD33B2-978D-4EE8-AC11-3CD855AECCBA}" type="doc">
      <dgm:prSet loTypeId="urn:microsoft.com/office/officeart/2005/8/layout/hList1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DCCF1573-C8FE-45F7-9897-74535C8A9C53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면접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A05A0BF2-5F51-4D34-B5EE-C645081C3B64}" type="parTrans" cxnId="{33226B70-02FE-47F9-A1C2-F91733277CE9}">
      <dgm:prSet/>
      <dgm:spPr/>
      <dgm:t>
        <a:bodyPr/>
        <a:lstStyle/>
        <a:p>
          <a:pPr latinLnBrk="1"/>
          <a:endParaRPr lang="ko-KR" altLang="en-US"/>
        </a:p>
      </dgm:t>
    </dgm:pt>
    <dgm:pt modelId="{F4F6BC80-5358-4E7A-A86D-AD1F75F59092}" type="sibTrans" cxnId="{33226B70-02FE-47F9-A1C2-F91733277CE9}">
      <dgm:prSet/>
      <dgm:spPr/>
      <dgm:t>
        <a:bodyPr/>
        <a:lstStyle/>
        <a:p>
          <a:pPr latinLnBrk="1"/>
          <a:endParaRPr lang="ko-KR" altLang="en-US"/>
        </a:p>
      </dgm:t>
    </dgm:pt>
    <dgm:pt modelId="{36136E42-7BFD-4517-9FF1-AE826EDF6533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역할극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B9F6305D-DE07-46AA-8341-67AD22616619}" type="parTrans" cxnId="{47608C35-0FB7-49F0-A715-1E825AF094D4}">
      <dgm:prSet/>
      <dgm:spPr/>
      <dgm:t>
        <a:bodyPr/>
        <a:lstStyle/>
        <a:p>
          <a:pPr latinLnBrk="1"/>
          <a:endParaRPr lang="ko-KR" altLang="en-US"/>
        </a:p>
      </dgm:t>
    </dgm:pt>
    <dgm:pt modelId="{F3B1981A-4A2F-446A-A26B-FE9D287226FF}" type="sibTrans" cxnId="{47608C35-0FB7-49F0-A715-1E825AF094D4}">
      <dgm:prSet/>
      <dgm:spPr/>
      <dgm:t>
        <a:bodyPr/>
        <a:lstStyle/>
        <a:p>
          <a:pPr latinLnBrk="1"/>
          <a:endParaRPr lang="ko-KR" altLang="en-US"/>
        </a:p>
      </dgm:t>
    </dgm:pt>
    <dgm:pt modelId="{80F8C7EA-1080-467F-873A-12B5459DC78B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건강한 생활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E1B21B0F-7F75-472F-9AEE-0569B7ED6A66}" type="parTrans" cxnId="{944347C3-A61C-426C-9AFA-C7CF8F00F130}">
      <dgm:prSet/>
      <dgm:spPr/>
      <dgm:t>
        <a:bodyPr/>
        <a:lstStyle/>
        <a:p>
          <a:pPr latinLnBrk="1"/>
          <a:endParaRPr lang="ko-KR" altLang="en-US"/>
        </a:p>
      </dgm:t>
    </dgm:pt>
    <dgm:pt modelId="{6F6E35D4-FB93-4D97-87A9-EAD30D44468D}" type="sibTrans" cxnId="{944347C3-A61C-426C-9AFA-C7CF8F00F130}">
      <dgm:prSet/>
      <dgm:spPr/>
      <dgm:t>
        <a:bodyPr/>
        <a:lstStyle/>
        <a:p>
          <a:pPr latinLnBrk="1"/>
          <a:endParaRPr lang="ko-KR" altLang="en-US"/>
        </a:p>
      </dgm:t>
    </dgm:pt>
    <dgm:pt modelId="{AADCEED5-5774-425B-9836-FAF6572855EA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건강 식품</a:t>
          </a:r>
          <a:r>
            <a:rPr lang="en-US" altLang="ko-KR" sz="20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불량 식품의 진실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0C3FFB26-713F-4070-B340-52DD50BDEE3C}" type="parTrans" cxnId="{44B1C182-D717-49DD-804E-BECD9A0AFEF9}">
      <dgm:prSet/>
      <dgm:spPr/>
      <dgm:t>
        <a:bodyPr/>
        <a:lstStyle/>
        <a:p>
          <a:pPr latinLnBrk="1"/>
          <a:endParaRPr lang="ko-KR" altLang="en-US"/>
        </a:p>
      </dgm:t>
    </dgm:pt>
    <dgm:pt modelId="{3D21A3AC-56E2-4044-8313-3FEA13A8508D}" type="sibTrans" cxnId="{44B1C182-D717-49DD-804E-BECD9A0AFEF9}">
      <dgm:prSet/>
      <dgm:spPr/>
      <dgm:t>
        <a:bodyPr/>
        <a:lstStyle/>
        <a:p>
          <a:pPr latinLnBrk="1"/>
          <a:endParaRPr lang="ko-KR" altLang="en-US"/>
        </a:p>
      </dgm:t>
    </dgm:pt>
    <dgm:pt modelId="{7BB0B893-AA7D-4C37-B356-FE1EB79003BF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스포츠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97886BD2-4EFD-4CBF-AEDE-F3F3018C266C}" type="parTrans" cxnId="{2C99864B-5B6F-4CC4-A66A-41DD30E65A20}">
      <dgm:prSet/>
      <dgm:spPr/>
      <dgm:t>
        <a:bodyPr/>
        <a:lstStyle/>
        <a:p>
          <a:pPr latinLnBrk="1"/>
          <a:endParaRPr lang="ko-KR" altLang="en-US"/>
        </a:p>
      </dgm:t>
    </dgm:pt>
    <dgm:pt modelId="{748B16F7-19F1-4847-A432-70B26E37037B}" type="sibTrans" cxnId="{2C99864B-5B6F-4CC4-A66A-41DD30E65A20}">
      <dgm:prSet/>
      <dgm:spPr/>
      <dgm:t>
        <a:bodyPr/>
        <a:lstStyle/>
        <a:p>
          <a:pPr latinLnBrk="1"/>
          <a:endParaRPr lang="ko-KR" altLang="en-US"/>
        </a:p>
      </dgm:t>
    </dgm:pt>
    <dgm:pt modelId="{B4114BF9-B4BB-4F8B-A02D-1B09DA17E040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한국의 고유 운동 설명하기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A9FDB920-3AA9-4FA6-95C2-9F60E0F0F720}" type="parTrans" cxnId="{62B7DBE7-1E28-4A08-A4DE-F588C0EBA571}">
      <dgm:prSet/>
      <dgm:spPr/>
      <dgm:t>
        <a:bodyPr/>
        <a:lstStyle/>
        <a:p>
          <a:pPr latinLnBrk="1"/>
          <a:endParaRPr lang="ko-KR" altLang="en-US"/>
        </a:p>
      </dgm:t>
    </dgm:pt>
    <dgm:pt modelId="{2437A040-54E9-412B-A368-C79E9098B6E3}" type="sibTrans" cxnId="{62B7DBE7-1E28-4A08-A4DE-F588C0EBA571}">
      <dgm:prSet/>
      <dgm:spPr/>
      <dgm:t>
        <a:bodyPr/>
        <a:lstStyle/>
        <a:p>
          <a:pPr latinLnBrk="1"/>
          <a:endParaRPr lang="ko-KR" altLang="en-US"/>
        </a:p>
      </dgm:t>
    </dgm:pt>
    <dgm:pt modelId="{BE9E39FB-5047-45CA-B1C0-77D436B21E74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자기 소개서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69F0904A-9B1D-4445-97F1-DF3EFF246C87}" type="parTrans" cxnId="{5BD72E2B-950F-4E13-AE3B-6E5790A67370}">
      <dgm:prSet/>
      <dgm:spPr/>
      <dgm:t>
        <a:bodyPr/>
        <a:lstStyle/>
        <a:p>
          <a:pPr latinLnBrk="1"/>
          <a:endParaRPr lang="ko-KR" altLang="en-US"/>
        </a:p>
      </dgm:t>
    </dgm:pt>
    <dgm:pt modelId="{A2F16E9D-F329-42BC-99D2-37B37FD7D862}" type="sibTrans" cxnId="{5BD72E2B-950F-4E13-AE3B-6E5790A67370}">
      <dgm:prSet/>
      <dgm:spPr/>
      <dgm:t>
        <a:bodyPr/>
        <a:lstStyle/>
        <a:p>
          <a:pPr latinLnBrk="1"/>
          <a:endParaRPr lang="ko-KR" altLang="en-US"/>
        </a:p>
      </dgm:t>
    </dgm:pt>
    <dgm:pt modelId="{A0475D06-36F2-4A46-91AB-94D902089127}" type="pres">
      <dgm:prSet presAssocID="{98CD33B2-978D-4EE8-AC11-3CD855AECC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B4F9A7-4B1C-45A2-BCF9-48D6A5575D4E}" type="pres">
      <dgm:prSet presAssocID="{DCCF1573-C8FE-45F7-9897-74535C8A9C53}" presName="composite" presStyleCnt="0"/>
      <dgm:spPr/>
    </dgm:pt>
    <dgm:pt modelId="{D369A06F-BDC2-4DA4-B1A8-DB5282562F7F}" type="pres">
      <dgm:prSet presAssocID="{DCCF1573-C8FE-45F7-9897-74535C8A9C5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D02AE0-A5E3-48BF-A896-2E6648415FC8}" type="pres">
      <dgm:prSet presAssocID="{DCCF1573-C8FE-45F7-9897-74535C8A9C5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33F203-4AFC-4A4C-8AE3-D82DBA0582DC}" type="pres">
      <dgm:prSet presAssocID="{F4F6BC80-5358-4E7A-A86D-AD1F75F59092}" presName="space" presStyleCnt="0"/>
      <dgm:spPr/>
    </dgm:pt>
    <dgm:pt modelId="{78FAEBEC-B80A-43EB-836D-4BFD53EB74D8}" type="pres">
      <dgm:prSet presAssocID="{80F8C7EA-1080-467F-873A-12B5459DC78B}" presName="composite" presStyleCnt="0"/>
      <dgm:spPr/>
    </dgm:pt>
    <dgm:pt modelId="{F9C742D1-1617-4156-B598-28D82B7CD99C}" type="pres">
      <dgm:prSet presAssocID="{80F8C7EA-1080-467F-873A-12B5459DC78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3530A1-4E10-48D0-B78C-7F7569D5EC05}" type="pres">
      <dgm:prSet presAssocID="{80F8C7EA-1080-467F-873A-12B5459DC78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50BBB5-65CE-49BF-9ACC-DB865656226C}" type="pres">
      <dgm:prSet presAssocID="{6F6E35D4-FB93-4D97-87A9-EAD30D44468D}" presName="space" presStyleCnt="0"/>
      <dgm:spPr/>
    </dgm:pt>
    <dgm:pt modelId="{19CC5594-268B-4BAA-8715-77B325E5A7DA}" type="pres">
      <dgm:prSet presAssocID="{7BB0B893-AA7D-4C37-B356-FE1EB79003BF}" presName="composite" presStyleCnt="0"/>
      <dgm:spPr/>
    </dgm:pt>
    <dgm:pt modelId="{C618DD86-73E4-41AB-94C4-25BE432CC0E5}" type="pres">
      <dgm:prSet presAssocID="{7BB0B893-AA7D-4C37-B356-FE1EB79003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5E9B0C-3A60-4BD0-84DB-AEE177BD8236}" type="pres">
      <dgm:prSet presAssocID="{7BB0B893-AA7D-4C37-B356-FE1EB79003B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3226B70-02FE-47F9-A1C2-F91733277CE9}" srcId="{98CD33B2-978D-4EE8-AC11-3CD855AECCBA}" destId="{DCCF1573-C8FE-45F7-9897-74535C8A9C53}" srcOrd="0" destOrd="0" parTransId="{A05A0BF2-5F51-4D34-B5EE-C645081C3B64}" sibTransId="{F4F6BC80-5358-4E7A-A86D-AD1F75F59092}"/>
    <dgm:cxn modelId="{2C99864B-5B6F-4CC4-A66A-41DD30E65A20}" srcId="{98CD33B2-978D-4EE8-AC11-3CD855AECCBA}" destId="{7BB0B893-AA7D-4C37-B356-FE1EB79003BF}" srcOrd="2" destOrd="0" parTransId="{97886BD2-4EFD-4CBF-AEDE-F3F3018C266C}" sibTransId="{748B16F7-19F1-4847-A432-70B26E37037B}"/>
    <dgm:cxn modelId="{62B7DBE7-1E28-4A08-A4DE-F588C0EBA571}" srcId="{7BB0B893-AA7D-4C37-B356-FE1EB79003BF}" destId="{B4114BF9-B4BB-4F8B-A02D-1B09DA17E040}" srcOrd="0" destOrd="0" parTransId="{A9FDB920-3AA9-4FA6-95C2-9F60E0F0F720}" sibTransId="{2437A040-54E9-412B-A368-C79E9098B6E3}"/>
    <dgm:cxn modelId="{66B95759-0D40-4019-99FF-B2D0D5C41311}" type="presOf" srcId="{80F8C7EA-1080-467F-873A-12B5459DC78B}" destId="{F9C742D1-1617-4156-B598-28D82B7CD99C}" srcOrd="0" destOrd="0" presId="urn:microsoft.com/office/officeart/2005/8/layout/hList1"/>
    <dgm:cxn modelId="{47608C35-0FB7-49F0-A715-1E825AF094D4}" srcId="{DCCF1573-C8FE-45F7-9897-74535C8A9C53}" destId="{36136E42-7BFD-4517-9FF1-AE826EDF6533}" srcOrd="0" destOrd="0" parTransId="{B9F6305D-DE07-46AA-8341-67AD22616619}" sibTransId="{F3B1981A-4A2F-446A-A26B-FE9D287226FF}"/>
    <dgm:cxn modelId="{CE7448A0-0F97-4CCF-B0EF-802B9E48F317}" type="presOf" srcId="{98CD33B2-978D-4EE8-AC11-3CD855AECCBA}" destId="{A0475D06-36F2-4A46-91AB-94D902089127}" srcOrd="0" destOrd="0" presId="urn:microsoft.com/office/officeart/2005/8/layout/hList1"/>
    <dgm:cxn modelId="{944347C3-A61C-426C-9AFA-C7CF8F00F130}" srcId="{98CD33B2-978D-4EE8-AC11-3CD855AECCBA}" destId="{80F8C7EA-1080-467F-873A-12B5459DC78B}" srcOrd="1" destOrd="0" parTransId="{E1B21B0F-7F75-472F-9AEE-0569B7ED6A66}" sibTransId="{6F6E35D4-FB93-4D97-87A9-EAD30D44468D}"/>
    <dgm:cxn modelId="{1C3C35AB-8B82-4307-9B0D-8BEB4DD21E3C}" type="presOf" srcId="{DCCF1573-C8FE-45F7-9897-74535C8A9C53}" destId="{D369A06F-BDC2-4DA4-B1A8-DB5282562F7F}" srcOrd="0" destOrd="0" presId="urn:microsoft.com/office/officeart/2005/8/layout/hList1"/>
    <dgm:cxn modelId="{5BD72E2B-950F-4E13-AE3B-6E5790A67370}" srcId="{DCCF1573-C8FE-45F7-9897-74535C8A9C53}" destId="{BE9E39FB-5047-45CA-B1C0-77D436B21E74}" srcOrd="1" destOrd="0" parTransId="{69F0904A-9B1D-4445-97F1-DF3EFF246C87}" sibTransId="{A2F16E9D-F329-42BC-99D2-37B37FD7D862}"/>
    <dgm:cxn modelId="{76243DA8-2872-4564-A206-6AF989E8974F}" type="presOf" srcId="{BE9E39FB-5047-45CA-B1C0-77D436B21E74}" destId="{76D02AE0-A5E3-48BF-A896-2E6648415FC8}" srcOrd="0" destOrd="1" presId="urn:microsoft.com/office/officeart/2005/8/layout/hList1"/>
    <dgm:cxn modelId="{86E695BB-6F3D-4495-B648-CF4D5A1ED8AF}" type="presOf" srcId="{36136E42-7BFD-4517-9FF1-AE826EDF6533}" destId="{76D02AE0-A5E3-48BF-A896-2E6648415FC8}" srcOrd="0" destOrd="0" presId="urn:microsoft.com/office/officeart/2005/8/layout/hList1"/>
    <dgm:cxn modelId="{44B1C182-D717-49DD-804E-BECD9A0AFEF9}" srcId="{80F8C7EA-1080-467F-873A-12B5459DC78B}" destId="{AADCEED5-5774-425B-9836-FAF6572855EA}" srcOrd="0" destOrd="0" parTransId="{0C3FFB26-713F-4070-B340-52DD50BDEE3C}" sibTransId="{3D21A3AC-56E2-4044-8313-3FEA13A8508D}"/>
    <dgm:cxn modelId="{E246F75C-E335-4993-A4B3-9C62D8F782AE}" type="presOf" srcId="{AADCEED5-5774-425B-9836-FAF6572855EA}" destId="{8C3530A1-4E10-48D0-B78C-7F7569D5EC05}" srcOrd="0" destOrd="0" presId="urn:microsoft.com/office/officeart/2005/8/layout/hList1"/>
    <dgm:cxn modelId="{2AFAD265-DFAE-4277-BC24-3E06983829D9}" type="presOf" srcId="{7BB0B893-AA7D-4C37-B356-FE1EB79003BF}" destId="{C618DD86-73E4-41AB-94C4-25BE432CC0E5}" srcOrd="0" destOrd="0" presId="urn:microsoft.com/office/officeart/2005/8/layout/hList1"/>
    <dgm:cxn modelId="{24A36487-1B82-4BB9-91CD-17FD81899C99}" type="presOf" srcId="{B4114BF9-B4BB-4F8B-A02D-1B09DA17E040}" destId="{315E9B0C-3A60-4BD0-84DB-AEE177BD8236}" srcOrd="0" destOrd="0" presId="urn:microsoft.com/office/officeart/2005/8/layout/hList1"/>
    <dgm:cxn modelId="{D65A54F3-1D57-434D-8A2B-F4A2B062C3C6}" type="presParOf" srcId="{A0475D06-36F2-4A46-91AB-94D902089127}" destId="{EEB4F9A7-4B1C-45A2-BCF9-48D6A5575D4E}" srcOrd="0" destOrd="0" presId="urn:microsoft.com/office/officeart/2005/8/layout/hList1"/>
    <dgm:cxn modelId="{47166374-3482-4D79-83F3-DC10FCC308D0}" type="presParOf" srcId="{EEB4F9A7-4B1C-45A2-BCF9-48D6A5575D4E}" destId="{D369A06F-BDC2-4DA4-B1A8-DB5282562F7F}" srcOrd="0" destOrd="0" presId="urn:microsoft.com/office/officeart/2005/8/layout/hList1"/>
    <dgm:cxn modelId="{1945D5F9-97CC-4443-B109-A9B1E88E1C15}" type="presParOf" srcId="{EEB4F9A7-4B1C-45A2-BCF9-48D6A5575D4E}" destId="{76D02AE0-A5E3-48BF-A896-2E6648415FC8}" srcOrd="1" destOrd="0" presId="urn:microsoft.com/office/officeart/2005/8/layout/hList1"/>
    <dgm:cxn modelId="{701678D7-0FD3-461E-A1AB-E7DA82701B12}" type="presParOf" srcId="{A0475D06-36F2-4A46-91AB-94D902089127}" destId="{B433F203-4AFC-4A4C-8AE3-D82DBA0582DC}" srcOrd="1" destOrd="0" presId="urn:microsoft.com/office/officeart/2005/8/layout/hList1"/>
    <dgm:cxn modelId="{5FB00621-16DC-4B2C-AA32-486979E1892F}" type="presParOf" srcId="{A0475D06-36F2-4A46-91AB-94D902089127}" destId="{78FAEBEC-B80A-43EB-836D-4BFD53EB74D8}" srcOrd="2" destOrd="0" presId="urn:microsoft.com/office/officeart/2005/8/layout/hList1"/>
    <dgm:cxn modelId="{14A54858-FFE1-452E-9685-7744F1100547}" type="presParOf" srcId="{78FAEBEC-B80A-43EB-836D-4BFD53EB74D8}" destId="{F9C742D1-1617-4156-B598-28D82B7CD99C}" srcOrd="0" destOrd="0" presId="urn:microsoft.com/office/officeart/2005/8/layout/hList1"/>
    <dgm:cxn modelId="{1FD3C9D0-8CA7-4630-BDF0-252359552713}" type="presParOf" srcId="{78FAEBEC-B80A-43EB-836D-4BFD53EB74D8}" destId="{8C3530A1-4E10-48D0-B78C-7F7569D5EC05}" srcOrd="1" destOrd="0" presId="urn:microsoft.com/office/officeart/2005/8/layout/hList1"/>
    <dgm:cxn modelId="{A489F701-983E-4AFC-A894-D2088A03EA1B}" type="presParOf" srcId="{A0475D06-36F2-4A46-91AB-94D902089127}" destId="{A850BBB5-65CE-49BF-9ACC-DB865656226C}" srcOrd="3" destOrd="0" presId="urn:microsoft.com/office/officeart/2005/8/layout/hList1"/>
    <dgm:cxn modelId="{521DF5B7-71CB-4BEC-8F86-7526C07EC937}" type="presParOf" srcId="{A0475D06-36F2-4A46-91AB-94D902089127}" destId="{19CC5594-268B-4BAA-8715-77B325E5A7DA}" srcOrd="4" destOrd="0" presId="urn:microsoft.com/office/officeart/2005/8/layout/hList1"/>
    <dgm:cxn modelId="{05C75B23-A1AD-46CC-9194-8EF65D61EDC3}" type="presParOf" srcId="{19CC5594-268B-4BAA-8715-77B325E5A7DA}" destId="{C618DD86-73E4-41AB-94C4-25BE432CC0E5}" srcOrd="0" destOrd="0" presId="urn:microsoft.com/office/officeart/2005/8/layout/hList1"/>
    <dgm:cxn modelId="{DC2F2F48-878F-41C3-A8AF-09019227CA02}" type="presParOf" srcId="{19CC5594-268B-4BAA-8715-77B325E5A7DA}" destId="{315E9B0C-3A60-4BD0-84DB-AEE177BD823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CD33B2-978D-4EE8-AC11-3CD855AECCBA}" type="doc">
      <dgm:prSet loTypeId="urn:microsoft.com/office/officeart/2005/8/layout/hList1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DCCF1573-C8FE-45F7-9897-74535C8A9C53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생활 속 과학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A05A0BF2-5F51-4D34-B5EE-C645081C3B64}" type="parTrans" cxnId="{33226B70-02FE-47F9-A1C2-F91733277CE9}">
      <dgm:prSet/>
      <dgm:spPr/>
      <dgm:t>
        <a:bodyPr/>
        <a:lstStyle/>
        <a:p>
          <a:pPr latinLnBrk="1"/>
          <a:endParaRPr lang="ko-KR" altLang="en-US"/>
        </a:p>
      </dgm:t>
    </dgm:pt>
    <dgm:pt modelId="{F4F6BC80-5358-4E7A-A86D-AD1F75F59092}" type="sibTrans" cxnId="{33226B70-02FE-47F9-A1C2-F91733277CE9}">
      <dgm:prSet/>
      <dgm:spPr/>
      <dgm:t>
        <a:bodyPr/>
        <a:lstStyle/>
        <a:p>
          <a:pPr latinLnBrk="1"/>
          <a:endParaRPr lang="ko-KR" altLang="en-US"/>
        </a:p>
      </dgm:t>
    </dgm:pt>
    <dgm:pt modelId="{36136E42-7BFD-4517-9FF1-AE826EDF6533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과학과 윤리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B9F6305D-DE07-46AA-8341-67AD22616619}" type="parTrans" cxnId="{47608C35-0FB7-49F0-A715-1E825AF094D4}">
      <dgm:prSet/>
      <dgm:spPr/>
      <dgm:t>
        <a:bodyPr/>
        <a:lstStyle/>
        <a:p>
          <a:pPr latinLnBrk="1"/>
          <a:endParaRPr lang="ko-KR" altLang="en-US"/>
        </a:p>
      </dgm:t>
    </dgm:pt>
    <dgm:pt modelId="{F3B1981A-4A2F-446A-A26B-FE9D287226FF}" type="sibTrans" cxnId="{47608C35-0FB7-49F0-A715-1E825AF094D4}">
      <dgm:prSet/>
      <dgm:spPr/>
      <dgm:t>
        <a:bodyPr/>
        <a:lstStyle/>
        <a:p>
          <a:pPr latinLnBrk="1"/>
          <a:endParaRPr lang="ko-KR" altLang="en-US"/>
        </a:p>
      </dgm:t>
    </dgm:pt>
    <dgm:pt modelId="{80F8C7EA-1080-467F-873A-12B5459DC78B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도시와 사람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E1B21B0F-7F75-472F-9AEE-0569B7ED6A66}" type="parTrans" cxnId="{944347C3-A61C-426C-9AFA-C7CF8F00F130}">
      <dgm:prSet/>
      <dgm:spPr/>
      <dgm:t>
        <a:bodyPr/>
        <a:lstStyle/>
        <a:p>
          <a:pPr latinLnBrk="1"/>
          <a:endParaRPr lang="ko-KR" altLang="en-US"/>
        </a:p>
      </dgm:t>
    </dgm:pt>
    <dgm:pt modelId="{6F6E35D4-FB93-4D97-87A9-EAD30D44468D}" type="sibTrans" cxnId="{944347C3-A61C-426C-9AFA-C7CF8F00F130}">
      <dgm:prSet/>
      <dgm:spPr/>
      <dgm:t>
        <a:bodyPr/>
        <a:lstStyle/>
        <a:p>
          <a:pPr latinLnBrk="1"/>
          <a:endParaRPr lang="ko-KR" altLang="en-US"/>
        </a:p>
      </dgm:t>
    </dgm:pt>
    <dgm:pt modelId="{AADCEED5-5774-425B-9836-FAF6572855EA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서울시 정책 제안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0C3FFB26-713F-4070-B340-52DD50BDEE3C}" type="parTrans" cxnId="{44B1C182-D717-49DD-804E-BECD9A0AFEF9}">
      <dgm:prSet/>
      <dgm:spPr/>
      <dgm:t>
        <a:bodyPr/>
        <a:lstStyle/>
        <a:p>
          <a:pPr latinLnBrk="1"/>
          <a:endParaRPr lang="ko-KR" altLang="en-US"/>
        </a:p>
      </dgm:t>
    </dgm:pt>
    <dgm:pt modelId="{3D21A3AC-56E2-4044-8313-3FEA13A8508D}" type="sibTrans" cxnId="{44B1C182-D717-49DD-804E-BECD9A0AFEF9}">
      <dgm:prSet/>
      <dgm:spPr/>
      <dgm:t>
        <a:bodyPr/>
        <a:lstStyle/>
        <a:p>
          <a:pPr latinLnBrk="1"/>
          <a:endParaRPr lang="ko-KR" altLang="en-US"/>
        </a:p>
      </dgm:t>
    </dgm:pt>
    <dgm:pt modelId="{7BB0B893-AA7D-4C37-B356-FE1EB79003BF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08서울남산체 EB" pitchFamily="18" charset="-127"/>
              <a:ea typeface="08서울남산체 EB" pitchFamily="18" charset="-127"/>
            </a:rPr>
            <a:t>경제 생활</a:t>
          </a:r>
          <a:endParaRPr lang="ko-KR" altLang="en-US" dirty="0">
            <a:latin typeface="08서울남산체 EB" pitchFamily="18" charset="-127"/>
            <a:ea typeface="08서울남산체 EB" pitchFamily="18" charset="-127"/>
          </a:endParaRPr>
        </a:p>
      </dgm:t>
    </dgm:pt>
    <dgm:pt modelId="{97886BD2-4EFD-4CBF-AEDE-F3F3018C266C}" type="parTrans" cxnId="{2C99864B-5B6F-4CC4-A66A-41DD30E65A20}">
      <dgm:prSet/>
      <dgm:spPr/>
      <dgm:t>
        <a:bodyPr/>
        <a:lstStyle/>
        <a:p>
          <a:pPr latinLnBrk="1"/>
          <a:endParaRPr lang="ko-KR" altLang="en-US"/>
        </a:p>
      </dgm:t>
    </dgm:pt>
    <dgm:pt modelId="{748B16F7-19F1-4847-A432-70B26E37037B}" type="sibTrans" cxnId="{2C99864B-5B6F-4CC4-A66A-41DD30E65A20}">
      <dgm:prSet/>
      <dgm:spPr/>
      <dgm:t>
        <a:bodyPr/>
        <a:lstStyle/>
        <a:p>
          <a:pPr latinLnBrk="1"/>
          <a:endParaRPr lang="ko-KR" altLang="en-US"/>
        </a:p>
      </dgm:t>
    </dgm:pt>
    <dgm:pt modelId="{B4114BF9-B4BB-4F8B-A02D-1B09DA17E040}">
      <dgm:prSet phldrT="[텍스트]" custT="1"/>
      <dgm:spPr/>
      <dgm:t>
        <a:bodyPr anchor="ctr" anchorCtr="0"/>
        <a:lstStyle/>
        <a:p>
          <a:pPr latinLnBrk="1"/>
          <a:r>
            <a:rPr lang="ko-KR" altLang="en-US" sz="2000" dirty="0" smtClean="0">
              <a:latin typeface="08서울남산체 L" pitchFamily="18" charset="-127"/>
              <a:ea typeface="08서울남산체 L" pitchFamily="18" charset="-127"/>
            </a:rPr>
            <a:t>금융 상품 조사 후 발표</a:t>
          </a:r>
          <a:endParaRPr lang="ko-KR" altLang="en-US" sz="2000" dirty="0">
            <a:latin typeface="08서울남산체 L" pitchFamily="18" charset="-127"/>
            <a:ea typeface="08서울남산체 L" pitchFamily="18" charset="-127"/>
          </a:endParaRPr>
        </a:p>
      </dgm:t>
    </dgm:pt>
    <dgm:pt modelId="{A9FDB920-3AA9-4FA6-95C2-9F60E0F0F720}" type="parTrans" cxnId="{62B7DBE7-1E28-4A08-A4DE-F588C0EBA571}">
      <dgm:prSet/>
      <dgm:spPr/>
      <dgm:t>
        <a:bodyPr/>
        <a:lstStyle/>
        <a:p>
          <a:pPr latinLnBrk="1"/>
          <a:endParaRPr lang="ko-KR" altLang="en-US"/>
        </a:p>
      </dgm:t>
    </dgm:pt>
    <dgm:pt modelId="{2437A040-54E9-412B-A368-C79E9098B6E3}" type="sibTrans" cxnId="{62B7DBE7-1E28-4A08-A4DE-F588C0EBA571}">
      <dgm:prSet/>
      <dgm:spPr/>
      <dgm:t>
        <a:bodyPr/>
        <a:lstStyle/>
        <a:p>
          <a:pPr latinLnBrk="1"/>
          <a:endParaRPr lang="ko-KR" altLang="en-US"/>
        </a:p>
      </dgm:t>
    </dgm:pt>
    <dgm:pt modelId="{A0475D06-36F2-4A46-91AB-94D902089127}" type="pres">
      <dgm:prSet presAssocID="{98CD33B2-978D-4EE8-AC11-3CD855AECC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B4F9A7-4B1C-45A2-BCF9-48D6A5575D4E}" type="pres">
      <dgm:prSet presAssocID="{DCCF1573-C8FE-45F7-9897-74535C8A9C53}" presName="composite" presStyleCnt="0"/>
      <dgm:spPr/>
    </dgm:pt>
    <dgm:pt modelId="{D369A06F-BDC2-4DA4-B1A8-DB5282562F7F}" type="pres">
      <dgm:prSet presAssocID="{DCCF1573-C8FE-45F7-9897-74535C8A9C5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D02AE0-A5E3-48BF-A896-2E6648415FC8}" type="pres">
      <dgm:prSet presAssocID="{DCCF1573-C8FE-45F7-9897-74535C8A9C5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33F203-4AFC-4A4C-8AE3-D82DBA0582DC}" type="pres">
      <dgm:prSet presAssocID="{F4F6BC80-5358-4E7A-A86D-AD1F75F59092}" presName="space" presStyleCnt="0"/>
      <dgm:spPr/>
    </dgm:pt>
    <dgm:pt modelId="{78FAEBEC-B80A-43EB-836D-4BFD53EB74D8}" type="pres">
      <dgm:prSet presAssocID="{80F8C7EA-1080-467F-873A-12B5459DC78B}" presName="composite" presStyleCnt="0"/>
      <dgm:spPr/>
    </dgm:pt>
    <dgm:pt modelId="{F9C742D1-1617-4156-B598-28D82B7CD99C}" type="pres">
      <dgm:prSet presAssocID="{80F8C7EA-1080-467F-873A-12B5459DC78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3530A1-4E10-48D0-B78C-7F7569D5EC05}" type="pres">
      <dgm:prSet presAssocID="{80F8C7EA-1080-467F-873A-12B5459DC78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50BBB5-65CE-49BF-9ACC-DB865656226C}" type="pres">
      <dgm:prSet presAssocID="{6F6E35D4-FB93-4D97-87A9-EAD30D44468D}" presName="space" presStyleCnt="0"/>
      <dgm:spPr/>
    </dgm:pt>
    <dgm:pt modelId="{19CC5594-268B-4BAA-8715-77B325E5A7DA}" type="pres">
      <dgm:prSet presAssocID="{7BB0B893-AA7D-4C37-B356-FE1EB79003BF}" presName="composite" presStyleCnt="0"/>
      <dgm:spPr/>
    </dgm:pt>
    <dgm:pt modelId="{C618DD86-73E4-41AB-94C4-25BE432CC0E5}" type="pres">
      <dgm:prSet presAssocID="{7BB0B893-AA7D-4C37-B356-FE1EB79003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5E9B0C-3A60-4BD0-84DB-AEE177BD8236}" type="pres">
      <dgm:prSet presAssocID="{7BB0B893-AA7D-4C37-B356-FE1EB79003B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82CF307-0DEB-4058-AB05-C1980BB005E9}" type="presOf" srcId="{80F8C7EA-1080-467F-873A-12B5459DC78B}" destId="{F9C742D1-1617-4156-B598-28D82B7CD99C}" srcOrd="0" destOrd="0" presId="urn:microsoft.com/office/officeart/2005/8/layout/hList1"/>
    <dgm:cxn modelId="{D3345C93-086E-4F0A-97D7-3BC982DB58AE}" type="presOf" srcId="{DCCF1573-C8FE-45F7-9897-74535C8A9C53}" destId="{D369A06F-BDC2-4DA4-B1A8-DB5282562F7F}" srcOrd="0" destOrd="0" presId="urn:microsoft.com/office/officeart/2005/8/layout/hList1"/>
    <dgm:cxn modelId="{944347C3-A61C-426C-9AFA-C7CF8F00F130}" srcId="{98CD33B2-978D-4EE8-AC11-3CD855AECCBA}" destId="{80F8C7EA-1080-467F-873A-12B5459DC78B}" srcOrd="1" destOrd="0" parTransId="{E1B21B0F-7F75-472F-9AEE-0569B7ED6A66}" sibTransId="{6F6E35D4-FB93-4D97-87A9-EAD30D44468D}"/>
    <dgm:cxn modelId="{FDA1C7B1-63C6-40F3-A975-C1C2C8435D20}" type="presOf" srcId="{7BB0B893-AA7D-4C37-B356-FE1EB79003BF}" destId="{C618DD86-73E4-41AB-94C4-25BE432CC0E5}" srcOrd="0" destOrd="0" presId="urn:microsoft.com/office/officeart/2005/8/layout/hList1"/>
    <dgm:cxn modelId="{47608C35-0FB7-49F0-A715-1E825AF094D4}" srcId="{DCCF1573-C8FE-45F7-9897-74535C8A9C53}" destId="{36136E42-7BFD-4517-9FF1-AE826EDF6533}" srcOrd="0" destOrd="0" parTransId="{B9F6305D-DE07-46AA-8341-67AD22616619}" sibTransId="{F3B1981A-4A2F-446A-A26B-FE9D287226FF}"/>
    <dgm:cxn modelId="{1DD554FA-67EF-4D5E-8CF9-D3D841F4D02F}" type="presOf" srcId="{B4114BF9-B4BB-4F8B-A02D-1B09DA17E040}" destId="{315E9B0C-3A60-4BD0-84DB-AEE177BD8236}" srcOrd="0" destOrd="0" presId="urn:microsoft.com/office/officeart/2005/8/layout/hList1"/>
    <dgm:cxn modelId="{44B1C182-D717-49DD-804E-BECD9A0AFEF9}" srcId="{80F8C7EA-1080-467F-873A-12B5459DC78B}" destId="{AADCEED5-5774-425B-9836-FAF6572855EA}" srcOrd="0" destOrd="0" parTransId="{0C3FFB26-713F-4070-B340-52DD50BDEE3C}" sibTransId="{3D21A3AC-56E2-4044-8313-3FEA13A8508D}"/>
    <dgm:cxn modelId="{45162CFF-D6F9-4DB9-B5AB-9691F07FE74F}" type="presOf" srcId="{AADCEED5-5774-425B-9836-FAF6572855EA}" destId="{8C3530A1-4E10-48D0-B78C-7F7569D5EC05}" srcOrd="0" destOrd="0" presId="urn:microsoft.com/office/officeart/2005/8/layout/hList1"/>
    <dgm:cxn modelId="{62B7DBE7-1E28-4A08-A4DE-F588C0EBA571}" srcId="{7BB0B893-AA7D-4C37-B356-FE1EB79003BF}" destId="{B4114BF9-B4BB-4F8B-A02D-1B09DA17E040}" srcOrd="0" destOrd="0" parTransId="{A9FDB920-3AA9-4FA6-95C2-9F60E0F0F720}" sibTransId="{2437A040-54E9-412B-A368-C79E9098B6E3}"/>
    <dgm:cxn modelId="{33226B70-02FE-47F9-A1C2-F91733277CE9}" srcId="{98CD33B2-978D-4EE8-AC11-3CD855AECCBA}" destId="{DCCF1573-C8FE-45F7-9897-74535C8A9C53}" srcOrd="0" destOrd="0" parTransId="{A05A0BF2-5F51-4D34-B5EE-C645081C3B64}" sibTransId="{F4F6BC80-5358-4E7A-A86D-AD1F75F59092}"/>
    <dgm:cxn modelId="{AE33E594-4AF9-4FFE-B3A5-A863485444D8}" type="presOf" srcId="{98CD33B2-978D-4EE8-AC11-3CD855AECCBA}" destId="{A0475D06-36F2-4A46-91AB-94D902089127}" srcOrd="0" destOrd="0" presId="urn:microsoft.com/office/officeart/2005/8/layout/hList1"/>
    <dgm:cxn modelId="{2C99864B-5B6F-4CC4-A66A-41DD30E65A20}" srcId="{98CD33B2-978D-4EE8-AC11-3CD855AECCBA}" destId="{7BB0B893-AA7D-4C37-B356-FE1EB79003BF}" srcOrd="2" destOrd="0" parTransId="{97886BD2-4EFD-4CBF-AEDE-F3F3018C266C}" sibTransId="{748B16F7-19F1-4847-A432-70B26E37037B}"/>
    <dgm:cxn modelId="{73D8CCB7-5FE7-425C-AE56-3F7EFCB9A135}" type="presOf" srcId="{36136E42-7BFD-4517-9FF1-AE826EDF6533}" destId="{76D02AE0-A5E3-48BF-A896-2E6648415FC8}" srcOrd="0" destOrd="0" presId="urn:microsoft.com/office/officeart/2005/8/layout/hList1"/>
    <dgm:cxn modelId="{DF91FAB5-F803-4533-B935-D8EBE1FDB5BB}" type="presParOf" srcId="{A0475D06-36F2-4A46-91AB-94D902089127}" destId="{EEB4F9A7-4B1C-45A2-BCF9-48D6A5575D4E}" srcOrd="0" destOrd="0" presId="urn:microsoft.com/office/officeart/2005/8/layout/hList1"/>
    <dgm:cxn modelId="{5A841682-0FAC-4BF4-97F6-11F083F9A599}" type="presParOf" srcId="{EEB4F9A7-4B1C-45A2-BCF9-48D6A5575D4E}" destId="{D369A06F-BDC2-4DA4-B1A8-DB5282562F7F}" srcOrd="0" destOrd="0" presId="urn:microsoft.com/office/officeart/2005/8/layout/hList1"/>
    <dgm:cxn modelId="{85AA8343-6F39-4448-8E08-4C4BB20567C2}" type="presParOf" srcId="{EEB4F9A7-4B1C-45A2-BCF9-48D6A5575D4E}" destId="{76D02AE0-A5E3-48BF-A896-2E6648415FC8}" srcOrd="1" destOrd="0" presId="urn:microsoft.com/office/officeart/2005/8/layout/hList1"/>
    <dgm:cxn modelId="{99C91E71-24B5-4246-801C-3C28E84310DF}" type="presParOf" srcId="{A0475D06-36F2-4A46-91AB-94D902089127}" destId="{B433F203-4AFC-4A4C-8AE3-D82DBA0582DC}" srcOrd="1" destOrd="0" presId="urn:microsoft.com/office/officeart/2005/8/layout/hList1"/>
    <dgm:cxn modelId="{3B6583D7-4B40-4674-8CF4-177377A39288}" type="presParOf" srcId="{A0475D06-36F2-4A46-91AB-94D902089127}" destId="{78FAEBEC-B80A-43EB-836D-4BFD53EB74D8}" srcOrd="2" destOrd="0" presId="urn:microsoft.com/office/officeart/2005/8/layout/hList1"/>
    <dgm:cxn modelId="{37767847-6ACA-4C71-BDA5-929137D5F533}" type="presParOf" srcId="{78FAEBEC-B80A-43EB-836D-4BFD53EB74D8}" destId="{F9C742D1-1617-4156-B598-28D82B7CD99C}" srcOrd="0" destOrd="0" presId="urn:microsoft.com/office/officeart/2005/8/layout/hList1"/>
    <dgm:cxn modelId="{609B7EFC-1CBF-464F-8B26-A0A726B176FD}" type="presParOf" srcId="{78FAEBEC-B80A-43EB-836D-4BFD53EB74D8}" destId="{8C3530A1-4E10-48D0-B78C-7F7569D5EC05}" srcOrd="1" destOrd="0" presId="urn:microsoft.com/office/officeart/2005/8/layout/hList1"/>
    <dgm:cxn modelId="{B1055282-F9FA-48A7-8E5D-AB8D961F89AB}" type="presParOf" srcId="{A0475D06-36F2-4A46-91AB-94D902089127}" destId="{A850BBB5-65CE-49BF-9ACC-DB865656226C}" srcOrd="3" destOrd="0" presId="urn:microsoft.com/office/officeart/2005/8/layout/hList1"/>
    <dgm:cxn modelId="{06EEFCB1-5B22-4985-8FBD-9CBEB8632BEA}" type="presParOf" srcId="{A0475D06-36F2-4A46-91AB-94D902089127}" destId="{19CC5594-268B-4BAA-8715-77B325E5A7DA}" srcOrd="4" destOrd="0" presId="urn:microsoft.com/office/officeart/2005/8/layout/hList1"/>
    <dgm:cxn modelId="{D15EB1EB-71C7-45FC-866A-F69E2552F702}" type="presParOf" srcId="{19CC5594-268B-4BAA-8715-77B325E5A7DA}" destId="{C618DD86-73E4-41AB-94C4-25BE432CC0E5}" srcOrd="0" destOrd="0" presId="urn:microsoft.com/office/officeart/2005/8/layout/hList1"/>
    <dgm:cxn modelId="{110EFAB8-3B56-40FE-9045-AA0C80257844}" type="presParOf" srcId="{19CC5594-268B-4BAA-8715-77B325E5A7DA}" destId="{315E9B0C-3A60-4BD0-84DB-AEE177BD823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9B3362-6F34-4FE7-84A5-5849A99AD081}">
      <dsp:nvSpPr>
        <dsp:cNvPr id="0" name=""/>
        <dsp:cNvSpPr/>
      </dsp:nvSpPr>
      <dsp:spPr>
        <a:xfrm rot="5391478">
          <a:off x="-278260" y="1081733"/>
          <a:ext cx="1234976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18AFD-7225-46D1-8B12-B4F41B559C54}">
      <dsp:nvSpPr>
        <dsp:cNvPr id="0" name=""/>
        <dsp:cNvSpPr/>
      </dsp:nvSpPr>
      <dsp:spPr>
        <a:xfrm>
          <a:off x="4" y="288031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면접</a:t>
          </a:r>
          <a:endParaRPr lang="ko-KR" altLang="en-US" sz="2000" kern="1200" dirty="0"/>
        </a:p>
      </dsp:txBody>
      <dsp:txXfrm>
        <a:off x="4" y="288031"/>
        <a:ext cx="1663898" cy="998339"/>
      </dsp:txXfrm>
    </dsp:sp>
    <dsp:sp modelId="{E8AA6FCD-82DA-4E60-A62A-40565A86ACC1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F2301-F3C4-4ECF-B39A-2762433CA84F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건강한 </a:t>
          </a:r>
          <a:endParaRPr lang="en-US" altLang="ko-KR" sz="1900" kern="1200" dirty="0" smtClean="0"/>
        </a:p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생활</a:t>
          </a:r>
          <a:endParaRPr lang="ko-KR" altLang="en-US" sz="1900" kern="1200" dirty="0"/>
        </a:p>
      </dsp:txBody>
      <dsp:txXfrm>
        <a:off x="3065" y="1532830"/>
        <a:ext cx="1663898" cy="998339"/>
      </dsp:txXfrm>
    </dsp:sp>
    <dsp:sp modelId="{6A1A44D7-3E88-41EB-B5E3-A3ACBAA18DDE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40F3-3913-4F0D-965E-DFB01E421D4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스포츠</a:t>
          </a:r>
          <a:endParaRPr lang="ko-KR" altLang="en-US" sz="1900" kern="1200" dirty="0"/>
        </a:p>
      </dsp:txBody>
      <dsp:txXfrm>
        <a:off x="3065" y="2780754"/>
        <a:ext cx="1663898" cy="998339"/>
      </dsp:txXfrm>
    </dsp:sp>
    <dsp:sp modelId="{3BACF683-1BE8-4A2F-86AA-CD068A4A2E1F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BDEA8-8428-4DB3-8867-18B792C51EEA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생활 속 과학</a:t>
          </a:r>
          <a:endParaRPr lang="ko-KR" altLang="en-US" sz="1900" kern="1200" dirty="0"/>
        </a:p>
      </dsp:txBody>
      <dsp:txXfrm>
        <a:off x="2216050" y="2780754"/>
        <a:ext cx="1663898" cy="998339"/>
      </dsp:txXfrm>
    </dsp:sp>
    <dsp:sp modelId="{C4FE4877-70FE-4BB9-BBF1-F1ECB3C52CC4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58648-6E0B-4862-BEDE-24098E2DBFBB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문학 </a:t>
          </a:r>
          <a:endParaRPr lang="en-US" altLang="ko-KR" sz="1900" kern="1200" dirty="0" smtClean="0"/>
        </a:p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시와 수필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2216050" y="1532830"/>
        <a:ext cx="1663898" cy="998339"/>
      </dsp:txXfrm>
    </dsp:sp>
    <dsp:sp modelId="{249A4676-6995-4469-971B-FE074023482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70D41-FA51-4018-A89E-478D501CA24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도시와 사람</a:t>
          </a:r>
          <a:endParaRPr lang="ko-KR" altLang="en-US" sz="1900" kern="1200" dirty="0"/>
        </a:p>
      </dsp:txBody>
      <dsp:txXfrm>
        <a:off x="2216050" y="284906"/>
        <a:ext cx="1663898" cy="998339"/>
      </dsp:txXfrm>
    </dsp:sp>
    <dsp:sp modelId="{A37BB9C6-3B88-4D9E-BB50-8CC1756A9BB0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751C7-729D-495D-B1E4-6B8E17D8230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경제 생활</a:t>
          </a:r>
          <a:endParaRPr lang="ko-KR" altLang="en-US" sz="1900" kern="1200" dirty="0"/>
        </a:p>
      </dsp:txBody>
      <dsp:txXfrm>
        <a:off x="4429035" y="284906"/>
        <a:ext cx="1663898" cy="998339"/>
      </dsp:txXfrm>
    </dsp:sp>
    <dsp:sp modelId="{B329F80B-21F6-4F0B-8E55-550C85AD90C8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F7F95-A7B1-4169-B4C2-C92F8BB95F2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세계와 나</a:t>
          </a:r>
          <a:endParaRPr lang="ko-KR" altLang="en-US" sz="1900" kern="1200" dirty="0"/>
        </a:p>
      </dsp:txBody>
      <dsp:txXfrm>
        <a:off x="4429035" y="1532830"/>
        <a:ext cx="1663898" cy="998339"/>
      </dsp:txXfrm>
    </dsp:sp>
    <dsp:sp modelId="{1653793C-6AFE-4730-9B98-0ACDB30D0EE3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한국의 역사</a:t>
          </a:r>
          <a:endParaRPr lang="ko-KR" altLang="en-US" sz="1900" kern="1200" dirty="0"/>
        </a:p>
      </dsp:txBody>
      <dsp:txXfrm>
        <a:off x="4429035" y="2780754"/>
        <a:ext cx="1663898" cy="9983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A60B6E-3B56-4889-9593-D07B49FED79C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08서울남산체 EB" pitchFamily="18" charset="-127"/>
              <a:ea typeface="08서울남산체 EB" pitchFamily="18" charset="-127"/>
            </a:rPr>
            <a:t>발표</a:t>
          </a:r>
          <a:endParaRPr lang="ko-KR" altLang="en-US" sz="24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3059187"/>
        <a:ext cx="6096000" cy="542210"/>
      </dsp:txXfrm>
    </dsp:sp>
    <dsp:sp modelId="{E7CC8FFB-CE2F-4B95-A4A3-0F57BB1253A1}">
      <dsp:nvSpPr>
        <dsp:cNvPr id="0" name=""/>
        <dsp:cNvSpPr/>
      </dsp:nvSpPr>
      <dsp:spPr>
        <a:xfrm>
          <a:off x="0" y="3581316"/>
          <a:ext cx="3047999" cy="46188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역할극 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면접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0" y="3581316"/>
        <a:ext cx="3047999" cy="461883"/>
      </dsp:txXfrm>
    </dsp:sp>
    <dsp:sp modelId="{CAF4D7B2-A6BB-408F-A3C2-0F78D0A04444}">
      <dsp:nvSpPr>
        <dsp:cNvPr id="0" name=""/>
        <dsp:cNvSpPr/>
      </dsp:nvSpPr>
      <dsp:spPr>
        <a:xfrm>
          <a:off x="3048000" y="3581316"/>
          <a:ext cx="3047999" cy="46188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이력서 쓰기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3048000" y="3581316"/>
        <a:ext cx="3047999" cy="461883"/>
      </dsp:txXfrm>
    </dsp:sp>
    <dsp:sp modelId="{22CE0BAE-069C-451D-A841-6D0B8F5DF0DE}">
      <dsp:nvSpPr>
        <dsp:cNvPr id="0" name=""/>
        <dsp:cNvSpPr/>
      </dsp:nvSpPr>
      <dsp:spPr>
        <a:xfrm rot="10800000">
          <a:off x="0" y="1529953"/>
          <a:ext cx="6096000" cy="1544296"/>
        </a:xfrm>
        <a:prstGeom prst="upArrowCallout">
          <a:avLst/>
        </a:prstGeom>
        <a:solidFill>
          <a:schemeClr val="accent2">
            <a:shade val="80000"/>
            <a:hueOff val="-17936"/>
            <a:satOff val="-2012"/>
            <a:lumOff val="128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08서울남산체 EB" pitchFamily="18" charset="-127"/>
              <a:ea typeface="08서울남산체 EB" pitchFamily="18" charset="-127"/>
            </a:rPr>
            <a:t>미디어 수업</a:t>
          </a:r>
          <a:endParaRPr lang="ko-KR" altLang="en-US" sz="24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1529953"/>
        <a:ext cx="6096000" cy="542047"/>
      </dsp:txXfrm>
    </dsp:sp>
    <dsp:sp modelId="{BE907391-7723-4AD6-8059-CC26064412CE}">
      <dsp:nvSpPr>
        <dsp:cNvPr id="0" name=""/>
        <dsp:cNvSpPr/>
      </dsp:nvSpPr>
      <dsp:spPr>
        <a:xfrm>
          <a:off x="0" y="2072001"/>
          <a:ext cx="3047999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무한 도전 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면접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0" y="2072001"/>
        <a:ext cx="3047999" cy="461744"/>
      </dsp:txXfrm>
    </dsp:sp>
    <dsp:sp modelId="{D85AB11E-6679-4E25-B0FF-B35EC9831698}">
      <dsp:nvSpPr>
        <dsp:cNvPr id="0" name=""/>
        <dsp:cNvSpPr/>
      </dsp:nvSpPr>
      <dsp:spPr>
        <a:xfrm>
          <a:off x="3048000" y="2072001"/>
          <a:ext cx="3047999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>
              <a:latin typeface="08서울남산체 L" pitchFamily="18" charset="-127"/>
              <a:ea typeface="08서울남산체 L" pitchFamily="18" charset="-127"/>
            </a:rPr>
            <a:t>스펙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 열풍 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취업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3048000" y="2072001"/>
        <a:ext cx="3047999" cy="461744"/>
      </dsp:txXfrm>
    </dsp:sp>
    <dsp:sp modelId="{257CF6A6-9A53-4787-AF9C-F6F28FEFFAC7}">
      <dsp:nvSpPr>
        <dsp:cNvPr id="0" name=""/>
        <dsp:cNvSpPr/>
      </dsp:nvSpPr>
      <dsp:spPr>
        <a:xfrm rot="10800000">
          <a:off x="0" y="0"/>
          <a:ext cx="6096000" cy="1544296"/>
        </a:xfrm>
        <a:prstGeom prst="upArrowCallout">
          <a:avLst/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08서울남산체 EB" pitchFamily="18" charset="-127"/>
              <a:ea typeface="08서울남산체 EB" pitchFamily="18" charset="-127"/>
            </a:rPr>
            <a:t>언어 수업</a:t>
          </a:r>
          <a:endParaRPr lang="ko-KR" altLang="en-US" sz="24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0" y="0"/>
        <a:ext cx="6096000" cy="542047"/>
      </dsp:txXfrm>
    </dsp:sp>
    <dsp:sp modelId="{1BFE4354-896A-4FCB-B15D-CD518101EAF4}">
      <dsp:nvSpPr>
        <dsp:cNvPr id="0" name=""/>
        <dsp:cNvSpPr/>
      </dsp:nvSpPr>
      <dsp:spPr>
        <a:xfrm>
          <a:off x="0" y="542766"/>
          <a:ext cx="3047999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지원 동기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경력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성격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0" y="542766"/>
        <a:ext cx="3047999" cy="461744"/>
      </dsp:txXfrm>
    </dsp:sp>
    <dsp:sp modelId="{582EBF8F-B083-4B20-A624-0F48C6AF4E9F}">
      <dsp:nvSpPr>
        <dsp:cNvPr id="0" name=""/>
        <dsp:cNvSpPr/>
      </dsp:nvSpPr>
      <dsp:spPr>
        <a:xfrm>
          <a:off x="3048000" y="542766"/>
          <a:ext cx="3047999" cy="4617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계획과 각오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3048000" y="542766"/>
        <a:ext cx="3047999" cy="46174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987260-2D1A-42D3-B3C0-BFF4929A2B15}">
      <dsp:nvSpPr>
        <dsp:cNvPr id="0" name=""/>
        <dsp:cNvSpPr/>
      </dsp:nvSpPr>
      <dsp:spPr>
        <a:xfrm>
          <a:off x="0" y="15773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1" action="ppaction://hlinkfile"/>
            </a:rPr>
            <a:t>면접</a:t>
          </a:r>
          <a:endParaRPr lang="ko-KR" altLang="en-US" sz="23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MBC </a:t>
          </a: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무한도전 </a:t>
          </a: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PD </a:t>
          </a: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입사 시험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err="1" smtClean="0">
              <a:latin typeface="08서울남산체 L" pitchFamily="18" charset="-127"/>
              <a:ea typeface="08서울남산체 L" pitchFamily="18" charset="-127"/>
            </a:rPr>
            <a:t>스펙</a:t>
          </a: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 열풍이 뭐길래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15773"/>
        <a:ext cx="4749800" cy="1269999"/>
      </dsp:txXfrm>
    </dsp:sp>
    <dsp:sp modelId="{FE0B8F83-8E5B-4212-B18C-96E3B41AF174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87B561-9585-4EE2-ADB8-CD98DBA4AB3C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3" action="ppaction://hlinkfile"/>
            </a:rPr>
            <a:t>건강한 생활</a:t>
          </a:r>
          <a:endParaRPr lang="ko-KR" altLang="en-US" sz="23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소아 당뇨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‘</a:t>
          </a: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초록</a:t>
          </a: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’</a:t>
          </a: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이 뭐길래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1396999"/>
        <a:ext cx="4749800" cy="1269999"/>
      </dsp:txXfrm>
    </dsp:sp>
    <dsp:sp modelId="{C65CB984-E47E-4C36-B2E8-4E02F4B1536D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B3F20A-92E8-48C8-B0D6-42A8A668DAF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>
              <a:latin typeface="08서울남산체 EB" pitchFamily="18" charset="-127"/>
              <a:ea typeface="08서울남산체 EB" pitchFamily="18" charset="-127"/>
            </a:rPr>
            <a:t>스포츠</a:t>
          </a:r>
          <a:endParaRPr lang="ko-KR" altLang="en-US" sz="23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스포츠 경기 하이라이트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08서울남산체 L" pitchFamily="18" charset="-127"/>
              <a:ea typeface="08서울남산체 L" pitchFamily="18" charset="-127"/>
            </a:rPr>
            <a:t>운동 종목 소개</a:t>
          </a: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(</a:t>
          </a:r>
          <a:r>
            <a:rPr lang="ko-KR" altLang="en-US" sz="1800" kern="1200" dirty="0" err="1" smtClean="0">
              <a:latin typeface="08서울남산체 L" pitchFamily="18" charset="-127"/>
              <a:ea typeface="08서울남산체 L" pitchFamily="18" charset="-127"/>
            </a:rPr>
            <a:t>핫요가</a:t>
          </a:r>
          <a:r>
            <a:rPr lang="en-US" altLang="ko-KR" sz="1800" kern="1200" dirty="0" smtClean="0">
              <a:latin typeface="08서울남산체 L" pitchFamily="18" charset="-127"/>
              <a:ea typeface="08서울남산체 L" pitchFamily="18" charset="-127"/>
            </a:rPr>
            <a:t>)</a:t>
          </a:r>
          <a:endParaRPr lang="ko-KR" altLang="en-US" sz="18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2793999"/>
        <a:ext cx="4749800" cy="1269999"/>
      </dsp:txXfrm>
    </dsp:sp>
    <dsp:sp modelId="{311998B6-0CA9-41A9-885F-0F7B46DE5F7E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987260-2D1A-42D3-B3C0-BFF4929A2B15}">
      <dsp:nvSpPr>
        <dsp:cNvPr id="0" name=""/>
        <dsp:cNvSpPr/>
      </dsp:nvSpPr>
      <dsp:spPr>
        <a:xfrm>
          <a:off x="0" y="15773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kern="12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1" action="ppaction://hlinkfile"/>
            </a:rPr>
            <a:t>생활 속 과학</a:t>
          </a:r>
          <a:endParaRPr lang="ko-KR" altLang="en-US" sz="21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식물</a:t>
          </a:r>
          <a:r>
            <a:rPr lang="en-US" altLang="ko-KR" sz="1600" kern="12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도시의 환경을 살린다</a:t>
          </a:r>
          <a:endParaRPr lang="ko-KR" altLang="en-US" sz="16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15773"/>
        <a:ext cx="4749800" cy="1269999"/>
      </dsp:txXfrm>
    </dsp:sp>
    <dsp:sp modelId="{FE0B8F83-8E5B-4212-B18C-96E3B41AF174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87B561-9585-4EE2-ADB8-CD98DBA4AB3C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kern="12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3" action="ppaction://hlinkfile"/>
            </a:rPr>
            <a:t>도시와 사람</a:t>
          </a:r>
          <a:endParaRPr lang="ko-KR" altLang="en-US" sz="21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도시</a:t>
          </a:r>
          <a:r>
            <a:rPr lang="en-US" altLang="ko-KR" sz="1600" kern="12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하늘 위에 서다</a:t>
          </a:r>
          <a:endParaRPr lang="ko-KR" altLang="en-US" sz="16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1396999"/>
        <a:ext cx="4749800" cy="1269999"/>
      </dsp:txXfrm>
    </dsp:sp>
    <dsp:sp modelId="{C65CB984-E47E-4C36-B2E8-4E02F4B1536D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B3F20A-92E8-48C8-B0D6-42A8A668DAF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kern="1200" dirty="0" smtClean="0">
              <a:latin typeface="08서울남산체 EB" pitchFamily="18" charset="-127"/>
              <a:ea typeface="08서울남산체 EB" pitchFamily="18" charset="-127"/>
              <a:hlinkClick xmlns:r="http://schemas.openxmlformats.org/officeDocument/2006/relationships" r:id="rId5" action="ppaction://hlinkfile"/>
            </a:rPr>
            <a:t>문학</a:t>
          </a:r>
          <a:endParaRPr lang="ko-KR" altLang="en-US" sz="2100" kern="1200" dirty="0">
            <a:latin typeface="08서울남산체 EB" pitchFamily="18" charset="-127"/>
            <a:ea typeface="08서울남산체 E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김춘수 시 </a:t>
          </a:r>
          <a:r>
            <a:rPr lang="en-US" altLang="ko-KR" sz="1600" kern="1200" dirty="0" smtClean="0">
              <a:latin typeface="08서울남산체 L" pitchFamily="18" charset="-127"/>
              <a:ea typeface="08서울남산체 L" pitchFamily="18" charset="-127"/>
            </a:rPr>
            <a:t>&lt;</a:t>
          </a:r>
          <a:r>
            <a:rPr lang="ko-KR" altLang="en-US" sz="1600" kern="1200" dirty="0" smtClean="0">
              <a:latin typeface="08서울남산체 L" pitchFamily="18" charset="-127"/>
              <a:ea typeface="08서울남산체 L" pitchFamily="18" charset="-127"/>
            </a:rPr>
            <a:t>꽃</a:t>
          </a:r>
          <a:r>
            <a:rPr lang="en-US" altLang="ko-KR" sz="1600" kern="1200" dirty="0" smtClean="0">
              <a:latin typeface="08서울남산체 L" pitchFamily="18" charset="-127"/>
              <a:ea typeface="08서울남산체 L" pitchFamily="18" charset="-127"/>
            </a:rPr>
            <a:t>&gt;</a:t>
          </a:r>
          <a:endParaRPr lang="ko-KR" altLang="en-US" sz="16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1346200" y="2793999"/>
        <a:ext cx="4749800" cy="1269999"/>
      </dsp:txXfrm>
    </dsp:sp>
    <dsp:sp modelId="{311998B6-0CA9-41A9-885F-0F7B46DE5F7E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69A06F-BDC2-4DA4-B1A8-DB5282562F7F}">
      <dsp:nvSpPr>
        <dsp:cNvPr id="0" name=""/>
        <dsp:cNvSpPr/>
      </dsp:nvSpPr>
      <dsp:spPr>
        <a:xfrm>
          <a:off x="2295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면접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2295" y="26748"/>
        <a:ext cx="2237873" cy="748800"/>
      </dsp:txXfrm>
    </dsp:sp>
    <dsp:sp modelId="{76D02AE0-A5E3-48BF-A896-2E6648415FC8}">
      <dsp:nvSpPr>
        <dsp:cNvPr id="0" name=""/>
        <dsp:cNvSpPr/>
      </dsp:nvSpPr>
      <dsp:spPr>
        <a:xfrm>
          <a:off x="2295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역할극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자기 소개서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2295" y="775548"/>
        <a:ext cx="2237873" cy="1141920"/>
      </dsp:txXfrm>
    </dsp:sp>
    <dsp:sp modelId="{F9C742D1-1617-4156-B598-28D82B7CD99C}">
      <dsp:nvSpPr>
        <dsp:cNvPr id="0" name=""/>
        <dsp:cNvSpPr/>
      </dsp:nvSpPr>
      <dsp:spPr>
        <a:xfrm>
          <a:off x="2553471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건강한 생활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2553471" y="26748"/>
        <a:ext cx="2237873" cy="748800"/>
      </dsp:txXfrm>
    </dsp:sp>
    <dsp:sp modelId="{8C3530A1-4E10-48D0-B78C-7F7569D5EC05}">
      <dsp:nvSpPr>
        <dsp:cNvPr id="0" name=""/>
        <dsp:cNvSpPr/>
      </dsp:nvSpPr>
      <dsp:spPr>
        <a:xfrm>
          <a:off x="2553471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건강 식품</a:t>
          </a:r>
          <a:r>
            <a:rPr lang="en-US" altLang="ko-KR" sz="2000" kern="1200" dirty="0" smtClean="0">
              <a:latin typeface="08서울남산체 L" pitchFamily="18" charset="-127"/>
              <a:ea typeface="08서울남산체 L" pitchFamily="18" charset="-127"/>
            </a:rPr>
            <a:t>, </a:t>
          </a: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불량 식품의 진실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2553471" y="775548"/>
        <a:ext cx="2237873" cy="1141920"/>
      </dsp:txXfrm>
    </dsp:sp>
    <dsp:sp modelId="{C618DD86-73E4-41AB-94C4-25BE432CC0E5}">
      <dsp:nvSpPr>
        <dsp:cNvPr id="0" name=""/>
        <dsp:cNvSpPr/>
      </dsp:nvSpPr>
      <dsp:spPr>
        <a:xfrm>
          <a:off x="5104647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스포츠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5104647" y="26748"/>
        <a:ext cx="2237873" cy="748800"/>
      </dsp:txXfrm>
    </dsp:sp>
    <dsp:sp modelId="{315E9B0C-3A60-4BD0-84DB-AEE177BD8236}">
      <dsp:nvSpPr>
        <dsp:cNvPr id="0" name=""/>
        <dsp:cNvSpPr/>
      </dsp:nvSpPr>
      <dsp:spPr>
        <a:xfrm>
          <a:off x="5104647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한국의 고유 운동 설명하기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5104647" y="775548"/>
        <a:ext cx="2237873" cy="114192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69A06F-BDC2-4DA4-B1A8-DB5282562F7F}">
      <dsp:nvSpPr>
        <dsp:cNvPr id="0" name=""/>
        <dsp:cNvSpPr/>
      </dsp:nvSpPr>
      <dsp:spPr>
        <a:xfrm>
          <a:off x="2295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생활 속 과학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2295" y="26748"/>
        <a:ext cx="2237873" cy="748800"/>
      </dsp:txXfrm>
    </dsp:sp>
    <dsp:sp modelId="{76D02AE0-A5E3-48BF-A896-2E6648415FC8}">
      <dsp:nvSpPr>
        <dsp:cNvPr id="0" name=""/>
        <dsp:cNvSpPr/>
      </dsp:nvSpPr>
      <dsp:spPr>
        <a:xfrm>
          <a:off x="2295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과학과 윤리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2295" y="775548"/>
        <a:ext cx="2237873" cy="1141920"/>
      </dsp:txXfrm>
    </dsp:sp>
    <dsp:sp modelId="{F9C742D1-1617-4156-B598-28D82B7CD99C}">
      <dsp:nvSpPr>
        <dsp:cNvPr id="0" name=""/>
        <dsp:cNvSpPr/>
      </dsp:nvSpPr>
      <dsp:spPr>
        <a:xfrm>
          <a:off x="2553471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도시와 사람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2553471" y="26748"/>
        <a:ext cx="2237873" cy="748800"/>
      </dsp:txXfrm>
    </dsp:sp>
    <dsp:sp modelId="{8C3530A1-4E10-48D0-B78C-7F7569D5EC05}">
      <dsp:nvSpPr>
        <dsp:cNvPr id="0" name=""/>
        <dsp:cNvSpPr/>
      </dsp:nvSpPr>
      <dsp:spPr>
        <a:xfrm>
          <a:off x="2553471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서울시 정책 제안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2553471" y="775548"/>
        <a:ext cx="2237873" cy="1141920"/>
      </dsp:txXfrm>
    </dsp:sp>
    <dsp:sp modelId="{C618DD86-73E4-41AB-94C4-25BE432CC0E5}">
      <dsp:nvSpPr>
        <dsp:cNvPr id="0" name=""/>
        <dsp:cNvSpPr/>
      </dsp:nvSpPr>
      <dsp:spPr>
        <a:xfrm>
          <a:off x="5104647" y="26748"/>
          <a:ext cx="2237873" cy="748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600" kern="1200" dirty="0" smtClean="0">
              <a:latin typeface="08서울남산체 EB" pitchFamily="18" charset="-127"/>
              <a:ea typeface="08서울남산체 EB" pitchFamily="18" charset="-127"/>
            </a:rPr>
            <a:t>경제 생활</a:t>
          </a:r>
          <a:endParaRPr lang="ko-KR" altLang="en-US" sz="2600" kern="1200" dirty="0">
            <a:latin typeface="08서울남산체 EB" pitchFamily="18" charset="-127"/>
            <a:ea typeface="08서울남산체 EB" pitchFamily="18" charset="-127"/>
          </a:endParaRPr>
        </a:p>
      </dsp:txBody>
      <dsp:txXfrm>
        <a:off x="5104647" y="26748"/>
        <a:ext cx="2237873" cy="748800"/>
      </dsp:txXfrm>
    </dsp:sp>
    <dsp:sp modelId="{315E9B0C-3A60-4BD0-84DB-AEE177BD8236}">
      <dsp:nvSpPr>
        <dsp:cNvPr id="0" name=""/>
        <dsp:cNvSpPr/>
      </dsp:nvSpPr>
      <dsp:spPr>
        <a:xfrm>
          <a:off x="5104647" y="775548"/>
          <a:ext cx="2237873" cy="11419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ctr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smtClean="0">
              <a:latin typeface="08서울남산체 L" pitchFamily="18" charset="-127"/>
              <a:ea typeface="08서울남산체 L" pitchFamily="18" charset="-127"/>
            </a:rPr>
            <a:t>금융 상품 조사 후 발표</a:t>
          </a:r>
          <a:endParaRPr lang="ko-KR" altLang="en-US" sz="2000" kern="1200" dirty="0">
            <a:latin typeface="08서울남산체 L" pitchFamily="18" charset="-127"/>
            <a:ea typeface="08서울남산체 L" pitchFamily="18" charset="-127"/>
          </a:endParaRPr>
        </a:p>
      </dsp:txBody>
      <dsp:txXfrm>
        <a:off x="5104647" y="775548"/>
        <a:ext cx="2237873" cy="114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870C5-E39E-4D4A-8B97-122E944BE205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62BB-DACB-4090-9EB0-C718CC4DFD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562BB-DACB-4090-9EB0-C718CC4DFD5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86072"/>
            <a:ext cx="8229600" cy="1143000"/>
          </a:xfrm>
        </p:spPr>
        <p:txBody>
          <a:bodyPr>
            <a:normAutofit/>
          </a:bodyPr>
          <a:lstStyle>
            <a:lvl1pPr algn="l">
              <a:defRPr sz="4000" spc="-15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772400" cy="893961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내용 개체 틀 3"/>
          <p:cNvSpPr>
            <a:spLocks noGrp="1"/>
          </p:cNvSpPr>
          <p:nvPr>
            <p:ph sz="half" idx="2"/>
          </p:nvPr>
        </p:nvSpPr>
        <p:spPr>
          <a:xfrm>
            <a:off x="2476028" y="1493936"/>
            <a:ext cx="4040188" cy="3951288"/>
          </a:xfrm>
        </p:spPr>
        <p:txBody>
          <a:bodyPr>
            <a:normAutofit/>
          </a:bodyPr>
          <a:lstStyle>
            <a:lvl1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buFont typeface="Wingdings" pitchFamily="2" charset="2"/>
              <a:buChar char="§"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75F0-4FDF-431C-B6B2-41F992E67A7C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C75F0-4FDF-431C-B6B2-41F992E67A7C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C75F0-4FDF-431C-B6B2-41F992E67A7C}" type="datetimeFigureOut">
              <a:rPr lang="ko-KR" altLang="en-US" smtClean="0"/>
              <a:pPr/>
              <a:t>2012-06-30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5" r:id="rId3"/>
    <p:sldLayoutId id="2147483662" r:id="rId4"/>
    <p:sldLayoutId id="2147483663" r:id="rId5"/>
    <p:sldLayoutId id="2147483649" r:id="rId6"/>
    <p:sldLayoutId id="2147483650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6"/>
            <a:ext cx="5112568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4932040" y="5805264"/>
            <a:ext cx="3888432" cy="864096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spc="-30" dirty="0" smtClean="0">
                <a:solidFill>
                  <a:srgbClr val="9C2424"/>
                </a:solidFill>
                <a:latin typeface="08서울남산체 B" pitchFamily="18" charset="-127"/>
                <a:ea typeface="08서울남산체 B" pitchFamily="18" charset="-127"/>
              </a:rPr>
              <a:t>강현주</a:t>
            </a:r>
            <a:r>
              <a:rPr lang="en-US" altLang="ko-KR" sz="2800" b="1" spc="-30" dirty="0" smtClean="0">
                <a:solidFill>
                  <a:srgbClr val="9C2424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2800" b="1" spc="-30" dirty="0" smtClean="0">
                <a:solidFill>
                  <a:srgbClr val="9C2424"/>
                </a:solidFill>
                <a:latin typeface="08서울남산체 B" pitchFamily="18" charset="-127"/>
                <a:ea typeface="08서울남산체 B" pitchFamily="18" charset="-127"/>
              </a:rPr>
              <a:t>고려대학교</a:t>
            </a:r>
            <a:r>
              <a:rPr lang="en-US" altLang="ko-KR" sz="2800" b="1" spc="-30" dirty="0" smtClean="0">
                <a:solidFill>
                  <a:srgbClr val="9C2424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algn="r"/>
            <a:r>
              <a:rPr lang="en-US" altLang="ko-KR" sz="2800" b="1" spc="-30" dirty="0" smtClean="0">
                <a:solidFill>
                  <a:srgbClr val="9C2424"/>
                </a:solidFill>
                <a:latin typeface="08서울남산체 B" pitchFamily="18" charset="-127"/>
                <a:ea typeface="08서울남산체 B" pitchFamily="18" charset="-127"/>
              </a:rPr>
              <a:t>kangsam@korea.ac.kr</a:t>
            </a: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469776" y="531515"/>
            <a:ext cx="6910536" cy="1470025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+mj-ea"/>
              </a:rPr>
              <a:t>고급 학습자들을 위한 </a:t>
            </a:r>
            <a:r>
              <a:rPr lang="en-US" altLang="ko-KR" sz="4000" spc="-150" dirty="0" smtClean="0">
                <a:solidFill>
                  <a:schemeClr val="bg1"/>
                </a:solidFill>
                <a:latin typeface="+mj-ea"/>
              </a:rPr>
              <a:t/>
            </a:r>
            <a:br>
              <a:rPr lang="en-US" altLang="ko-KR" sz="4000" spc="-150" dirty="0" smtClean="0">
                <a:solidFill>
                  <a:schemeClr val="bg1"/>
                </a:solidFill>
                <a:latin typeface="+mj-ea"/>
              </a:rPr>
            </a:br>
            <a:r>
              <a:rPr lang="ko-KR" altLang="en-US" sz="4000" spc="-150" dirty="0" smtClean="0">
                <a:solidFill>
                  <a:schemeClr val="bg1"/>
                </a:solidFill>
                <a:latin typeface="+mj-ea"/>
              </a:rPr>
              <a:t>미디어 수업 자료 개발</a:t>
            </a:r>
            <a:endParaRPr lang="ko-KR" altLang="en-US" sz="4000" spc="-15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제목 6"/>
          <p:cNvSpPr txBox="1">
            <a:spLocks/>
          </p:cNvSpPr>
          <p:nvPr/>
        </p:nvSpPr>
        <p:spPr>
          <a:xfrm>
            <a:off x="1979712" y="3933056"/>
            <a:ext cx="6876256" cy="11099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spc="-150" dirty="0" smtClean="0">
                <a:solidFill>
                  <a:schemeClr val="bg1"/>
                </a:solidFill>
                <a:latin typeface="+mj-ea"/>
                <a:ea typeface="+mj-ea"/>
                <a:cs typeface="+mj-cs"/>
              </a:rPr>
              <a:t>AATK 2012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Stanford University</a:t>
            </a:r>
            <a:endParaRPr kumimoji="0" lang="ko-KR" altLang="en-US" sz="3200" b="0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1560" y="2348880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다양한  배경의 고급 학습자에게 적합한 교육 과정 필요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문법과 어휘 학습에 대한 학습자 요구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고급에서 다뤄야 하는 다양한 주제  보충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제한된 미디어 장르에 서 벗어난 자료 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사용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357956" y="370756"/>
            <a:ext cx="8390508" cy="9700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교육 자료 개발 배경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43608" y="1987093"/>
            <a:ext cx="66602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한국어  수준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중급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~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고급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학생 연령 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대학생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수업 시간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75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분 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* 3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회 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* 16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주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학습 목표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ACTFL  Superior 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등급</a:t>
            </a:r>
            <a:endParaRPr lang="en-US" altLang="ko-KR" sz="20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200000"/>
              </a:lnSpc>
              <a:buFont typeface="+mj-lt"/>
              <a:buAutoNum type="arabicPeriod"/>
            </a:pP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학생 수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10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명 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(heritage 9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명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/ 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여학생 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7</a:t>
            </a:r>
            <a:r>
              <a:rPr lang="ko-KR" altLang="en-US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명</a:t>
            </a:r>
            <a:r>
              <a:rPr lang="en-US" altLang="ko-KR" sz="20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)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357956" y="370756"/>
            <a:ext cx="8390508" cy="9700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교육 대상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4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1988840"/>
            <a:ext cx="7704856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>
              <a:lnSpc>
                <a:spcPct val="120000"/>
              </a:lnSpc>
            </a:pPr>
            <a:endParaRPr lang="en-US" altLang="ko-KR" sz="16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180975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사회</a:t>
            </a:r>
            <a:r>
              <a:rPr lang="en-US" altLang="ko-KR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, </a:t>
            </a: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문화</a:t>
            </a:r>
            <a:r>
              <a:rPr lang="en-US" altLang="ko-KR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, </a:t>
            </a: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경제 등 다양한 주제의 학습을 통해 한국 사회의 전반을 </a:t>
            </a: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     이해하고 </a:t>
            </a: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그에 대한 자신의 의견을 정확하게 표현할 수 있다</a:t>
            </a:r>
            <a:r>
              <a:rPr lang="en-US" altLang="ko-KR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. </a:t>
            </a:r>
          </a:p>
          <a:p>
            <a:pPr indent="180975">
              <a:lnSpc>
                <a:spcPct val="120000"/>
              </a:lnSpc>
              <a:buFont typeface="Wingdings" pitchFamily="2" charset="2"/>
              <a:buChar char="§"/>
            </a:pPr>
            <a:endParaRPr lang="en-US" altLang="ko-KR" sz="20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180975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다양한 어휘의 습득과 관용 표현의 학습을 통해 원활한 의사소통을 할 수 있다</a:t>
            </a:r>
            <a:r>
              <a:rPr lang="en-US" altLang="ko-KR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.</a:t>
            </a:r>
          </a:p>
          <a:p>
            <a:pPr indent="180975">
              <a:lnSpc>
                <a:spcPct val="120000"/>
              </a:lnSpc>
            </a:pPr>
            <a:endParaRPr lang="en-US" altLang="ko-KR" sz="20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180975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전문적이고 추상적인 주제에 대해 이해하고 세련되게 표현할 수 있다</a:t>
            </a:r>
            <a:r>
              <a:rPr lang="en-US" altLang="ko-KR" sz="20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.</a:t>
            </a:r>
          </a:p>
          <a:p>
            <a:pPr indent="180975">
              <a:lnSpc>
                <a:spcPct val="120000"/>
              </a:lnSpc>
            </a:pPr>
            <a:endParaRPr lang="en-US" altLang="ko-KR" sz="20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교육 목표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899592" y="2636912"/>
            <a:ext cx="7344816" cy="2034253"/>
            <a:chOff x="971600" y="3208285"/>
            <a:chExt cx="7344816" cy="2034253"/>
          </a:xfrm>
        </p:grpSpPr>
        <p:grpSp>
          <p:nvGrpSpPr>
            <p:cNvPr id="50" name="그룹 49"/>
            <p:cNvGrpSpPr/>
            <p:nvPr/>
          </p:nvGrpSpPr>
          <p:grpSpPr>
            <a:xfrm>
              <a:off x="5693591" y="4015800"/>
              <a:ext cx="481957" cy="419223"/>
              <a:chOff x="4692746" y="3958042"/>
              <a:chExt cx="1033266" cy="898771"/>
            </a:xfrm>
          </p:grpSpPr>
          <p:cxnSp>
            <p:nvCxnSpPr>
              <p:cNvPr id="51" name="직선 연결선 50"/>
              <p:cNvCxnSpPr/>
              <p:nvPr/>
            </p:nvCxnSpPr>
            <p:spPr>
              <a:xfrm>
                <a:off x="5277426" y="3958042"/>
                <a:ext cx="448586" cy="448585"/>
              </a:xfrm>
              <a:prstGeom prst="line">
                <a:avLst/>
              </a:prstGeom>
              <a:noFill/>
              <a:ln w="28575" cap="sq" cmpd="sng" algn="ctr">
                <a:solidFill>
                  <a:srgbClr val="464646">
                    <a:lumMod val="90000"/>
                    <a:lumOff val="1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2" name="직선 연결선 51"/>
              <p:cNvCxnSpPr/>
              <p:nvPr/>
            </p:nvCxnSpPr>
            <p:spPr>
              <a:xfrm flipH="1">
                <a:off x="5278292" y="4410360"/>
                <a:ext cx="446454" cy="446453"/>
              </a:xfrm>
              <a:prstGeom prst="line">
                <a:avLst/>
              </a:prstGeom>
              <a:noFill/>
              <a:ln w="28575" cap="sq" cmpd="sng" algn="ctr">
                <a:solidFill>
                  <a:srgbClr val="464646">
                    <a:lumMod val="90000"/>
                    <a:lumOff val="1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3" name="직선 연결선 52"/>
              <p:cNvCxnSpPr/>
              <p:nvPr/>
            </p:nvCxnSpPr>
            <p:spPr>
              <a:xfrm rot="10800000">
                <a:off x="4692745" y="4408367"/>
                <a:ext cx="102495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64646">
                    <a:lumMod val="90000"/>
                    <a:lumOff val="10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54" name="그룹 53"/>
            <p:cNvGrpSpPr/>
            <p:nvPr/>
          </p:nvGrpSpPr>
          <p:grpSpPr>
            <a:xfrm>
              <a:off x="3107616" y="4056164"/>
              <a:ext cx="338494" cy="338494"/>
              <a:chOff x="5411619" y="1495430"/>
              <a:chExt cx="1187432" cy="1187432"/>
            </a:xfrm>
          </p:grpSpPr>
          <p:cxnSp>
            <p:nvCxnSpPr>
              <p:cNvPr id="55" name="직선 연결선 54"/>
              <p:cNvCxnSpPr/>
              <p:nvPr/>
            </p:nvCxnSpPr>
            <p:spPr>
              <a:xfrm flipH="1">
                <a:off x="5411619" y="2089146"/>
                <a:ext cx="118743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64646">
                    <a:lumMod val="90000"/>
                    <a:lumOff val="1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6" name="직선 연결선 55"/>
              <p:cNvCxnSpPr/>
              <p:nvPr/>
            </p:nvCxnSpPr>
            <p:spPr>
              <a:xfrm rot="5400000" flipH="1">
                <a:off x="5411619" y="2089146"/>
                <a:ext cx="118743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64646">
                    <a:lumMod val="90000"/>
                    <a:lumOff val="10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57" name="타원 56"/>
            <p:cNvSpPr/>
            <p:nvPr/>
          </p:nvSpPr>
          <p:spPr>
            <a:xfrm>
              <a:off x="3552724" y="3208285"/>
              <a:ext cx="2034253" cy="2034253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lumMod val="50000"/>
                  </a:sysClr>
                </a:gs>
                <a:gs pos="80000">
                  <a:sysClr val="window" lastClr="FFFFFF">
                    <a:lumMod val="65000"/>
                  </a:sys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미디어 수업</a:t>
              </a:r>
            </a:p>
          </p:txBody>
        </p:sp>
        <p:sp>
          <p:nvSpPr>
            <p:cNvPr id="58" name="타원 57"/>
            <p:cNvSpPr/>
            <p:nvPr/>
          </p:nvSpPr>
          <p:spPr>
            <a:xfrm>
              <a:off x="971600" y="3284984"/>
              <a:ext cx="2029402" cy="1957554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lumMod val="50000"/>
                  </a:sysClr>
                </a:gs>
                <a:gs pos="80000">
                  <a:sysClr val="window" lastClr="FFFFFF">
                    <a:lumMod val="65000"/>
                  </a:sys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5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표현 및 어휘</a:t>
              </a:r>
              <a:endParaRPr kumimoji="0" lang="en-US" altLang="ko-KR" sz="1800" b="1" i="0" u="none" strike="noStrike" kern="0" cap="none" spc="-5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5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교수</a:t>
              </a:r>
            </a:p>
          </p:txBody>
        </p:sp>
        <p:sp>
          <p:nvSpPr>
            <p:cNvPr id="59" name="타원 58"/>
            <p:cNvSpPr/>
            <p:nvPr/>
          </p:nvSpPr>
          <p:spPr>
            <a:xfrm>
              <a:off x="6282163" y="3208285"/>
              <a:ext cx="2034253" cy="2034253"/>
            </a:xfrm>
            <a:prstGeom prst="ellipse">
              <a:avLst/>
            </a:prstGeom>
            <a:gradFill rotWithShape="1">
              <a:gsLst>
                <a:gs pos="0">
                  <a:srgbClr val="7D3C4A">
                    <a:lumMod val="75000"/>
                  </a:srgbClr>
                </a:gs>
                <a:gs pos="80000">
                  <a:srgbClr val="DA1F28">
                    <a:lumMod val="75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2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개별 발표 및</a:t>
              </a:r>
              <a:r>
                <a:rPr kumimoji="0" lang="ko-KR" altLang="en-US" sz="1800" b="1" i="0" u="none" strike="noStrike" kern="0" cap="none" spc="-120" normalizeH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  <a:cs typeface="+mn-cs"/>
                </a:rPr>
                <a:t> </a:t>
              </a:r>
              <a:endParaRPr kumimoji="0" lang="en-US" altLang="ko-KR" sz="1800" b="1" i="0" u="none" strike="noStrike" kern="0" cap="none" spc="-12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kern="0" spc="-120" baseline="0" dirty="0" smtClean="0">
                  <a:solidFill>
                    <a:sysClr val="window" lastClr="FFFFFF"/>
                  </a:solidFill>
                  <a:latin typeface="나눔고딕" pitchFamily="50" charset="-127"/>
                  <a:ea typeface="나눔고딕" pitchFamily="50" charset="-127"/>
                </a:rPr>
                <a:t>피드백</a:t>
              </a:r>
              <a:endParaRPr kumimoji="0" lang="ko-KR" altLang="en-US" sz="1800" b="1" i="0" u="none" strike="noStrike" kern="0" cap="none" spc="-12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413B20F-9F02-4B2C-A9E2-439A6D4235F2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5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제목 19"/>
          <p:cNvSpPr>
            <a:spLocks noGrp="1"/>
          </p:cNvSpPr>
          <p:nvPr>
            <p:ph type="title"/>
          </p:nvPr>
        </p:nvSpPr>
        <p:spPr>
          <a:xfrm>
            <a:off x="428625" y="385217"/>
            <a:ext cx="8229600" cy="864493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교육 과정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96F662B-975A-4CF2-8DD0-E81D0CF65B23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6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dirty="0" smtClean="0">
                <a:solidFill>
                  <a:schemeClr val="bg1"/>
                </a:solidFill>
              </a:rPr>
              <a:t>교육 주제 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17" name="다이어그램 16"/>
          <p:cNvGraphicFramePr/>
          <p:nvPr/>
        </p:nvGraphicFramePr>
        <p:xfrm>
          <a:off x="1403648" y="17728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7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교수 요목의 실제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(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주제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: 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면접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)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  <p:graphicFrame>
        <p:nvGraphicFramePr>
          <p:cNvPr id="11" name="다이어그램 10"/>
          <p:cNvGraphicFramePr/>
          <p:nvPr/>
        </p:nvGraphicFramePr>
        <p:xfrm>
          <a:off x="1403648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8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1556793"/>
            <a:ext cx="612823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20000"/>
              </a:lnSpc>
            </a:pP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어휘</a:t>
            </a:r>
            <a:r>
              <a:rPr lang="en-US" altLang="ko-KR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 </a:t>
            </a: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해당 주제에 자주 사용되는 어휘 연습</a:t>
            </a:r>
            <a:endParaRPr lang="en-US" altLang="ko-KR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120000"/>
              </a:lnSpc>
            </a:pPr>
            <a:endParaRPr lang="en-US" altLang="ko-KR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  <a:p>
            <a:pPr indent="-514350">
              <a:lnSpc>
                <a:spcPct val="120000"/>
              </a:lnSpc>
            </a:pP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문법</a:t>
            </a:r>
            <a:r>
              <a:rPr lang="en-US" altLang="ko-KR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: </a:t>
            </a:r>
            <a:r>
              <a:rPr lang="en-US" altLang="ko-KR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 </a:t>
            </a: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격식적으로 </a:t>
            </a: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길게 표현하는 </a:t>
            </a:r>
            <a:r>
              <a:rPr lang="ko-KR" altLang="en-US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연습 </a:t>
            </a:r>
            <a:r>
              <a:rPr lang="en-US" altLang="ko-KR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rPr>
              <a:t>         </a:t>
            </a:r>
            <a:endParaRPr lang="en-US" altLang="ko-KR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언어 수업의 실제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068960"/>
            <a:ext cx="67818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1D00E59-E25B-46AF-9A64-7B62E340CE45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9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390525" y="404664"/>
            <a:ext cx="8229600" cy="864096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dirty="0" smtClean="0">
                <a:solidFill>
                  <a:schemeClr val="bg1"/>
                </a:solidFill>
              </a:rPr>
              <a:t>미디어 자료 목록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다이어그램 8"/>
          <p:cNvGraphicFramePr/>
          <p:nvPr/>
        </p:nvGraphicFramePr>
        <p:xfrm>
          <a:off x="1547664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1D00E59-E25B-46AF-9A64-7B62E340CE45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10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390525" y="404664"/>
            <a:ext cx="8229600" cy="864096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dirty="0" smtClean="0">
                <a:solidFill>
                  <a:schemeClr val="bg1"/>
                </a:solidFill>
              </a:rPr>
              <a:t>미디어 자료 목록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다이어그램 8"/>
          <p:cNvGraphicFramePr/>
          <p:nvPr/>
        </p:nvGraphicFramePr>
        <p:xfrm>
          <a:off x="1547664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11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미디어 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수업의 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실제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(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과학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)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734481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12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미디어 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수업의 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실제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(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과학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)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7272808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3E25BB7-FC86-429D-B366-39CDF756C3F2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13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389706" y="404267"/>
            <a:ext cx="8229600" cy="864493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dirty="0" smtClean="0">
                <a:solidFill>
                  <a:schemeClr val="bg1"/>
                </a:solidFill>
              </a:rPr>
              <a:t>발표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다이어그램 8"/>
          <p:cNvGraphicFramePr/>
          <p:nvPr/>
        </p:nvGraphicFramePr>
        <p:xfrm>
          <a:off x="395536" y="1628800"/>
          <a:ext cx="7344816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다이어그램 13"/>
          <p:cNvGraphicFramePr/>
          <p:nvPr/>
        </p:nvGraphicFramePr>
        <p:xfrm>
          <a:off x="899592" y="4005064"/>
          <a:ext cx="7344816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14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</a:rPr>
              <a:t>파일 다운 받기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:  </a:t>
            </a:r>
            <a:r>
              <a:rPr lang="en-US" altLang="ko-KR" sz="2400" spc="-150" dirty="0" err="1" smtClean="0">
                <a:solidFill>
                  <a:schemeClr val="bg1"/>
                </a:solidFill>
              </a:rPr>
              <a:t>firefox</a:t>
            </a:r>
            <a:r>
              <a:rPr lang="ko-KR" altLang="en-US" sz="2400" spc="-150" dirty="0" smtClean="0">
                <a:solidFill>
                  <a:schemeClr val="bg1"/>
                </a:solidFill>
              </a:rPr>
              <a:t>의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download </a:t>
            </a:r>
            <a:r>
              <a:rPr lang="en-US" altLang="ko-KR" sz="2400" spc="-150" dirty="0" smtClean="0">
                <a:solidFill>
                  <a:schemeClr val="bg1"/>
                </a:solidFill>
              </a:rPr>
              <a:t>helper</a:t>
            </a:r>
            <a:endParaRPr lang="ko-KR" altLang="en-US" sz="2400" spc="-15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04181"/>
            <a:ext cx="6581775" cy="509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/>
        </p:nvSpPr>
        <p:spPr>
          <a:xfrm>
            <a:off x="3563888" y="5877272"/>
            <a:ext cx="1584176" cy="432048"/>
          </a:xfrm>
          <a:prstGeom prst="roundRect">
            <a:avLst/>
          </a:prstGeom>
          <a:noFill/>
          <a:ln w="28575">
            <a:solidFill>
              <a:srgbClr val="B9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466403" y="4149080"/>
            <a:ext cx="4753669" cy="1244476"/>
          </a:xfrm>
        </p:spPr>
        <p:txBody>
          <a:bodyPr>
            <a:normAutofit/>
          </a:bodyPr>
          <a:lstStyle/>
          <a:p>
            <a:pPr algn="r"/>
            <a:r>
              <a:rPr lang="ko-KR" altLang="en-US" sz="4000" spc="-150" dirty="0" smtClean="0">
                <a:solidFill>
                  <a:schemeClr val="bg1"/>
                </a:solidFill>
                <a:latin typeface="+mj-ea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+mj-ea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595959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368</Words>
  <Application>Microsoft Office PowerPoint</Application>
  <PresentationFormat>화면 슬라이드 쇼(4:3)</PresentationFormat>
  <Paragraphs>102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굴림</vt:lpstr>
      <vt:lpstr>Arial</vt:lpstr>
      <vt:lpstr>나눔명조</vt:lpstr>
      <vt:lpstr>08서울남산체 B</vt:lpstr>
      <vt:lpstr>나눔고딕</vt:lpstr>
      <vt:lpstr>Wingdings</vt:lpstr>
      <vt:lpstr>08서울남산체 EB</vt:lpstr>
      <vt:lpstr>08서울남산체 L</vt:lpstr>
      <vt:lpstr>맑은 고딕</vt:lpstr>
      <vt:lpstr>Office 테마</vt:lpstr>
      <vt:lpstr>고급 학습자들을 위한  미디어 수업 자료 개발</vt:lpstr>
      <vt:lpstr>교육 자료 개발 배경</vt:lpstr>
      <vt:lpstr>교육 대상</vt:lpstr>
      <vt:lpstr>교육 목표</vt:lpstr>
      <vt:lpstr>교육 과정</vt:lpstr>
      <vt:lpstr>교육 주제 </vt:lpstr>
      <vt:lpstr>교수 요목의 실제 (주제: 면접)</vt:lpstr>
      <vt:lpstr>언어 수업의 실제</vt:lpstr>
      <vt:lpstr>미디어 자료 목록</vt:lpstr>
      <vt:lpstr>미디어 자료 목록</vt:lpstr>
      <vt:lpstr>미디어 수업의 실제 (과학)</vt:lpstr>
      <vt:lpstr>미디어 수업의 실제 (과학)</vt:lpstr>
      <vt:lpstr>발표</vt:lpstr>
      <vt:lpstr>파일 다운 받기 :  firefox의 download helper</vt:lpstr>
      <vt:lpstr>감사합니다.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 나눔명조R, 40pt</dc:title>
  <dc:creator>네이버 한글캠페인</dc:creator>
  <cp:lastModifiedBy>jien</cp:lastModifiedBy>
  <cp:revision>60</cp:revision>
  <dcterms:created xsi:type="dcterms:W3CDTF">2011-08-23T09:33:59Z</dcterms:created>
  <dcterms:modified xsi:type="dcterms:W3CDTF">2012-06-30T10:24:06Z</dcterms:modified>
</cp:coreProperties>
</file>