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63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9"/>
  </p:normalViewPr>
  <p:slideViewPr>
    <p:cSldViewPr snapToGrid="0" snapToObjects="1">
      <p:cViewPr varScale="1">
        <p:scale>
          <a:sx n="104" d="100"/>
          <a:sy n="104" d="100"/>
        </p:scale>
        <p:origin x="432" y="200"/>
      </p:cViewPr>
      <p:guideLst/>
    </p:cSldViewPr>
  </p:slideViewPr>
  <p:outlineViewPr>
    <p:cViewPr>
      <p:scale>
        <a:sx n="33" d="100"/>
        <a:sy n="33" d="100"/>
      </p:scale>
      <p:origin x="0" y="-22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9" d="100"/>
        <a:sy n="10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D8A89-7058-B748-8ACD-38B2ECC427E7}" type="datetimeFigureOut">
              <a:rPr lang="en-US" smtClean="0"/>
              <a:t>8/9/19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5EE58-BB65-6F4A-B9F4-F085A3F23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63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5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6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6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54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35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5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0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EFEDE-5052-1540-AE2B-5119CDB5910C}" type="datetimeFigureOut">
              <a:rPr lang="en-US" smtClean="0"/>
              <a:t>8/9/19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3B4F0-D613-1344-973B-0D0043C6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73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5" Type="http://schemas.microsoft.com/office/2007/relationships/media" Target="../media/media3.wav"/><Relationship Id="rId4" Type="http://schemas.openxmlformats.org/officeDocument/2006/relationships/audio" Target="../media/media2.wav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26" y="1675187"/>
            <a:ext cx="6527005" cy="4351337"/>
          </a:xfrm>
        </p:spPr>
      </p:pic>
      <p:sp>
        <p:nvSpPr>
          <p:cNvPr id="4" name="Rectangle 3"/>
          <p:cNvSpPr/>
          <p:nvPr/>
        </p:nvSpPr>
        <p:spPr>
          <a:xfrm>
            <a:off x="2506126" y="536992"/>
            <a:ext cx="48363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Chiesa di </a:t>
            </a:r>
            <a:r>
              <a:rPr lang="en-US" sz="3900" dirty="0" err="1"/>
              <a:t>Sant'Aniceto</a:t>
            </a:r>
            <a:r>
              <a:rPr lang="en-US" sz="3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4900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3764"/>
            <a:ext cx="10515600" cy="1325563"/>
          </a:xfrm>
        </p:spPr>
        <p:txBody>
          <a:bodyPr/>
          <a:lstStyle/>
          <a:p>
            <a:r>
              <a:rPr lang="en-US" dirty="0"/>
              <a:t>Virtual </a:t>
            </a:r>
            <a:r>
              <a:rPr lang="en-US" dirty="0" err="1"/>
              <a:t>Sant'Aniceto</a:t>
            </a:r>
            <a:r>
              <a:rPr lang="en-US" dirty="0"/>
              <a:t>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52291"/>
            <a:ext cx="7093218" cy="4231341"/>
          </a:xfrm>
        </p:spPr>
      </p:pic>
      <p:sp>
        <p:nvSpPr>
          <p:cNvPr id="9" name="TextBox 8"/>
          <p:cNvSpPr txBox="1"/>
          <p:nvPr/>
        </p:nvSpPr>
        <p:spPr>
          <a:xfrm>
            <a:off x="8502285" y="2301773"/>
            <a:ext cx="9484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Dry Studio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96366" y="5384614"/>
            <a:ext cx="22924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Virtual Model</a:t>
            </a:r>
          </a:p>
          <a:p>
            <a:r>
              <a:rPr lang="en-US" sz="1400" dirty="0"/>
              <a:t>Twice the Size of the Original</a:t>
            </a:r>
          </a:p>
          <a:p>
            <a:r>
              <a:rPr lang="en-US" sz="1400" dirty="0"/>
              <a:t>Live in Studio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96366" y="3848659"/>
            <a:ext cx="2201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Virtual Model Live in Studio</a:t>
            </a:r>
          </a:p>
        </p:txBody>
      </p:sp>
      <p:pic>
        <p:nvPicPr>
          <p:cNvPr id="15" name="1. SA Dry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96366" y="1281581"/>
            <a:ext cx="812800" cy="812800"/>
          </a:xfrm>
          <a:prstGeom prst="rect">
            <a:avLst/>
          </a:prstGeom>
        </p:spPr>
      </p:pic>
      <p:pic>
        <p:nvPicPr>
          <p:cNvPr id="16" name="2. SA Norm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96366" y="2863356"/>
            <a:ext cx="812800" cy="812800"/>
          </a:xfrm>
          <a:prstGeom prst="rect">
            <a:avLst/>
          </a:prstGeom>
        </p:spPr>
      </p:pic>
      <p:pic>
        <p:nvPicPr>
          <p:cNvPr id="17" name="3. SA x2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96366" y="4408783"/>
            <a:ext cx="812800" cy="81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938612"/>
            <a:ext cx="6517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Video Copy/Paste:  https://</a:t>
            </a:r>
            <a:r>
              <a:rPr lang="en-US" dirty="0" err="1"/>
              <a:t>vimeo.com</a:t>
            </a:r>
            <a:r>
              <a:rPr lang="en-US" dirty="0"/>
              <a:t>/352994103/d2321e1c04</a:t>
            </a:r>
          </a:p>
        </p:txBody>
      </p:sp>
    </p:spTree>
    <p:extLst>
      <p:ext uri="{BB962C8B-B14F-4D97-AF65-F5344CB8AC3E}">
        <p14:creationId xmlns:p14="http://schemas.microsoft.com/office/powerpoint/2010/main" val="40520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5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2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7760</TotalTime>
  <Words>38</Words>
  <Application>Microsoft Macintosh PowerPoint</Application>
  <PresentationFormat>Widescreen</PresentationFormat>
  <Paragraphs>8</Paragraphs>
  <Slides>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Virtual Sant'Aniceto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Eoin Callery</dc:title>
  <dc:creator>Eoin Callery</dc:creator>
  <cp:lastModifiedBy>Debbie Kwon</cp:lastModifiedBy>
  <cp:revision>96</cp:revision>
  <dcterms:created xsi:type="dcterms:W3CDTF">2019-05-30T01:30:44Z</dcterms:created>
  <dcterms:modified xsi:type="dcterms:W3CDTF">2019-08-09T20:19:12Z</dcterms:modified>
</cp:coreProperties>
</file>