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Lst>
  <p:sldSz cy="6858000" cx="12192000"/>
  <p:notesSz cx="6858000" cy="92964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8" roundtripDataSignature="AMtx7mjoFTCbBHwD88vfH8VzgOa+QIKGa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7A08DE5-26CF-458A-85B8-A11061B08382}">
  <a:tblStyle styleId="{F7A08DE5-26CF-458A-85B8-A11061B08382}"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16" Type="http://schemas.openxmlformats.org/officeDocument/2006/relationships/slide" Target="slides/slide11.xml"/><Relationship Id="rId38" Type="http://customschemas.google.com/relationships/presentationmetadata" Target="meta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2"/>
            <a:ext cx="2971800" cy="466434"/>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2"/>
            <a:ext cx="2971800" cy="466434"/>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73891"/>
            <a:ext cx="5486400" cy="3660459"/>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29967"/>
            <a:ext cx="2971800" cy="466433"/>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829967"/>
            <a:ext cx="2971800" cy="46643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1:notes"/>
          <p:cNvSpPr txBox="1"/>
          <p:nvPr>
            <p:ph idx="1" type="body"/>
          </p:nvPr>
        </p:nvSpPr>
        <p:spPr>
          <a:xfrm>
            <a:off x="685800" y="4473891"/>
            <a:ext cx="5486400" cy="3660459"/>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Ying-Li</a:t>
            </a:r>
            <a:endParaRPr/>
          </a:p>
        </p:txBody>
      </p:sp>
      <p:sp>
        <p:nvSpPr>
          <p:cNvPr id="97" name="Google Shape;97;p1:notes"/>
          <p:cNvSpPr/>
          <p:nvPr>
            <p:ph idx="2"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2:notes"/>
          <p:cNvSpPr txBox="1"/>
          <p:nvPr>
            <p:ph idx="1" type="body"/>
          </p:nvPr>
        </p:nvSpPr>
        <p:spPr>
          <a:xfrm>
            <a:off x="685800" y="4473891"/>
            <a:ext cx="5486400" cy="3660459"/>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 name="Google Shape;104;p2:notes"/>
          <p:cNvSpPr/>
          <p:nvPr>
            <p:ph idx="2"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15:notes"/>
          <p:cNvSpPr txBox="1"/>
          <p:nvPr>
            <p:ph idx="1" type="body"/>
          </p:nvPr>
        </p:nvSpPr>
        <p:spPr>
          <a:xfrm>
            <a:off x="685800" y="4473891"/>
            <a:ext cx="5486400" cy="3660459"/>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p15:notes"/>
          <p:cNvSpPr/>
          <p:nvPr>
            <p:ph idx="2"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19:notes"/>
          <p:cNvSpPr txBox="1"/>
          <p:nvPr>
            <p:ph idx="1" type="body"/>
          </p:nvPr>
        </p:nvSpPr>
        <p:spPr>
          <a:xfrm>
            <a:off x="685800" y="4473891"/>
            <a:ext cx="5486400" cy="3660459"/>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 name="Google Shape;127;p19:notes"/>
          <p:cNvSpPr/>
          <p:nvPr>
            <p:ph idx="2"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20:notes"/>
          <p:cNvSpPr txBox="1"/>
          <p:nvPr>
            <p:ph idx="1" type="body"/>
          </p:nvPr>
        </p:nvSpPr>
        <p:spPr>
          <a:xfrm>
            <a:off x="685800" y="4473891"/>
            <a:ext cx="5486400" cy="3660459"/>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p20:notes"/>
          <p:cNvSpPr/>
          <p:nvPr>
            <p:ph idx="2"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21:notes"/>
          <p:cNvSpPr txBox="1"/>
          <p:nvPr>
            <p:ph idx="1" type="body"/>
          </p:nvPr>
        </p:nvSpPr>
        <p:spPr>
          <a:xfrm>
            <a:off x="685800" y="4473891"/>
            <a:ext cx="5486400" cy="3660459"/>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 name="Google Shape;142;p21:notes"/>
          <p:cNvSpPr/>
          <p:nvPr>
            <p:ph idx="2"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64:notes"/>
          <p:cNvSpPr txBox="1"/>
          <p:nvPr>
            <p:ph idx="1" type="body"/>
          </p:nvPr>
        </p:nvSpPr>
        <p:spPr>
          <a:xfrm>
            <a:off x="685800" y="4473891"/>
            <a:ext cx="5486400" cy="3660459"/>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 name="Google Shape;150;p64:notes"/>
          <p:cNvSpPr/>
          <p:nvPr>
            <p:ph idx="2"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65:notes"/>
          <p:cNvSpPr txBox="1"/>
          <p:nvPr>
            <p:ph idx="1" type="body"/>
          </p:nvPr>
        </p:nvSpPr>
        <p:spPr>
          <a:xfrm>
            <a:off x="685800" y="4473891"/>
            <a:ext cx="5486400" cy="3660459"/>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p65:notes"/>
          <p:cNvSpPr/>
          <p:nvPr>
            <p:ph idx="2"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66:notes"/>
          <p:cNvSpPr txBox="1"/>
          <p:nvPr>
            <p:ph idx="1" type="body"/>
          </p:nvPr>
        </p:nvSpPr>
        <p:spPr>
          <a:xfrm>
            <a:off x="685800" y="4473891"/>
            <a:ext cx="5486400" cy="3660459"/>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p66:notes"/>
          <p:cNvSpPr/>
          <p:nvPr>
            <p:ph idx="2"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67:notes"/>
          <p:cNvSpPr txBox="1"/>
          <p:nvPr>
            <p:ph idx="1" type="body"/>
          </p:nvPr>
        </p:nvSpPr>
        <p:spPr>
          <a:xfrm>
            <a:off x="685800" y="4473891"/>
            <a:ext cx="5486400" cy="3660459"/>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p67:notes"/>
          <p:cNvSpPr/>
          <p:nvPr>
            <p:ph idx="2"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68:notes"/>
          <p:cNvSpPr txBox="1"/>
          <p:nvPr>
            <p:ph idx="1" type="body"/>
          </p:nvPr>
        </p:nvSpPr>
        <p:spPr>
          <a:xfrm>
            <a:off x="685800" y="4473891"/>
            <a:ext cx="5486400" cy="3660459"/>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1" name="Google Shape;181;p68:notes"/>
          <p:cNvSpPr/>
          <p:nvPr>
            <p:ph idx="2"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69:notes"/>
          <p:cNvSpPr txBox="1"/>
          <p:nvPr>
            <p:ph idx="1" type="body"/>
          </p:nvPr>
        </p:nvSpPr>
        <p:spPr>
          <a:xfrm>
            <a:off x="685800" y="4473891"/>
            <a:ext cx="5486400" cy="3660459"/>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 name="Google Shape;190;p69:notes"/>
          <p:cNvSpPr/>
          <p:nvPr>
            <p:ph idx="2"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70:notes"/>
          <p:cNvSpPr txBox="1"/>
          <p:nvPr>
            <p:ph idx="1" type="body"/>
          </p:nvPr>
        </p:nvSpPr>
        <p:spPr>
          <a:xfrm>
            <a:off x="685800" y="4473891"/>
            <a:ext cx="5486400" cy="3660459"/>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p70:notes"/>
          <p:cNvSpPr/>
          <p:nvPr>
            <p:ph idx="2"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71:notes"/>
          <p:cNvSpPr txBox="1"/>
          <p:nvPr>
            <p:ph idx="1" type="body"/>
          </p:nvPr>
        </p:nvSpPr>
        <p:spPr>
          <a:xfrm>
            <a:off x="685800" y="4473891"/>
            <a:ext cx="5486400" cy="3660459"/>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p71:notes"/>
          <p:cNvSpPr/>
          <p:nvPr>
            <p:ph idx="2"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72:notes"/>
          <p:cNvSpPr txBox="1"/>
          <p:nvPr>
            <p:ph idx="1" type="body"/>
          </p:nvPr>
        </p:nvSpPr>
        <p:spPr>
          <a:xfrm>
            <a:off x="685800" y="4473891"/>
            <a:ext cx="5486400" cy="3660459"/>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 name="Google Shape;214;p72:notes"/>
          <p:cNvSpPr/>
          <p:nvPr>
            <p:ph idx="2"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73:notes"/>
          <p:cNvSpPr txBox="1"/>
          <p:nvPr>
            <p:ph idx="1" type="body"/>
          </p:nvPr>
        </p:nvSpPr>
        <p:spPr>
          <a:xfrm>
            <a:off x="685800" y="4473891"/>
            <a:ext cx="5486400" cy="3660459"/>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2" name="Google Shape;222;p73:notes"/>
          <p:cNvSpPr/>
          <p:nvPr>
            <p:ph idx="2"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74:notes"/>
          <p:cNvSpPr txBox="1"/>
          <p:nvPr>
            <p:ph idx="1" type="body"/>
          </p:nvPr>
        </p:nvSpPr>
        <p:spPr>
          <a:xfrm>
            <a:off x="685800" y="4473891"/>
            <a:ext cx="5486400" cy="3660459"/>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0" name="Google Shape;230;p74:notes"/>
          <p:cNvSpPr/>
          <p:nvPr>
            <p:ph idx="2"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75:notes"/>
          <p:cNvSpPr txBox="1"/>
          <p:nvPr>
            <p:ph idx="1" type="body"/>
          </p:nvPr>
        </p:nvSpPr>
        <p:spPr>
          <a:xfrm>
            <a:off x="685800" y="4473891"/>
            <a:ext cx="5486400" cy="3660459"/>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 name="Google Shape;239;p75:notes"/>
          <p:cNvSpPr/>
          <p:nvPr>
            <p:ph idx="2"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76:notes"/>
          <p:cNvSpPr txBox="1"/>
          <p:nvPr>
            <p:ph idx="1" type="body"/>
          </p:nvPr>
        </p:nvSpPr>
        <p:spPr>
          <a:xfrm>
            <a:off x="685800" y="4473891"/>
            <a:ext cx="5486400" cy="3660459"/>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6" name="Google Shape;246;p76:notes"/>
          <p:cNvSpPr/>
          <p:nvPr>
            <p:ph idx="2"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77:notes"/>
          <p:cNvSpPr txBox="1"/>
          <p:nvPr>
            <p:ph idx="1" type="body"/>
          </p:nvPr>
        </p:nvSpPr>
        <p:spPr>
          <a:xfrm>
            <a:off x="685800" y="4473891"/>
            <a:ext cx="5486400" cy="3660459"/>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 name="Google Shape;254;p77:notes"/>
          <p:cNvSpPr/>
          <p:nvPr>
            <p:ph idx="2"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78:notes"/>
          <p:cNvSpPr txBox="1"/>
          <p:nvPr>
            <p:ph idx="1" type="body"/>
          </p:nvPr>
        </p:nvSpPr>
        <p:spPr>
          <a:xfrm>
            <a:off x="685800" y="4473891"/>
            <a:ext cx="5486400" cy="3660459"/>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2" name="Google Shape;262;p78:notes"/>
          <p:cNvSpPr/>
          <p:nvPr>
            <p:ph idx="2"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79:notes"/>
          <p:cNvSpPr txBox="1"/>
          <p:nvPr>
            <p:ph idx="1" type="body"/>
          </p:nvPr>
        </p:nvSpPr>
        <p:spPr>
          <a:xfrm>
            <a:off x="685800" y="4473891"/>
            <a:ext cx="5486400" cy="3660459"/>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0" name="Google Shape;270;p79:notes"/>
          <p:cNvSpPr/>
          <p:nvPr>
            <p:ph idx="2"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80:notes"/>
          <p:cNvSpPr txBox="1"/>
          <p:nvPr>
            <p:ph idx="1" type="body"/>
          </p:nvPr>
        </p:nvSpPr>
        <p:spPr>
          <a:xfrm>
            <a:off x="685800" y="4473891"/>
            <a:ext cx="5486400" cy="3660459"/>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p80:notes"/>
          <p:cNvSpPr/>
          <p:nvPr>
            <p:ph idx="2"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81:notes"/>
          <p:cNvSpPr txBox="1"/>
          <p:nvPr>
            <p:ph idx="1" type="body"/>
          </p:nvPr>
        </p:nvSpPr>
        <p:spPr>
          <a:xfrm>
            <a:off x="685800" y="4473891"/>
            <a:ext cx="5486400" cy="3660459"/>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5" name="Google Shape;285;p81:notes"/>
          <p:cNvSpPr/>
          <p:nvPr>
            <p:ph idx="2"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82:notes"/>
          <p:cNvSpPr txBox="1"/>
          <p:nvPr>
            <p:ph idx="1" type="body"/>
          </p:nvPr>
        </p:nvSpPr>
        <p:spPr>
          <a:xfrm>
            <a:off x="685800" y="4473891"/>
            <a:ext cx="5486400" cy="3660459"/>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3" name="Google Shape;293;p82:notes"/>
          <p:cNvSpPr/>
          <p:nvPr>
            <p:ph idx="2"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83:notes"/>
          <p:cNvSpPr txBox="1"/>
          <p:nvPr>
            <p:ph idx="1" type="body"/>
          </p:nvPr>
        </p:nvSpPr>
        <p:spPr>
          <a:xfrm>
            <a:off x="685800" y="4473891"/>
            <a:ext cx="5486400" cy="3660459"/>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1" name="Google Shape;301;p83:notes"/>
          <p:cNvSpPr/>
          <p:nvPr>
            <p:ph idx="2"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84:notes"/>
          <p:cNvSpPr txBox="1"/>
          <p:nvPr>
            <p:ph idx="1" type="body"/>
          </p:nvPr>
        </p:nvSpPr>
        <p:spPr>
          <a:xfrm>
            <a:off x="685800" y="4473891"/>
            <a:ext cx="5486400" cy="3660459"/>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 name="Google Shape;309;p84:notes"/>
          <p:cNvSpPr/>
          <p:nvPr>
            <p:ph idx="2"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85:notes"/>
          <p:cNvSpPr txBox="1"/>
          <p:nvPr>
            <p:ph idx="1" type="body"/>
          </p:nvPr>
        </p:nvSpPr>
        <p:spPr>
          <a:xfrm>
            <a:off x="685800" y="4473891"/>
            <a:ext cx="5486400" cy="3660459"/>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7" name="Google Shape;317;p85:notes"/>
          <p:cNvSpPr/>
          <p:nvPr>
            <p:ph idx="2"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86:notes"/>
          <p:cNvSpPr txBox="1"/>
          <p:nvPr>
            <p:ph idx="1" type="body"/>
          </p:nvPr>
        </p:nvSpPr>
        <p:spPr>
          <a:xfrm>
            <a:off x="685800" y="4473891"/>
            <a:ext cx="5486400" cy="3660459"/>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4" name="Google Shape;324;p86:notes"/>
          <p:cNvSpPr/>
          <p:nvPr>
            <p:ph idx="2"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87:notes"/>
          <p:cNvSpPr txBox="1"/>
          <p:nvPr>
            <p:ph idx="1" type="body"/>
          </p:nvPr>
        </p:nvSpPr>
        <p:spPr>
          <a:xfrm>
            <a:off x="685800" y="4473891"/>
            <a:ext cx="5486400" cy="3660459"/>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2" name="Google Shape;332;p87:notes"/>
          <p:cNvSpPr/>
          <p:nvPr>
            <p:ph idx="2"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88:notes"/>
          <p:cNvSpPr txBox="1"/>
          <p:nvPr>
            <p:ph idx="1" type="body"/>
          </p:nvPr>
        </p:nvSpPr>
        <p:spPr>
          <a:xfrm>
            <a:off x="685800" y="4473891"/>
            <a:ext cx="5486400" cy="3660459"/>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8" name="Google Shape;338;p88:notes"/>
          <p:cNvSpPr/>
          <p:nvPr>
            <p:ph idx="2" type="sldImg"/>
          </p:nvPr>
        </p:nvSpPr>
        <p:spPr>
          <a:xfrm>
            <a:off x="6413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highlight>
                <a:schemeClr val="accent4"/>
              </a:highlight>
            </a:endParaRPr>
          </a:p>
        </p:txBody>
      </p:sp>
      <p:sp>
        <p:nvSpPr>
          <p:cNvPr id="345" name="Google Shape;345;p8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15" name="Shape 15"/>
        <p:cNvGrpSpPr/>
        <p:nvPr/>
      </p:nvGrpSpPr>
      <p:grpSpPr>
        <a:xfrm>
          <a:off x="0" y="0"/>
          <a:ext cx="0" cy="0"/>
          <a:chOff x="0" y="0"/>
          <a:chExt cx="0" cy="0"/>
        </a:xfrm>
      </p:grpSpPr>
      <p:sp>
        <p:nvSpPr>
          <p:cNvPr id="16" name="Google Shape;16;p27"/>
          <p:cNvSpPr/>
          <p:nvPr/>
        </p:nvSpPr>
        <p:spPr>
          <a:xfrm>
            <a:off x="1" y="6410325"/>
            <a:ext cx="12206817" cy="457200"/>
          </a:xfrm>
          <a:prstGeom prst="rect">
            <a:avLst/>
          </a:prstGeom>
          <a:solidFill>
            <a:srgbClr val="8C1515"/>
          </a:solidFill>
          <a:ln cap="flat" cmpd="sng" w="9525">
            <a:solidFill>
              <a:srgbClr val="8C1515"/>
            </a:solidFill>
            <a:prstDash val="solid"/>
            <a:miter lim="800000"/>
            <a:headEnd len="sm" w="sm" type="none"/>
            <a:tailEnd len="sm" w="sm" type="none"/>
          </a:ln>
          <a:effectLst>
            <a:outerShdw blurRad="38100" rotWithShape="0" algn="br" dir="2700000" dist="25401">
              <a:srgbClr val="808080">
                <a:alpha val="5803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7" name="Google Shape;17;p27" title="Stanford University"/>
          <p:cNvPicPr preferRelativeResize="0"/>
          <p:nvPr/>
        </p:nvPicPr>
        <p:blipFill rotWithShape="1">
          <a:blip r:embed="rId2">
            <a:alphaModFix/>
          </a:blip>
          <a:srcRect b="0" l="0" r="0" t="0"/>
          <a:stretch/>
        </p:blipFill>
        <p:spPr>
          <a:xfrm>
            <a:off x="9268885" y="6510339"/>
            <a:ext cx="2425700" cy="223837"/>
          </a:xfrm>
          <a:prstGeom prst="rect">
            <a:avLst/>
          </a:prstGeom>
          <a:noFill/>
          <a:ln>
            <a:noFill/>
          </a:ln>
        </p:spPr>
      </p:pic>
      <p:sp>
        <p:nvSpPr>
          <p:cNvPr id="18" name="Google Shape;18;p27"/>
          <p:cNvSpPr txBox="1"/>
          <p:nvPr>
            <p:ph type="ctrTitle"/>
          </p:nvPr>
        </p:nvSpPr>
        <p:spPr>
          <a:xfrm>
            <a:off x="609600" y="2397167"/>
            <a:ext cx="10972800" cy="824631"/>
          </a:xfrm>
          <a:prstGeom prst="rect">
            <a:avLst/>
          </a:prstGeom>
          <a:noFill/>
          <a:ln>
            <a:noFill/>
          </a:ln>
        </p:spPr>
        <p:txBody>
          <a:bodyPr anchorCtr="0" anchor="b" bIns="45700" lIns="0" spcFirstLastPara="1" rIns="91425" wrap="square" tIns="45700">
            <a:noAutofit/>
          </a:bodyPr>
          <a:lstStyle>
            <a:lvl1pPr lvl="0" algn="ctr">
              <a:lnSpc>
                <a:spcPct val="85000"/>
              </a:lnSpc>
              <a:spcBef>
                <a:spcPts val="0"/>
              </a:spcBef>
              <a:spcAft>
                <a:spcPts val="0"/>
              </a:spcAft>
              <a:buSzPts val="1400"/>
              <a:buNone/>
              <a:defRPr sz="3600">
                <a:solidFill>
                  <a:schemeClr val="dk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19" name="Google Shape;19;p27"/>
          <p:cNvSpPr txBox="1"/>
          <p:nvPr>
            <p:ph idx="1" type="body"/>
          </p:nvPr>
        </p:nvSpPr>
        <p:spPr>
          <a:xfrm>
            <a:off x="2137834" y="4798696"/>
            <a:ext cx="8079317" cy="274320"/>
          </a:xfrm>
          <a:prstGeom prst="rect">
            <a:avLst/>
          </a:prstGeom>
          <a:noFill/>
          <a:ln>
            <a:noFill/>
          </a:ln>
        </p:spPr>
        <p:txBody>
          <a:bodyPr anchorCtr="1" anchor="ctr" bIns="45700" lIns="0" spcFirstLastPara="1" rIns="0" wrap="square" tIns="45700">
            <a:noAutofit/>
          </a:bodyPr>
          <a:lstStyle>
            <a:lvl1pPr indent="-228600" lvl="0" marL="457200" algn="ctr">
              <a:lnSpc>
                <a:spcPct val="100000"/>
              </a:lnSpc>
              <a:spcBef>
                <a:spcPts val="360"/>
              </a:spcBef>
              <a:spcAft>
                <a:spcPts val="0"/>
              </a:spcAft>
              <a:buSzPts val="1800"/>
              <a:buNone/>
              <a:defRPr sz="1800" cap="none">
                <a:solidFill>
                  <a:srgbClr val="595959"/>
                </a:solidFill>
              </a:defRPr>
            </a:lvl1pPr>
            <a:lvl2pPr indent="-228600" lvl="1" marL="914400" algn="l">
              <a:lnSpc>
                <a:spcPct val="100000"/>
              </a:lnSpc>
              <a:spcBef>
                <a:spcPts val="360"/>
              </a:spcBef>
              <a:spcAft>
                <a:spcPts val="0"/>
              </a:spcAft>
              <a:buSzPts val="1800"/>
              <a:buNone/>
              <a:defRPr/>
            </a:lvl2pPr>
            <a:lvl3pPr indent="-228600" lvl="2" marL="1371600" algn="l">
              <a:lnSpc>
                <a:spcPct val="100000"/>
              </a:lnSpc>
              <a:spcBef>
                <a:spcPts val="360"/>
              </a:spcBef>
              <a:spcAft>
                <a:spcPts val="0"/>
              </a:spcAft>
              <a:buSzPts val="1836"/>
              <a:buNone/>
              <a:defRPr/>
            </a:lvl3pPr>
            <a:lvl4pPr indent="-228600" lvl="3" marL="1828800" algn="l">
              <a:lnSpc>
                <a:spcPct val="100000"/>
              </a:lnSpc>
              <a:spcBef>
                <a:spcPts val="360"/>
              </a:spcBef>
              <a:spcAft>
                <a:spcPts val="0"/>
              </a:spcAft>
              <a:buSzPts val="1800"/>
              <a:buNone/>
              <a:defRPr/>
            </a:lvl4pPr>
            <a:lvl5pPr indent="-228600" lvl="4" marL="2286000" algn="l">
              <a:lnSpc>
                <a:spcPct val="100000"/>
              </a:lnSpc>
              <a:spcBef>
                <a:spcPts val="360"/>
              </a:spcBef>
              <a:spcAft>
                <a:spcPts val="0"/>
              </a:spcAft>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0" name="Google Shape;20;p27"/>
          <p:cNvSpPr txBox="1"/>
          <p:nvPr>
            <p:ph idx="2" type="subTitle"/>
          </p:nvPr>
        </p:nvSpPr>
        <p:spPr>
          <a:xfrm>
            <a:off x="609600" y="3221798"/>
            <a:ext cx="10972800" cy="615863"/>
          </a:xfrm>
          <a:prstGeom prst="rect">
            <a:avLst/>
          </a:prstGeom>
          <a:noFill/>
          <a:ln>
            <a:noFill/>
          </a:ln>
        </p:spPr>
        <p:txBody>
          <a:bodyPr anchorCtr="0" anchor="t" bIns="45700" lIns="0" spcFirstLastPara="1" rIns="0" wrap="square" tIns="45700">
            <a:noAutofit/>
          </a:bodyPr>
          <a:lstStyle>
            <a:lvl1pPr lvl="0" algn="ctr">
              <a:lnSpc>
                <a:spcPct val="100000"/>
              </a:lnSpc>
              <a:spcBef>
                <a:spcPts val="400"/>
              </a:spcBef>
              <a:spcAft>
                <a:spcPts val="0"/>
              </a:spcAft>
              <a:buSzPts val="2000"/>
              <a:buNone/>
              <a:defRPr sz="2000" cap="small">
                <a:solidFill>
                  <a:srgbClr val="A4001D"/>
                </a:solidFill>
              </a:defRPr>
            </a:lvl1pPr>
            <a:lvl2pPr lvl="1" algn="ctr">
              <a:lnSpc>
                <a:spcPct val="100000"/>
              </a:lnSpc>
              <a:spcBef>
                <a:spcPts val="360"/>
              </a:spcBef>
              <a:spcAft>
                <a:spcPts val="0"/>
              </a:spcAft>
              <a:buSzPts val="1800"/>
              <a:buNone/>
              <a:defRPr>
                <a:solidFill>
                  <a:srgbClr val="888888"/>
                </a:solidFill>
              </a:defRPr>
            </a:lvl2pPr>
            <a:lvl3pPr lvl="2" algn="ctr">
              <a:lnSpc>
                <a:spcPct val="100000"/>
              </a:lnSpc>
              <a:spcBef>
                <a:spcPts val="360"/>
              </a:spcBef>
              <a:spcAft>
                <a:spcPts val="0"/>
              </a:spcAft>
              <a:buSzPts val="1836"/>
              <a:buNone/>
              <a:defRPr>
                <a:solidFill>
                  <a:srgbClr val="888888"/>
                </a:solidFill>
              </a:defRPr>
            </a:lvl3pPr>
            <a:lvl4pPr lvl="3" algn="ctr">
              <a:lnSpc>
                <a:spcPct val="100000"/>
              </a:lnSpc>
              <a:spcBef>
                <a:spcPts val="360"/>
              </a:spcBef>
              <a:spcAft>
                <a:spcPts val="0"/>
              </a:spcAft>
              <a:buSzPts val="1800"/>
              <a:buNone/>
              <a:defRPr>
                <a:solidFill>
                  <a:srgbClr val="888888"/>
                </a:solidFill>
              </a:defRPr>
            </a:lvl4pPr>
            <a:lvl5pPr lvl="4" algn="ctr">
              <a:lnSpc>
                <a:spcPct val="100000"/>
              </a:lnSpc>
              <a:spcBef>
                <a:spcPts val="360"/>
              </a:spcBef>
              <a:spcAft>
                <a:spcPts val="0"/>
              </a:spcAft>
              <a:buSzPts val="18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ive Slide">
  <p:cSld name="Objective Slide">
    <p:spTree>
      <p:nvGrpSpPr>
        <p:cNvPr id="21" name="Shape 21"/>
        <p:cNvGrpSpPr/>
        <p:nvPr/>
      </p:nvGrpSpPr>
      <p:grpSpPr>
        <a:xfrm>
          <a:off x="0" y="0"/>
          <a:ext cx="0" cy="0"/>
          <a:chOff x="0" y="0"/>
          <a:chExt cx="0" cy="0"/>
        </a:xfrm>
      </p:grpSpPr>
      <p:sp>
        <p:nvSpPr>
          <p:cNvPr id="22" name="Google Shape;22;p90"/>
          <p:cNvSpPr/>
          <p:nvPr/>
        </p:nvSpPr>
        <p:spPr>
          <a:xfrm>
            <a:off x="0" y="1600201"/>
            <a:ext cx="12192000" cy="47561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679" u="none" cap="none" strike="noStrike">
              <a:solidFill>
                <a:schemeClr val="lt1"/>
              </a:solidFill>
              <a:latin typeface="Arial"/>
              <a:ea typeface="Arial"/>
              <a:cs typeface="Arial"/>
              <a:sym typeface="Arial"/>
            </a:endParaRPr>
          </a:p>
        </p:txBody>
      </p:sp>
      <p:sp>
        <p:nvSpPr>
          <p:cNvPr id="23" name="Google Shape;23;p90"/>
          <p:cNvSpPr txBox="1"/>
          <p:nvPr>
            <p:ph type="title"/>
          </p:nvPr>
        </p:nvSpPr>
        <p:spPr>
          <a:xfrm>
            <a:off x="426720" y="365126"/>
            <a:ext cx="11338560" cy="1097915"/>
          </a:xfrm>
          <a:prstGeom prst="rect">
            <a:avLst/>
          </a:prstGeom>
          <a:noFill/>
          <a:ln>
            <a:noFill/>
          </a:ln>
        </p:spPr>
        <p:txBody>
          <a:bodyPr anchorCtr="0" anchor="b" bIns="45700" lIns="0" spcFirstLastPara="1" rIns="91425" wrap="square" tIns="4570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24" name="Google Shape;24;p90"/>
          <p:cNvSpPr txBox="1"/>
          <p:nvPr>
            <p:ph idx="12" type="sldNum"/>
          </p:nvPr>
        </p:nvSpPr>
        <p:spPr>
          <a:xfrm>
            <a:off x="9022080" y="6356352"/>
            <a:ext cx="2743200" cy="365125"/>
          </a:xfrm>
          <a:prstGeom prst="rect">
            <a:avLst/>
          </a:prstGeom>
          <a:noFill/>
          <a:ln>
            <a:noFill/>
          </a:ln>
        </p:spPr>
        <p:txBody>
          <a:bodyPr anchorCtr="0" anchor="ctr" bIns="45700" lIns="91425" spcFirstLastPara="1" rIns="91425" wrap="square" tIns="45700">
            <a:noAutofit/>
          </a:bodyPr>
          <a:lstStyle>
            <a:lvl1pPr indent="0" lvl="0" marL="0" algn="l">
              <a:lnSpc>
                <a:spcPct val="100000"/>
              </a:lnSpc>
              <a:spcBef>
                <a:spcPts val="0"/>
              </a:spcBef>
              <a:spcAft>
                <a:spcPts val="0"/>
              </a:spcAft>
              <a:buSzPts val="1000"/>
              <a:buNone/>
              <a:defRPr b="0" i="0" sz="1000" u="none" cap="none" strike="noStrike">
                <a:solidFill>
                  <a:schemeClr val="lt2"/>
                </a:solidFill>
                <a:latin typeface="Arial"/>
                <a:ea typeface="Arial"/>
                <a:cs typeface="Arial"/>
                <a:sym typeface="Arial"/>
              </a:defRPr>
            </a:lvl1pPr>
            <a:lvl2pPr indent="0" lvl="1" marL="0" algn="l">
              <a:lnSpc>
                <a:spcPct val="100000"/>
              </a:lnSpc>
              <a:spcBef>
                <a:spcPts val="0"/>
              </a:spcBef>
              <a:spcAft>
                <a:spcPts val="0"/>
              </a:spcAft>
              <a:buSzPts val="1000"/>
              <a:buNone/>
              <a:defRPr b="0" i="0" sz="1000" u="none" cap="none" strike="noStrike">
                <a:solidFill>
                  <a:schemeClr val="lt2"/>
                </a:solidFill>
                <a:latin typeface="Arial"/>
                <a:ea typeface="Arial"/>
                <a:cs typeface="Arial"/>
                <a:sym typeface="Arial"/>
              </a:defRPr>
            </a:lvl2pPr>
            <a:lvl3pPr indent="0" lvl="2" marL="0" algn="l">
              <a:lnSpc>
                <a:spcPct val="100000"/>
              </a:lnSpc>
              <a:spcBef>
                <a:spcPts val="0"/>
              </a:spcBef>
              <a:spcAft>
                <a:spcPts val="0"/>
              </a:spcAft>
              <a:buSzPts val="1000"/>
              <a:buNone/>
              <a:defRPr b="0" i="0" sz="1000" u="none" cap="none" strike="noStrike">
                <a:solidFill>
                  <a:schemeClr val="lt2"/>
                </a:solidFill>
                <a:latin typeface="Arial"/>
                <a:ea typeface="Arial"/>
                <a:cs typeface="Arial"/>
                <a:sym typeface="Arial"/>
              </a:defRPr>
            </a:lvl3pPr>
            <a:lvl4pPr indent="0" lvl="3" marL="0" algn="l">
              <a:lnSpc>
                <a:spcPct val="100000"/>
              </a:lnSpc>
              <a:spcBef>
                <a:spcPts val="0"/>
              </a:spcBef>
              <a:spcAft>
                <a:spcPts val="0"/>
              </a:spcAft>
              <a:buSzPts val="1000"/>
              <a:buNone/>
              <a:defRPr b="0" i="0" sz="1000" u="none" cap="none" strike="noStrike">
                <a:solidFill>
                  <a:schemeClr val="lt2"/>
                </a:solidFill>
                <a:latin typeface="Arial"/>
                <a:ea typeface="Arial"/>
                <a:cs typeface="Arial"/>
                <a:sym typeface="Arial"/>
              </a:defRPr>
            </a:lvl4pPr>
            <a:lvl5pPr indent="0" lvl="4" marL="0" algn="l">
              <a:lnSpc>
                <a:spcPct val="100000"/>
              </a:lnSpc>
              <a:spcBef>
                <a:spcPts val="0"/>
              </a:spcBef>
              <a:spcAft>
                <a:spcPts val="0"/>
              </a:spcAft>
              <a:buSzPts val="1000"/>
              <a:buNone/>
              <a:defRPr b="0" i="0" sz="1000" u="none" cap="none" strike="noStrike">
                <a:solidFill>
                  <a:schemeClr val="lt2"/>
                </a:solidFill>
                <a:latin typeface="Arial"/>
                <a:ea typeface="Arial"/>
                <a:cs typeface="Arial"/>
                <a:sym typeface="Arial"/>
              </a:defRPr>
            </a:lvl5pPr>
            <a:lvl6pPr indent="0" lvl="5" marL="0" algn="l">
              <a:lnSpc>
                <a:spcPct val="100000"/>
              </a:lnSpc>
              <a:spcBef>
                <a:spcPts val="0"/>
              </a:spcBef>
              <a:spcAft>
                <a:spcPts val="0"/>
              </a:spcAft>
              <a:buSzPts val="1000"/>
              <a:buNone/>
              <a:defRPr b="0" i="0" sz="1000" u="none" cap="none" strike="noStrike">
                <a:solidFill>
                  <a:schemeClr val="lt2"/>
                </a:solidFill>
                <a:latin typeface="Arial"/>
                <a:ea typeface="Arial"/>
                <a:cs typeface="Arial"/>
                <a:sym typeface="Arial"/>
              </a:defRPr>
            </a:lvl6pPr>
            <a:lvl7pPr indent="0" lvl="6" marL="0" algn="l">
              <a:lnSpc>
                <a:spcPct val="100000"/>
              </a:lnSpc>
              <a:spcBef>
                <a:spcPts val="0"/>
              </a:spcBef>
              <a:spcAft>
                <a:spcPts val="0"/>
              </a:spcAft>
              <a:buSzPts val="1000"/>
              <a:buNone/>
              <a:defRPr b="0" i="0" sz="1000" u="none" cap="none" strike="noStrike">
                <a:solidFill>
                  <a:schemeClr val="lt2"/>
                </a:solidFill>
                <a:latin typeface="Arial"/>
                <a:ea typeface="Arial"/>
                <a:cs typeface="Arial"/>
                <a:sym typeface="Arial"/>
              </a:defRPr>
            </a:lvl7pPr>
            <a:lvl8pPr indent="0" lvl="7" marL="0" algn="l">
              <a:lnSpc>
                <a:spcPct val="100000"/>
              </a:lnSpc>
              <a:spcBef>
                <a:spcPts val="0"/>
              </a:spcBef>
              <a:spcAft>
                <a:spcPts val="0"/>
              </a:spcAft>
              <a:buSzPts val="1000"/>
              <a:buNone/>
              <a:defRPr b="0" i="0" sz="1000" u="none" cap="none" strike="noStrike">
                <a:solidFill>
                  <a:schemeClr val="lt2"/>
                </a:solidFill>
                <a:latin typeface="Arial"/>
                <a:ea typeface="Arial"/>
                <a:cs typeface="Arial"/>
                <a:sym typeface="Arial"/>
              </a:defRPr>
            </a:lvl8pPr>
            <a:lvl9pPr indent="0" lvl="8" marL="0" algn="l">
              <a:lnSpc>
                <a:spcPct val="100000"/>
              </a:lnSpc>
              <a:spcBef>
                <a:spcPts val="0"/>
              </a:spcBef>
              <a:spcAft>
                <a:spcPts val="0"/>
              </a:spcAft>
              <a:buSzPts val="1000"/>
              <a:buNone/>
              <a:defRPr b="0" i="0" sz="1000" u="none" cap="none" strike="noStrike">
                <a:solidFill>
                  <a:schemeClr val="lt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25" name="Google Shape;25;p90"/>
          <p:cNvSpPr txBox="1"/>
          <p:nvPr>
            <p:ph idx="1" type="body"/>
          </p:nvPr>
        </p:nvSpPr>
        <p:spPr>
          <a:xfrm>
            <a:off x="2850291" y="4895465"/>
            <a:ext cx="8914988" cy="1460886"/>
          </a:xfrm>
          <a:prstGeom prst="rect">
            <a:avLst/>
          </a:prstGeom>
          <a:noFill/>
          <a:ln>
            <a:noFill/>
          </a:ln>
        </p:spPr>
        <p:txBody>
          <a:bodyPr anchorCtr="0" anchor="ctr" bIns="45700" lIns="0" spcFirstLastPara="1" rIns="0" wrap="square" tIns="182875">
            <a:normAutofit/>
          </a:bodyPr>
          <a:lstStyle>
            <a:lvl1pPr indent="-228600" lvl="0" marL="457200" algn="l">
              <a:lnSpc>
                <a:spcPct val="100000"/>
              </a:lnSpc>
              <a:spcBef>
                <a:spcPts val="360"/>
              </a:spcBef>
              <a:spcAft>
                <a:spcPts val="0"/>
              </a:spcAft>
              <a:buSzPts val="1400"/>
              <a:buNone/>
              <a:defRPr b="0" i="0" sz="2160">
                <a:latin typeface="Calibri"/>
                <a:ea typeface="Calibri"/>
                <a:cs typeface="Calibri"/>
                <a:sym typeface="Calibri"/>
              </a:defRPr>
            </a:lvl1pPr>
            <a:lvl2pPr indent="-342900" lvl="1" marL="914400" algn="l">
              <a:lnSpc>
                <a:spcPct val="100000"/>
              </a:lnSpc>
              <a:spcBef>
                <a:spcPts val="360"/>
              </a:spcBef>
              <a:spcAft>
                <a:spcPts val="0"/>
              </a:spcAft>
              <a:buSzPts val="1800"/>
              <a:buChar char="▪"/>
              <a:defRPr b="0" i="0" sz="2160">
                <a:latin typeface="Arial"/>
                <a:ea typeface="Arial"/>
                <a:cs typeface="Arial"/>
                <a:sym typeface="Arial"/>
              </a:defRPr>
            </a:lvl2pPr>
            <a:lvl3pPr indent="-228600" lvl="2" marL="1371600" algn="l">
              <a:lnSpc>
                <a:spcPct val="100000"/>
              </a:lnSpc>
              <a:spcBef>
                <a:spcPts val="360"/>
              </a:spcBef>
              <a:spcAft>
                <a:spcPts val="0"/>
              </a:spcAft>
              <a:buSzPts val="1836"/>
              <a:buNone/>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55600" lvl="5" marL="2743200" algn="l">
              <a:lnSpc>
                <a:spcPct val="100000"/>
              </a:lnSpc>
              <a:spcBef>
                <a:spcPts val="400"/>
              </a:spcBef>
              <a:spcAft>
                <a:spcPts val="0"/>
              </a:spcAft>
              <a:buSzPts val="2000"/>
              <a:buChar char="•"/>
              <a:defRPr/>
            </a:lvl6pPr>
            <a:lvl7pPr indent="-355600" lvl="6" marL="3200400" algn="l">
              <a:lnSpc>
                <a:spcPct val="100000"/>
              </a:lnSpc>
              <a:spcBef>
                <a:spcPts val="400"/>
              </a:spcBef>
              <a:spcAft>
                <a:spcPts val="0"/>
              </a:spcAft>
              <a:buSzPts val="2000"/>
              <a:buChar char="•"/>
              <a:defRPr/>
            </a:lvl7pPr>
            <a:lvl8pPr indent="-355600" lvl="7" marL="3657600" algn="l">
              <a:lnSpc>
                <a:spcPct val="100000"/>
              </a:lnSpc>
              <a:spcBef>
                <a:spcPts val="400"/>
              </a:spcBef>
              <a:spcAft>
                <a:spcPts val="0"/>
              </a:spcAft>
              <a:buSzPts val="2000"/>
              <a:buChar char="•"/>
              <a:defRPr/>
            </a:lvl8pPr>
            <a:lvl9pPr indent="-355600" lvl="8" marL="4114800" algn="l">
              <a:lnSpc>
                <a:spcPct val="100000"/>
              </a:lnSpc>
              <a:spcBef>
                <a:spcPts val="400"/>
              </a:spcBef>
              <a:spcAft>
                <a:spcPts val="0"/>
              </a:spcAft>
              <a:buSzPts val="2000"/>
              <a:buChar char="•"/>
              <a:defRPr/>
            </a:lvl9pPr>
          </a:lstStyle>
          <a:p/>
        </p:txBody>
      </p:sp>
      <p:sp>
        <p:nvSpPr>
          <p:cNvPr id="26" name="Google Shape;26;p90"/>
          <p:cNvSpPr txBox="1"/>
          <p:nvPr>
            <p:ph idx="2" type="body"/>
          </p:nvPr>
        </p:nvSpPr>
        <p:spPr>
          <a:xfrm>
            <a:off x="2850290" y="3277403"/>
            <a:ext cx="8914988" cy="1460886"/>
          </a:xfrm>
          <a:prstGeom prst="rect">
            <a:avLst/>
          </a:prstGeom>
          <a:noFill/>
          <a:ln>
            <a:noFill/>
          </a:ln>
        </p:spPr>
        <p:txBody>
          <a:bodyPr anchorCtr="0" anchor="ctr" bIns="45700" lIns="0" spcFirstLastPara="1" rIns="0" wrap="square" tIns="182875">
            <a:normAutofit/>
          </a:bodyPr>
          <a:lstStyle>
            <a:lvl1pPr indent="-228600" lvl="0" marL="457200" algn="l">
              <a:lnSpc>
                <a:spcPct val="100000"/>
              </a:lnSpc>
              <a:spcBef>
                <a:spcPts val="360"/>
              </a:spcBef>
              <a:spcAft>
                <a:spcPts val="0"/>
              </a:spcAft>
              <a:buSzPts val="1400"/>
              <a:buNone/>
              <a:defRPr b="0" i="0" sz="2160">
                <a:latin typeface="Calibri"/>
                <a:ea typeface="Calibri"/>
                <a:cs typeface="Calibri"/>
                <a:sym typeface="Calibri"/>
              </a:defRPr>
            </a:lvl1pPr>
            <a:lvl2pPr indent="-342900" lvl="1" marL="914400" algn="l">
              <a:lnSpc>
                <a:spcPct val="100000"/>
              </a:lnSpc>
              <a:spcBef>
                <a:spcPts val="360"/>
              </a:spcBef>
              <a:spcAft>
                <a:spcPts val="0"/>
              </a:spcAft>
              <a:buSzPts val="1800"/>
              <a:buChar char="▪"/>
              <a:defRPr b="0" i="0" sz="2160">
                <a:latin typeface="Arial"/>
                <a:ea typeface="Arial"/>
                <a:cs typeface="Arial"/>
                <a:sym typeface="Arial"/>
              </a:defRPr>
            </a:lvl2pPr>
            <a:lvl3pPr indent="-228600" lvl="2" marL="1371600" algn="l">
              <a:lnSpc>
                <a:spcPct val="100000"/>
              </a:lnSpc>
              <a:spcBef>
                <a:spcPts val="360"/>
              </a:spcBef>
              <a:spcAft>
                <a:spcPts val="0"/>
              </a:spcAft>
              <a:buSzPts val="1836"/>
              <a:buNone/>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55600" lvl="5" marL="2743200" algn="l">
              <a:lnSpc>
                <a:spcPct val="100000"/>
              </a:lnSpc>
              <a:spcBef>
                <a:spcPts val="400"/>
              </a:spcBef>
              <a:spcAft>
                <a:spcPts val="0"/>
              </a:spcAft>
              <a:buSzPts val="2000"/>
              <a:buChar char="•"/>
              <a:defRPr/>
            </a:lvl6pPr>
            <a:lvl7pPr indent="-355600" lvl="6" marL="3200400" algn="l">
              <a:lnSpc>
                <a:spcPct val="100000"/>
              </a:lnSpc>
              <a:spcBef>
                <a:spcPts val="400"/>
              </a:spcBef>
              <a:spcAft>
                <a:spcPts val="0"/>
              </a:spcAft>
              <a:buSzPts val="2000"/>
              <a:buChar char="•"/>
              <a:defRPr/>
            </a:lvl7pPr>
            <a:lvl8pPr indent="-355600" lvl="7" marL="3657600" algn="l">
              <a:lnSpc>
                <a:spcPct val="100000"/>
              </a:lnSpc>
              <a:spcBef>
                <a:spcPts val="400"/>
              </a:spcBef>
              <a:spcAft>
                <a:spcPts val="0"/>
              </a:spcAft>
              <a:buSzPts val="2000"/>
              <a:buChar char="•"/>
              <a:defRPr/>
            </a:lvl8pPr>
            <a:lvl9pPr indent="-355600" lvl="8" marL="4114800" algn="l">
              <a:lnSpc>
                <a:spcPct val="100000"/>
              </a:lnSpc>
              <a:spcBef>
                <a:spcPts val="400"/>
              </a:spcBef>
              <a:spcAft>
                <a:spcPts val="0"/>
              </a:spcAft>
              <a:buSzPts val="2000"/>
              <a:buChar char="•"/>
              <a:defRPr/>
            </a:lvl9pPr>
          </a:lstStyle>
          <a:p/>
        </p:txBody>
      </p:sp>
      <p:sp>
        <p:nvSpPr>
          <p:cNvPr id="27" name="Google Shape;27;p90"/>
          <p:cNvSpPr txBox="1"/>
          <p:nvPr>
            <p:ph idx="3" type="body"/>
          </p:nvPr>
        </p:nvSpPr>
        <p:spPr>
          <a:xfrm>
            <a:off x="2850289" y="1599567"/>
            <a:ext cx="8914988" cy="1460886"/>
          </a:xfrm>
          <a:prstGeom prst="rect">
            <a:avLst/>
          </a:prstGeom>
          <a:noFill/>
          <a:ln>
            <a:noFill/>
          </a:ln>
        </p:spPr>
        <p:txBody>
          <a:bodyPr anchorCtr="0" anchor="ctr" bIns="45700" lIns="0" spcFirstLastPara="1" rIns="0" wrap="square" tIns="182875">
            <a:normAutofit/>
          </a:bodyPr>
          <a:lstStyle>
            <a:lvl1pPr indent="-228600" lvl="0" marL="457200" algn="l">
              <a:lnSpc>
                <a:spcPct val="100000"/>
              </a:lnSpc>
              <a:spcBef>
                <a:spcPts val="360"/>
              </a:spcBef>
              <a:spcAft>
                <a:spcPts val="0"/>
              </a:spcAft>
              <a:buSzPts val="1400"/>
              <a:buNone/>
              <a:defRPr b="0" i="0" sz="2160">
                <a:latin typeface="Calibri"/>
                <a:ea typeface="Calibri"/>
                <a:cs typeface="Calibri"/>
                <a:sym typeface="Calibri"/>
              </a:defRPr>
            </a:lvl1pPr>
            <a:lvl2pPr indent="-228600" lvl="1" marL="914400" algn="l">
              <a:lnSpc>
                <a:spcPct val="100000"/>
              </a:lnSpc>
              <a:spcBef>
                <a:spcPts val="360"/>
              </a:spcBef>
              <a:spcAft>
                <a:spcPts val="0"/>
              </a:spcAft>
              <a:buSzPts val="1800"/>
              <a:buNone/>
              <a:defRPr b="0" i="0" sz="2160">
                <a:latin typeface="Arial"/>
                <a:ea typeface="Arial"/>
                <a:cs typeface="Arial"/>
                <a:sym typeface="Arial"/>
              </a:defRPr>
            </a:lvl2pPr>
            <a:lvl3pPr indent="-228600" lvl="2" marL="1371600" algn="l">
              <a:lnSpc>
                <a:spcPct val="100000"/>
              </a:lnSpc>
              <a:spcBef>
                <a:spcPts val="360"/>
              </a:spcBef>
              <a:spcAft>
                <a:spcPts val="0"/>
              </a:spcAft>
              <a:buSzPts val="1836"/>
              <a:buNone/>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55600" lvl="5" marL="2743200" algn="l">
              <a:lnSpc>
                <a:spcPct val="100000"/>
              </a:lnSpc>
              <a:spcBef>
                <a:spcPts val="400"/>
              </a:spcBef>
              <a:spcAft>
                <a:spcPts val="0"/>
              </a:spcAft>
              <a:buSzPts val="2000"/>
              <a:buChar char="•"/>
              <a:defRPr/>
            </a:lvl6pPr>
            <a:lvl7pPr indent="-355600" lvl="6" marL="3200400" algn="l">
              <a:lnSpc>
                <a:spcPct val="100000"/>
              </a:lnSpc>
              <a:spcBef>
                <a:spcPts val="400"/>
              </a:spcBef>
              <a:spcAft>
                <a:spcPts val="0"/>
              </a:spcAft>
              <a:buSzPts val="2000"/>
              <a:buChar char="•"/>
              <a:defRPr/>
            </a:lvl7pPr>
            <a:lvl8pPr indent="-355600" lvl="7" marL="3657600" algn="l">
              <a:lnSpc>
                <a:spcPct val="100000"/>
              </a:lnSpc>
              <a:spcBef>
                <a:spcPts val="400"/>
              </a:spcBef>
              <a:spcAft>
                <a:spcPts val="0"/>
              </a:spcAft>
              <a:buSzPts val="2000"/>
              <a:buChar char="•"/>
              <a:defRPr/>
            </a:lvl8pPr>
            <a:lvl9pPr indent="-355600" lvl="8" marL="4114800" algn="l">
              <a:lnSpc>
                <a:spcPct val="100000"/>
              </a:lnSpc>
              <a:spcBef>
                <a:spcPts val="400"/>
              </a:spcBef>
              <a:spcAft>
                <a:spcPts val="0"/>
              </a:spcAft>
              <a:buSzPts val="2000"/>
              <a:buChar char="•"/>
              <a:defRPr/>
            </a:lvl9pPr>
          </a:lstStyle>
          <a:p/>
        </p:txBody>
      </p:sp>
      <p:sp>
        <p:nvSpPr>
          <p:cNvPr id="28" name="Google Shape;28;p90"/>
          <p:cNvSpPr txBox="1"/>
          <p:nvPr/>
        </p:nvSpPr>
        <p:spPr>
          <a:xfrm>
            <a:off x="426721" y="1831412"/>
            <a:ext cx="1632740" cy="97872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5760" u="none" cap="none" strike="noStrike">
                <a:solidFill>
                  <a:srgbClr val="000000"/>
                </a:solidFill>
                <a:latin typeface="Georgia"/>
                <a:ea typeface="Georgia"/>
                <a:cs typeface="Georgia"/>
                <a:sym typeface="Georgia"/>
              </a:rPr>
              <a:t>1</a:t>
            </a:r>
            <a:endParaRPr/>
          </a:p>
        </p:txBody>
      </p:sp>
      <p:sp>
        <p:nvSpPr>
          <p:cNvPr id="29" name="Google Shape;29;p90"/>
          <p:cNvSpPr txBox="1"/>
          <p:nvPr/>
        </p:nvSpPr>
        <p:spPr>
          <a:xfrm>
            <a:off x="426719" y="3277403"/>
            <a:ext cx="1632740" cy="97872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5760" u="none" cap="none" strike="noStrike">
                <a:solidFill>
                  <a:srgbClr val="000000"/>
                </a:solidFill>
                <a:latin typeface="Georgia"/>
                <a:ea typeface="Georgia"/>
                <a:cs typeface="Georgia"/>
                <a:sym typeface="Georgia"/>
              </a:rPr>
              <a:t>2</a:t>
            </a:r>
            <a:endParaRPr/>
          </a:p>
        </p:txBody>
      </p:sp>
      <p:sp>
        <p:nvSpPr>
          <p:cNvPr id="30" name="Google Shape;30;p90"/>
          <p:cNvSpPr txBox="1"/>
          <p:nvPr/>
        </p:nvSpPr>
        <p:spPr>
          <a:xfrm>
            <a:off x="426719" y="4895465"/>
            <a:ext cx="1632740" cy="97872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5760" u="none" cap="none" strike="noStrike">
                <a:solidFill>
                  <a:srgbClr val="000000"/>
                </a:solidFill>
                <a:latin typeface="Georgia"/>
                <a:ea typeface="Georgia"/>
                <a:cs typeface="Georgia"/>
                <a:sym typeface="Georgia"/>
              </a:rPr>
              <a:t>3</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ta slide">
  <p:cSld name="Data slide">
    <p:spTree>
      <p:nvGrpSpPr>
        <p:cNvPr id="31" name="Shape 31"/>
        <p:cNvGrpSpPr/>
        <p:nvPr/>
      </p:nvGrpSpPr>
      <p:grpSpPr>
        <a:xfrm>
          <a:off x="0" y="0"/>
          <a:ext cx="0" cy="0"/>
          <a:chOff x="0" y="0"/>
          <a:chExt cx="0" cy="0"/>
        </a:xfrm>
      </p:grpSpPr>
      <p:sp>
        <p:nvSpPr>
          <p:cNvPr id="32" name="Google Shape;32;p91"/>
          <p:cNvSpPr/>
          <p:nvPr/>
        </p:nvSpPr>
        <p:spPr>
          <a:xfrm>
            <a:off x="6096000" y="0"/>
            <a:ext cx="6096000" cy="6857995"/>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679" u="none" cap="none" strike="noStrike">
              <a:solidFill>
                <a:schemeClr val="lt1"/>
              </a:solidFill>
              <a:latin typeface="Arial"/>
              <a:ea typeface="Arial"/>
              <a:cs typeface="Arial"/>
              <a:sym typeface="Arial"/>
            </a:endParaRPr>
          </a:p>
        </p:txBody>
      </p:sp>
      <p:sp>
        <p:nvSpPr>
          <p:cNvPr id="33" name="Google Shape;33;p91"/>
          <p:cNvSpPr txBox="1"/>
          <p:nvPr>
            <p:ph type="title"/>
          </p:nvPr>
        </p:nvSpPr>
        <p:spPr>
          <a:xfrm>
            <a:off x="426720" y="365126"/>
            <a:ext cx="5364477" cy="1097915"/>
          </a:xfrm>
          <a:prstGeom prst="rect">
            <a:avLst/>
          </a:prstGeom>
          <a:noFill/>
          <a:ln>
            <a:noFill/>
          </a:ln>
        </p:spPr>
        <p:txBody>
          <a:bodyPr anchorCtr="0" anchor="b" bIns="45700" lIns="0" spcFirstLastPara="1" rIns="91425" wrap="square" tIns="4570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34" name="Google Shape;34;p91"/>
          <p:cNvSpPr txBox="1"/>
          <p:nvPr>
            <p:ph idx="1" type="body"/>
          </p:nvPr>
        </p:nvSpPr>
        <p:spPr>
          <a:xfrm>
            <a:off x="6400800" y="365126"/>
            <a:ext cx="5364480" cy="5811838"/>
          </a:xfrm>
          <a:prstGeom prst="rect">
            <a:avLst/>
          </a:prstGeom>
          <a:noFill/>
          <a:ln>
            <a:noFill/>
          </a:ln>
        </p:spPr>
        <p:txBody>
          <a:bodyPr anchorCtr="0" anchor="t" bIns="45700" lIns="0" spcFirstLastPara="1" rIns="0" wrap="square" tIns="45700">
            <a:normAutofit/>
          </a:bodyPr>
          <a:lstStyle>
            <a:lvl1pPr indent="-228600" lvl="0" marL="457200" algn="l">
              <a:lnSpc>
                <a:spcPct val="100000"/>
              </a:lnSpc>
              <a:spcBef>
                <a:spcPts val="360"/>
              </a:spcBef>
              <a:spcAft>
                <a:spcPts val="0"/>
              </a:spcAft>
              <a:buSzPts val="1400"/>
              <a:buNone/>
              <a:defRPr/>
            </a:lvl1pPr>
            <a:lvl2pPr indent="-342900" lvl="1" marL="914400" algn="l">
              <a:lnSpc>
                <a:spcPct val="100000"/>
              </a:lnSpc>
              <a:spcBef>
                <a:spcPts val="360"/>
              </a:spcBef>
              <a:spcAft>
                <a:spcPts val="0"/>
              </a:spcAft>
              <a:buSzPts val="1800"/>
              <a:buChar char="▪"/>
              <a:defRPr/>
            </a:lvl2pPr>
            <a:lvl3pPr indent="-345186" lvl="2" marL="1371600" algn="l">
              <a:lnSpc>
                <a:spcPct val="100000"/>
              </a:lnSpc>
              <a:spcBef>
                <a:spcPts val="360"/>
              </a:spcBef>
              <a:spcAft>
                <a:spcPts val="0"/>
              </a:spcAft>
              <a:buSzPts val="1836"/>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55600" lvl="5" marL="2743200" algn="l">
              <a:lnSpc>
                <a:spcPct val="100000"/>
              </a:lnSpc>
              <a:spcBef>
                <a:spcPts val="400"/>
              </a:spcBef>
              <a:spcAft>
                <a:spcPts val="0"/>
              </a:spcAft>
              <a:buSzPts val="2000"/>
              <a:buChar char="•"/>
              <a:defRPr/>
            </a:lvl6pPr>
            <a:lvl7pPr indent="-355600" lvl="6" marL="3200400" algn="l">
              <a:lnSpc>
                <a:spcPct val="100000"/>
              </a:lnSpc>
              <a:spcBef>
                <a:spcPts val="400"/>
              </a:spcBef>
              <a:spcAft>
                <a:spcPts val="0"/>
              </a:spcAft>
              <a:buSzPts val="2000"/>
              <a:buChar char="•"/>
              <a:defRPr/>
            </a:lvl7pPr>
            <a:lvl8pPr indent="-355600" lvl="7" marL="3657600" algn="l">
              <a:lnSpc>
                <a:spcPct val="100000"/>
              </a:lnSpc>
              <a:spcBef>
                <a:spcPts val="400"/>
              </a:spcBef>
              <a:spcAft>
                <a:spcPts val="0"/>
              </a:spcAft>
              <a:buSzPts val="2000"/>
              <a:buChar char="•"/>
              <a:defRPr/>
            </a:lvl8pPr>
            <a:lvl9pPr indent="-355600" lvl="8" marL="4114800" algn="l">
              <a:lnSpc>
                <a:spcPct val="100000"/>
              </a:lnSpc>
              <a:spcBef>
                <a:spcPts val="400"/>
              </a:spcBef>
              <a:spcAft>
                <a:spcPts val="0"/>
              </a:spcAft>
              <a:buSzPts val="2000"/>
              <a:buChar char="•"/>
              <a:defRPr/>
            </a:lvl9pPr>
          </a:lstStyle>
          <a:p/>
        </p:txBody>
      </p:sp>
      <p:sp>
        <p:nvSpPr>
          <p:cNvPr id="35" name="Google Shape;35;p91"/>
          <p:cNvSpPr txBox="1"/>
          <p:nvPr>
            <p:ph idx="12" type="sldNum"/>
          </p:nvPr>
        </p:nvSpPr>
        <p:spPr>
          <a:xfrm>
            <a:off x="9022080" y="6356352"/>
            <a:ext cx="2743200" cy="365125"/>
          </a:xfrm>
          <a:prstGeom prst="rect">
            <a:avLst/>
          </a:prstGeom>
          <a:noFill/>
          <a:ln>
            <a:noFill/>
          </a:ln>
        </p:spPr>
        <p:txBody>
          <a:bodyPr anchorCtr="0" anchor="ctr" bIns="45700" lIns="91425" spcFirstLastPara="1" rIns="91425" wrap="square" tIns="45700">
            <a:noAutofit/>
          </a:bodyPr>
          <a:lstStyle>
            <a:lvl1pPr indent="0" lvl="0" marL="0" algn="l">
              <a:lnSpc>
                <a:spcPct val="100000"/>
              </a:lnSpc>
              <a:spcBef>
                <a:spcPts val="0"/>
              </a:spcBef>
              <a:spcAft>
                <a:spcPts val="0"/>
              </a:spcAft>
              <a:buSzPts val="1000"/>
              <a:buNone/>
              <a:defRPr b="0" i="0" sz="1000" u="none" cap="none" strike="noStrike">
                <a:solidFill>
                  <a:srgbClr val="8C1515"/>
                </a:solidFill>
                <a:latin typeface="Arial"/>
                <a:ea typeface="Arial"/>
                <a:cs typeface="Arial"/>
                <a:sym typeface="Arial"/>
              </a:defRPr>
            </a:lvl1pPr>
            <a:lvl2pPr indent="0" lvl="1" marL="0" algn="l">
              <a:lnSpc>
                <a:spcPct val="100000"/>
              </a:lnSpc>
              <a:spcBef>
                <a:spcPts val="0"/>
              </a:spcBef>
              <a:spcAft>
                <a:spcPts val="0"/>
              </a:spcAft>
              <a:buSzPts val="1000"/>
              <a:buNone/>
              <a:defRPr b="0" i="0" sz="1000" u="none" cap="none" strike="noStrike">
                <a:solidFill>
                  <a:srgbClr val="8C1515"/>
                </a:solidFill>
                <a:latin typeface="Arial"/>
                <a:ea typeface="Arial"/>
                <a:cs typeface="Arial"/>
                <a:sym typeface="Arial"/>
              </a:defRPr>
            </a:lvl2pPr>
            <a:lvl3pPr indent="0" lvl="2" marL="0" algn="l">
              <a:lnSpc>
                <a:spcPct val="100000"/>
              </a:lnSpc>
              <a:spcBef>
                <a:spcPts val="0"/>
              </a:spcBef>
              <a:spcAft>
                <a:spcPts val="0"/>
              </a:spcAft>
              <a:buSzPts val="1000"/>
              <a:buNone/>
              <a:defRPr b="0" i="0" sz="1000" u="none" cap="none" strike="noStrike">
                <a:solidFill>
                  <a:srgbClr val="8C1515"/>
                </a:solidFill>
                <a:latin typeface="Arial"/>
                <a:ea typeface="Arial"/>
                <a:cs typeface="Arial"/>
                <a:sym typeface="Arial"/>
              </a:defRPr>
            </a:lvl3pPr>
            <a:lvl4pPr indent="0" lvl="3" marL="0" algn="l">
              <a:lnSpc>
                <a:spcPct val="100000"/>
              </a:lnSpc>
              <a:spcBef>
                <a:spcPts val="0"/>
              </a:spcBef>
              <a:spcAft>
                <a:spcPts val="0"/>
              </a:spcAft>
              <a:buSzPts val="1000"/>
              <a:buNone/>
              <a:defRPr b="0" i="0" sz="1000" u="none" cap="none" strike="noStrike">
                <a:solidFill>
                  <a:srgbClr val="8C1515"/>
                </a:solidFill>
                <a:latin typeface="Arial"/>
                <a:ea typeface="Arial"/>
                <a:cs typeface="Arial"/>
                <a:sym typeface="Arial"/>
              </a:defRPr>
            </a:lvl4pPr>
            <a:lvl5pPr indent="0" lvl="4" marL="0" algn="l">
              <a:lnSpc>
                <a:spcPct val="100000"/>
              </a:lnSpc>
              <a:spcBef>
                <a:spcPts val="0"/>
              </a:spcBef>
              <a:spcAft>
                <a:spcPts val="0"/>
              </a:spcAft>
              <a:buSzPts val="1000"/>
              <a:buNone/>
              <a:defRPr b="0" i="0" sz="1000" u="none" cap="none" strike="noStrike">
                <a:solidFill>
                  <a:srgbClr val="8C1515"/>
                </a:solidFill>
                <a:latin typeface="Arial"/>
                <a:ea typeface="Arial"/>
                <a:cs typeface="Arial"/>
                <a:sym typeface="Arial"/>
              </a:defRPr>
            </a:lvl5pPr>
            <a:lvl6pPr indent="0" lvl="5" marL="0" algn="l">
              <a:lnSpc>
                <a:spcPct val="100000"/>
              </a:lnSpc>
              <a:spcBef>
                <a:spcPts val="0"/>
              </a:spcBef>
              <a:spcAft>
                <a:spcPts val="0"/>
              </a:spcAft>
              <a:buSzPts val="1000"/>
              <a:buNone/>
              <a:defRPr b="0" i="0" sz="1000" u="none" cap="none" strike="noStrike">
                <a:solidFill>
                  <a:srgbClr val="8C1515"/>
                </a:solidFill>
                <a:latin typeface="Arial"/>
                <a:ea typeface="Arial"/>
                <a:cs typeface="Arial"/>
                <a:sym typeface="Arial"/>
              </a:defRPr>
            </a:lvl6pPr>
            <a:lvl7pPr indent="0" lvl="6" marL="0" algn="l">
              <a:lnSpc>
                <a:spcPct val="100000"/>
              </a:lnSpc>
              <a:spcBef>
                <a:spcPts val="0"/>
              </a:spcBef>
              <a:spcAft>
                <a:spcPts val="0"/>
              </a:spcAft>
              <a:buSzPts val="1000"/>
              <a:buNone/>
              <a:defRPr b="0" i="0" sz="1000" u="none" cap="none" strike="noStrike">
                <a:solidFill>
                  <a:srgbClr val="8C1515"/>
                </a:solidFill>
                <a:latin typeface="Arial"/>
                <a:ea typeface="Arial"/>
                <a:cs typeface="Arial"/>
                <a:sym typeface="Arial"/>
              </a:defRPr>
            </a:lvl7pPr>
            <a:lvl8pPr indent="0" lvl="7" marL="0" algn="l">
              <a:lnSpc>
                <a:spcPct val="100000"/>
              </a:lnSpc>
              <a:spcBef>
                <a:spcPts val="0"/>
              </a:spcBef>
              <a:spcAft>
                <a:spcPts val="0"/>
              </a:spcAft>
              <a:buSzPts val="1000"/>
              <a:buNone/>
              <a:defRPr b="0" i="0" sz="1000" u="none" cap="none" strike="noStrike">
                <a:solidFill>
                  <a:srgbClr val="8C1515"/>
                </a:solidFill>
                <a:latin typeface="Arial"/>
                <a:ea typeface="Arial"/>
                <a:cs typeface="Arial"/>
                <a:sym typeface="Arial"/>
              </a:defRPr>
            </a:lvl8pPr>
            <a:lvl9pPr indent="0" lvl="8" marL="0" algn="l">
              <a:lnSpc>
                <a:spcPct val="100000"/>
              </a:lnSpc>
              <a:spcBef>
                <a:spcPts val="0"/>
              </a:spcBef>
              <a:spcAft>
                <a:spcPts val="0"/>
              </a:spcAft>
              <a:buSzPts val="1000"/>
              <a:buNone/>
              <a:defRPr b="0" i="0" sz="1000" u="none" cap="none" strike="noStrike">
                <a:solidFill>
                  <a:srgbClr val="8C1515"/>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cxnSp>
        <p:nvCxnSpPr>
          <p:cNvPr id="36" name="Google Shape;36;p91"/>
          <p:cNvCxnSpPr/>
          <p:nvPr/>
        </p:nvCxnSpPr>
        <p:spPr>
          <a:xfrm>
            <a:off x="426720" y="6356351"/>
            <a:ext cx="11338560" cy="0"/>
          </a:xfrm>
          <a:prstGeom prst="straightConnector1">
            <a:avLst/>
          </a:prstGeom>
          <a:noFill/>
          <a:ln cap="flat" cmpd="sng" w="9525">
            <a:solidFill>
              <a:srgbClr val="7F7F7F"/>
            </a:solidFill>
            <a:prstDash val="solid"/>
            <a:round/>
            <a:headEnd len="sm" w="sm" type="none"/>
            <a:tailEnd len="sm" w="sm" type="none"/>
          </a:ln>
        </p:spPr>
      </p:cxnSp>
      <p:sp>
        <p:nvSpPr>
          <p:cNvPr id="37" name="Google Shape;37;p91"/>
          <p:cNvSpPr txBox="1"/>
          <p:nvPr>
            <p:ph idx="2" type="body"/>
          </p:nvPr>
        </p:nvSpPr>
        <p:spPr>
          <a:xfrm>
            <a:off x="427567" y="1602029"/>
            <a:ext cx="5363631" cy="4575658"/>
          </a:xfrm>
          <a:prstGeom prst="rect">
            <a:avLst/>
          </a:prstGeom>
          <a:noFill/>
          <a:ln>
            <a:noFill/>
          </a:ln>
        </p:spPr>
        <p:txBody>
          <a:bodyPr anchorCtr="0" anchor="t" bIns="45700" lIns="0" spcFirstLastPara="1" rIns="0" wrap="square" tIns="45700">
            <a:normAutofit/>
          </a:bodyPr>
          <a:lstStyle>
            <a:lvl1pPr indent="-228600" lvl="0" marL="457200" algn="l">
              <a:lnSpc>
                <a:spcPct val="100000"/>
              </a:lnSpc>
              <a:spcBef>
                <a:spcPts val="360"/>
              </a:spcBef>
              <a:spcAft>
                <a:spcPts val="0"/>
              </a:spcAft>
              <a:buSzPts val="1400"/>
              <a:buNone/>
              <a:defRPr/>
            </a:lvl1pPr>
            <a:lvl2pPr indent="-342900" lvl="1" marL="914400" algn="l">
              <a:lnSpc>
                <a:spcPct val="100000"/>
              </a:lnSpc>
              <a:spcBef>
                <a:spcPts val="360"/>
              </a:spcBef>
              <a:spcAft>
                <a:spcPts val="0"/>
              </a:spcAft>
              <a:buSzPts val="1800"/>
              <a:buChar char="▪"/>
              <a:defRPr/>
            </a:lvl2pPr>
            <a:lvl3pPr indent="-345186" lvl="2" marL="1371600" algn="l">
              <a:lnSpc>
                <a:spcPct val="100000"/>
              </a:lnSpc>
              <a:spcBef>
                <a:spcPts val="360"/>
              </a:spcBef>
              <a:spcAft>
                <a:spcPts val="0"/>
              </a:spcAft>
              <a:buSzPts val="1836"/>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55600" lvl="5" marL="2743200" algn="l">
              <a:lnSpc>
                <a:spcPct val="100000"/>
              </a:lnSpc>
              <a:spcBef>
                <a:spcPts val="400"/>
              </a:spcBef>
              <a:spcAft>
                <a:spcPts val="0"/>
              </a:spcAft>
              <a:buSzPts val="2000"/>
              <a:buChar char="•"/>
              <a:defRPr/>
            </a:lvl6pPr>
            <a:lvl7pPr indent="-355600" lvl="6" marL="3200400" algn="l">
              <a:lnSpc>
                <a:spcPct val="100000"/>
              </a:lnSpc>
              <a:spcBef>
                <a:spcPts val="400"/>
              </a:spcBef>
              <a:spcAft>
                <a:spcPts val="0"/>
              </a:spcAft>
              <a:buSzPts val="2000"/>
              <a:buChar char="•"/>
              <a:defRPr/>
            </a:lvl7pPr>
            <a:lvl8pPr indent="-355600" lvl="7" marL="3657600" algn="l">
              <a:lnSpc>
                <a:spcPct val="100000"/>
              </a:lnSpc>
              <a:spcBef>
                <a:spcPts val="400"/>
              </a:spcBef>
              <a:spcAft>
                <a:spcPts val="0"/>
              </a:spcAft>
              <a:buSzPts val="2000"/>
              <a:buChar char="•"/>
              <a:defRPr/>
            </a:lvl8pPr>
            <a:lvl9pPr indent="-355600" lvl="8" marL="4114800" algn="l">
              <a:lnSpc>
                <a:spcPct val="100000"/>
              </a:lnSpc>
              <a:spcBef>
                <a:spcPts val="400"/>
              </a:spcBef>
              <a:spcAft>
                <a:spcPts val="0"/>
              </a:spcAft>
              <a:buSzPts val="2000"/>
              <a:buChar char="•"/>
              <a:defRPr/>
            </a:lvl9pPr>
          </a:lstStyle>
          <a:p/>
        </p:txBody>
      </p:sp>
      <p:pic>
        <p:nvPicPr>
          <p:cNvPr id="38" name="Google Shape;38;p91" title="Stanford University"/>
          <p:cNvPicPr preferRelativeResize="0"/>
          <p:nvPr/>
        </p:nvPicPr>
        <p:blipFill rotWithShape="1">
          <a:blip r:embed="rId2">
            <a:alphaModFix/>
          </a:blip>
          <a:srcRect b="0" l="0" r="0" t="0"/>
          <a:stretch/>
        </p:blipFill>
        <p:spPr>
          <a:xfrm>
            <a:off x="9129185" y="6475414"/>
            <a:ext cx="2423583" cy="22383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w/bkgd">
  <p:cSld name="Title and Content w/bkgd">
    <p:spTree>
      <p:nvGrpSpPr>
        <p:cNvPr id="39" name="Shape 39"/>
        <p:cNvGrpSpPr/>
        <p:nvPr/>
      </p:nvGrpSpPr>
      <p:grpSpPr>
        <a:xfrm>
          <a:off x="0" y="0"/>
          <a:ext cx="0" cy="0"/>
          <a:chOff x="0" y="0"/>
          <a:chExt cx="0" cy="0"/>
        </a:xfrm>
      </p:grpSpPr>
      <p:sp>
        <p:nvSpPr>
          <p:cNvPr id="40" name="Google Shape;40;p92"/>
          <p:cNvSpPr/>
          <p:nvPr/>
        </p:nvSpPr>
        <p:spPr>
          <a:xfrm>
            <a:off x="0" y="1600201"/>
            <a:ext cx="12192000" cy="47561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679" u="none" cap="none" strike="noStrike">
              <a:solidFill>
                <a:schemeClr val="lt1"/>
              </a:solidFill>
              <a:latin typeface="Arial"/>
              <a:ea typeface="Arial"/>
              <a:cs typeface="Arial"/>
              <a:sym typeface="Arial"/>
            </a:endParaRPr>
          </a:p>
        </p:txBody>
      </p:sp>
      <p:sp>
        <p:nvSpPr>
          <p:cNvPr id="41" name="Google Shape;41;p92"/>
          <p:cNvSpPr txBox="1"/>
          <p:nvPr>
            <p:ph type="title"/>
          </p:nvPr>
        </p:nvSpPr>
        <p:spPr>
          <a:xfrm>
            <a:off x="426720" y="365126"/>
            <a:ext cx="11338560" cy="1097915"/>
          </a:xfrm>
          <a:prstGeom prst="rect">
            <a:avLst/>
          </a:prstGeom>
          <a:noFill/>
          <a:ln>
            <a:noFill/>
          </a:ln>
        </p:spPr>
        <p:txBody>
          <a:bodyPr anchorCtr="0" anchor="b" bIns="45700" lIns="0" spcFirstLastPara="1" rIns="91425" wrap="square" tIns="4570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42" name="Google Shape;42;p92"/>
          <p:cNvSpPr txBox="1"/>
          <p:nvPr>
            <p:ph idx="12" type="sldNum"/>
          </p:nvPr>
        </p:nvSpPr>
        <p:spPr>
          <a:xfrm>
            <a:off x="9022080" y="6356352"/>
            <a:ext cx="2743200" cy="365125"/>
          </a:xfrm>
          <a:prstGeom prst="rect">
            <a:avLst/>
          </a:prstGeom>
          <a:noFill/>
          <a:ln>
            <a:noFill/>
          </a:ln>
        </p:spPr>
        <p:txBody>
          <a:bodyPr anchorCtr="0" anchor="ctr" bIns="45700" lIns="91425" spcFirstLastPara="1" rIns="91425" wrap="square" tIns="45700">
            <a:noAutofit/>
          </a:bodyPr>
          <a:lstStyle>
            <a:lvl1pPr indent="0" lvl="0" marL="0" algn="l">
              <a:lnSpc>
                <a:spcPct val="100000"/>
              </a:lnSpc>
              <a:spcBef>
                <a:spcPts val="0"/>
              </a:spcBef>
              <a:spcAft>
                <a:spcPts val="0"/>
              </a:spcAft>
              <a:buSzPts val="1000"/>
              <a:buNone/>
              <a:defRPr b="0" i="0" sz="1000" u="none" cap="none" strike="noStrike">
                <a:solidFill>
                  <a:schemeClr val="lt2"/>
                </a:solidFill>
                <a:latin typeface="Arial"/>
                <a:ea typeface="Arial"/>
                <a:cs typeface="Arial"/>
                <a:sym typeface="Arial"/>
              </a:defRPr>
            </a:lvl1pPr>
            <a:lvl2pPr indent="0" lvl="1" marL="0" algn="l">
              <a:lnSpc>
                <a:spcPct val="100000"/>
              </a:lnSpc>
              <a:spcBef>
                <a:spcPts val="0"/>
              </a:spcBef>
              <a:spcAft>
                <a:spcPts val="0"/>
              </a:spcAft>
              <a:buSzPts val="1000"/>
              <a:buNone/>
              <a:defRPr b="0" i="0" sz="1000" u="none" cap="none" strike="noStrike">
                <a:solidFill>
                  <a:schemeClr val="lt2"/>
                </a:solidFill>
                <a:latin typeface="Arial"/>
                <a:ea typeface="Arial"/>
                <a:cs typeface="Arial"/>
                <a:sym typeface="Arial"/>
              </a:defRPr>
            </a:lvl2pPr>
            <a:lvl3pPr indent="0" lvl="2" marL="0" algn="l">
              <a:lnSpc>
                <a:spcPct val="100000"/>
              </a:lnSpc>
              <a:spcBef>
                <a:spcPts val="0"/>
              </a:spcBef>
              <a:spcAft>
                <a:spcPts val="0"/>
              </a:spcAft>
              <a:buSzPts val="1000"/>
              <a:buNone/>
              <a:defRPr b="0" i="0" sz="1000" u="none" cap="none" strike="noStrike">
                <a:solidFill>
                  <a:schemeClr val="lt2"/>
                </a:solidFill>
                <a:latin typeface="Arial"/>
                <a:ea typeface="Arial"/>
                <a:cs typeface="Arial"/>
                <a:sym typeface="Arial"/>
              </a:defRPr>
            </a:lvl3pPr>
            <a:lvl4pPr indent="0" lvl="3" marL="0" algn="l">
              <a:lnSpc>
                <a:spcPct val="100000"/>
              </a:lnSpc>
              <a:spcBef>
                <a:spcPts val="0"/>
              </a:spcBef>
              <a:spcAft>
                <a:spcPts val="0"/>
              </a:spcAft>
              <a:buSzPts val="1000"/>
              <a:buNone/>
              <a:defRPr b="0" i="0" sz="1000" u="none" cap="none" strike="noStrike">
                <a:solidFill>
                  <a:schemeClr val="lt2"/>
                </a:solidFill>
                <a:latin typeface="Arial"/>
                <a:ea typeface="Arial"/>
                <a:cs typeface="Arial"/>
                <a:sym typeface="Arial"/>
              </a:defRPr>
            </a:lvl4pPr>
            <a:lvl5pPr indent="0" lvl="4" marL="0" algn="l">
              <a:lnSpc>
                <a:spcPct val="100000"/>
              </a:lnSpc>
              <a:spcBef>
                <a:spcPts val="0"/>
              </a:spcBef>
              <a:spcAft>
                <a:spcPts val="0"/>
              </a:spcAft>
              <a:buSzPts val="1000"/>
              <a:buNone/>
              <a:defRPr b="0" i="0" sz="1000" u="none" cap="none" strike="noStrike">
                <a:solidFill>
                  <a:schemeClr val="lt2"/>
                </a:solidFill>
                <a:latin typeface="Arial"/>
                <a:ea typeface="Arial"/>
                <a:cs typeface="Arial"/>
                <a:sym typeface="Arial"/>
              </a:defRPr>
            </a:lvl5pPr>
            <a:lvl6pPr indent="0" lvl="5" marL="0" algn="l">
              <a:lnSpc>
                <a:spcPct val="100000"/>
              </a:lnSpc>
              <a:spcBef>
                <a:spcPts val="0"/>
              </a:spcBef>
              <a:spcAft>
                <a:spcPts val="0"/>
              </a:spcAft>
              <a:buSzPts val="1000"/>
              <a:buNone/>
              <a:defRPr b="0" i="0" sz="1000" u="none" cap="none" strike="noStrike">
                <a:solidFill>
                  <a:schemeClr val="lt2"/>
                </a:solidFill>
                <a:latin typeface="Arial"/>
                <a:ea typeface="Arial"/>
                <a:cs typeface="Arial"/>
                <a:sym typeface="Arial"/>
              </a:defRPr>
            </a:lvl6pPr>
            <a:lvl7pPr indent="0" lvl="6" marL="0" algn="l">
              <a:lnSpc>
                <a:spcPct val="100000"/>
              </a:lnSpc>
              <a:spcBef>
                <a:spcPts val="0"/>
              </a:spcBef>
              <a:spcAft>
                <a:spcPts val="0"/>
              </a:spcAft>
              <a:buSzPts val="1000"/>
              <a:buNone/>
              <a:defRPr b="0" i="0" sz="1000" u="none" cap="none" strike="noStrike">
                <a:solidFill>
                  <a:schemeClr val="lt2"/>
                </a:solidFill>
                <a:latin typeface="Arial"/>
                <a:ea typeface="Arial"/>
                <a:cs typeface="Arial"/>
                <a:sym typeface="Arial"/>
              </a:defRPr>
            </a:lvl7pPr>
            <a:lvl8pPr indent="0" lvl="7" marL="0" algn="l">
              <a:lnSpc>
                <a:spcPct val="100000"/>
              </a:lnSpc>
              <a:spcBef>
                <a:spcPts val="0"/>
              </a:spcBef>
              <a:spcAft>
                <a:spcPts val="0"/>
              </a:spcAft>
              <a:buSzPts val="1000"/>
              <a:buNone/>
              <a:defRPr b="0" i="0" sz="1000" u="none" cap="none" strike="noStrike">
                <a:solidFill>
                  <a:schemeClr val="lt2"/>
                </a:solidFill>
                <a:latin typeface="Arial"/>
                <a:ea typeface="Arial"/>
                <a:cs typeface="Arial"/>
                <a:sym typeface="Arial"/>
              </a:defRPr>
            </a:lvl8pPr>
            <a:lvl9pPr indent="0" lvl="8" marL="0" algn="l">
              <a:lnSpc>
                <a:spcPct val="100000"/>
              </a:lnSpc>
              <a:spcBef>
                <a:spcPts val="0"/>
              </a:spcBef>
              <a:spcAft>
                <a:spcPts val="0"/>
              </a:spcAft>
              <a:buSzPts val="1000"/>
              <a:buNone/>
              <a:defRPr b="0" i="0" sz="1000" u="none" cap="none" strike="noStrike">
                <a:solidFill>
                  <a:schemeClr val="lt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43" name="Google Shape;43;p92"/>
          <p:cNvSpPr txBox="1"/>
          <p:nvPr>
            <p:ph idx="1" type="body"/>
          </p:nvPr>
        </p:nvSpPr>
        <p:spPr>
          <a:xfrm>
            <a:off x="427567" y="1780693"/>
            <a:ext cx="11338560" cy="4389120"/>
          </a:xfrm>
          <a:prstGeom prst="rect">
            <a:avLst/>
          </a:prstGeom>
          <a:noFill/>
          <a:ln>
            <a:noFill/>
          </a:ln>
        </p:spPr>
        <p:txBody>
          <a:bodyPr anchorCtr="0" anchor="t" bIns="45700" lIns="0" spcFirstLastPara="1" rIns="0" wrap="square" tIns="45700">
            <a:normAutofit/>
          </a:bodyPr>
          <a:lstStyle>
            <a:lvl1pPr indent="-228600" lvl="0" marL="457200" algn="l">
              <a:lnSpc>
                <a:spcPct val="100000"/>
              </a:lnSpc>
              <a:spcBef>
                <a:spcPts val="360"/>
              </a:spcBef>
              <a:spcAft>
                <a:spcPts val="0"/>
              </a:spcAft>
              <a:buSzPts val="1400"/>
              <a:buNone/>
              <a:defRPr/>
            </a:lvl1pPr>
            <a:lvl2pPr indent="-342900" lvl="1" marL="914400" algn="l">
              <a:lnSpc>
                <a:spcPct val="100000"/>
              </a:lnSpc>
              <a:spcBef>
                <a:spcPts val="360"/>
              </a:spcBef>
              <a:spcAft>
                <a:spcPts val="0"/>
              </a:spcAft>
              <a:buSzPts val="1800"/>
              <a:buChar char="▪"/>
              <a:defRPr/>
            </a:lvl2pPr>
            <a:lvl3pPr indent="-345186" lvl="2" marL="1371600" algn="l">
              <a:lnSpc>
                <a:spcPct val="100000"/>
              </a:lnSpc>
              <a:spcBef>
                <a:spcPts val="360"/>
              </a:spcBef>
              <a:spcAft>
                <a:spcPts val="0"/>
              </a:spcAft>
              <a:buSzPts val="1836"/>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55600" lvl="5" marL="2743200" algn="l">
              <a:lnSpc>
                <a:spcPct val="100000"/>
              </a:lnSpc>
              <a:spcBef>
                <a:spcPts val="400"/>
              </a:spcBef>
              <a:spcAft>
                <a:spcPts val="0"/>
              </a:spcAft>
              <a:buSzPts val="2000"/>
              <a:buChar char="•"/>
              <a:defRPr/>
            </a:lvl6pPr>
            <a:lvl7pPr indent="-355600" lvl="6" marL="3200400" algn="l">
              <a:lnSpc>
                <a:spcPct val="100000"/>
              </a:lnSpc>
              <a:spcBef>
                <a:spcPts val="400"/>
              </a:spcBef>
              <a:spcAft>
                <a:spcPts val="0"/>
              </a:spcAft>
              <a:buSzPts val="2000"/>
              <a:buChar char="•"/>
              <a:defRPr/>
            </a:lvl7pPr>
            <a:lvl8pPr indent="-355600" lvl="7" marL="3657600" algn="l">
              <a:lnSpc>
                <a:spcPct val="100000"/>
              </a:lnSpc>
              <a:spcBef>
                <a:spcPts val="400"/>
              </a:spcBef>
              <a:spcAft>
                <a:spcPts val="0"/>
              </a:spcAft>
              <a:buSzPts val="2000"/>
              <a:buChar char="•"/>
              <a:defRPr/>
            </a:lvl8pPr>
            <a:lvl9pPr indent="-355600" lvl="8" marL="4114800" algn="l">
              <a:lnSpc>
                <a:spcPct val="100000"/>
              </a:lnSpc>
              <a:spcBef>
                <a:spcPts val="400"/>
              </a:spcBef>
              <a:spcAft>
                <a:spcPts val="0"/>
              </a:spcAft>
              <a:buSzPts val="20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44" name="Shape 44"/>
        <p:cNvGrpSpPr/>
        <p:nvPr/>
      </p:nvGrpSpPr>
      <p:grpSpPr>
        <a:xfrm>
          <a:off x="0" y="0"/>
          <a:ext cx="0" cy="0"/>
          <a:chOff x="0" y="0"/>
          <a:chExt cx="0" cy="0"/>
        </a:xfrm>
      </p:grpSpPr>
      <p:sp>
        <p:nvSpPr>
          <p:cNvPr id="45" name="Google Shape;45;p47"/>
          <p:cNvSpPr txBox="1"/>
          <p:nvPr/>
        </p:nvSpPr>
        <p:spPr>
          <a:xfrm>
            <a:off x="80433" y="11113"/>
            <a:ext cx="609600" cy="609600"/>
          </a:xfrm>
          <a:prstGeom prst="rect">
            <a:avLst/>
          </a:prstGeom>
          <a:noFill/>
          <a:ln>
            <a:noFill/>
          </a:ln>
        </p:spPr>
        <p:txBody>
          <a:bodyPr anchorCtr="1" anchor="ctr" bIns="0" lIns="45700" spcFirstLastPara="1" rIns="45700" wrap="square" tIns="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en-US" sz="1000" u="none" cap="none" strike="noStrike">
                <a:solidFill>
                  <a:srgbClr val="7F7F7F"/>
                </a:solidFill>
                <a:latin typeface="Arial"/>
                <a:ea typeface="Arial"/>
                <a:cs typeface="Arial"/>
                <a:sym typeface="Arial"/>
              </a:rPr>
              <a:t>‹#›</a:t>
            </a:fld>
            <a:endParaRPr b="0" i="0" sz="1000" u="none" cap="none" strike="noStrike">
              <a:solidFill>
                <a:srgbClr val="7F7F7F"/>
              </a:solidFill>
              <a:latin typeface="Arial"/>
              <a:ea typeface="Arial"/>
              <a:cs typeface="Arial"/>
              <a:sym typeface="Arial"/>
            </a:endParaRPr>
          </a:p>
        </p:txBody>
      </p:sp>
      <p:sp>
        <p:nvSpPr>
          <p:cNvPr id="46" name="Google Shape;46;p47"/>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lvl1pPr lvl="0" algn="l">
              <a:lnSpc>
                <a:spcPct val="85000"/>
              </a:lnSpc>
              <a:spcBef>
                <a:spcPts val="0"/>
              </a:spcBef>
              <a:spcAft>
                <a:spcPts val="0"/>
              </a:spcAft>
              <a:buSzPts val="1400"/>
              <a:buNone/>
              <a:defRPr sz="2400">
                <a:solidFill>
                  <a:schemeClr val="lt2"/>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47" name="Google Shape;47;p47"/>
          <p:cNvSpPr txBox="1"/>
          <p:nvPr>
            <p:ph idx="1" type="body"/>
          </p:nvPr>
        </p:nvSpPr>
        <p:spPr>
          <a:xfrm>
            <a:off x="1265771" y="1211580"/>
            <a:ext cx="5050367" cy="5012056"/>
          </a:xfrm>
          <a:prstGeom prst="rect">
            <a:avLst/>
          </a:prstGeom>
          <a:noFill/>
          <a:ln>
            <a:noFill/>
          </a:ln>
        </p:spPr>
        <p:txBody>
          <a:bodyPr anchorCtr="0" anchor="t" bIns="45700" lIns="0" spcFirstLastPara="1" rIns="0" wrap="square" tIns="45700">
            <a:normAutofit/>
          </a:bodyPr>
          <a:lstStyle>
            <a:lvl1pPr indent="-228600" lvl="0" marL="457200" algn="l">
              <a:lnSpc>
                <a:spcPct val="100000"/>
              </a:lnSpc>
              <a:spcBef>
                <a:spcPts val="360"/>
              </a:spcBef>
              <a:spcAft>
                <a:spcPts val="0"/>
              </a:spcAft>
              <a:buSzPts val="1400"/>
              <a:buNone/>
              <a:defRPr/>
            </a:lvl1pPr>
            <a:lvl2pPr indent="-342900" lvl="1" marL="914400" algn="l">
              <a:lnSpc>
                <a:spcPct val="100000"/>
              </a:lnSpc>
              <a:spcBef>
                <a:spcPts val="360"/>
              </a:spcBef>
              <a:spcAft>
                <a:spcPts val="0"/>
              </a:spcAft>
              <a:buSzPts val="1800"/>
              <a:buChar char="▪"/>
              <a:defRPr/>
            </a:lvl2pPr>
            <a:lvl3pPr indent="-345186" lvl="2" marL="1371600" algn="l">
              <a:lnSpc>
                <a:spcPct val="100000"/>
              </a:lnSpc>
              <a:spcBef>
                <a:spcPts val="360"/>
              </a:spcBef>
              <a:spcAft>
                <a:spcPts val="0"/>
              </a:spcAft>
              <a:buSzPts val="1836"/>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48" name="Google Shape;48;p47"/>
          <p:cNvSpPr txBox="1"/>
          <p:nvPr>
            <p:ph idx="2" type="body"/>
          </p:nvPr>
        </p:nvSpPr>
        <p:spPr>
          <a:xfrm>
            <a:off x="6502400" y="1211580"/>
            <a:ext cx="5039784" cy="5012056"/>
          </a:xfrm>
          <a:prstGeom prst="rect">
            <a:avLst/>
          </a:prstGeom>
          <a:noFill/>
          <a:ln>
            <a:noFill/>
          </a:ln>
        </p:spPr>
        <p:txBody>
          <a:bodyPr anchorCtr="0" anchor="t" bIns="45700" lIns="0" spcFirstLastPara="1" rIns="0" wrap="square" tIns="45700">
            <a:normAutofit/>
          </a:bodyPr>
          <a:lstStyle>
            <a:lvl1pPr indent="-228600" lvl="0" marL="457200" algn="l">
              <a:lnSpc>
                <a:spcPct val="100000"/>
              </a:lnSpc>
              <a:spcBef>
                <a:spcPts val="360"/>
              </a:spcBef>
              <a:spcAft>
                <a:spcPts val="0"/>
              </a:spcAft>
              <a:buSzPts val="1400"/>
              <a:buNone/>
              <a:defRPr/>
            </a:lvl1pPr>
            <a:lvl2pPr indent="-342900" lvl="1" marL="914400" algn="l">
              <a:lnSpc>
                <a:spcPct val="100000"/>
              </a:lnSpc>
              <a:spcBef>
                <a:spcPts val="360"/>
              </a:spcBef>
              <a:spcAft>
                <a:spcPts val="0"/>
              </a:spcAft>
              <a:buSzPts val="1800"/>
              <a:buChar char="▪"/>
              <a:defRPr/>
            </a:lvl2pPr>
            <a:lvl3pPr indent="-345186" lvl="2" marL="1371600" algn="l">
              <a:lnSpc>
                <a:spcPct val="100000"/>
              </a:lnSpc>
              <a:spcBef>
                <a:spcPts val="360"/>
              </a:spcBef>
              <a:spcAft>
                <a:spcPts val="0"/>
              </a:spcAft>
              <a:buSzPts val="1836"/>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49" name="Shape 49"/>
        <p:cNvGrpSpPr/>
        <p:nvPr/>
      </p:nvGrpSpPr>
      <p:grpSpPr>
        <a:xfrm>
          <a:off x="0" y="0"/>
          <a:ext cx="0" cy="0"/>
          <a:chOff x="0" y="0"/>
          <a:chExt cx="0" cy="0"/>
        </a:xfrm>
      </p:grpSpPr>
      <p:sp>
        <p:nvSpPr>
          <p:cNvPr id="50" name="Google Shape;50;p93"/>
          <p:cNvSpPr txBox="1"/>
          <p:nvPr>
            <p:ph type="title"/>
          </p:nvPr>
        </p:nvSpPr>
        <p:spPr>
          <a:xfrm>
            <a:off x="426720" y="365126"/>
            <a:ext cx="11338560" cy="1097915"/>
          </a:xfrm>
          <a:prstGeom prst="rect">
            <a:avLst/>
          </a:prstGeom>
          <a:noFill/>
          <a:ln>
            <a:noFill/>
          </a:ln>
        </p:spPr>
        <p:txBody>
          <a:bodyPr anchorCtr="0" anchor="ctr" bIns="45700" lIns="0" spcFirstLastPara="1" rIns="0" wrap="square" tIns="45700">
            <a:normAutofit/>
          </a:bodyPr>
          <a:lstStyle>
            <a:lvl1pPr lvl="0" algn="l">
              <a:lnSpc>
                <a:spcPct val="90000"/>
              </a:lnSpc>
              <a:spcBef>
                <a:spcPts val="0"/>
              </a:spcBef>
              <a:spcAft>
                <a:spcPts val="0"/>
              </a:spcAft>
              <a:buClr>
                <a:schemeClr val="dk1"/>
              </a:buClr>
              <a:buSzPts val="18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51" name="Google Shape;51;p93"/>
          <p:cNvSpPr txBox="1"/>
          <p:nvPr>
            <p:ph idx="12" type="sldNum"/>
          </p:nvPr>
        </p:nvSpPr>
        <p:spPr>
          <a:xfrm>
            <a:off x="9022080" y="6356352"/>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1000"/>
              <a:buNone/>
              <a:defRPr b="0" i="0" sz="960" u="none" cap="none" strike="noStrike">
                <a:solidFill>
                  <a:schemeClr val="dk2"/>
                </a:solidFill>
                <a:latin typeface="Calibri"/>
                <a:ea typeface="Calibri"/>
                <a:cs typeface="Calibri"/>
                <a:sym typeface="Calibri"/>
              </a:defRPr>
            </a:lvl1pPr>
            <a:lvl2pPr indent="0" lvl="1" marL="0" algn="r">
              <a:lnSpc>
                <a:spcPct val="100000"/>
              </a:lnSpc>
              <a:spcBef>
                <a:spcPts val="0"/>
              </a:spcBef>
              <a:spcAft>
                <a:spcPts val="0"/>
              </a:spcAft>
              <a:buSzPts val="1000"/>
              <a:buNone/>
              <a:defRPr b="0" i="0" sz="960" u="none" cap="none" strike="noStrike">
                <a:solidFill>
                  <a:schemeClr val="dk2"/>
                </a:solidFill>
                <a:latin typeface="Calibri"/>
                <a:ea typeface="Calibri"/>
                <a:cs typeface="Calibri"/>
                <a:sym typeface="Calibri"/>
              </a:defRPr>
            </a:lvl2pPr>
            <a:lvl3pPr indent="0" lvl="2" marL="0" algn="r">
              <a:lnSpc>
                <a:spcPct val="100000"/>
              </a:lnSpc>
              <a:spcBef>
                <a:spcPts val="0"/>
              </a:spcBef>
              <a:spcAft>
                <a:spcPts val="0"/>
              </a:spcAft>
              <a:buSzPts val="1000"/>
              <a:buNone/>
              <a:defRPr b="0" i="0" sz="960" u="none" cap="none" strike="noStrike">
                <a:solidFill>
                  <a:schemeClr val="dk2"/>
                </a:solidFill>
                <a:latin typeface="Calibri"/>
                <a:ea typeface="Calibri"/>
                <a:cs typeface="Calibri"/>
                <a:sym typeface="Calibri"/>
              </a:defRPr>
            </a:lvl3pPr>
            <a:lvl4pPr indent="0" lvl="3" marL="0" algn="r">
              <a:lnSpc>
                <a:spcPct val="100000"/>
              </a:lnSpc>
              <a:spcBef>
                <a:spcPts val="0"/>
              </a:spcBef>
              <a:spcAft>
                <a:spcPts val="0"/>
              </a:spcAft>
              <a:buSzPts val="1000"/>
              <a:buNone/>
              <a:defRPr b="0" i="0" sz="960" u="none" cap="none" strike="noStrike">
                <a:solidFill>
                  <a:schemeClr val="dk2"/>
                </a:solidFill>
                <a:latin typeface="Calibri"/>
                <a:ea typeface="Calibri"/>
                <a:cs typeface="Calibri"/>
                <a:sym typeface="Calibri"/>
              </a:defRPr>
            </a:lvl4pPr>
            <a:lvl5pPr indent="0" lvl="4" marL="0" algn="r">
              <a:lnSpc>
                <a:spcPct val="100000"/>
              </a:lnSpc>
              <a:spcBef>
                <a:spcPts val="0"/>
              </a:spcBef>
              <a:spcAft>
                <a:spcPts val="0"/>
              </a:spcAft>
              <a:buSzPts val="1000"/>
              <a:buNone/>
              <a:defRPr b="0" i="0" sz="960" u="none" cap="none" strike="noStrike">
                <a:solidFill>
                  <a:schemeClr val="dk2"/>
                </a:solidFill>
                <a:latin typeface="Calibri"/>
                <a:ea typeface="Calibri"/>
                <a:cs typeface="Calibri"/>
                <a:sym typeface="Calibri"/>
              </a:defRPr>
            </a:lvl5pPr>
            <a:lvl6pPr indent="0" lvl="5" marL="0" algn="r">
              <a:lnSpc>
                <a:spcPct val="100000"/>
              </a:lnSpc>
              <a:spcBef>
                <a:spcPts val="0"/>
              </a:spcBef>
              <a:spcAft>
                <a:spcPts val="0"/>
              </a:spcAft>
              <a:buSzPts val="1000"/>
              <a:buNone/>
              <a:defRPr b="0" i="0" sz="960" u="none" cap="none" strike="noStrike">
                <a:solidFill>
                  <a:schemeClr val="dk2"/>
                </a:solidFill>
                <a:latin typeface="Calibri"/>
                <a:ea typeface="Calibri"/>
                <a:cs typeface="Calibri"/>
                <a:sym typeface="Calibri"/>
              </a:defRPr>
            </a:lvl6pPr>
            <a:lvl7pPr indent="0" lvl="6" marL="0" algn="r">
              <a:lnSpc>
                <a:spcPct val="100000"/>
              </a:lnSpc>
              <a:spcBef>
                <a:spcPts val="0"/>
              </a:spcBef>
              <a:spcAft>
                <a:spcPts val="0"/>
              </a:spcAft>
              <a:buSzPts val="1000"/>
              <a:buNone/>
              <a:defRPr b="0" i="0" sz="960" u="none" cap="none" strike="noStrike">
                <a:solidFill>
                  <a:schemeClr val="dk2"/>
                </a:solidFill>
                <a:latin typeface="Calibri"/>
                <a:ea typeface="Calibri"/>
                <a:cs typeface="Calibri"/>
                <a:sym typeface="Calibri"/>
              </a:defRPr>
            </a:lvl7pPr>
            <a:lvl8pPr indent="0" lvl="7" marL="0" algn="r">
              <a:lnSpc>
                <a:spcPct val="100000"/>
              </a:lnSpc>
              <a:spcBef>
                <a:spcPts val="0"/>
              </a:spcBef>
              <a:spcAft>
                <a:spcPts val="0"/>
              </a:spcAft>
              <a:buSzPts val="1000"/>
              <a:buNone/>
              <a:defRPr b="0" i="0" sz="960" u="none" cap="none" strike="noStrike">
                <a:solidFill>
                  <a:schemeClr val="dk2"/>
                </a:solidFill>
                <a:latin typeface="Calibri"/>
                <a:ea typeface="Calibri"/>
                <a:cs typeface="Calibri"/>
                <a:sym typeface="Calibri"/>
              </a:defRPr>
            </a:lvl8pPr>
            <a:lvl9pPr indent="0" lvl="8" marL="0" algn="r">
              <a:lnSpc>
                <a:spcPct val="100000"/>
              </a:lnSpc>
              <a:spcBef>
                <a:spcPts val="0"/>
              </a:spcBef>
              <a:spcAft>
                <a:spcPts val="0"/>
              </a:spcAft>
              <a:buSzPts val="1000"/>
              <a:buNone/>
              <a:defRPr b="0" i="0" sz="96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cxnSp>
        <p:nvCxnSpPr>
          <p:cNvPr id="52" name="Google Shape;52;p93"/>
          <p:cNvCxnSpPr/>
          <p:nvPr/>
        </p:nvCxnSpPr>
        <p:spPr>
          <a:xfrm>
            <a:off x="426720" y="6356351"/>
            <a:ext cx="11338560" cy="0"/>
          </a:xfrm>
          <a:prstGeom prst="straightConnector1">
            <a:avLst/>
          </a:prstGeom>
          <a:noFill/>
          <a:ln cap="flat" cmpd="sng" w="9525">
            <a:solidFill>
              <a:srgbClr val="7F7F7F"/>
            </a:solidFill>
            <a:prstDash val="solid"/>
            <a:miter lim="800000"/>
            <a:headEnd len="sm" w="sm" type="none"/>
            <a:tailEnd len="sm" w="sm" type="none"/>
          </a:ln>
        </p:spPr>
      </p:cxnSp>
      <p:sp>
        <p:nvSpPr>
          <p:cNvPr id="53" name="Google Shape;53;p93"/>
          <p:cNvSpPr txBox="1"/>
          <p:nvPr>
            <p:ph idx="1" type="body"/>
          </p:nvPr>
        </p:nvSpPr>
        <p:spPr>
          <a:xfrm>
            <a:off x="426720" y="1600200"/>
            <a:ext cx="11338400" cy="4576680"/>
          </a:xfrm>
          <a:prstGeom prst="rect">
            <a:avLst/>
          </a:prstGeom>
          <a:noFill/>
          <a:ln>
            <a:noFill/>
          </a:ln>
        </p:spPr>
        <p:txBody>
          <a:bodyPr anchorCtr="0" anchor="t" bIns="45700" lIns="0" spcFirstLastPara="1" rIns="0" wrap="square" tIns="45700">
            <a:normAutofit/>
          </a:bodyPr>
          <a:lstStyle>
            <a:lvl1pPr indent="-374650" lvl="0" marL="457200" marR="0" algn="l">
              <a:lnSpc>
                <a:spcPct val="90000"/>
              </a:lnSpc>
              <a:spcBef>
                <a:spcPts val="900"/>
              </a:spcBef>
              <a:spcAft>
                <a:spcPts val="0"/>
              </a:spcAft>
              <a:buClr>
                <a:schemeClr val="dk2"/>
              </a:buClr>
              <a:buSzPts val="2300"/>
              <a:buFont typeface="Arial"/>
              <a:buChar char="•"/>
              <a:defRPr b="0" i="0" sz="2760" u="none" cap="none" strike="noStrike">
                <a:solidFill>
                  <a:schemeClr val="dk2"/>
                </a:solidFill>
                <a:latin typeface="Calibri"/>
                <a:ea typeface="Calibri"/>
                <a:cs typeface="Calibri"/>
                <a:sym typeface="Calibri"/>
              </a:defRPr>
            </a:lvl1pPr>
            <a:lvl2pPr indent="-342900" lvl="1" marL="914400" marR="0" algn="l">
              <a:lnSpc>
                <a:spcPct val="90000"/>
              </a:lnSpc>
              <a:spcBef>
                <a:spcPts val="450"/>
              </a:spcBef>
              <a:spcAft>
                <a:spcPts val="0"/>
              </a:spcAft>
              <a:buClr>
                <a:schemeClr val="dk2"/>
              </a:buClr>
              <a:buSzPts val="1800"/>
              <a:buFont typeface="Arial"/>
              <a:buChar char="•"/>
              <a:defRPr b="0" i="0" sz="2160" u="none" cap="none" strike="noStrike">
                <a:solidFill>
                  <a:schemeClr val="dk2"/>
                </a:solidFill>
                <a:latin typeface="Calibri"/>
                <a:ea typeface="Calibri"/>
                <a:cs typeface="Calibri"/>
                <a:sym typeface="Calibri"/>
              </a:defRPr>
            </a:lvl2pPr>
            <a:lvl3pPr indent="-342900" lvl="2" marL="1371600" marR="0" algn="l">
              <a:lnSpc>
                <a:spcPct val="90000"/>
              </a:lnSpc>
              <a:spcBef>
                <a:spcPts val="450"/>
              </a:spcBef>
              <a:spcAft>
                <a:spcPts val="0"/>
              </a:spcAft>
              <a:buClr>
                <a:schemeClr val="dk2"/>
              </a:buClr>
              <a:buSzPts val="1800"/>
              <a:buFont typeface="Arial"/>
              <a:buChar char="•"/>
              <a:defRPr b="0" i="0" sz="2160" u="none" cap="none" strike="noStrike">
                <a:solidFill>
                  <a:schemeClr val="dk2"/>
                </a:solidFill>
                <a:latin typeface="Calibri"/>
                <a:ea typeface="Calibri"/>
                <a:cs typeface="Calibri"/>
                <a:sym typeface="Calibri"/>
              </a:defRPr>
            </a:lvl3pPr>
            <a:lvl4pPr indent="-342900" lvl="3" marL="1828800" marR="0" algn="l">
              <a:lnSpc>
                <a:spcPct val="90000"/>
              </a:lnSpc>
              <a:spcBef>
                <a:spcPts val="450"/>
              </a:spcBef>
              <a:spcAft>
                <a:spcPts val="0"/>
              </a:spcAft>
              <a:buClr>
                <a:schemeClr val="dk2"/>
              </a:buClr>
              <a:buSzPts val="1800"/>
              <a:buFont typeface="Arial"/>
              <a:buChar char="•"/>
              <a:defRPr b="0" i="0" sz="2160" u="none" cap="none" strike="noStrike">
                <a:solidFill>
                  <a:schemeClr val="dk2"/>
                </a:solidFill>
                <a:latin typeface="Calibri"/>
                <a:ea typeface="Calibri"/>
                <a:cs typeface="Calibri"/>
                <a:sym typeface="Calibri"/>
              </a:defRPr>
            </a:lvl4pPr>
            <a:lvl5pPr indent="-342900" lvl="4" marL="2286000" marR="0" algn="l">
              <a:lnSpc>
                <a:spcPct val="90000"/>
              </a:lnSpc>
              <a:spcBef>
                <a:spcPts val="450"/>
              </a:spcBef>
              <a:spcAft>
                <a:spcPts val="0"/>
              </a:spcAft>
              <a:buClr>
                <a:schemeClr val="dk2"/>
              </a:buClr>
              <a:buSzPts val="1800"/>
              <a:buFont typeface="Arial"/>
              <a:buChar char="•"/>
              <a:defRPr b="0" i="0" sz="2160" u="none" cap="none" strike="noStrike">
                <a:solidFill>
                  <a:schemeClr val="dk2"/>
                </a:solidFill>
                <a:latin typeface="Calibri"/>
                <a:ea typeface="Calibri"/>
                <a:cs typeface="Calibri"/>
                <a:sym typeface="Calibri"/>
              </a:defRPr>
            </a:lvl5pPr>
            <a:lvl6pPr indent="-314325" lvl="5" marL="2743200" marR="0" algn="l">
              <a:lnSpc>
                <a:spcPct val="90000"/>
              </a:lnSpc>
              <a:spcBef>
                <a:spcPts val="450"/>
              </a:spcBef>
              <a:spcAft>
                <a:spcPts val="0"/>
              </a:spcAft>
              <a:buClr>
                <a:schemeClr val="dk2"/>
              </a:buClr>
              <a:buSzPts val="1350"/>
              <a:buFont typeface="Arial"/>
              <a:buChar char="•"/>
              <a:defRPr b="0" i="0" sz="1620" u="none" cap="none" strike="noStrike">
                <a:solidFill>
                  <a:schemeClr val="dk2"/>
                </a:solidFill>
                <a:latin typeface="Calibri"/>
                <a:ea typeface="Calibri"/>
                <a:cs typeface="Calibri"/>
                <a:sym typeface="Calibri"/>
              </a:defRPr>
            </a:lvl6pPr>
            <a:lvl7pPr indent="-314325" lvl="6" marL="3200400" marR="0" algn="l">
              <a:lnSpc>
                <a:spcPct val="90000"/>
              </a:lnSpc>
              <a:spcBef>
                <a:spcPts val="450"/>
              </a:spcBef>
              <a:spcAft>
                <a:spcPts val="0"/>
              </a:spcAft>
              <a:buClr>
                <a:schemeClr val="dk2"/>
              </a:buClr>
              <a:buSzPts val="1350"/>
              <a:buFont typeface="Arial"/>
              <a:buChar char="•"/>
              <a:defRPr b="0" i="0" sz="1620" u="none" cap="none" strike="noStrike">
                <a:solidFill>
                  <a:schemeClr val="dk2"/>
                </a:solidFill>
                <a:latin typeface="Calibri"/>
                <a:ea typeface="Calibri"/>
                <a:cs typeface="Calibri"/>
                <a:sym typeface="Calibri"/>
              </a:defRPr>
            </a:lvl7pPr>
            <a:lvl8pPr indent="-314325" lvl="7" marL="3657600" marR="0" algn="l">
              <a:lnSpc>
                <a:spcPct val="90000"/>
              </a:lnSpc>
              <a:spcBef>
                <a:spcPts val="450"/>
              </a:spcBef>
              <a:spcAft>
                <a:spcPts val="0"/>
              </a:spcAft>
              <a:buClr>
                <a:schemeClr val="dk2"/>
              </a:buClr>
              <a:buSzPts val="1350"/>
              <a:buFont typeface="Arial"/>
              <a:buChar char="•"/>
              <a:defRPr b="0" i="0" sz="1620" u="none" cap="none" strike="noStrike">
                <a:solidFill>
                  <a:schemeClr val="dk2"/>
                </a:solidFill>
                <a:latin typeface="Calibri"/>
                <a:ea typeface="Calibri"/>
                <a:cs typeface="Calibri"/>
                <a:sym typeface="Calibri"/>
              </a:defRPr>
            </a:lvl8pPr>
            <a:lvl9pPr indent="-314325" lvl="8" marL="4114800" marR="0" algn="l">
              <a:lnSpc>
                <a:spcPct val="90000"/>
              </a:lnSpc>
              <a:spcBef>
                <a:spcPts val="450"/>
              </a:spcBef>
              <a:spcAft>
                <a:spcPts val="0"/>
              </a:spcAft>
              <a:buClr>
                <a:schemeClr val="dk2"/>
              </a:buClr>
              <a:buSzPts val="1350"/>
              <a:buFont typeface="Arial"/>
              <a:buChar char="•"/>
              <a:defRPr b="0" i="0" sz="1620" u="none" cap="none" strike="noStrike">
                <a:solidFill>
                  <a:schemeClr val="dk2"/>
                </a:solidFill>
                <a:latin typeface="Calibri"/>
                <a:ea typeface="Calibri"/>
                <a:cs typeface="Calibri"/>
                <a:sym typeface="Calibri"/>
              </a:defRPr>
            </a:lvl9pPr>
          </a:lstStyle>
          <a:p/>
        </p:txBody>
      </p:sp>
    </p:spTree>
  </p:cSld>
  <p:clrMapOvr>
    <a:masterClrMapping/>
  </p:clrMapOvr>
  <p:extLst>
    <p:ext uri="{DCECCB84-F9BA-43D5-87BE-67443E8EF086}">
      <p15:sldGuideLst>
        <p15:guide id="1" orient="horz" pos="180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p:cSld name="Section Header">
    <p:spTree>
      <p:nvGrpSpPr>
        <p:cNvPr id="54" name="Shape 54"/>
        <p:cNvGrpSpPr/>
        <p:nvPr/>
      </p:nvGrpSpPr>
      <p:grpSpPr>
        <a:xfrm>
          <a:off x="0" y="0"/>
          <a:ext cx="0" cy="0"/>
          <a:chOff x="0" y="0"/>
          <a:chExt cx="0" cy="0"/>
        </a:xfrm>
      </p:grpSpPr>
      <p:sp>
        <p:nvSpPr>
          <p:cNvPr id="55" name="Google Shape;55;p46"/>
          <p:cNvSpPr/>
          <p:nvPr/>
        </p:nvSpPr>
        <p:spPr>
          <a:xfrm>
            <a:off x="1" y="6410325"/>
            <a:ext cx="12206817" cy="457200"/>
          </a:xfrm>
          <a:prstGeom prst="rect">
            <a:avLst/>
          </a:prstGeom>
          <a:solidFill>
            <a:srgbClr val="8C1515"/>
          </a:solidFill>
          <a:ln cap="flat" cmpd="sng" w="9525">
            <a:solidFill>
              <a:srgbClr val="8C1515"/>
            </a:solidFill>
            <a:prstDash val="solid"/>
            <a:miter lim="800000"/>
            <a:headEnd len="sm" w="sm" type="none"/>
            <a:tailEnd len="sm" w="sm" type="none"/>
          </a:ln>
          <a:effectLst>
            <a:outerShdw blurRad="38100" rotWithShape="0" algn="br" dir="2700000" dist="25401">
              <a:srgbClr val="808080">
                <a:alpha val="5803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56" name="Google Shape;56;p46" title="Stanford University"/>
          <p:cNvPicPr preferRelativeResize="0"/>
          <p:nvPr/>
        </p:nvPicPr>
        <p:blipFill rotWithShape="1">
          <a:blip r:embed="rId2">
            <a:alphaModFix/>
          </a:blip>
          <a:srcRect b="0" l="0" r="0" t="0"/>
          <a:stretch/>
        </p:blipFill>
        <p:spPr>
          <a:xfrm>
            <a:off x="9266767" y="6510339"/>
            <a:ext cx="2423584" cy="223837"/>
          </a:xfrm>
          <a:prstGeom prst="rect">
            <a:avLst/>
          </a:prstGeom>
          <a:noFill/>
          <a:ln>
            <a:noFill/>
          </a:ln>
        </p:spPr>
      </p:pic>
      <p:sp>
        <p:nvSpPr>
          <p:cNvPr id="57" name="Google Shape;57;p46"/>
          <p:cNvSpPr txBox="1"/>
          <p:nvPr>
            <p:ph type="title"/>
          </p:nvPr>
        </p:nvSpPr>
        <p:spPr>
          <a:xfrm>
            <a:off x="2137838" y="2051687"/>
            <a:ext cx="3939116" cy="1234440"/>
          </a:xfrm>
          <a:prstGeom prst="rect">
            <a:avLst/>
          </a:prstGeom>
          <a:noFill/>
          <a:ln>
            <a:noFill/>
          </a:ln>
        </p:spPr>
        <p:txBody>
          <a:bodyPr anchorCtr="0" anchor="b" bIns="45700" lIns="0" spcFirstLastPara="1" rIns="91425" wrap="square" tIns="45700">
            <a:noAutofit/>
          </a:bodyPr>
          <a:lstStyle>
            <a:lvl1pPr lvl="0" algn="r">
              <a:lnSpc>
                <a:spcPct val="85000"/>
              </a:lnSpc>
              <a:spcBef>
                <a:spcPts val="0"/>
              </a:spcBef>
              <a:spcAft>
                <a:spcPts val="0"/>
              </a:spcAft>
              <a:buSzPts val="1400"/>
              <a:buNone/>
              <a:defRPr b="1" sz="2000">
                <a:solidFill>
                  <a:schemeClr val="dk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58" name="Google Shape;58;p46"/>
          <p:cNvSpPr txBox="1"/>
          <p:nvPr>
            <p:ph idx="1" type="body"/>
          </p:nvPr>
        </p:nvSpPr>
        <p:spPr>
          <a:xfrm>
            <a:off x="2137838" y="3429000"/>
            <a:ext cx="3939116" cy="1243967"/>
          </a:xfrm>
          <a:prstGeom prst="rect">
            <a:avLst/>
          </a:prstGeom>
          <a:noFill/>
          <a:ln>
            <a:noFill/>
          </a:ln>
        </p:spPr>
        <p:txBody>
          <a:bodyPr anchorCtr="0" anchor="t" bIns="45700" lIns="0" spcFirstLastPara="1" rIns="0" wrap="square" tIns="45700">
            <a:normAutofit/>
          </a:bodyPr>
          <a:lstStyle>
            <a:lvl1pPr indent="-228600" lvl="0" marL="457200" algn="r">
              <a:lnSpc>
                <a:spcPct val="100000"/>
              </a:lnSpc>
              <a:spcBef>
                <a:spcPts val="240"/>
              </a:spcBef>
              <a:spcAft>
                <a:spcPts val="0"/>
              </a:spcAft>
              <a:buSzPts val="1200"/>
              <a:buNone/>
              <a:defRPr sz="1200" cap="none">
                <a:solidFill>
                  <a:srgbClr val="A4001D"/>
                </a:solidFill>
              </a:defRPr>
            </a:lvl1pPr>
            <a:lvl2pPr indent="-228600" lvl="1" marL="914400" algn="l">
              <a:lnSpc>
                <a:spcPct val="100000"/>
              </a:lnSpc>
              <a:spcBef>
                <a:spcPts val="240"/>
              </a:spcBef>
              <a:spcAft>
                <a:spcPts val="0"/>
              </a:spcAft>
              <a:buSzPts val="1200"/>
              <a:buNone/>
              <a:defRPr sz="1200"/>
            </a:lvl2pPr>
            <a:lvl3pPr indent="-228600" lvl="2" marL="1371600" algn="l">
              <a:lnSpc>
                <a:spcPct val="100000"/>
              </a:lnSpc>
              <a:spcBef>
                <a:spcPts val="200"/>
              </a:spcBef>
              <a:spcAft>
                <a:spcPts val="0"/>
              </a:spcAft>
              <a:buSzPts val="1020"/>
              <a:buNone/>
              <a:defRPr sz="1000"/>
            </a:lvl3pPr>
            <a:lvl4pPr indent="-228600" lvl="3" marL="1828800" algn="l">
              <a:lnSpc>
                <a:spcPct val="100000"/>
              </a:lnSpc>
              <a:spcBef>
                <a:spcPts val="180"/>
              </a:spcBef>
              <a:spcAft>
                <a:spcPts val="0"/>
              </a:spcAft>
              <a:buSzPts val="900"/>
              <a:buNone/>
              <a:defRPr sz="900"/>
            </a:lvl4pPr>
            <a:lvl5pPr indent="-228600" lvl="4" marL="2286000" algn="l">
              <a:lnSpc>
                <a:spcPct val="100000"/>
              </a:lnSpc>
              <a:spcBef>
                <a:spcPts val="180"/>
              </a:spcBef>
              <a:spcAft>
                <a:spcPts val="0"/>
              </a:spcAft>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9" name="Google Shape;59;p46"/>
          <p:cNvSpPr/>
          <p:nvPr>
            <p:ph idx="2" type="pic"/>
          </p:nvPr>
        </p:nvSpPr>
        <p:spPr>
          <a:xfrm>
            <a:off x="6220883" y="2046816"/>
            <a:ext cx="2601384" cy="2601384"/>
          </a:xfrm>
          <a:prstGeom prst="rect">
            <a:avLst/>
          </a:prstGeom>
          <a:noFill/>
          <a:ln cap="flat" cmpd="sng" w="44450">
            <a:solidFill>
              <a:schemeClr val="lt1"/>
            </a:solidFill>
            <a:prstDash val="solid"/>
            <a:round/>
            <a:headEnd len="sm" w="sm" type="none"/>
            <a:tailEnd len="sm" w="sm" type="none"/>
          </a:ln>
          <a:effectLst>
            <a:outerShdw blurRad="50800" rotWithShape="0" algn="tl" dir="2700000" dist="25400">
              <a:srgbClr val="000000">
                <a:alpha val="34117"/>
              </a:srgbClr>
            </a:outerShdw>
          </a:effectLst>
        </p:spPr>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Horizontal">
  <p:cSld name="Two Content Horizontal">
    <p:spTree>
      <p:nvGrpSpPr>
        <p:cNvPr id="60" name="Shape 60"/>
        <p:cNvGrpSpPr/>
        <p:nvPr/>
      </p:nvGrpSpPr>
      <p:grpSpPr>
        <a:xfrm>
          <a:off x="0" y="0"/>
          <a:ext cx="0" cy="0"/>
          <a:chOff x="0" y="0"/>
          <a:chExt cx="0" cy="0"/>
        </a:xfrm>
      </p:grpSpPr>
      <p:sp>
        <p:nvSpPr>
          <p:cNvPr id="61" name="Google Shape;61;p48"/>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lvl1pPr lvl="0" algn="l">
              <a:lnSpc>
                <a:spcPct val="85000"/>
              </a:lnSpc>
              <a:spcBef>
                <a:spcPts val="0"/>
              </a:spcBef>
              <a:spcAft>
                <a:spcPts val="0"/>
              </a:spcAft>
              <a:buSzPts val="1400"/>
              <a:buNone/>
              <a:defRPr sz="2400">
                <a:solidFill>
                  <a:schemeClr val="lt2"/>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62" name="Google Shape;62;p48"/>
          <p:cNvSpPr txBox="1"/>
          <p:nvPr>
            <p:ph idx="1" type="body"/>
          </p:nvPr>
        </p:nvSpPr>
        <p:spPr>
          <a:xfrm>
            <a:off x="1265036" y="1211582"/>
            <a:ext cx="10277149" cy="2422143"/>
          </a:xfrm>
          <a:prstGeom prst="rect">
            <a:avLst/>
          </a:prstGeom>
          <a:noFill/>
          <a:ln>
            <a:noFill/>
          </a:ln>
        </p:spPr>
        <p:txBody>
          <a:bodyPr anchorCtr="0" anchor="t" bIns="45700" lIns="0" spcFirstLastPara="1" rIns="0" wrap="square" tIns="45700">
            <a:normAutofit/>
          </a:bodyPr>
          <a:lstStyle>
            <a:lvl1pPr indent="-228600" lvl="0" marL="457200" algn="l">
              <a:lnSpc>
                <a:spcPct val="100000"/>
              </a:lnSpc>
              <a:spcBef>
                <a:spcPts val="360"/>
              </a:spcBef>
              <a:spcAft>
                <a:spcPts val="0"/>
              </a:spcAft>
              <a:buSzPts val="1400"/>
              <a:buNone/>
              <a:defRPr/>
            </a:lvl1pPr>
            <a:lvl2pPr indent="-342900" lvl="1" marL="914400" algn="l">
              <a:lnSpc>
                <a:spcPct val="100000"/>
              </a:lnSpc>
              <a:spcBef>
                <a:spcPts val="360"/>
              </a:spcBef>
              <a:spcAft>
                <a:spcPts val="0"/>
              </a:spcAft>
              <a:buSzPts val="1800"/>
              <a:buChar char="▪"/>
              <a:defRPr/>
            </a:lvl2pPr>
            <a:lvl3pPr indent="-345186" lvl="2" marL="1371600" algn="l">
              <a:lnSpc>
                <a:spcPct val="100000"/>
              </a:lnSpc>
              <a:spcBef>
                <a:spcPts val="360"/>
              </a:spcBef>
              <a:spcAft>
                <a:spcPts val="0"/>
              </a:spcAft>
              <a:buSzPts val="1836"/>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63" name="Google Shape;63;p48"/>
          <p:cNvSpPr txBox="1"/>
          <p:nvPr>
            <p:ph idx="2" type="body"/>
          </p:nvPr>
        </p:nvSpPr>
        <p:spPr>
          <a:xfrm>
            <a:off x="1265772" y="3788419"/>
            <a:ext cx="10276417" cy="2422143"/>
          </a:xfrm>
          <a:prstGeom prst="rect">
            <a:avLst/>
          </a:prstGeom>
          <a:noFill/>
          <a:ln>
            <a:noFill/>
          </a:ln>
        </p:spPr>
        <p:txBody>
          <a:bodyPr anchorCtr="0" anchor="t" bIns="45700" lIns="0" spcFirstLastPara="1" rIns="0" wrap="square" tIns="45700">
            <a:normAutofit/>
          </a:bodyPr>
          <a:lstStyle>
            <a:lvl1pPr indent="-228600" lvl="0" marL="457200" algn="l">
              <a:lnSpc>
                <a:spcPct val="100000"/>
              </a:lnSpc>
              <a:spcBef>
                <a:spcPts val="360"/>
              </a:spcBef>
              <a:spcAft>
                <a:spcPts val="0"/>
              </a:spcAft>
              <a:buSzPts val="1400"/>
              <a:buNone/>
              <a:defRPr/>
            </a:lvl1pPr>
            <a:lvl2pPr indent="-342900" lvl="1" marL="914400" algn="l">
              <a:lnSpc>
                <a:spcPct val="100000"/>
              </a:lnSpc>
              <a:spcBef>
                <a:spcPts val="360"/>
              </a:spcBef>
              <a:spcAft>
                <a:spcPts val="0"/>
              </a:spcAft>
              <a:buSzPts val="1800"/>
              <a:buChar char="▪"/>
              <a:defRPr/>
            </a:lvl2pPr>
            <a:lvl3pPr indent="-345186" lvl="2" marL="1371600" algn="l">
              <a:lnSpc>
                <a:spcPct val="100000"/>
              </a:lnSpc>
              <a:spcBef>
                <a:spcPts val="360"/>
              </a:spcBef>
              <a:spcAft>
                <a:spcPts val="0"/>
              </a:spcAft>
              <a:buSzPts val="1836"/>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ntent">
  <p:cSld name="Three Content">
    <p:spTree>
      <p:nvGrpSpPr>
        <p:cNvPr id="64" name="Shape 64"/>
        <p:cNvGrpSpPr/>
        <p:nvPr/>
      </p:nvGrpSpPr>
      <p:grpSpPr>
        <a:xfrm>
          <a:off x="0" y="0"/>
          <a:ext cx="0" cy="0"/>
          <a:chOff x="0" y="0"/>
          <a:chExt cx="0" cy="0"/>
        </a:xfrm>
      </p:grpSpPr>
      <p:sp>
        <p:nvSpPr>
          <p:cNvPr id="65" name="Google Shape;65;p49"/>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lvl1pPr lvl="0" algn="l">
              <a:lnSpc>
                <a:spcPct val="85000"/>
              </a:lnSpc>
              <a:spcBef>
                <a:spcPts val="0"/>
              </a:spcBef>
              <a:spcAft>
                <a:spcPts val="0"/>
              </a:spcAft>
              <a:buSzPts val="1400"/>
              <a:buNone/>
              <a:defRPr sz="2400">
                <a:solidFill>
                  <a:schemeClr val="lt2"/>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66" name="Google Shape;66;p49"/>
          <p:cNvSpPr txBox="1"/>
          <p:nvPr>
            <p:ph idx="1" type="body"/>
          </p:nvPr>
        </p:nvSpPr>
        <p:spPr>
          <a:xfrm>
            <a:off x="1265771" y="1211580"/>
            <a:ext cx="5050367" cy="5012056"/>
          </a:xfrm>
          <a:prstGeom prst="rect">
            <a:avLst/>
          </a:prstGeom>
          <a:noFill/>
          <a:ln>
            <a:noFill/>
          </a:ln>
        </p:spPr>
        <p:txBody>
          <a:bodyPr anchorCtr="0" anchor="t" bIns="45700" lIns="0" spcFirstLastPara="1" rIns="0" wrap="square" tIns="45700">
            <a:normAutofit/>
          </a:bodyPr>
          <a:lstStyle>
            <a:lvl1pPr indent="-228600" lvl="0" marL="457200" algn="l">
              <a:lnSpc>
                <a:spcPct val="100000"/>
              </a:lnSpc>
              <a:spcBef>
                <a:spcPts val="360"/>
              </a:spcBef>
              <a:spcAft>
                <a:spcPts val="0"/>
              </a:spcAft>
              <a:buSzPts val="1400"/>
              <a:buNone/>
              <a:defRPr/>
            </a:lvl1pPr>
            <a:lvl2pPr indent="-342900" lvl="1" marL="914400" algn="l">
              <a:lnSpc>
                <a:spcPct val="100000"/>
              </a:lnSpc>
              <a:spcBef>
                <a:spcPts val="360"/>
              </a:spcBef>
              <a:spcAft>
                <a:spcPts val="0"/>
              </a:spcAft>
              <a:buSzPts val="1800"/>
              <a:buChar char="▪"/>
              <a:defRPr/>
            </a:lvl2pPr>
            <a:lvl3pPr indent="-345186" lvl="2" marL="1371600" algn="l">
              <a:lnSpc>
                <a:spcPct val="100000"/>
              </a:lnSpc>
              <a:spcBef>
                <a:spcPts val="360"/>
              </a:spcBef>
              <a:spcAft>
                <a:spcPts val="0"/>
              </a:spcAft>
              <a:buSzPts val="1836"/>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67" name="Google Shape;67;p49"/>
          <p:cNvSpPr txBox="1"/>
          <p:nvPr>
            <p:ph idx="2" type="body"/>
          </p:nvPr>
        </p:nvSpPr>
        <p:spPr>
          <a:xfrm>
            <a:off x="6502400" y="1211582"/>
            <a:ext cx="5039784" cy="2430780"/>
          </a:xfrm>
          <a:prstGeom prst="rect">
            <a:avLst/>
          </a:prstGeom>
          <a:noFill/>
          <a:ln>
            <a:noFill/>
          </a:ln>
        </p:spPr>
        <p:txBody>
          <a:bodyPr anchorCtr="0" anchor="t" bIns="45700" lIns="0" spcFirstLastPara="1" rIns="0" wrap="square" tIns="45700">
            <a:normAutofit/>
          </a:bodyPr>
          <a:lstStyle>
            <a:lvl1pPr indent="-228600" lvl="0" marL="457200" algn="l">
              <a:lnSpc>
                <a:spcPct val="100000"/>
              </a:lnSpc>
              <a:spcBef>
                <a:spcPts val="360"/>
              </a:spcBef>
              <a:spcAft>
                <a:spcPts val="0"/>
              </a:spcAft>
              <a:buSzPts val="1400"/>
              <a:buNone/>
              <a:defRPr/>
            </a:lvl1pPr>
            <a:lvl2pPr indent="-342900" lvl="1" marL="914400" algn="l">
              <a:lnSpc>
                <a:spcPct val="100000"/>
              </a:lnSpc>
              <a:spcBef>
                <a:spcPts val="360"/>
              </a:spcBef>
              <a:spcAft>
                <a:spcPts val="0"/>
              </a:spcAft>
              <a:buSzPts val="1800"/>
              <a:buChar char="▪"/>
              <a:defRPr/>
            </a:lvl2pPr>
            <a:lvl3pPr indent="-345186" lvl="2" marL="1371600" algn="l">
              <a:lnSpc>
                <a:spcPct val="100000"/>
              </a:lnSpc>
              <a:spcBef>
                <a:spcPts val="360"/>
              </a:spcBef>
              <a:spcAft>
                <a:spcPts val="0"/>
              </a:spcAft>
              <a:buSzPts val="1836"/>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68" name="Google Shape;68;p49"/>
          <p:cNvSpPr txBox="1"/>
          <p:nvPr>
            <p:ph idx="3" type="body"/>
          </p:nvPr>
        </p:nvSpPr>
        <p:spPr>
          <a:xfrm>
            <a:off x="6502400" y="3783330"/>
            <a:ext cx="5039784" cy="2440307"/>
          </a:xfrm>
          <a:prstGeom prst="rect">
            <a:avLst/>
          </a:prstGeom>
          <a:noFill/>
          <a:ln>
            <a:noFill/>
          </a:ln>
        </p:spPr>
        <p:txBody>
          <a:bodyPr anchorCtr="0" anchor="t" bIns="45700" lIns="0" spcFirstLastPara="1" rIns="0" wrap="square" tIns="45700">
            <a:normAutofit/>
          </a:bodyPr>
          <a:lstStyle>
            <a:lvl1pPr indent="-228600" lvl="0" marL="457200" algn="l">
              <a:lnSpc>
                <a:spcPct val="100000"/>
              </a:lnSpc>
              <a:spcBef>
                <a:spcPts val="360"/>
              </a:spcBef>
              <a:spcAft>
                <a:spcPts val="0"/>
              </a:spcAft>
              <a:buSzPts val="1400"/>
              <a:buNone/>
              <a:defRPr/>
            </a:lvl1pPr>
            <a:lvl2pPr indent="-342900" lvl="1" marL="914400" algn="l">
              <a:lnSpc>
                <a:spcPct val="100000"/>
              </a:lnSpc>
              <a:spcBef>
                <a:spcPts val="360"/>
              </a:spcBef>
              <a:spcAft>
                <a:spcPts val="0"/>
              </a:spcAft>
              <a:buSzPts val="1800"/>
              <a:buChar char="▪"/>
              <a:defRPr/>
            </a:lvl2pPr>
            <a:lvl3pPr indent="-345186" lvl="2" marL="1371600" algn="l">
              <a:lnSpc>
                <a:spcPct val="100000"/>
              </a:lnSpc>
              <a:spcBef>
                <a:spcPts val="360"/>
              </a:spcBef>
              <a:spcAft>
                <a:spcPts val="0"/>
              </a:spcAft>
              <a:buSzPts val="1836"/>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 showMasterSp="0">
  <p:cSld name="1_Section Header">
    <p:spTree>
      <p:nvGrpSpPr>
        <p:cNvPr id="69" name="Shape 69"/>
        <p:cNvGrpSpPr/>
        <p:nvPr/>
      </p:nvGrpSpPr>
      <p:grpSpPr>
        <a:xfrm>
          <a:off x="0" y="0"/>
          <a:ext cx="0" cy="0"/>
          <a:chOff x="0" y="0"/>
          <a:chExt cx="0" cy="0"/>
        </a:xfrm>
      </p:grpSpPr>
      <p:sp>
        <p:nvSpPr>
          <p:cNvPr id="70" name="Google Shape;70;p51"/>
          <p:cNvSpPr/>
          <p:nvPr/>
        </p:nvSpPr>
        <p:spPr>
          <a:xfrm>
            <a:off x="2" y="6410325"/>
            <a:ext cx="12206817" cy="457200"/>
          </a:xfrm>
          <a:prstGeom prst="rect">
            <a:avLst/>
          </a:prstGeom>
          <a:solidFill>
            <a:srgbClr val="8C1515"/>
          </a:solidFill>
          <a:ln cap="flat" cmpd="sng" w="9525">
            <a:solidFill>
              <a:srgbClr val="8C1515"/>
            </a:solidFill>
            <a:prstDash val="solid"/>
            <a:miter lim="800000"/>
            <a:headEnd len="sm" w="sm" type="none"/>
            <a:tailEnd len="sm" w="sm" type="none"/>
          </a:ln>
          <a:effectLst>
            <a:outerShdw blurRad="38100" rotWithShape="0" algn="br" dir="2700000" dist="25401">
              <a:srgbClr val="808080">
                <a:alpha val="5803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Arial"/>
              <a:ea typeface="Arial"/>
              <a:cs typeface="Arial"/>
              <a:sym typeface="Arial"/>
            </a:endParaRPr>
          </a:p>
        </p:txBody>
      </p:sp>
      <p:pic>
        <p:nvPicPr>
          <p:cNvPr id="71" name="Google Shape;71;p51" title="Stanford University"/>
          <p:cNvPicPr preferRelativeResize="0"/>
          <p:nvPr/>
        </p:nvPicPr>
        <p:blipFill rotWithShape="1">
          <a:blip r:embed="rId2">
            <a:alphaModFix/>
          </a:blip>
          <a:srcRect b="0" l="0" r="0" t="0"/>
          <a:stretch/>
        </p:blipFill>
        <p:spPr>
          <a:xfrm>
            <a:off x="9266767" y="6510341"/>
            <a:ext cx="2423584" cy="223837"/>
          </a:xfrm>
          <a:prstGeom prst="rect">
            <a:avLst/>
          </a:prstGeom>
          <a:noFill/>
          <a:ln>
            <a:noFill/>
          </a:ln>
        </p:spPr>
      </p:pic>
      <p:sp>
        <p:nvSpPr>
          <p:cNvPr id="72" name="Google Shape;72;p51"/>
          <p:cNvSpPr txBox="1"/>
          <p:nvPr>
            <p:ph type="title"/>
          </p:nvPr>
        </p:nvSpPr>
        <p:spPr>
          <a:xfrm>
            <a:off x="2137839" y="2051687"/>
            <a:ext cx="3939116" cy="1234440"/>
          </a:xfrm>
          <a:prstGeom prst="rect">
            <a:avLst/>
          </a:prstGeom>
          <a:noFill/>
          <a:ln>
            <a:noFill/>
          </a:ln>
        </p:spPr>
        <p:txBody>
          <a:bodyPr anchorCtr="0" anchor="b" bIns="45700" lIns="0" spcFirstLastPara="1" rIns="91425" wrap="square" tIns="45700">
            <a:noAutofit/>
          </a:bodyPr>
          <a:lstStyle>
            <a:lvl1pPr lvl="0" algn="r">
              <a:lnSpc>
                <a:spcPct val="85000"/>
              </a:lnSpc>
              <a:spcBef>
                <a:spcPts val="0"/>
              </a:spcBef>
              <a:spcAft>
                <a:spcPts val="0"/>
              </a:spcAft>
              <a:buSzPts val="1400"/>
              <a:buNone/>
              <a:defRPr b="1" sz="1500">
                <a:solidFill>
                  <a:schemeClr val="dk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73" name="Google Shape;73;p51"/>
          <p:cNvSpPr txBox="1"/>
          <p:nvPr>
            <p:ph idx="1" type="body"/>
          </p:nvPr>
        </p:nvSpPr>
        <p:spPr>
          <a:xfrm>
            <a:off x="2137839" y="3429000"/>
            <a:ext cx="3939116" cy="1243967"/>
          </a:xfrm>
          <a:prstGeom prst="rect">
            <a:avLst/>
          </a:prstGeom>
          <a:noFill/>
          <a:ln>
            <a:noFill/>
          </a:ln>
        </p:spPr>
        <p:txBody>
          <a:bodyPr anchorCtr="0" anchor="t" bIns="45700" lIns="0" spcFirstLastPara="1" rIns="0" wrap="square" tIns="45700">
            <a:normAutofit/>
          </a:bodyPr>
          <a:lstStyle>
            <a:lvl1pPr indent="-228600" lvl="0" marL="457200" algn="r">
              <a:lnSpc>
                <a:spcPct val="100000"/>
              </a:lnSpc>
              <a:spcBef>
                <a:spcPts val="180"/>
              </a:spcBef>
              <a:spcAft>
                <a:spcPts val="0"/>
              </a:spcAft>
              <a:buSzPts val="900"/>
              <a:buNone/>
              <a:defRPr sz="900" cap="none">
                <a:solidFill>
                  <a:srgbClr val="A4001D"/>
                </a:solidFill>
              </a:defRPr>
            </a:lvl1pPr>
            <a:lvl2pPr indent="-228600" lvl="1" marL="914400" algn="l">
              <a:lnSpc>
                <a:spcPct val="100000"/>
              </a:lnSpc>
              <a:spcBef>
                <a:spcPts val="180"/>
              </a:spcBef>
              <a:spcAft>
                <a:spcPts val="0"/>
              </a:spcAft>
              <a:buSzPts val="900"/>
              <a:buNone/>
              <a:defRPr sz="900"/>
            </a:lvl2pPr>
            <a:lvl3pPr indent="-228600" lvl="2" marL="1371600" algn="l">
              <a:lnSpc>
                <a:spcPct val="100000"/>
              </a:lnSpc>
              <a:spcBef>
                <a:spcPts val="150"/>
              </a:spcBef>
              <a:spcAft>
                <a:spcPts val="0"/>
              </a:spcAft>
              <a:buSzPts val="765"/>
              <a:buNone/>
              <a:defRPr sz="750"/>
            </a:lvl3pPr>
            <a:lvl4pPr indent="-228600" lvl="3" marL="1828800" algn="l">
              <a:lnSpc>
                <a:spcPct val="100000"/>
              </a:lnSpc>
              <a:spcBef>
                <a:spcPts val="135"/>
              </a:spcBef>
              <a:spcAft>
                <a:spcPts val="0"/>
              </a:spcAft>
              <a:buSzPts val="675"/>
              <a:buNone/>
              <a:defRPr sz="675"/>
            </a:lvl4pPr>
            <a:lvl5pPr indent="-228600" lvl="4" marL="2286000" algn="l">
              <a:lnSpc>
                <a:spcPct val="100000"/>
              </a:lnSpc>
              <a:spcBef>
                <a:spcPts val="135"/>
              </a:spcBef>
              <a:spcAft>
                <a:spcPts val="0"/>
              </a:spcAft>
              <a:buSzPts val="675"/>
              <a:buNone/>
              <a:defRPr sz="675"/>
            </a:lvl5pPr>
            <a:lvl6pPr indent="-228600" lvl="5" marL="2743200" algn="l">
              <a:lnSpc>
                <a:spcPct val="100000"/>
              </a:lnSpc>
              <a:spcBef>
                <a:spcPts val="135"/>
              </a:spcBef>
              <a:spcAft>
                <a:spcPts val="0"/>
              </a:spcAft>
              <a:buClr>
                <a:schemeClr val="dk1"/>
              </a:buClr>
              <a:buSzPts val="675"/>
              <a:buNone/>
              <a:defRPr sz="675"/>
            </a:lvl6pPr>
            <a:lvl7pPr indent="-228600" lvl="6" marL="3200400" algn="l">
              <a:lnSpc>
                <a:spcPct val="100000"/>
              </a:lnSpc>
              <a:spcBef>
                <a:spcPts val="135"/>
              </a:spcBef>
              <a:spcAft>
                <a:spcPts val="0"/>
              </a:spcAft>
              <a:buClr>
                <a:schemeClr val="dk1"/>
              </a:buClr>
              <a:buSzPts val="675"/>
              <a:buNone/>
              <a:defRPr sz="675"/>
            </a:lvl7pPr>
            <a:lvl8pPr indent="-228600" lvl="7" marL="3657600" algn="l">
              <a:lnSpc>
                <a:spcPct val="100000"/>
              </a:lnSpc>
              <a:spcBef>
                <a:spcPts val="135"/>
              </a:spcBef>
              <a:spcAft>
                <a:spcPts val="0"/>
              </a:spcAft>
              <a:buClr>
                <a:schemeClr val="dk1"/>
              </a:buClr>
              <a:buSzPts val="675"/>
              <a:buNone/>
              <a:defRPr sz="675"/>
            </a:lvl8pPr>
            <a:lvl9pPr indent="-228600" lvl="8" marL="4114800" algn="l">
              <a:lnSpc>
                <a:spcPct val="100000"/>
              </a:lnSpc>
              <a:spcBef>
                <a:spcPts val="135"/>
              </a:spcBef>
              <a:spcAft>
                <a:spcPts val="0"/>
              </a:spcAft>
              <a:buClr>
                <a:schemeClr val="dk1"/>
              </a:buClr>
              <a:buSzPts val="675"/>
              <a:buNone/>
              <a:defRPr sz="675"/>
            </a:lvl9pPr>
          </a:lstStyle>
          <a:p/>
        </p:txBody>
      </p:sp>
      <p:sp>
        <p:nvSpPr>
          <p:cNvPr id="74" name="Google Shape;74;p51"/>
          <p:cNvSpPr/>
          <p:nvPr>
            <p:ph idx="2" type="pic"/>
          </p:nvPr>
        </p:nvSpPr>
        <p:spPr>
          <a:xfrm>
            <a:off x="6220883" y="2046816"/>
            <a:ext cx="2601384" cy="2601384"/>
          </a:xfrm>
          <a:prstGeom prst="rect">
            <a:avLst/>
          </a:prstGeom>
          <a:noFill/>
          <a:ln cap="flat" cmpd="sng" w="44450">
            <a:solidFill>
              <a:schemeClr val="lt1"/>
            </a:solidFill>
            <a:prstDash val="solid"/>
            <a:round/>
            <a:headEnd len="sm" w="sm" type="none"/>
            <a:tailEnd len="sm" w="sm" type="none"/>
          </a:ln>
          <a:effectLst>
            <a:outerShdw blurRad="50800" rotWithShape="0" algn="tl" dir="2700000" dist="25400">
              <a:srgbClr val="000000">
                <a:alpha val="34117"/>
              </a:srgbClr>
            </a:outerShdw>
          </a:effectLst>
        </p:spPr>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 Content">
  <p:cSld name="1_Two Content">
    <p:spTree>
      <p:nvGrpSpPr>
        <p:cNvPr id="75" name="Shape 75"/>
        <p:cNvGrpSpPr/>
        <p:nvPr/>
      </p:nvGrpSpPr>
      <p:grpSpPr>
        <a:xfrm>
          <a:off x="0" y="0"/>
          <a:ext cx="0" cy="0"/>
          <a:chOff x="0" y="0"/>
          <a:chExt cx="0" cy="0"/>
        </a:xfrm>
      </p:grpSpPr>
      <p:sp>
        <p:nvSpPr>
          <p:cNvPr id="76" name="Google Shape;76;p53"/>
          <p:cNvSpPr txBox="1"/>
          <p:nvPr/>
        </p:nvSpPr>
        <p:spPr>
          <a:xfrm>
            <a:off x="80433" y="11113"/>
            <a:ext cx="609600" cy="609600"/>
          </a:xfrm>
          <a:prstGeom prst="rect">
            <a:avLst/>
          </a:prstGeom>
          <a:noFill/>
          <a:ln>
            <a:noFill/>
          </a:ln>
        </p:spPr>
        <p:txBody>
          <a:bodyPr anchorCtr="1" anchor="ctr" bIns="0" lIns="34275" spcFirstLastPara="1" rIns="34275" wrap="square" tIns="0">
            <a:noAutofit/>
          </a:bodyPr>
          <a:lstStyle/>
          <a:p>
            <a:pPr indent="0" lvl="0" marL="0" marR="0" rtl="0" algn="ctr">
              <a:lnSpc>
                <a:spcPct val="100000"/>
              </a:lnSpc>
              <a:spcBef>
                <a:spcPts val="0"/>
              </a:spcBef>
              <a:spcAft>
                <a:spcPts val="0"/>
              </a:spcAft>
              <a:buClr>
                <a:srgbClr val="000000"/>
              </a:buClr>
              <a:buSzPts val="750"/>
              <a:buFont typeface="Arial"/>
              <a:buNone/>
            </a:pPr>
            <a:fld id="{00000000-1234-1234-1234-123412341234}" type="slidenum">
              <a:rPr b="0" i="0" lang="en-US" sz="750" u="none" cap="none" strike="noStrike">
                <a:solidFill>
                  <a:srgbClr val="7F7F7F"/>
                </a:solidFill>
                <a:latin typeface="Arial"/>
                <a:ea typeface="Arial"/>
                <a:cs typeface="Arial"/>
                <a:sym typeface="Arial"/>
              </a:rPr>
              <a:t>‹#›</a:t>
            </a:fld>
            <a:endParaRPr b="0" i="0" sz="750" u="none" cap="none" strike="noStrike">
              <a:solidFill>
                <a:srgbClr val="7F7F7F"/>
              </a:solidFill>
              <a:latin typeface="Arial"/>
              <a:ea typeface="Arial"/>
              <a:cs typeface="Arial"/>
              <a:sym typeface="Arial"/>
            </a:endParaRPr>
          </a:p>
        </p:txBody>
      </p:sp>
      <p:sp>
        <p:nvSpPr>
          <p:cNvPr id="77" name="Google Shape;77;p53"/>
          <p:cNvSpPr txBox="1"/>
          <p:nvPr>
            <p:ph type="title"/>
          </p:nvPr>
        </p:nvSpPr>
        <p:spPr>
          <a:xfrm>
            <a:off x="1265036" y="479391"/>
            <a:ext cx="10277149" cy="650699"/>
          </a:xfrm>
          <a:prstGeom prst="rect">
            <a:avLst/>
          </a:prstGeom>
          <a:noFill/>
          <a:ln>
            <a:noFill/>
          </a:ln>
        </p:spPr>
        <p:txBody>
          <a:bodyPr anchorCtr="0" anchor="b" bIns="45700" lIns="0" spcFirstLastPara="1" rIns="91425" wrap="square" tIns="45700">
            <a:noAutofit/>
          </a:bodyPr>
          <a:lstStyle>
            <a:lvl1pPr lvl="0" algn="l">
              <a:lnSpc>
                <a:spcPct val="85000"/>
              </a:lnSpc>
              <a:spcBef>
                <a:spcPts val="0"/>
              </a:spcBef>
              <a:spcAft>
                <a:spcPts val="0"/>
              </a:spcAft>
              <a:buSzPts val="1400"/>
              <a:buNone/>
              <a:defRPr sz="1800">
                <a:solidFill>
                  <a:schemeClr val="lt2"/>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78" name="Google Shape;78;p53"/>
          <p:cNvSpPr txBox="1"/>
          <p:nvPr>
            <p:ph idx="1" type="body"/>
          </p:nvPr>
        </p:nvSpPr>
        <p:spPr>
          <a:xfrm>
            <a:off x="1265773" y="1211580"/>
            <a:ext cx="5050367" cy="5012056"/>
          </a:xfrm>
          <a:prstGeom prst="rect">
            <a:avLst/>
          </a:prstGeom>
          <a:noFill/>
          <a:ln>
            <a:noFill/>
          </a:ln>
        </p:spPr>
        <p:txBody>
          <a:bodyPr anchorCtr="0" anchor="t" bIns="45700" lIns="0" spcFirstLastPara="1" rIns="0" wrap="square" tIns="45700">
            <a:normAutofit/>
          </a:bodyPr>
          <a:lstStyle>
            <a:lvl1pPr indent="-228600" lvl="0" marL="457200" algn="l">
              <a:lnSpc>
                <a:spcPct val="100000"/>
              </a:lnSpc>
              <a:spcBef>
                <a:spcPts val="360"/>
              </a:spcBef>
              <a:spcAft>
                <a:spcPts val="0"/>
              </a:spcAft>
              <a:buSzPts val="1400"/>
              <a:buNone/>
              <a:defRPr/>
            </a:lvl1pPr>
            <a:lvl2pPr indent="-342900" lvl="1" marL="914400" algn="l">
              <a:lnSpc>
                <a:spcPct val="100000"/>
              </a:lnSpc>
              <a:spcBef>
                <a:spcPts val="360"/>
              </a:spcBef>
              <a:spcAft>
                <a:spcPts val="0"/>
              </a:spcAft>
              <a:buSzPts val="1800"/>
              <a:buChar char="▪"/>
              <a:defRPr/>
            </a:lvl2pPr>
            <a:lvl3pPr indent="-345186" lvl="2" marL="1371600" algn="l">
              <a:lnSpc>
                <a:spcPct val="100000"/>
              </a:lnSpc>
              <a:spcBef>
                <a:spcPts val="360"/>
              </a:spcBef>
              <a:spcAft>
                <a:spcPts val="0"/>
              </a:spcAft>
              <a:buSzPts val="1836"/>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9" name="Google Shape;79;p53"/>
          <p:cNvSpPr txBox="1"/>
          <p:nvPr>
            <p:ph idx="2" type="body"/>
          </p:nvPr>
        </p:nvSpPr>
        <p:spPr>
          <a:xfrm>
            <a:off x="6502400" y="1211580"/>
            <a:ext cx="5039784" cy="5012056"/>
          </a:xfrm>
          <a:prstGeom prst="rect">
            <a:avLst/>
          </a:prstGeom>
          <a:noFill/>
          <a:ln>
            <a:noFill/>
          </a:ln>
        </p:spPr>
        <p:txBody>
          <a:bodyPr anchorCtr="0" anchor="t" bIns="45700" lIns="0" spcFirstLastPara="1" rIns="0" wrap="square" tIns="45700">
            <a:normAutofit/>
          </a:bodyPr>
          <a:lstStyle>
            <a:lvl1pPr indent="-228600" lvl="0" marL="457200" algn="l">
              <a:lnSpc>
                <a:spcPct val="100000"/>
              </a:lnSpc>
              <a:spcBef>
                <a:spcPts val="360"/>
              </a:spcBef>
              <a:spcAft>
                <a:spcPts val="0"/>
              </a:spcAft>
              <a:buSzPts val="1400"/>
              <a:buNone/>
              <a:defRPr/>
            </a:lvl1pPr>
            <a:lvl2pPr indent="-342900" lvl="1" marL="914400" algn="l">
              <a:lnSpc>
                <a:spcPct val="100000"/>
              </a:lnSpc>
              <a:spcBef>
                <a:spcPts val="360"/>
              </a:spcBef>
              <a:spcAft>
                <a:spcPts val="0"/>
              </a:spcAft>
              <a:buSzPts val="1800"/>
              <a:buChar char="▪"/>
              <a:defRPr/>
            </a:lvl2pPr>
            <a:lvl3pPr indent="-345186" lvl="2" marL="1371600" algn="l">
              <a:lnSpc>
                <a:spcPct val="100000"/>
              </a:lnSpc>
              <a:spcBef>
                <a:spcPts val="360"/>
              </a:spcBef>
              <a:spcAft>
                <a:spcPts val="0"/>
              </a:spcAft>
              <a:buSzPts val="1836"/>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 Content Horizontal">
  <p:cSld name="1_Two Content Horizontal">
    <p:spTree>
      <p:nvGrpSpPr>
        <p:cNvPr id="80" name="Shape 80"/>
        <p:cNvGrpSpPr/>
        <p:nvPr/>
      </p:nvGrpSpPr>
      <p:grpSpPr>
        <a:xfrm>
          <a:off x="0" y="0"/>
          <a:ext cx="0" cy="0"/>
          <a:chOff x="0" y="0"/>
          <a:chExt cx="0" cy="0"/>
        </a:xfrm>
      </p:grpSpPr>
      <p:sp>
        <p:nvSpPr>
          <p:cNvPr id="81" name="Google Shape;81;p54"/>
          <p:cNvSpPr txBox="1"/>
          <p:nvPr>
            <p:ph type="title"/>
          </p:nvPr>
        </p:nvSpPr>
        <p:spPr>
          <a:xfrm>
            <a:off x="1265036" y="479391"/>
            <a:ext cx="10277149" cy="650699"/>
          </a:xfrm>
          <a:prstGeom prst="rect">
            <a:avLst/>
          </a:prstGeom>
          <a:noFill/>
          <a:ln>
            <a:noFill/>
          </a:ln>
        </p:spPr>
        <p:txBody>
          <a:bodyPr anchorCtr="0" anchor="b" bIns="45700" lIns="0" spcFirstLastPara="1" rIns="91425" wrap="square" tIns="45700">
            <a:noAutofit/>
          </a:bodyPr>
          <a:lstStyle>
            <a:lvl1pPr lvl="0" algn="l">
              <a:lnSpc>
                <a:spcPct val="85000"/>
              </a:lnSpc>
              <a:spcBef>
                <a:spcPts val="0"/>
              </a:spcBef>
              <a:spcAft>
                <a:spcPts val="0"/>
              </a:spcAft>
              <a:buSzPts val="1400"/>
              <a:buNone/>
              <a:defRPr sz="1800">
                <a:solidFill>
                  <a:schemeClr val="lt2"/>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82" name="Google Shape;82;p54"/>
          <p:cNvSpPr txBox="1"/>
          <p:nvPr>
            <p:ph idx="1" type="body"/>
          </p:nvPr>
        </p:nvSpPr>
        <p:spPr>
          <a:xfrm>
            <a:off x="1265036" y="1211584"/>
            <a:ext cx="10277149" cy="2422143"/>
          </a:xfrm>
          <a:prstGeom prst="rect">
            <a:avLst/>
          </a:prstGeom>
          <a:noFill/>
          <a:ln>
            <a:noFill/>
          </a:ln>
        </p:spPr>
        <p:txBody>
          <a:bodyPr anchorCtr="0" anchor="t" bIns="45700" lIns="0" spcFirstLastPara="1" rIns="0" wrap="square" tIns="45700">
            <a:normAutofit/>
          </a:bodyPr>
          <a:lstStyle>
            <a:lvl1pPr indent="-228600" lvl="0" marL="457200" algn="l">
              <a:lnSpc>
                <a:spcPct val="100000"/>
              </a:lnSpc>
              <a:spcBef>
                <a:spcPts val="360"/>
              </a:spcBef>
              <a:spcAft>
                <a:spcPts val="0"/>
              </a:spcAft>
              <a:buSzPts val="1400"/>
              <a:buNone/>
              <a:defRPr/>
            </a:lvl1pPr>
            <a:lvl2pPr indent="-342900" lvl="1" marL="914400" algn="l">
              <a:lnSpc>
                <a:spcPct val="100000"/>
              </a:lnSpc>
              <a:spcBef>
                <a:spcPts val="360"/>
              </a:spcBef>
              <a:spcAft>
                <a:spcPts val="0"/>
              </a:spcAft>
              <a:buSzPts val="1800"/>
              <a:buChar char="▪"/>
              <a:defRPr/>
            </a:lvl2pPr>
            <a:lvl3pPr indent="-345186" lvl="2" marL="1371600" algn="l">
              <a:lnSpc>
                <a:spcPct val="100000"/>
              </a:lnSpc>
              <a:spcBef>
                <a:spcPts val="360"/>
              </a:spcBef>
              <a:spcAft>
                <a:spcPts val="0"/>
              </a:spcAft>
              <a:buSzPts val="1836"/>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3" name="Google Shape;83;p54"/>
          <p:cNvSpPr txBox="1"/>
          <p:nvPr>
            <p:ph idx="2" type="body"/>
          </p:nvPr>
        </p:nvSpPr>
        <p:spPr>
          <a:xfrm>
            <a:off x="1265773" y="3788421"/>
            <a:ext cx="10276417" cy="2422143"/>
          </a:xfrm>
          <a:prstGeom prst="rect">
            <a:avLst/>
          </a:prstGeom>
          <a:noFill/>
          <a:ln>
            <a:noFill/>
          </a:ln>
        </p:spPr>
        <p:txBody>
          <a:bodyPr anchorCtr="0" anchor="t" bIns="45700" lIns="0" spcFirstLastPara="1" rIns="0" wrap="square" tIns="45700">
            <a:normAutofit/>
          </a:bodyPr>
          <a:lstStyle>
            <a:lvl1pPr indent="-228600" lvl="0" marL="457200" algn="l">
              <a:lnSpc>
                <a:spcPct val="100000"/>
              </a:lnSpc>
              <a:spcBef>
                <a:spcPts val="360"/>
              </a:spcBef>
              <a:spcAft>
                <a:spcPts val="0"/>
              </a:spcAft>
              <a:buSzPts val="1400"/>
              <a:buNone/>
              <a:defRPr/>
            </a:lvl1pPr>
            <a:lvl2pPr indent="-342900" lvl="1" marL="914400" algn="l">
              <a:lnSpc>
                <a:spcPct val="100000"/>
              </a:lnSpc>
              <a:spcBef>
                <a:spcPts val="360"/>
              </a:spcBef>
              <a:spcAft>
                <a:spcPts val="0"/>
              </a:spcAft>
              <a:buSzPts val="1800"/>
              <a:buChar char="▪"/>
              <a:defRPr/>
            </a:lvl2pPr>
            <a:lvl3pPr indent="-345186" lvl="2" marL="1371600" algn="l">
              <a:lnSpc>
                <a:spcPct val="100000"/>
              </a:lnSpc>
              <a:spcBef>
                <a:spcPts val="360"/>
              </a:spcBef>
              <a:spcAft>
                <a:spcPts val="0"/>
              </a:spcAft>
              <a:buSzPts val="1836"/>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hree Content">
  <p:cSld name="1_Three Content">
    <p:spTree>
      <p:nvGrpSpPr>
        <p:cNvPr id="84" name="Shape 84"/>
        <p:cNvGrpSpPr/>
        <p:nvPr/>
      </p:nvGrpSpPr>
      <p:grpSpPr>
        <a:xfrm>
          <a:off x="0" y="0"/>
          <a:ext cx="0" cy="0"/>
          <a:chOff x="0" y="0"/>
          <a:chExt cx="0" cy="0"/>
        </a:xfrm>
      </p:grpSpPr>
      <p:sp>
        <p:nvSpPr>
          <p:cNvPr id="85" name="Google Shape;85;p55"/>
          <p:cNvSpPr txBox="1"/>
          <p:nvPr>
            <p:ph type="title"/>
          </p:nvPr>
        </p:nvSpPr>
        <p:spPr>
          <a:xfrm>
            <a:off x="1265036" y="479391"/>
            <a:ext cx="10277149" cy="650699"/>
          </a:xfrm>
          <a:prstGeom prst="rect">
            <a:avLst/>
          </a:prstGeom>
          <a:noFill/>
          <a:ln>
            <a:noFill/>
          </a:ln>
        </p:spPr>
        <p:txBody>
          <a:bodyPr anchorCtr="0" anchor="b" bIns="45700" lIns="0" spcFirstLastPara="1" rIns="91425" wrap="square" tIns="45700">
            <a:noAutofit/>
          </a:bodyPr>
          <a:lstStyle>
            <a:lvl1pPr lvl="0" algn="l">
              <a:lnSpc>
                <a:spcPct val="85000"/>
              </a:lnSpc>
              <a:spcBef>
                <a:spcPts val="0"/>
              </a:spcBef>
              <a:spcAft>
                <a:spcPts val="0"/>
              </a:spcAft>
              <a:buSzPts val="1400"/>
              <a:buNone/>
              <a:defRPr sz="1800">
                <a:solidFill>
                  <a:schemeClr val="lt2"/>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86" name="Google Shape;86;p55"/>
          <p:cNvSpPr txBox="1"/>
          <p:nvPr>
            <p:ph idx="1" type="body"/>
          </p:nvPr>
        </p:nvSpPr>
        <p:spPr>
          <a:xfrm>
            <a:off x="1265773" y="1211580"/>
            <a:ext cx="5050367" cy="5012056"/>
          </a:xfrm>
          <a:prstGeom prst="rect">
            <a:avLst/>
          </a:prstGeom>
          <a:noFill/>
          <a:ln>
            <a:noFill/>
          </a:ln>
        </p:spPr>
        <p:txBody>
          <a:bodyPr anchorCtr="0" anchor="t" bIns="45700" lIns="0" spcFirstLastPara="1" rIns="0" wrap="square" tIns="45700">
            <a:normAutofit/>
          </a:bodyPr>
          <a:lstStyle>
            <a:lvl1pPr indent="-228600" lvl="0" marL="457200" algn="l">
              <a:lnSpc>
                <a:spcPct val="100000"/>
              </a:lnSpc>
              <a:spcBef>
                <a:spcPts val="360"/>
              </a:spcBef>
              <a:spcAft>
                <a:spcPts val="0"/>
              </a:spcAft>
              <a:buSzPts val="1400"/>
              <a:buNone/>
              <a:defRPr/>
            </a:lvl1pPr>
            <a:lvl2pPr indent="-342900" lvl="1" marL="914400" algn="l">
              <a:lnSpc>
                <a:spcPct val="100000"/>
              </a:lnSpc>
              <a:spcBef>
                <a:spcPts val="360"/>
              </a:spcBef>
              <a:spcAft>
                <a:spcPts val="0"/>
              </a:spcAft>
              <a:buSzPts val="1800"/>
              <a:buChar char="▪"/>
              <a:defRPr/>
            </a:lvl2pPr>
            <a:lvl3pPr indent="-345186" lvl="2" marL="1371600" algn="l">
              <a:lnSpc>
                <a:spcPct val="100000"/>
              </a:lnSpc>
              <a:spcBef>
                <a:spcPts val="360"/>
              </a:spcBef>
              <a:spcAft>
                <a:spcPts val="0"/>
              </a:spcAft>
              <a:buSzPts val="1836"/>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7" name="Google Shape;87;p55"/>
          <p:cNvSpPr txBox="1"/>
          <p:nvPr>
            <p:ph idx="2" type="body"/>
          </p:nvPr>
        </p:nvSpPr>
        <p:spPr>
          <a:xfrm>
            <a:off x="6502400" y="1211582"/>
            <a:ext cx="5039784" cy="2430780"/>
          </a:xfrm>
          <a:prstGeom prst="rect">
            <a:avLst/>
          </a:prstGeom>
          <a:noFill/>
          <a:ln>
            <a:noFill/>
          </a:ln>
        </p:spPr>
        <p:txBody>
          <a:bodyPr anchorCtr="0" anchor="t" bIns="45700" lIns="0" spcFirstLastPara="1" rIns="0" wrap="square" tIns="45700">
            <a:normAutofit/>
          </a:bodyPr>
          <a:lstStyle>
            <a:lvl1pPr indent="-228600" lvl="0" marL="457200" algn="l">
              <a:lnSpc>
                <a:spcPct val="100000"/>
              </a:lnSpc>
              <a:spcBef>
                <a:spcPts val="360"/>
              </a:spcBef>
              <a:spcAft>
                <a:spcPts val="0"/>
              </a:spcAft>
              <a:buSzPts val="1400"/>
              <a:buNone/>
              <a:defRPr/>
            </a:lvl1pPr>
            <a:lvl2pPr indent="-342900" lvl="1" marL="914400" algn="l">
              <a:lnSpc>
                <a:spcPct val="100000"/>
              </a:lnSpc>
              <a:spcBef>
                <a:spcPts val="360"/>
              </a:spcBef>
              <a:spcAft>
                <a:spcPts val="0"/>
              </a:spcAft>
              <a:buSzPts val="1800"/>
              <a:buChar char="▪"/>
              <a:defRPr/>
            </a:lvl2pPr>
            <a:lvl3pPr indent="-345186" lvl="2" marL="1371600" algn="l">
              <a:lnSpc>
                <a:spcPct val="100000"/>
              </a:lnSpc>
              <a:spcBef>
                <a:spcPts val="360"/>
              </a:spcBef>
              <a:spcAft>
                <a:spcPts val="0"/>
              </a:spcAft>
              <a:buSzPts val="1836"/>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8" name="Google Shape;88;p55"/>
          <p:cNvSpPr txBox="1"/>
          <p:nvPr>
            <p:ph idx="3" type="body"/>
          </p:nvPr>
        </p:nvSpPr>
        <p:spPr>
          <a:xfrm>
            <a:off x="6502400" y="3783332"/>
            <a:ext cx="5039784" cy="2440307"/>
          </a:xfrm>
          <a:prstGeom prst="rect">
            <a:avLst/>
          </a:prstGeom>
          <a:noFill/>
          <a:ln>
            <a:noFill/>
          </a:ln>
        </p:spPr>
        <p:txBody>
          <a:bodyPr anchorCtr="0" anchor="t" bIns="45700" lIns="0" spcFirstLastPara="1" rIns="0" wrap="square" tIns="45700">
            <a:normAutofit/>
          </a:bodyPr>
          <a:lstStyle>
            <a:lvl1pPr indent="-228600" lvl="0" marL="457200" algn="l">
              <a:lnSpc>
                <a:spcPct val="100000"/>
              </a:lnSpc>
              <a:spcBef>
                <a:spcPts val="360"/>
              </a:spcBef>
              <a:spcAft>
                <a:spcPts val="0"/>
              </a:spcAft>
              <a:buSzPts val="1400"/>
              <a:buNone/>
              <a:defRPr/>
            </a:lvl1pPr>
            <a:lvl2pPr indent="-342900" lvl="1" marL="914400" algn="l">
              <a:lnSpc>
                <a:spcPct val="100000"/>
              </a:lnSpc>
              <a:spcBef>
                <a:spcPts val="360"/>
              </a:spcBef>
              <a:spcAft>
                <a:spcPts val="0"/>
              </a:spcAft>
              <a:buSzPts val="1800"/>
              <a:buChar char="▪"/>
              <a:defRPr/>
            </a:lvl2pPr>
            <a:lvl3pPr indent="-345186" lvl="2" marL="1371600" algn="l">
              <a:lnSpc>
                <a:spcPct val="100000"/>
              </a:lnSpc>
              <a:spcBef>
                <a:spcPts val="360"/>
              </a:spcBef>
              <a:spcAft>
                <a:spcPts val="0"/>
              </a:spcAft>
              <a:buSzPts val="1836"/>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Four Content">
  <p:cSld name="1_Four Content">
    <p:spTree>
      <p:nvGrpSpPr>
        <p:cNvPr id="89" name="Shape 89"/>
        <p:cNvGrpSpPr/>
        <p:nvPr/>
      </p:nvGrpSpPr>
      <p:grpSpPr>
        <a:xfrm>
          <a:off x="0" y="0"/>
          <a:ext cx="0" cy="0"/>
          <a:chOff x="0" y="0"/>
          <a:chExt cx="0" cy="0"/>
        </a:xfrm>
      </p:grpSpPr>
      <p:sp>
        <p:nvSpPr>
          <p:cNvPr id="90" name="Google Shape;90;p56"/>
          <p:cNvSpPr txBox="1"/>
          <p:nvPr>
            <p:ph type="title"/>
          </p:nvPr>
        </p:nvSpPr>
        <p:spPr>
          <a:xfrm>
            <a:off x="1265036" y="479391"/>
            <a:ext cx="10277149" cy="650699"/>
          </a:xfrm>
          <a:prstGeom prst="rect">
            <a:avLst/>
          </a:prstGeom>
          <a:noFill/>
          <a:ln>
            <a:noFill/>
          </a:ln>
        </p:spPr>
        <p:txBody>
          <a:bodyPr anchorCtr="0" anchor="b" bIns="45700" lIns="0" spcFirstLastPara="1" rIns="91425" wrap="square" tIns="45700">
            <a:noAutofit/>
          </a:bodyPr>
          <a:lstStyle>
            <a:lvl1pPr lvl="0" algn="l">
              <a:lnSpc>
                <a:spcPct val="85000"/>
              </a:lnSpc>
              <a:spcBef>
                <a:spcPts val="0"/>
              </a:spcBef>
              <a:spcAft>
                <a:spcPts val="0"/>
              </a:spcAft>
              <a:buSzPts val="1400"/>
              <a:buNone/>
              <a:defRPr sz="1800">
                <a:solidFill>
                  <a:schemeClr val="lt2"/>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91" name="Google Shape;91;p56"/>
          <p:cNvSpPr txBox="1"/>
          <p:nvPr>
            <p:ph idx="1" type="body"/>
          </p:nvPr>
        </p:nvSpPr>
        <p:spPr>
          <a:xfrm>
            <a:off x="1265773" y="1211582"/>
            <a:ext cx="5050367" cy="2430780"/>
          </a:xfrm>
          <a:prstGeom prst="rect">
            <a:avLst/>
          </a:prstGeom>
          <a:noFill/>
          <a:ln>
            <a:noFill/>
          </a:ln>
        </p:spPr>
        <p:txBody>
          <a:bodyPr anchorCtr="0" anchor="t" bIns="45700" lIns="0" spcFirstLastPara="1" rIns="0" wrap="square" tIns="45700">
            <a:normAutofit/>
          </a:bodyPr>
          <a:lstStyle>
            <a:lvl1pPr indent="-228600" lvl="0" marL="457200" algn="l">
              <a:lnSpc>
                <a:spcPct val="100000"/>
              </a:lnSpc>
              <a:spcBef>
                <a:spcPts val="360"/>
              </a:spcBef>
              <a:spcAft>
                <a:spcPts val="0"/>
              </a:spcAft>
              <a:buSzPts val="1400"/>
              <a:buNone/>
              <a:defRPr/>
            </a:lvl1pPr>
            <a:lvl2pPr indent="-342900" lvl="1" marL="914400" algn="l">
              <a:lnSpc>
                <a:spcPct val="100000"/>
              </a:lnSpc>
              <a:spcBef>
                <a:spcPts val="360"/>
              </a:spcBef>
              <a:spcAft>
                <a:spcPts val="0"/>
              </a:spcAft>
              <a:buSzPts val="1800"/>
              <a:buChar char="▪"/>
              <a:defRPr/>
            </a:lvl2pPr>
            <a:lvl3pPr indent="-345186" lvl="2" marL="1371600" algn="l">
              <a:lnSpc>
                <a:spcPct val="100000"/>
              </a:lnSpc>
              <a:spcBef>
                <a:spcPts val="360"/>
              </a:spcBef>
              <a:spcAft>
                <a:spcPts val="0"/>
              </a:spcAft>
              <a:buSzPts val="1836"/>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92" name="Google Shape;92;p56"/>
          <p:cNvSpPr txBox="1"/>
          <p:nvPr>
            <p:ph idx="2" type="body"/>
          </p:nvPr>
        </p:nvSpPr>
        <p:spPr>
          <a:xfrm>
            <a:off x="1274239" y="3787484"/>
            <a:ext cx="5041900" cy="2436152"/>
          </a:xfrm>
          <a:prstGeom prst="rect">
            <a:avLst/>
          </a:prstGeom>
          <a:noFill/>
          <a:ln>
            <a:noFill/>
          </a:ln>
        </p:spPr>
        <p:txBody>
          <a:bodyPr anchorCtr="0" anchor="t" bIns="45700" lIns="0" spcFirstLastPara="1" rIns="0" wrap="square" tIns="45700">
            <a:normAutofit/>
          </a:bodyPr>
          <a:lstStyle>
            <a:lvl1pPr indent="-228600" lvl="0" marL="457200" algn="l">
              <a:lnSpc>
                <a:spcPct val="100000"/>
              </a:lnSpc>
              <a:spcBef>
                <a:spcPts val="360"/>
              </a:spcBef>
              <a:spcAft>
                <a:spcPts val="0"/>
              </a:spcAft>
              <a:buSzPts val="1400"/>
              <a:buNone/>
              <a:defRPr/>
            </a:lvl1pPr>
            <a:lvl2pPr indent="-342900" lvl="1" marL="914400" algn="l">
              <a:lnSpc>
                <a:spcPct val="100000"/>
              </a:lnSpc>
              <a:spcBef>
                <a:spcPts val="360"/>
              </a:spcBef>
              <a:spcAft>
                <a:spcPts val="0"/>
              </a:spcAft>
              <a:buSzPts val="1800"/>
              <a:buChar char="▪"/>
              <a:defRPr/>
            </a:lvl2pPr>
            <a:lvl3pPr indent="-345186" lvl="2" marL="1371600" algn="l">
              <a:lnSpc>
                <a:spcPct val="100000"/>
              </a:lnSpc>
              <a:spcBef>
                <a:spcPts val="360"/>
              </a:spcBef>
              <a:spcAft>
                <a:spcPts val="0"/>
              </a:spcAft>
              <a:buSzPts val="1836"/>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93" name="Google Shape;93;p56"/>
          <p:cNvSpPr txBox="1"/>
          <p:nvPr>
            <p:ph idx="3" type="body"/>
          </p:nvPr>
        </p:nvSpPr>
        <p:spPr>
          <a:xfrm>
            <a:off x="6502400" y="1211582"/>
            <a:ext cx="5039784" cy="2430780"/>
          </a:xfrm>
          <a:prstGeom prst="rect">
            <a:avLst/>
          </a:prstGeom>
          <a:noFill/>
          <a:ln>
            <a:noFill/>
          </a:ln>
        </p:spPr>
        <p:txBody>
          <a:bodyPr anchorCtr="0" anchor="t" bIns="45700" lIns="0" spcFirstLastPara="1" rIns="0" wrap="square" tIns="45700">
            <a:normAutofit/>
          </a:bodyPr>
          <a:lstStyle>
            <a:lvl1pPr indent="-228600" lvl="0" marL="457200" algn="l">
              <a:lnSpc>
                <a:spcPct val="100000"/>
              </a:lnSpc>
              <a:spcBef>
                <a:spcPts val="360"/>
              </a:spcBef>
              <a:spcAft>
                <a:spcPts val="0"/>
              </a:spcAft>
              <a:buSzPts val="1400"/>
              <a:buNone/>
              <a:defRPr/>
            </a:lvl1pPr>
            <a:lvl2pPr indent="-342900" lvl="1" marL="914400" algn="l">
              <a:lnSpc>
                <a:spcPct val="100000"/>
              </a:lnSpc>
              <a:spcBef>
                <a:spcPts val="360"/>
              </a:spcBef>
              <a:spcAft>
                <a:spcPts val="0"/>
              </a:spcAft>
              <a:buSzPts val="1800"/>
              <a:buChar char="▪"/>
              <a:defRPr/>
            </a:lvl2pPr>
            <a:lvl3pPr indent="-345186" lvl="2" marL="1371600" algn="l">
              <a:lnSpc>
                <a:spcPct val="100000"/>
              </a:lnSpc>
              <a:spcBef>
                <a:spcPts val="360"/>
              </a:spcBef>
              <a:spcAft>
                <a:spcPts val="0"/>
              </a:spcAft>
              <a:buSzPts val="1836"/>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94" name="Google Shape;94;p56"/>
          <p:cNvSpPr txBox="1"/>
          <p:nvPr>
            <p:ph idx="4" type="body"/>
          </p:nvPr>
        </p:nvSpPr>
        <p:spPr>
          <a:xfrm>
            <a:off x="6502400" y="3787484"/>
            <a:ext cx="5039784" cy="2436152"/>
          </a:xfrm>
          <a:prstGeom prst="rect">
            <a:avLst/>
          </a:prstGeom>
          <a:noFill/>
          <a:ln>
            <a:noFill/>
          </a:ln>
        </p:spPr>
        <p:txBody>
          <a:bodyPr anchorCtr="0" anchor="t" bIns="45700" lIns="0" spcFirstLastPara="1" rIns="0" wrap="square" tIns="45700">
            <a:normAutofit/>
          </a:bodyPr>
          <a:lstStyle>
            <a:lvl1pPr indent="-228600" lvl="0" marL="457200" algn="l">
              <a:lnSpc>
                <a:spcPct val="100000"/>
              </a:lnSpc>
              <a:spcBef>
                <a:spcPts val="360"/>
              </a:spcBef>
              <a:spcAft>
                <a:spcPts val="0"/>
              </a:spcAft>
              <a:buSzPts val="1400"/>
              <a:buNone/>
              <a:defRPr/>
            </a:lvl1pPr>
            <a:lvl2pPr indent="-342900" lvl="1" marL="914400" algn="l">
              <a:lnSpc>
                <a:spcPct val="100000"/>
              </a:lnSpc>
              <a:spcBef>
                <a:spcPts val="360"/>
              </a:spcBef>
              <a:spcAft>
                <a:spcPts val="0"/>
              </a:spcAft>
              <a:buSzPts val="1800"/>
              <a:buChar char="▪"/>
              <a:defRPr/>
            </a:lvl2pPr>
            <a:lvl3pPr indent="-345186" lvl="2" marL="1371600" algn="l">
              <a:lnSpc>
                <a:spcPct val="100000"/>
              </a:lnSpc>
              <a:spcBef>
                <a:spcPts val="360"/>
              </a:spcBef>
              <a:spcAft>
                <a:spcPts val="0"/>
              </a:spcAft>
              <a:buSzPts val="1836"/>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6"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6"/>
          <p:cNvSpPr txBox="1"/>
          <p:nvPr>
            <p:ph type="title"/>
          </p:nvPr>
        </p:nvSpPr>
        <p:spPr>
          <a:xfrm>
            <a:off x="1265767" y="479426"/>
            <a:ext cx="10276417" cy="650875"/>
          </a:xfrm>
          <a:prstGeom prst="rect">
            <a:avLst/>
          </a:prstGeom>
          <a:noFill/>
          <a:ln>
            <a:noFill/>
          </a:ln>
        </p:spPr>
        <p:txBody>
          <a:bodyPr anchorCtr="0" anchor="b" bIns="45700" lIns="0" spcFirstLastPara="1" rIns="91425" wrap="square" tIns="45700">
            <a:noAutofit/>
          </a:bodyPr>
          <a:lstStyle>
            <a:lvl1pPr lvl="0" marR="0" rtl="0" algn="l">
              <a:lnSpc>
                <a:spcPct val="85000"/>
              </a:lnSpc>
              <a:spcBef>
                <a:spcPts val="0"/>
              </a:spcBef>
              <a:spcAft>
                <a:spcPts val="0"/>
              </a:spcAft>
              <a:buClr>
                <a:srgbClr val="000000"/>
              </a:buClr>
              <a:buSzPts val="1400"/>
              <a:buFont typeface="Arial"/>
              <a:buNone/>
              <a:defRPr b="0" i="0" sz="2400" u="none" cap="none" strike="noStrike">
                <a:solidFill>
                  <a:schemeClr val="lt2"/>
                </a:solidFill>
                <a:latin typeface="Arial"/>
                <a:ea typeface="Arial"/>
                <a:cs typeface="Arial"/>
                <a:sym typeface="Arial"/>
              </a:defRPr>
            </a:lvl1pPr>
            <a:lvl2pPr lvl="1" marR="0" rtl="0" algn="l">
              <a:lnSpc>
                <a:spcPct val="85000"/>
              </a:lnSpc>
              <a:spcBef>
                <a:spcPts val="0"/>
              </a:spcBef>
              <a:spcAft>
                <a:spcPts val="0"/>
              </a:spcAft>
              <a:buClr>
                <a:srgbClr val="000000"/>
              </a:buClr>
              <a:buSzPts val="1400"/>
              <a:buFont typeface="Arial"/>
              <a:buNone/>
              <a:defRPr b="0" i="0" sz="2400" u="none" cap="none" strike="noStrike">
                <a:solidFill>
                  <a:schemeClr val="lt2"/>
                </a:solidFill>
                <a:latin typeface="Arial"/>
                <a:ea typeface="Arial"/>
                <a:cs typeface="Arial"/>
                <a:sym typeface="Arial"/>
              </a:defRPr>
            </a:lvl2pPr>
            <a:lvl3pPr lvl="2" marR="0" rtl="0" algn="l">
              <a:lnSpc>
                <a:spcPct val="85000"/>
              </a:lnSpc>
              <a:spcBef>
                <a:spcPts val="0"/>
              </a:spcBef>
              <a:spcAft>
                <a:spcPts val="0"/>
              </a:spcAft>
              <a:buClr>
                <a:srgbClr val="000000"/>
              </a:buClr>
              <a:buSzPts val="1400"/>
              <a:buFont typeface="Arial"/>
              <a:buNone/>
              <a:defRPr b="0" i="0" sz="2400" u="none" cap="none" strike="noStrike">
                <a:solidFill>
                  <a:schemeClr val="lt2"/>
                </a:solidFill>
                <a:latin typeface="Arial"/>
                <a:ea typeface="Arial"/>
                <a:cs typeface="Arial"/>
                <a:sym typeface="Arial"/>
              </a:defRPr>
            </a:lvl3pPr>
            <a:lvl4pPr lvl="3" marR="0" rtl="0" algn="l">
              <a:lnSpc>
                <a:spcPct val="85000"/>
              </a:lnSpc>
              <a:spcBef>
                <a:spcPts val="0"/>
              </a:spcBef>
              <a:spcAft>
                <a:spcPts val="0"/>
              </a:spcAft>
              <a:buClr>
                <a:srgbClr val="000000"/>
              </a:buClr>
              <a:buSzPts val="1400"/>
              <a:buFont typeface="Arial"/>
              <a:buNone/>
              <a:defRPr b="0" i="0" sz="2400" u="none" cap="none" strike="noStrike">
                <a:solidFill>
                  <a:schemeClr val="lt2"/>
                </a:solidFill>
                <a:latin typeface="Arial"/>
                <a:ea typeface="Arial"/>
                <a:cs typeface="Arial"/>
                <a:sym typeface="Arial"/>
              </a:defRPr>
            </a:lvl4pPr>
            <a:lvl5pPr lvl="4" marR="0" rtl="0" algn="l">
              <a:lnSpc>
                <a:spcPct val="85000"/>
              </a:lnSpc>
              <a:spcBef>
                <a:spcPts val="0"/>
              </a:spcBef>
              <a:spcAft>
                <a:spcPts val="0"/>
              </a:spcAft>
              <a:buClr>
                <a:srgbClr val="000000"/>
              </a:buClr>
              <a:buSzPts val="1400"/>
              <a:buFont typeface="Arial"/>
              <a:buNone/>
              <a:defRPr b="0" i="0" sz="2400" u="none" cap="none" strike="noStrike">
                <a:solidFill>
                  <a:schemeClr val="lt2"/>
                </a:solidFill>
                <a:latin typeface="Arial"/>
                <a:ea typeface="Arial"/>
                <a:cs typeface="Arial"/>
                <a:sym typeface="Arial"/>
              </a:defRPr>
            </a:lvl5pPr>
            <a:lvl6pPr lvl="5" marR="0" rtl="0" algn="l">
              <a:lnSpc>
                <a:spcPct val="85000"/>
              </a:lnSpc>
              <a:spcBef>
                <a:spcPts val="0"/>
              </a:spcBef>
              <a:spcAft>
                <a:spcPts val="0"/>
              </a:spcAft>
              <a:buClr>
                <a:srgbClr val="000000"/>
              </a:buClr>
              <a:buSzPts val="1400"/>
              <a:buFont typeface="Arial"/>
              <a:buNone/>
              <a:defRPr b="0" i="0" sz="2400" u="none" cap="none" strike="noStrike">
                <a:solidFill>
                  <a:schemeClr val="lt2"/>
                </a:solidFill>
                <a:latin typeface="Arial"/>
                <a:ea typeface="Arial"/>
                <a:cs typeface="Arial"/>
                <a:sym typeface="Arial"/>
              </a:defRPr>
            </a:lvl6pPr>
            <a:lvl7pPr lvl="6" marR="0" rtl="0" algn="l">
              <a:lnSpc>
                <a:spcPct val="85000"/>
              </a:lnSpc>
              <a:spcBef>
                <a:spcPts val="0"/>
              </a:spcBef>
              <a:spcAft>
                <a:spcPts val="0"/>
              </a:spcAft>
              <a:buClr>
                <a:srgbClr val="000000"/>
              </a:buClr>
              <a:buSzPts val="1400"/>
              <a:buFont typeface="Arial"/>
              <a:buNone/>
              <a:defRPr b="0" i="0" sz="2400" u="none" cap="none" strike="noStrike">
                <a:solidFill>
                  <a:schemeClr val="lt2"/>
                </a:solidFill>
                <a:latin typeface="Arial"/>
                <a:ea typeface="Arial"/>
                <a:cs typeface="Arial"/>
                <a:sym typeface="Arial"/>
              </a:defRPr>
            </a:lvl7pPr>
            <a:lvl8pPr lvl="7" marR="0" rtl="0" algn="l">
              <a:lnSpc>
                <a:spcPct val="85000"/>
              </a:lnSpc>
              <a:spcBef>
                <a:spcPts val="0"/>
              </a:spcBef>
              <a:spcAft>
                <a:spcPts val="0"/>
              </a:spcAft>
              <a:buClr>
                <a:srgbClr val="000000"/>
              </a:buClr>
              <a:buSzPts val="1400"/>
              <a:buFont typeface="Arial"/>
              <a:buNone/>
              <a:defRPr b="0" i="0" sz="2400" u="none" cap="none" strike="noStrike">
                <a:solidFill>
                  <a:schemeClr val="lt2"/>
                </a:solidFill>
                <a:latin typeface="Arial"/>
                <a:ea typeface="Arial"/>
                <a:cs typeface="Arial"/>
                <a:sym typeface="Arial"/>
              </a:defRPr>
            </a:lvl8pPr>
            <a:lvl9pPr lvl="8" marR="0" rtl="0" algn="l">
              <a:lnSpc>
                <a:spcPct val="85000"/>
              </a:lnSpc>
              <a:spcBef>
                <a:spcPts val="0"/>
              </a:spcBef>
              <a:spcAft>
                <a:spcPts val="0"/>
              </a:spcAft>
              <a:buClr>
                <a:srgbClr val="000000"/>
              </a:buClr>
              <a:buSzPts val="1400"/>
              <a:buFont typeface="Arial"/>
              <a:buNone/>
              <a:defRPr b="0" i="0" sz="2400" u="none" cap="none" strike="noStrike">
                <a:solidFill>
                  <a:schemeClr val="lt2"/>
                </a:solidFill>
                <a:latin typeface="Arial"/>
                <a:ea typeface="Arial"/>
                <a:cs typeface="Arial"/>
                <a:sym typeface="Arial"/>
              </a:defRPr>
            </a:lvl9pPr>
          </a:lstStyle>
          <a:p/>
        </p:txBody>
      </p:sp>
      <p:sp>
        <p:nvSpPr>
          <p:cNvPr id="11" name="Google Shape;11;p26"/>
          <p:cNvSpPr txBox="1"/>
          <p:nvPr>
            <p:ph idx="1" type="body"/>
          </p:nvPr>
        </p:nvSpPr>
        <p:spPr>
          <a:xfrm>
            <a:off x="1265767" y="1204914"/>
            <a:ext cx="10276417" cy="5018087"/>
          </a:xfrm>
          <a:prstGeom prst="rect">
            <a:avLst/>
          </a:prstGeom>
          <a:noFill/>
          <a:ln>
            <a:noFill/>
          </a:ln>
        </p:spPr>
        <p:txBody>
          <a:bodyPr anchorCtr="0" anchor="t" bIns="45700" lIns="0" spcFirstLastPara="1" rIns="0" wrap="square" tIns="45700">
            <a:normAutofit/>
          </a:bodyPr>
          <a:lstStyle>
            <a:lvl1pPr indent="-228600" lvl="0" marL="457200" marR="0" rtl="0" algn="l">
              <a:lnSpc>
                <a:spcPct val="100000"/>
              </a:lnSpc>
              <a:spcBef>
                <a:spcPts val="36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indent="-342900" lvl="1" marL="914400" marR="0" rtl="0" algn="l">
              <a:lnSpc>
                <a:spcPct val="100000"/>
              </a:lnSpc>
              <a:spcBef>
                <a:spcPts val="360"/>
              </a:spcBef>
              <a:spcAft>
                <a:spcPts val="0"/>
              </a:spcAft>
              <a:buClr>
                <a:schemeClr val="lt2"/>
              </a:buClr>
              <a:buSzPts val="1800"/>
              <a:buFont typeface="Noto Sans Symbols"/>
              <a:buChar char="▪"/>
              <a:defRPr b="0" i="0" sz="1800" u="none" cap="none" strike="noStrike">
                <a:solidFill>
                  <a:srgbClr val="595959"/>
                </a:solidFill>
                <a:latin typeface="Arial"/>
                <a:ea typeface="Arial"/>
                <a:cs typeface="Arial"/>
                <a:sym typeface="Arial"/>
              </a:defRPr>
            </a:lvl2pPr>
            <a:lvl3pPr indent="-345186" lvl="2" marL="1371600" marR="0" rtl="0" algn="l">
              <a:lnSpc>
                <a:spcPct val="100000"/>
              </a:lnSpc>
              <a:spcBef>
                <a:spcPts val="360"/>
              </a:spcBef>
              <a:spcAft>
                <a:spcPts val="0"/>
              </a:spcAft>
              <a:buClr>
                <a:schemeClr val="lt2"/>
              </a:buClr>
              <a:buSzPts val="1836"/>
              <a:buFont typeface="Arial"/>
              <a:buChar char="›"/>
              <a:defRPr b="0" i="0" sz="1800" u="none" cap="none" strike="noStrike">
                <a:solidFill>
                  <a:srgbClr val="595959"/>
                </a:solidFill>
                <a:latin typeface="Arial"/>
                <a:ea typeface="Arial"/>
                <a:cs typeface="Arial"/>
                <a:sym typeface="Arial"/>
              </a:defRPr>
            </a:lvl3pPr>
            <a:lvl4pPr indent="-342900" lvl="3" marL="1828800" marR="0" rtl="0" algn="l">
              <a:lnSpc>
                <a:spcPct val="100000"/>
              </a:lnSpc>
              <a:spcBef>
                <a:spcPts val="360"/>
              </a:spcBef>
              <a:spcAft>
                <a:spcPts val="0"/>
              </a:spcAft>
              <a:buClr>
                <a:schemeClr val="lt2"/>
              </a:buClr>
              <a:buSzPts val="1800"/>
              <a:buFont typeface="Arial"/>
              <a:buChar char="•"/>
              <a:defRPr b="0" i="0" sz="1800" u="none" cap="none" strike="noStrike">
                <a:solidFill>
                  <a:srgbClr val="595959"/>
                </a:solidFill>
                <a:latin typeface="Arial"/>
                <a:ea typeface="Arial"/>
                <a:cs typeface="Arial"/>
                <a:sym typeface="Arial"/>
              </a:defRPr>
            </a:lvl4pPr>
            <a:lvl5pPr indent="-342900" lvl="4" marL="2286000" marR="0" rtl="0" algn="l">
              <a:lnSpc>
                <a:spcPct val="100000"/>
              </a:lnSpc>
              <a:spcBef>
                <a:spcPts val="360"/>
              </a:spcBef>
              <a:spcAft>
                <a:spcPts val="0"/>
              </a:spcAft>
              <a:buClr>
                <a:schemeClr val="lt2"/>
              </a:buClr>
              <a:buSzPts val="1800"/>
              <a:buFont typeface="Arial"/>
              <a:buChar char="–"/>
              <a:defRPr b="0" i="0" sz="1800" u="none" cap="none" strike="noStrike">
                <a:solidFill>
                  <a:srgbClr val="595959"/>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2" name="Google Shape;12;p26"/>
          <p:cNvSpPr txBox="1"/>
          <p:nvPr>
            <p:ph idx="12" type="sldNum"/>
          </p:nvPr>
        </p:nvSpPr>
        <p:spPr>
          <a:xfrm>
            <a:off x="146051" y="6415089"/>
            <a:ext cx="1128183" cy="363537"/>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000"/>
              <a:buFont typeface="Arial"/>
              <a:buNone/>
              <a:defRPr b="0" i="0" sz="1000" u="none" cap="none" strike="noStrike">
                <a:solidFill>
                  <a:srgbClr val="898989"/>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000"/>
              <a:buFont typeface="Arial"/>
              <a:buNone/>
              <a:defRPr b="0" i="0" sz="1000" u="none" cap="none" strike="noStrike">
                <a:solidFill>
                  <a:srgbClr val="898989"/>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000"/>
              <a:buFont typeface="Arial"/>
              <a:buNone/>
              <a:defRPr b="0" i="0" sz="1000" u="none" cap="none" strike="noStrike">
                <a:solidFill>
                  <a:srgbClr val="898989"/>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000"/>
              <a:buFont typeface="Arial"/>
              <a:buNone/>
              <a:defRPr b="0" i="0" sz="1000" u="none" cap="none" strike="noStrike">
                <a:solidFill>
                  <a:srgbClr val="898989"/>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000"/>
              <a:buFont typeface="Arial"/>
              <a:buNone/>
              <a:defRPr b="0" i="0" sz="1000" u="none" cap="none" strike="noStrike">
                <a:solidFill>
                  <a:srgbClr val="898989"/>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000"/>
              <a:buFont typeface="Arial"/>
              <a:buNone/>
              <a:defRPr b="0" i="0" sz="1000" u="none" cap="none" strike="noStrike">
                <a:solidFill>
                  <a:srgbClr val="898989"/>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000"/>
              <a:buFont typeface="Arial"/>
              <a:buNone/>
              <a:defRPr b="0" i="0" sz="1000" u="none" cap="none" strike="noStrike">
                <a:solidFill>
                  <a:srgbClr val="898989"/>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000"/>
              <a:buFont typeface="Arial"/>
              <a:buNone/>
              <a:defRPr b="0" i="0" sz="1000" u="none" cap="none" strike="noStrike">
                <a:solidFill>
                  <a:srgbClr val="898989"/>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000"/>
              <a:buFont typeface="Arial"/>
              <a:buNone/>
              <a:defRPr b="0" i="0" sz="1000" u="none" cap="none" strike="noStrike">
                <a:solidFill>
                  <a:srgbClr val="898989"/>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13" name="Google Shape;13;p26"/>
          <p:cNvSpPr/>
          <p:nvPr/>
        </p:nvSpPr>
        <p:spPr>
          <a:xfrm>
            <a:off x="0" y="1"/>
            <a:ext cx="609600" cy="6867525"/>
          </a:xfrm>
          <a:prstGeom prst="rect">
            <a:avLst/>
          </a:prstGeom>
          <a:solidFill>
            <a:srgbClr val="8C1515"/>
          </a:solidFill>
          <a:ln cap="flat" cmpd="sng" w="9525">
            <a:solidFill>
              <a:srgbClr val="8C151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4" name="Google Shape;14;p26" title="Stanford University"/>
          <p:cNvPicPr preferRelativeResize="0"/>
          <p:nvPr/>
        </p:nvPicPr>
        <p:blipFill rotWithShape="1">
          <a:blip r:embed="rId1">
            <a:alphaModFix/>
          </a:blip>
          <a:srcRect b="0" l="0" r="0" t="0"/>
          <a:stretch/>
        </p:blipFill>
        <p:spPr>
          <a:xfrm>
            <a:off x="9129185" y="6475414"/>
            <a:ext cx="2423583" cy="223837"/>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transition spd="slow">
    <p:fade/>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1" Type="http://schemas.openxmlformats.org/officeDocument/2006/relationships/image" Target="../media/image7.png"/><Relationship Id="rId10" Type="http://schemas.openxmlformats.org/officeDocument/2006/relationships/image" Target="../media/image16.jpg"/><Relationship Id="rId12" Type="http://schemas.openxmlformats.org/officeDocument/2006/relationships/image" Target="../media/image8.png"/><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med.stanford.edu/profiles/michael-snyder" TargetMode="External"/><Relationship Id="rId4" Type="http://schemas.openxmlformats.org/officeDocument/2006/relationships/hyperlink" Target="https://innovations.stanford.edu/blog/" TargetMode="External"/><Relationship Id="rId9" Type="http://schemas.openxmlformats.org/officeDocument/2006/relationships/image" Target="../media/image11.png"/><Relationship Id="rId5" Type="http://schemas.openxmlformats.org/officeDocument/2006/relationships/hyperlink" Target="https://med.stanford.edu/content/sm/snyderlab.html.html" TargetMode="External"/><Relationship Id="rId6" Type="http://schemas.openxmlformats.org/officeDocument/2006/relationships/image" Target="../media/image13.jpg"/><Relationship Id="rId7" Type="http://schemas.openxmlformats.org/officeDocument/2006/relationships/hyperlink" Target="https://snyderlabs.stanford.edu/courses/" TargetMode="External"/><Relationship Id="rId8" Type="http://schemas.openxmlformats.org/officeDocument/2006/relationships/image" Target="../media/image15.png"/></Relationships>
</file>

<file path=ppt/slides/_rels/slide4.xml.rels><?xml version="1.0" encoding="UTF-8" standalone="yes"?><Relationships xmlns="http://schemas.openxmlformats.org/package/2006/relationships"><Relationship Id="rId10" Type="http://schemas.openxmlformats.org/officeDocument/2006/relationships/hyperlink" Target="https://image-ppubs.uspto.gov/dirsearch-public/print/downloadPdf/20230322853" TargetMode="External"/><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hyperlink" Target="https://techfinder.stanford.edu/technology_detail.php?ID=43121" TargetMode="External"/><Relationship Id="rId4" Type="http://schemas.openxmlformats.org/officeDocument/2006/relationships/hyperlink" Target="https://www.cell.com/molecular-cell/fulltext/S1097-2765(19)30406-X?_returnURL=https%3A%2F%2Flinkinghub.elsevier.com%2Fretrieve%2Fpii%2FS109727651930406X%3Fshowall%3Dtrue" TargetMode="External"/><Relationship Id="rId9" Type="http://schemas.openxmlformats.org/officeDocument/2006/relationships/hyperlink" Target="https://techfinder.stanford.edu/technology_detail.php?ID=44717" TargetMode="External"/><Relationship Id="rId5" Type="http://schemas.openxmlformats.org/officeDocument/2006/relationships/hyperlink" Target="https://image-ppubs.uspto.gov/dirsearch-public/print/downloadPdf/20220196660" TargetMode="External"/><Relationship Id="rId6" Type="http://schemas.openxmlformats.org/officeDocument/2006/relationships/hyperlink" Target="https://techfinder.stanford.edu/technology_detail.php?ID=44300" TargetMode="External"/><Relationship Id="rId7" Type="http://schemas.openxmlformats.org/officeDocument/2006/relationships/hyperlink" Target="https://www.biorxiv.org/content/biorxiv/early/2021/06/26/2021.06.25.449993.full.pdf" TargetMode="External"/><Relationship Id="rId8" Type="http://schemas.openxmlformats.org/officeDocument/2006/relationships/hyperlink" Target="https://patentscope.wipo.int/search/en/detail.jsf?docId=WO2022272313"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hyperlink" Target="https://techfinder.stanford.edu/technology_detail.php?ID=43121" TargetMode="External"/><Relationship Id="rId4" Type="http://schemas.openxmlformats.org/officeDocument/2006/relationships/hyperlink" Target="https://image-ppubs.uspto.gov/dirsearch-public/print/downloadPdf/20220196660" TargetMode="External"/><Relationship Id="rId5" Type="http://schemas.openxmlformats.org/officeDocument/2006/relationships/hyperlink" Target="https://www.cell.com/molecular-cell/fulltext/S1097-2765(19)30406-X?_returnURL=https%3A%2F%2Flinkinghub.elsevier.com%2Fretrieve%2Fpii%2FS109727651930406X%3Fshowall%3Dtrue" TargetMode="External"/><Relationship Id="rId6" Type="http://schemas.openxmlformats.org/officeDocument/2006/relationships/image" Target="../media/image2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hyperlink" Target="https://techfinder.stanford.edu/technology_detail.php?ID=44300" TargetMode="External"/><Relationship Id="rId4" Type="http://schemas.openxmlformats.org/officeDocument/2006/relationships/hyperlink" Target="https://patentscope.wipo.int/search/en/detail.jsf?docId=WO2022272313" TargetMode="External"/><Relationship Id="rId5" Type="http://schemas.openxmlformats.org/officeDocument/2006/relationships/hyperlink" Target="https://www.biorxiv.org/content/biorxiv/early/2021/06/26/2021.06.25.449993.full.pdf" TargetMode="External"/><Relationship Id="rId6"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hyperlink" Target="https://techfinder.stanford.edu/technology_detail.php?ID=44717" TargetMode="External"/><Relationship Id="rId4" Type="http://schemas.openxmlformats.org/officeDocument/2006/relationships/hyperlink" Target="https://image-ppubs.uspto.gov/dirsearch-public/print/downloadPdf/20230322853" TargetMode="External"/><Relationship Id="rId5" Type="http://schemas.openxmlformats.org/officeDocument/2006/relationships/image" Target="../media/image31.png"/></Relationships>
</file>

<file path=ppt/slides/_rels/slide8.xml.rels><?xml version="1.0" encoding="UTF-8" standalone="yes"?><Relationships xmlns="http://schemas.openxmlformats.org/package/2006/relationships"><Relationship Id="rId10" Type="http://schemas.openxmlformats.org/officeDocument/2006/relationships/hyperlink" Target="https://image-ppubs.uspto.gov/dirsearch-public/print/downloadPdf/20220406400" TargetMode="External"/><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hyperlink" Target="https://techfinder.stanford.edu/technology/continuous-glucose-monitoring-classification-algorithm-identify-glucotypes-diabetes-risk" TargetMode="External"/><Relationship Id="rId4" Type="http://schemas.openxmlformats.org/officeDocument/2006/relationships/hyperlink" Target="https://image-ppubs.uspto.gov/dirsearch-public/print/downloadPdf/11385237" TargetMode="External"/><Relationship Id="rId9" Type="http://schemas.openxmlformats.org/officeDocument/2006/relationships/hyperlink" Target="https://techfinder.stanford.edu/technology/metabolic-subphenotype-predictor-software-continuous-glucose-monitoring" TargetMode="External"/><Relationship Id="rId5" Type="http://schemas.openxmlformats.org/officeDocument/2006/relationships/hyperlink" Target="https://techfinder.stanford.edu/technology/health-monitoring-using-big-data-diabetes" TargetMode="External"/><Relationship Id="rId6" Type="http://schemas.openxmlformats.org/officeDocument/2006/relationships/hyperlink" Target="https://www.nature.com/articles/s41591-019-0414-6" TargetMode="External"/><Relationship Id="rId7" Type="http://schemas.openxmlformats.org/officeDocument/2006/relationships/hyperlink" Target="https://techfinder.stanford.edu/technology/immunoglobulin-therapy-treatment-insulin-resistance-and-type-2-diabetes" TargetMode="External"/><Relationship Id="rId8" Type="http://schemas.openxmlformats.org/officeDocument/2006/relationships/hyperlink" Target="https://image-ppubs.uspto.gov/dirsearch-public/print/downloadPdf/20240002474"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hyperlink" Target="https://techfinder.stanford.edu/technology/continuous-glucose-monitoring-classification-algorithm-identify-glucotypes-diabetes-risk" TargetMode="External"/><Relationship Id="rId4" Type="http://schemas.openxmlformats.org/officeDocument/2006/relationships/hyperlink" Target="https://image-ppubs.uspto.gov/dirsearch-public/print/downloadPdf/11385237" TargetMode="External"/><Relationship Id="rId5"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hyperlink" Target="https://techfinder.stanford.edu/technology/health-monitoring-using-big-data-diabetes" TargetMode="External"/><Relationship Id="rId4" Type="http://schemas.openxmlformats.org/officeDocument/2006/relationships/hyperlink" Target="https://www.nature.com/articles/s41591-019-0414-6" TargetMode="External"/><Relationship Id="rId5"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hyperlink" Target="https://techfinder.stanford.edu/technology/immunoglobulin-therapy-treatment-insulin-resistance-and-type-2-diabetes" TargetMode="External"/><Relationship Id="rId4" Type="http://schemas.openxmlformats.org/officeDocument/2006/relationships/hyperlink" Target="https://image-ppubs.uspto.gov/dirsearch-public/print/downloadPdf/20240002474" TargetMode="External"/><Relationship Id="rId5" Type="http://schemas.openxmlformats.org/officeDocument/2006/relationships/image" Target="../media/image12.png"/><Relationship Id="rId6"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hyperlink" Target="https://techfinder.stanford.edu/technology/metabolic-subphenotype-predictor-software-continuous-glucose-monitoring" TargetMode="External"/><Relationship Id="rId4" Type="http://schemas.openxmlformats.org/officeDocument/2006/relationships/hyperlink" Target="https://image-ppubs.uspto.gov/dirsearch-public/print/downloadPdf/20220406400" TargetMode="External"/><Relationship Id="rId5" Type="http://schemas.openxmlformats.org/officeDocument/2006/relationships/image" Target="../media/image37.png"/></Relationships>
</file>

<file path=ppt/slides/_rels/slide13.xml.rels><?xml version="1.0" encoding="UTF-8" standalone="yes"?><Relationships xmlns="http://schemas.openxmlformats.org/package/2006/relationships"><Relationship Id="rId11" Type="http://schemas.openxmlformats.org/officeDocument/2006/relationships/hyperlink" Target="https://www.cell.com/cell/fulltext/S0092-8674(20)30564-X?_returnURL=https%3A%2F%2Flinkinghub.elsevier.com%2Fretrieve%2Fpii%2FS009286742030564X%3Fshowall%3Dtrue" TargetMode="External"/><Relationship Id="rId10" Type="http://schemas.openxmlformats.org/officeDocument/2006/relationships/hyperlink" Target="https://techfinder.stanford.edu/technology/predicting-gestational-age-and-time-delivery-pregnant-women" TargetMode="External"/><Relationship Id="rId12" Type="http://schemas.openxmlformats.org/officeDocument/2006/relationships/hyperlink" Target="https://image-ppubs.uspto.gov/dirsearch-public/print/downloadPdf/20220142477" TargetMode="External"/><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hyperlink" Target="https://techfinder.stanford.edu/technology/therapeutic-interventions-pregnancy-and-related-non-pregnancy-conditions" TargetMode="External"/><Relationship Id="rId4" Type="http://schemas.openxmlformats.org/officeDocument/2006/relationships/hyperlink" Target="https://image-ppubs.uspto.gov/dirsearch-public/print/downloadPdf/20220339176" TargetMode="External"/><Relationship Id="rId9" Type="http://schemas.openxmlformats.org/officeDocument/2006/relationships/hyperlink" Target="https://image-ppubs.uspto.gov/dirsearch-public/print/downloadPdf/20230298758" TargetMode="External"/><Relationship Id="rId5" Type="http://schemas.openxmlformats.org/officeDocument/2006/relationships/hyperlink" Target="https://techfinder.stanford.edu/technology/prediction-gestational-age-using-urine-metabolites" TargetMode="External"/><Relationship Id="rId6" Type="http://schemas.openxmlformats.org/officeDocument/2006/relationships/hyperlink" Target="https://jamanetwork.com/journals/jamanetworkopen/fullarticle/2774321" TargetMode="External"/><Relationship Id="rId7" Type="http://schemas.openxmlformats.org/officeDocument/2006/relationships/hyperlink" Target="https://image-ppubs.uspto.gov/dirsearch-public/print/downloadPdf/20230288398" TargetMode="External"/><Relationship Id="rId8" Type="http://schemas.openxmlformats.org/officeDocument/2006/relationships/hyperlink" Target="https://techfinder.stanford.edu/technology/using-pregnancy-urine-samples-and-untargeted-metabolomics-profiling-gestational-age"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hyperlink" Target="https://techfinder.stanford.edu/technology/therapeutic-interventions-pregnancy-and-related-non-pregnancy-conditions" TargetMode="External"/><Relationship Id="rId4" Type="http://schemas.openxmlformats.org/officeDocument/2006/relationships/hyperlink" Target="https://image-ppubs.uspto.gov/dirsearch-public/print/downloadPdf/20220339176" TargetMode="External"/><Relationship Id="rId5"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hyperlink" Target="https://techfinder.stanford.edu/technology/prediction-gestational-age-using-urine-metabolites" TargetMode="External"/><Relationship Id="rId4" Type="http://schemas.openxmlformats.org/officeDocument/2006/relationships/hyperlink" Target="https://image-ppubs.uspto.gov/dirsearch-public/print/downloadPdf/20230288398" TargetMode="External"/><Relationship Id="rId5" Type="http://schemas.openxmlformats.org/officeDocument/2006/relationships/hyperlink" Target="https://jamanetwork.com/journals/jamanetworkopen/fullarticle/2774321" TargetMode="External"/><Relationship Id="rId6"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hyperlink" Target="https://techfinder.stanford.edu/technology/using-pregnancy-urine-samples-and-untargeted-metabolomics-profiling-gestational-age" TargetMode="External"/><Relationship Id="rId4" Type="http://schemas.openxmlformats.org/officeDocument/2006/relationships/hyperlink" Target="https://image-ppubs.uspto.gov/dirsearch-public/print/downloadPdf/20230298758" TargetMode="External"/><Relationship Id="rId5"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hyperlink" Target="https://techfinder.stanford.edu/technology/predicting-gestational-age-and-time-delivery-pregnant-women" TargetMode="External"/><Relationship Id="rId4" Type="http://schemas.openxmlformats.org/officeDocument/2006/relationships/hyperlink" Target="https://image-ppubs.uspto.gov/dirsearch-public/print/downloadPdf/20220142477" TargetMode="External"/><Relationship Id="rId5" Type="http://schemas.openxmlformats.org/officeDocument/2006/relationships/hyperlink" Target="https://www.cell.com/cell/fulltext/S0092-8674(20)30564-X?_returnURL=https%3A%2F%2Flinkinghub.elsevier.com%2Fretrieve%2Fpii%2FS009286742030564X%3Fshowall%3Dtrue" TargetMode="External"/><Relationship Id="rId6" Type="http://schemas.openxmlformats.org/officeDocument/2006/relationships/image" Target="../media/image17.png"/><Relationship Id="rId7"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hyperlink" Target="https://techfinder.stanford.edu/technology/method-and-system-use-biomarkers-regulatory-dysfunction-disease" TargetMode="External"/><Relationship Id="rId4" Type="http://schemas.openxmlformats.org/officeDocument/2006/relationships/hyperlink" Target="https://image-ppubs.uspto.gov/dirsearch-public/print/downloadPdf/9946835" TargetMode="External"/><Relationship Id="rId9" Type="http://schemas.openxmlformats.org/officeDocument/2006/relationships/hyperlink" Target="https://www.biorxiv.org/content/10.1101/2024.05.04.592477v1" TargetMode="External"/><Relationship Id="rId5" Type="http://schemas.openxmlformats.org/officeDocument/2006/relationships/hyperlink" Target="https://techfinder.stanford.edu/technology/clinical-test-early-diagnosis-abdominal-aortic-aneurysm" TargetMode="External"/><Relationship Id="rId6" Type="http://schemas.openxmlformats.org/officeDocument/2006/relationships/hyperlink" Target="https://www.cell.com/cell/fulltext/S0092-8674(18)30916-4?_returnURL=https%3A%2F%2Flinkinghub.elsevier.com%2Fretrieve%2Fpii%2FS0092867418309164%3Fshowall%3Dtrue" TargetMode="External"/><Relationship Id="rId7" Type="http://schemas.openxmlformats.org/officeDocument/2006/relationships/hyperlink" Target="https://image-ppubs.uspto.gov/dirsearch-public/print/downloadPdf/20210158894" TargetMode="External"/><Relationship Id="rId8" Type="http://schemas.openxmlformats.org/officeDocument/2006/relationships/hyperlink" Target="https://techfinder.stanford.edu/technology/oxidative-stress-characteristic-me-cfs-long-covid-and-some-autoimmunity-patients"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hyperlink" Target="https://techfinder.stanford.edu/technology/method-and-system-use-biomarkers-regulatory-dysfunction-disease" TargetMode="External"/><Relationship Id="rId4" Type="http://schemas.openxmlformats.org/officeDocument/2006/relationships/hyperlink" Target="https://image-ppubs.uspto.gov/dirsearch-public/print/downloadPdf/9946835" TargetMode="External"/><Relationship Id="rId5"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hyperlink" Target="https://techfinder.stanford.edu/technology/clinical-test-early-diagnosis-abdominal-aortic-aneurysm" TargetMode="External"/><Relationship Id="rId4" Type="http://schemas.openxmlformats.org/officeDocument/2006/relationships/hyperlink" Target="https://image-ppubs.uspto.gov/dirsearch-public/print/downloadPdf/20210158894" TargetMode="External"/><Relationship Id="rId5" Type="http://schemas.openxmlformats.org/officeDocument/2006/relationships/hyperlink" Target="https://www.cell.com/cell/fulltext/S0092-8674(18)30916-4?_returnURL=https%3A%2F%2Flinkinghub.elsevier.com%2Fretrieve%2Fpii%2FS0092867418309164%3Fshowall%3Dtrue" TargetMode="External"/><Relationship Id="rId6"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hyperlink" Target="https://techfinder.stanford.edu/technology/oxidative-stress-characteristic-me-cfs-long-covid-and-some-autoimmunity-patients" TargetMode="External"/><Relationship Id="rId4" Type="http://schemas.openxmlformats.org/officeDocument/2006/relationships/hyperlink" Target="https://www.biorxiv.org/content/10.1101/2024.05.04.592477v1" TargetMode="External"/><Relationship Id="rId5" Type="http://schemas.openxmlformats.org/officeDocument/2006/relationships/image" Target="../media/image29.png"/></Relationships>
</file>

<file path=ppt/slides/_rels/slide22.xml.rels><?xml version="1.0" encoding="UTF-8" standalone="yes"?><Relationships xmlns="http://schemas.openxmlformats.org/package/2006/relationships"><Relationship Id="rId11" Type="http://schemas.openxmlformats.org/officeDocument/2006/relationships/hyperlink" Target="https://www.biorxiv.org/content/10.1101/2022.06.03.494609v1" TargetMode="External"/><Relationship Id="rId10" Type="http://schemas.openxmlformats.org/officeDocument/2006/relationships/hyperlink" Target="https://techfinder.stanford.edu/technology/ageindex-whole-genome-epigenetic-aging-and-rejuvenation-index" TargetMode="External"/><Relationship Id="rId13" Type="http://schemas.openxmlformats.org/officeDocument/2006/relationships/hyperlink" Target="https://techfinder.stanford.edu/technology/multiomic-microsampling-using-single-drop-blood" TargetMode="External"/><Relationship Id="rId12" Type="http://schemas.openxmlformats.org/officeDocument/2006/relationships/hyperlink" Target="https://patentscope.wipo.int/search/en/detail.jsf?docId=WO2023158680" TargetMode="External"/><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hyperlink" Target="https://techfinder.stanford.edu/technology/method-and-system-phase-individual-genome-or-without-family-members-context-clinical-0" TargetMode="External"/><Relationship Id="rId4" Type="http://schemas.openxmlformats.org/officeDocument/2006/relationships/hyperlink" Target="https://image-ppubs.uspto.gov/dirsearch-public/print/downloadPdf/9928338" TargetMode="External"/><Relationship Id="rId9" Type="http://schemas.openxmlformats.org/officeDocument/2006/relationships/hyperlink" Target="https://academic.oup.com/bioinformatics/article/37/17/2537/6162881?login=false" TargetMode="External"/><Relationship Id="rId15" Type="http://schemas.openxmlformats.org/officeDocument/2006/relationships/hyperlink" Target="https://patentscope.wipo.int/search/en/detail.jsf?docId=WO2024039873" TargetMode="External"/><Relationship Id="rId14" Type="http://schemas.openxmlformats.org/officeDocument/2006/relationships/hyperlink" Target="https://www.nature.com/articles/s41551-022-00999-8" TargetMode="External"/><Relationship Id="rId5" Type="http://schemas.openxmlformats.org/officeDocument/2006/relationships/hyperlink" Target="https://techfinder.stanford.edu/technology/systematic-identification-silencer-elements-human-genome" TargetMode="External"/><Relationship Id="rId6" Type="http://schemas.openxmlformats.org/officeDocument/2006/relationships/hyperlink" Target="https://www.nature.com/articles/s41588-020-0578-5" TargetMode="External"/><Relationship Id="rId7" Type="http://schemas.openxmlformats.org/officeDocument/2006/relationships/hyperlink" Target="https://image-ppubs.uspto.gov/dirsearch-public/print/downloadPdf/20230104317" TargetMode="External"/><Relationship Id="rId8" Type="http://schemas.openxmlformats.org/officeDocument/2006/relationships/hyperlink" Target="https://techfinder.stanford.edu/technology/hummingbird-predicting-best-configurations-genomics-cloud-computing"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hyperlink" Target="https://techfinder.stanford.edu/technology/method-and-system-phase-individual-genome-or-without-family-members-context-clinical-0" TargetMode="External"/><Relationship Id="rId4" Type="http://schemas.openxmlformats.org/officeDocument/2006/relationships/hyperlink" Target="https://image-ppubs.uspto.gov/dirsearch-public/print/downloadPdf/9928338" TargetMode="External"/><Relationship Id="rId5"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hyperlink" Target="https://techfinder.stanford.edu/technology/systematic-identification-silencer-elements-human-genome" TargetMode="External"/><Relationship Id="rId4" Type="http://schemas.openxmlformats.org/officeDocument/2006/relationships/hyperlink" Target="https://image-ppubs.uspto.gov/dirsearch-public/print/downloadPdf/20230104317" TargetMode="External"/><Relationship Id="rId5" Type="http://schemas.openxmlformats.org/officeDocument/2006/relationships/hyperlink" Target="https://www.nature.com/articles/s41588-020-0578-5" TargetMode="External"/><Relationship Id="rId6" Type="http://schemas.openxmlformats.org/officeDocument/2006/relationships/image" Target="../media/image3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hyperlink" Target="https://techfinder.stanford.edu/technology/hummingbird-predicting-best-configurations-genomics-cloud-computing" TargetMode="External"/><Relationship Id="rId4" Type="http://schemas.openxmlformats.org/officeDocument/2006/relationships/hyperlink" Target="https://academic.oup.com/bioinformatics/article/37/17/2537/6162881?login=false" TargetMode="External"/><Relationship Id="rId5"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hyperlink" Target="https://techfinder.stanford.edu/technology/ageindex-whole-genome-epigenetic-aging-and-rejuvenation-index" TargetMode="External"/><Relationship Id="rId4" Type="http://schemas.openxmlformats.org/officeDocument/2006/relationships/hyperlink" Target="https://patentscope.wipo.int/search/en/detail.jsf?docId=WO2023158680" TargetMode="External"/><Relationship Id="rId5" Type="http://schemas.openxmlformats.org/officeDocument/2006/relationships/hyperlink" Target="https://www.biorxiv.org/content/10.1101/2022.06.03.494609v1" TargetMode="External"/><Relationship Id="rId6" Type="http://schemas.openxmlformats.org/officeDocument/2006/relationships/image" Target="../media/image3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hyperlink" Target="https://techfinder.stanford.edu/technology/multiomic-microsampling-using-single-drop-blood" TargetMode="External"/><Relationship Id="rId4" Type="http://schemas.openxmlformats.org/officeDocument/2006/relationships/hyperlink" Target="https://patentscope.wipo.int/search/en/detail.jsf?docId=WO2024039873" TargetMode="External"/><Relationship Id="rId5" Type="http://schemas.openxmlformats.org/officeDocument/2006/relationships/hyperlink" Target="https://www.nature.com/articles/s41551-022-00999-8" TargetMode="External"/><Relationship Id="rId6" Type="http://schemas.openxmlformats.org/officeDocument/2006/relationships/image" Target="../media/image3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hyperlink" Target="https://www.cell.com/action/showPdf?pii=S0092-8674%2818%2931121-8" TargetMode="External"/><Relationship Id="rId4" Type="http://schemas.openxmlformats.org/officeDocument/2006/relationships/hyperlink" Target="https://image-ppubs.uspto.gov/dirsearch-public/print/downloadPdf/11485969"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hyperlink" Target="https://techfinder.stanford.edu/technology/device-monitoring-environmental-exposures" TargetMode="External"/><Relationship Id="rId4" Type="http://schemas.openxmlformats.org/officeDocument/2006/relationships/hyperlink" Target="https://image-ppubs.uspto.gov/dirsearch-public/print/downloadPdf/11485969" TargetMode="External"/><Relationship Id="rId5" Type="http://schemas.openxmlformats.org/officeDocument/2006/relationships/hyperlink" Target="https://www.cell.com/action/showPdf?pii=S0092-8674%2818%2931121-8" TargetMode="External"/><Relationship Id="rId6" Type="http://schemas.openxmlformats.org/officeDocument/2006/relationships/image" Target="../media/image2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1" Type="http://schemas.openxmlformats.org/officeDocument/2006/relationships/image" Target="../media/image36.png"/><Relationship Id="rId10" Type="http://schemas.openxmlformats.org/officeDocument/2006/relationships/hyperlink" Target="https://docs.google.com/forms/d/e/1FAIpQLScsKr1JkpP9mpE0ZjH7GV1QQkFKqUvOaXgCPyXW4a_HdbrW5g/viewform?signup_email=chelseaklongwell@gmail.com&amp;submit=Sign+up+today!" TargetMode="External"/><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hyperlink" Target="https://otl.stanford.edu/" TargetMode="External"/><Relationship Id="rId4" Type="http://schemas.openxmlformats.org/officeDocument/2006/relationships/hyperlink" Target="mailto:otl-connect@stanford.edu" TargetMode="External"/><Relationship Id="rId9" Type="http://schemas.openxmlformats.org/officeDocument/2006/relationships/image" Target="../media/image34.png"/><Relationship Id="rId5" Type="http://schemas.openxmlformats.org/officeDocument/2006/relationships/image" Target="../media/image5.png"/><Relationship Id="rId6" Type="http://schemas.openxmlformats.org/officeDocument/2006/relationships/hyperlink" Target="https://www.linkedin.com/company/stanfordofficeoftechnologylicensing" TargetMode="External"/><Relationship Id="rId7" Type="http://schemas.openxmlformats.org/officeDocument/2006/relationships/image" Target="../media/image32.png"/><Relationship Id="rId8" Type="http://schemas.openxmlformats.org/officeDocument/2006/relationships/hyperlink" Target="https://twitter.com/stanfordotl"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
          <p:cNvSpPr txBox="1"/>
          <p:nvPr>
            <p:ph idx="2" type="subTitle"/>
          </p:nvPr>
        </p:nvSpPr>
        <p:spPr>
          <a:xfrm>
            <a:off x="1981200" y="2977784"/>
            <a:ext cx="8229600" cy="1449474"/>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3200"/>
              <a:buNone/>
            </a:pPr>
            <a:r>
              <a:rPr lang="en-US" sz="4300">
                <a:latin typeface="Arial"/>
                <a:ea typeface="Arial"/>
                <a:cs typeface="Arial"/>
                <a:sym typeface="Arial"/>
              </a:rPr>
              <a:t>Innovate with Stanford:</a:t>
            </a:r>
            <a:endParaRPr sz="3100">
              <a:latin typeface="Arial"/>
              <a:ea typeface="Arial"/>
              <a:cs typeface="Arial"/>
              <a:sym typeface="Arial"/>
            </a:endParaRPr>
          </a:p>
          <a:p>
            <a:pPr indent="0" lvl="0" marL="0" rtl="0" algn="ctr">
              <a:lnSpc>
                <a:spcPct val="100000"/>
              </a:lnSpc>
              <a:spcBef>
                <a:spcPts val="560"/>
              </a:spcBef>
              <a:spcAft>
                <a:spcPts val="0"/>
              </a:spcAft>
              <a:buSzPts val="2800"/>
              <a:buNone/>
            </a:pPr>
            <a:r>
              <a:rPr lang="en-US" sz="2800">
                <a:solidFill>
                  <a:schemeClr val="dk1"/>
                </a:solidFill>
                <a:latin typeface="Arial"/>
                <a:ea typeface="Arial"/>
                <a:cs typeface="Arial"/>
                <a:sym typeface="Arial"/>
              </a:rPr>
              <a:t>MIKE SNYDER PORTFOLIO</a:t>
            </a:r>
            <a:endParaRPr sz="2800">
              <a:solidFill>
                <a:schemeClr val="dk1"/>
              </a:solidFill>
              <a:latin typeface="Arial"/>
              <a:ea typeface="Arial"/>
              <a:cs typeface="Arial"/>
              <a:sym typeface="Arial"/>
            </a:endParaRPr>
          </a:p>
        </p:txBody>
      </p:sp>
      <p:sp>
        <p:nvSpPr>
          <p:cNvPr id="100" name="Google Shape;100;p1"/>
          <p:cNvSpPr txBox="1"/>
          <p:nvPr/>
        </p:nvSpPr>
        <p:spPr>
          <a:xfrm>
            <a:off x="610647" y="6412468"/>
            <a:ext cx="2371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2024</a:t>
            </a:r>
            <a:endParaRPr b="0" i="0" sz="1400" u="none" cap="none" strike="noStrike">
              <a:solidFill>
                <a:srgbClr val="000000"/>
              </a:solidFill>
              <a:latin typeface="Arial"/>
              <a:ea typeface="Arial"/>
              <a:cs typeface="Arial"/>
              <a:sym typeface="Arial"/>
            </a:endParaRPr>
          </a:p>
        </p:txBody>
      </p:sp>
      <p:pic>
        <p:nvPicPr>
          <p:cNvPr descr="A close up of a logo&#10;&#10;Description automatically generated" id="101" name="Google Shape;101;p1"/>
          <p:cNvPicPr preferRelativeResize="0"/>
          <p:nvPr/>
        </p:nvPicPr>
        <p:blipFill rotWithShape="1">
          <a:blip r:embed="rId3">
            <a:alphaModFix/>
          </a:blip>
          <a:srcRect b="0" l="0" r="0" t="0"/>
          <a:stretch/>
        </p:blipFill>
        <p:spPr>
          <a:xfrm>
            <a:off x="1117171" y="1416002"/>
            <a:ext cx="9957651" cy="14494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
          <p:cNvSpPr txBox="1"/>
          <p:nvPr>
            <p:ph idx="12" type="sldNum"/>
          </p:nvPr>
        </p:nvSpPr>
        <p:spPr>
          <a:xfrm>
            <a:off x="9022080" y="635635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
        <p:nvSpPr>
          <p:cNvPr id="107" name="Google Shape;107;p2"/>
          <p:cNvSpPr txBox="1"/>
          <p:nvPr>
            <p:ph idx="1" type="body"/>
          </p:nvPr>
        </p:nvSpPr>
        <p:spPr>
          <a:xfrm>
            <a:off x="2850291" y="4895465"/>
            <a:ext cx="8914988" cy="1460886"/>
          </a:xfrm>
          <a:prstGeom prst="rect">
            <a:avLst/>
          </a:prstGeom>
          <a:noFill/>
          <a:ln>
            <a:noFill/>
          </a:ln>
        </p:spPr>
        <p:txBody>
          <a:bodyPr anchorCtr="0" anchor="ctr" bIns="45700" lIns="0" spcFirstLastPara="1" rIns="0" wrap="square" tIns="182875">
            <a:normAutofit/>
          </a:bodyPr>
          <a:lstStyle/>
          <a:p>
            <a:pPr indent="-228600" lvl="0" marL="457200" rtl="0" algn="l">
              <a:lnSpc>
                <a:spcPct val="100000"/>
              </a:lnSpc>
              <a:spcBef>
                <a:spcPts val="360"/>
              </a:spcBef>
              <a:spcAft>
                <a:spcPts val="0"/>
              </a:spcAft>
              <a:buSzPts val="1400"/>
              <a:buNone/>
            </a:pPr>
            <a:r>
              <a:rPr lang="en-US"/>
              <a:t>These technologies are available for licensing and/or co-development, open to investment and startup creation</a:t>
            </a:r>
            <a:endParaRPr/>
          </a:p>
        </p:txBody>
      </p:sp>
      <p:sp>
        <p:nvSpPr>
          <p:cNvPr id="108" name="Google Shape;108;p2"/>
          <p:cNvSpPr txBox="1"/>
          <p:nvPr>
            <p:ph idx="2" type="body"/>
          </p:nvPr>
        </p:nvSpPr>
        <p:spPr>
          <a:xfrm>
            <a:off x="2850290" y="3277403"/>
            <a:ext cx="8914988" cy="1460886"/>
          </a:xfrm>
          <a:prstGeom prst="rect">
            <a:avLst/>
          </a:prstGeom>
          <a:noFill/>
          <a:ln>
            <a:noFill/>
          </a:ln>
        </p:spPr>
        <p:txBody>
          <a:bodyPr anchorCtr="0" anchor="ctr" bIns="45700" lIns="0" spcFirstLastPara="1" rIns="0" wrap="square" tIns="182875">
            <a:normAutofit fontScale="92500" lnSpcReduction="10000"/>
          </a:bodyPr>
          <a:lstStyle/>
          <a:p>
            <a:pPr indent="-228600" lvl="0" marL="457200" rtl="0" algn="l">
              <a:lnSpc>
                <a:spcPct val="100000"/>
              </a:lnSpc>
              <a:spcBef>
                <a:spcPts val="360"/>
              </a:spcBef>
              <a:spcAft>
                <a:spcPts val="0"/>
              </a:spcAft>
              <a:buSzPct val="70070"/>
              <a:buNone/>
            </a:pPr>
            <a:r>
              <a:rPr lang="en-US"/>
              <a:t>Technologies are available that can offer novel targets, personalized medicine approaches, risk mitigation, greater efficiency, and much more - with applications for cancer, diabetes, pregnancy and related conditions, diagnostics, and –omics tools for human and environmental health monitoring</a:t>
            </a:r>
            <a:endParaRPr/>
          </a:p>
        </p:txBody>
      </p:sp>
      <p:sp>
        <p:nvSpPr>
          <p:cNvPr id="109" name="Google Shape;109;p2"/>
          <p:cNvSpPr txBox="1"/>
          <p:nvPr>
            <p:ph idx="3" type="body"/>
          </p:nvPr>
        </p:nvSpPr>
        <p:spPr>
          <a:xfrm>
            <a:off x="2850289" y="1599567"/>
            <a:ext cx="8914988" cy="1460886"/>
          </a:xfrm>
          <a:prstGeom prst="rect">
            <a:avLst/>
          </a:prstGeom>
          <a:noFill/>
          <a:ln>
            <a:noFill/>
          </a:ln>
        </p:spPr>
        <p:txBody>
          <a:bodyPr anchorCtr="0" anchor="ctr" bIns="45700" lIns="0" spcFirstLastPara="1" rIns="0" wrap="square" tIns="182875">
            <a:normAutofit/>
          </a:bodyPr>
          <a:lstStyle/>
          <a:p>
            <a:pPr indent="-228600" lvl="0" marL="457200" rtl="0" algn="l">
              <a:lnSpc>
                <a:spcPct val="100000"/>
              </a:lnSpc>
              <a:spcBef>
                <a:spcPts val="360"/>
              </a:spcBef>
              <a:spcAft>
                <a:spcPts val="0"/>
              </a:spcAft>
              <a:buSzPts val="1400"/>
              <a:buNone/>
            </a:pPr>
            <a:r>
              <a:rPr lang="en-US"/>
              <a:t>The Snyder lab specializes in the analysis of complex genomes, other -omes, and regulatory networks, with myriad applications for human health</a:t>
            </a:r>
            <a:endParaRPr/>
          </a:p>
        </p:txBody>
      </p:sp>
      <p:sp>
        <p:nvSpPr>
          <p:cNvPr id="110" name="Google Shape;110;p2"/>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p>
            <a:pPr indent="0" lvl="0" marL="0" rtl="0" algn="l">
              <a:lnSpc>
                <a:spcPct val="85000"/>
              </a:lnSpc>
              <a:spcBef>
                <a:spcPts val="0"/>
              </a:spcBef>
              <a:spcAft>
                <a:spcPts val="0"/>
              </a:spcAft>
              <a:buSzPts val="1400"/>
              <a:buNone/>
            </a:pPr>
            <a:r>
              <a:rPr lang="en-US"/>
              <a:t>Elevator Pitch</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5"/>
          <p:cNvSpPr txBox="1"/>
          <p:nvPr>
            <p:ph idx="1" type="body"/>
          </p:nvPr>
        </p:nvSpPr>
        <p:spPr>
          <a:xfrm>
            <a:off x="6400800" y="365126"/>
            <a:ext cx="5364480" cy="5811838"/>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t/>
            </a:r>
            <a:endParaRPr/>
          </a:p>
        </p:txBody>
      </p:sp>
      <p:sp>
        <p:nvSpPr>
          <p:cNvPr id="116" name="Google Shape;116;p15"/>
          <p:cNvSpPr txBox="1"/>
          <p:nvPr>
            <p:ph idx="12" type="sldNum"/>
          </p:nvPr>
        </p:nvSpPr>
        <p:spPr>
          <a:xfrm>
            <a:off x="9022080" y="635635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
        <p:nvSpPr>
          <p:cNvPr id="117" name="Google Shape;117;p15"/>
          <p:cNvSpPr txBox="1"/>
          <p:nvPr>
            <p:ph idx="2" type="body"/>
          </p:nvPr>
        </p:nvSpPr>
        <p:spPr>
          <a:xfrm>
            <a:off x="1265035" y="1602029"/>
            <a:ext cx="4526163" cy="4575658"/>
          </a:xfrm>
          <a:prstGeom prst="rect">
            <a:avLst/>
          </a:prstGeom>
          <a:noFill/>
          <a:ln>
            <a:noFill/>
          </a:ln>
        </p:spPr>
        <p:txBody>
          <a:bodyPr anchorCtr="0" anchor="t" bIns="45700" lIns="0" spcFirstLastPara="1" rIns="0" wrap="square" tIns="45700">
            <a:normAutofit/>
          </a:bodyPr>
          <a:lstStyle/>
          <a:p>
            <a:pPr indent="-285750" lvl="0" marL="514350" rtl="0" algn="l">
              <a:lnSpc>
                <a:spcPct val="100000"/>
              </a:lnSpc>
              <a:spcBef>
                <a:spcPts val="360"/>
              </a:spcBef>
              <a:spcAft>
                <a:spcPts val="0"/>
              </a:spcAft>
              <a:buSzPts val="1400"/>
              <a:buFont typeface="Arial"/>
              <a:buChar char="•"/>
            </a:pPr>
            <a:r>
              <a:rPr lang="en-US" u="sng">
                <a:solidFill>
                  <a:schemeClr val="hlink"/>
                </a:solidFill>
                <a:hlinkClick r:id="rId3"/>
              </a:rPr>
              <a:t>Michael Snyder, Ph.D.</a:t>
            </a:r>
            <a:endParaRPr/>
          </a:p>
          <a:p>
            <a:pPr indent="-285750" lvl="1" marL="971550" rtl="0" algn="l">
              <a:lnSpc>
                <a:spcPct val="100000"/>
              </a:lnSpc>
              <a:spcBef>
                <a:spcPts val="360"/>
              </a:spcBef>
              <a:spcAft>
                <a:spcPts val="0"/>
              </a:spcAft>
              <a:buSzPts val="1800"/>
              <a:buFont typeface="Arial"/>
              <a:buChar char="•"/>
            </a:pPr>
            <a:r>
              <a:rPr lang="en-US"/>
              <a:t>Chair, Dept. of Genetics and Director, Center for Genomics and Personalized Medicine</a:t>
            </a:r>
            <a:endParaRPr/>
          </a:p>
          <a:p>
            <a:pPr indent="-285750" lvl="1" marL="971550" rtl="0" algn="l">
              <a:lnSpc>
                <a:spcPct val="100000"/>
              </a:lnSpc>
              <a:spcBef>
                <a:spcPts val="360"/>
              </a:spcBef>
              <a:spcAft>
                <a:spcPts val="0"/>
              </a:spcAft>
              <a:buSzPts val="1800"/>
              <a:buFont typeface="Arial"/>
              <a:buChar char="•"/>
            </a:pPr>
            <a:r>
              <a:rPr lang="en-US"/>
              <a:t>Elected Member, American Academy of Science</a:t>
            </a:r>
            <a:endParaRPr/>
          </a:p>
          <a:p>
            <a:pPr indent="-285750" lvl="0" marL="514350" rtl="0" algn="l">
              <a:lnSpc>
                <a:spcPct val="100000"/>
              </a:lnSpc>
              <a:spcBef>
                <a:spcPts val="360"/>
              </a:spcBef>
              <a:spcAft>
                <a:spcPts val="0"/>
              </a:spcAft>
              <a:buSzPts val="1400"/>
              <a:buFont typeface="Arial"/>
              <a:buChar char="•"/>
            </a:pPr>
            <a:r>
              <a:rPr lang="en-US"/>
              <a:t>Stanford Healthcare Innovation Lab</a:t>
            </a:r>
            <a:endParaRPr/>
          </a:p>
          <a:p>
            <a:pPr indent="-285750" lvl="1" marL="971550" rtl="0" algn="l">
              <a:lnSpc>
                <a:spcPct val="100000"/>
              </a:lnSpc>
              <a:spcBef>
                <a:spcPts val="360"/>
              </a:spcBef>
              <a:spcAft>
                <a:spcPts val="0"/>
              </a:spcAft>
              <a:buSzPts val="1800"/>
              <a:buFont typeface="Arial"/>
              <a:buChar char="•"/>
            </a:pPr>
            <a:r>
              <a:rPr lang="en-US" u="sng">
                <a:solidFill>
                  <a:schemeClr val="hlink"/>
                </a:solidFill>
                <a:hlinkClick r:id="rId4"/>
              </a:rPr>
              <a:t>Blog</a:t>
            </a:r>
            <a:endParaRPr/>
          </a:p>
          <a:p>
            <a:pPr indent="-285750" lvl="1" marL="971550" rtl="0" algn="l">
              <a:lnSpc>
                <a:spcPct val="100000"/>
              </a:lnSpc>
              <a:spcBef>
                <a:spcPts val="360"/>
              </a:spcBef>
              <a:spcAft>
                <a:spcPts val="0"/>
              </a:spcAft>
              <a:buSzPts val="1800"/>
              <a:buFont typeface="Arial"/>
              <a:buChar char="•"/>
            </a:pPr>
            <a:r>
              <a:rPr lang="en-US"/>
              <a:t>Develops and uses a variety of approaches to analyze genomes, other omes, and regulatory networks, applying these approaches to understand human variation and health</a:t>
            </a:r>
            <a:endParaRPr/>
          </a:p>
        </p:txBody>
      </p:sp>
      <p:sp>
        <p:nvSpPr>
          <p:cNvPr id="118" name="Google Shape;118;p15"/>
          <p:cNvSpPr txBox="1"/>
          <p:nvPr>
            <p:ph type="title"/>
          </p:nvPr>
        </p:nvSpPr>
        <p:spPr>
          <a:xfrm>
            <a:off x="1265035" y="479389"/>
            <a:ext cx="4526163" cy="650699"/>
          </a:xfrm>
          <a:prstGeom prst="rect">
            <a:avLst/>
          </a:prstGeom>
          <a:noFill/>
          <a:ln>
            <a:noFill/>
          </a:ln>
        </p:spPr>
        <p:txBody>
          <a:bodyPr anchorCtr="0" anchor="b" bIns="45700" lIns="0" spcFirstLastPara="1" rIns="91425" wrap="square" tIns="45700">
            <a:noAutofit/>
          </a:bodyPr>
          <a:lstStyle/>
          <a:p>
            <a:pPr indent="0" lvl="0" marL="0" rtl="0" algn="l">
              <a:lnSpc>
                <a:spcPct val="85000"/>
              </a:lnSpc>
              <a:spcBef>
                <a:spcPts val="0"/>
              </a:spcBef>
              <a:spcAft>
                <a:spcPts val="0"/>
              </a:spcAft>
              <a:buSzPts val="1400"/>
              <a:buNone/>
            </a:pPr>
            <a:r>
              <a:rPr lang="en-US" u="sng">
                <a:solidFill>
                  <a:schemeClr val="hlink"/>
                </a:solidFill>
                <a:hlinkClick r:id="rId5"/>
              </a:rPr>
              <a:t>Snyder Lab</a:t>
            </a:r>
            <a:endParaRPr/>
          </a:p>
        </p:txBody>
      </p:sp>
      <p:pic>
        <p:nvPicPr>
          <p:cNvPr descr="Image description " id="119" name="Google Shape;119;p15"/>
          <p:cNvPicPr preferRelativeResize="0"/>
          <p:nvPr/>
        </p:nvPicPr>
        <p:blipFill rotWithShape="1">
          <a:blip r:embed="rId6">
            <a:alphaModFix/>
          </a:blip>
          <a:srcRect b="0" l="0" r="0" t="0"/>
          <a:stretch/>
        </p:blipFill>
        <p:spPr>
          <a:xfrm>
            <a:off x="6400801" y="365127"/>
            <a:ext cx="1568952" cy="2097166"/>
          </a:xfrm>
          <a:prstGeom prst="rect">
            <a:avLst/>
          </a:prstGeom>
          <a:noFill/>
          <a:ln>
            <a:noFill/>
          </a:ln>
        </p:spPr>
      </p:pic>
      <p:pic>
        <p:nvPicPr>
          <p:cNvPr descr="Genes2 " id="120" name="Google Shape;120;p15">
            <a:hlinkClick r:id="rId7"/>
          </p:cNvPr>
          <p:cNvPicPr preferRelativeResize="0"/>
          <p:nvPr/>
        </p:nvPicPr>
        <p:blipFill rotWithShape="1">
          <a:blip r:embed="rId8">
            <a:alphaModFix/>
          </a:blip>
          <a:srcRect b="0" l="0" r="0" t="0"/>
          <a:stretch/>
        </p:blipFill>
        <p:spPr>
          <a:xfrm>
            <a:off x="7969752" y="365125"/>
            <a:ext cx="1967756" cy="1383578"/>
          </a:xfrm>
          <a:prstGeom prst="rect">
            <a:avLst/>
          </a:prstGeom>
          <a:noFill/>
          <a:ln>
            <a:noFill/>
          </a:ln>
        </p:spPr>
      </p:pic>
      <p:pic>
        <p:nvPicPr>
          <p:cNvPr descr="cells_covid-19 " id="121" name="Google Shape;121;p15"/>
          <p:cNvPicPr preferRelativeResize="0"/>
          <p:nvPr/>
        </p:nvPicPr>
        <p:blipFill rotWithShape="1">
          <a:blip r:embed="rId9">
            <a:alphaModFix/>
          </a:blip>
          <a:srcRect b="0" l="0" r="0" t="0"/>
          <a:stretch/>
        </p:blipFill>
        <p:spPr>
          <a:xfrm>
            <a:off x="7978320" y="1647679"/>
            <a:ext cx="1967750" cy="1383575"/>
          </a:xfrm>
          <a:prstGeom prst="rect">
            <a:avLst/>
          </a:prstGeom>
          <a:noFill/>
          <a:ln>
            <a:noFill/>
          </a:ln>
        </p:spPr>
      </p:pic>
      <p:pic>
        <p:nvPicPr>
          <p:cNvPr descr="covid-19 " id="122" name="Google Shape;122;p15"/>
          <p:cNvPicPr preferRelativeResize="0"/>
          <p:nvPr/>
        </p:nvPicPr>
        <p:blipFill rotWithShape="1">
          <a:blip r:embed="rId10">
            <a:alphaModFix/>
          </a:blip>
          <a:srcRect b="0" l="0" r="0" t="0"/>
          <a:stretch/>
        </p:blipFill>
        <p:spPr>
          <a:xfrm>
            <a:off x="9939354" y="380225"/>
            <a:ext cx="1824080" cy="1293957"/>
          </a:xfrm>
          <a:prstGeom prst="rect">
            <a:avLst/>
          </a:prstGeom>
          <a:noFill/>
          <a:ln>
            <a:noFill/>
          </a:ln>
        </p:spPr>
      </p:pic>
      <p:pic>
        <p:nvPicPr>
          <p:cNvPr descr="Certificate taught by Dr. Snyder in Genetics Genomics  " id="123" name="Google Shape;123;p15"/>
          <p:cNvPicPr preferRelativeResize="0"/>
          <p:nvPr/>
        </p:nvPicPr>
        <p:blipFill rotWithShape="1">
          <a:blip r:embed="rId11">
            <a:alphaModFix/>
          </a:blip>
          <a:srcRect b="0" l="0" r="0" t="0"/>
          <a:stretch/>
        </p:blipFill>
        <p:spPr>
          <a:xfrm>
            <a:off x="9954637" y="1647678"/>
            <a:ext cx="1808797" cy="1568111"/>
          </a:xfrm>
          <a:prstGeom prst="rect">
            <a:avLst/>
          </a:prstGeom>
          <a:noFill/>
          <a:ln>
            <a:noFill/>
          </a:ln>
        </p:spPr>
      </p:pic>
      <p:pic>
        <p:nvPicPr>
          <p:cNvPr descr="Snyder Lab Research Studies " id="124" name="Google Shape;124;p15"/>
          <p:cNvPicPr preferRelativeResize="0"/>
          <p:nvPr/>
        </p:nvPicPr>
        <p:blipFill rotWithShape="1">
          <a:blip r:embed="rId12">
            <a:alphaModFix/>
          </a:blip>
          <a:srcRect b="0" l="0" r="0" t="0"/>
          <a:stretch/>
        </p:blipFill>
        <p:spPr>
          <a:xfrm>
            <a:off x="6398955" y="2462292"/>
            <a:ext cx="5364480" cy="37719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9"/>
          <p:cNvSpPr txBox="1"/>
          <p:nvPr>
            <p:ph idx="12" type="sldNum"/>
          </p:nvPr>
        </p:nvSpPr>
        <p:spPr>
          <a:xfrm>
            <a:off x="9022080" y="635635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graphicFrame>
        <p:nvGraphicFramePr>
          <p:cNvPr id="130" name="Google Shape;130;p19"/>
          <p:cNvGraphicFramePr/>
          <p:nvPr/>
        </p:nvGraphicFramePr>
        <p:xfrm>
          <a:off x="1098421" y="2146463"/>
          <a:ext cx="3000000" cy="3000000"/>
        </p:xfrm>
        <a:graphic>
          <a:graphicData uri="http://schemas.openxmlformats.org/drawingml/2006/table">
            <a:tbl>
              <a:tblPr>
                <a:noFill/>
                <a:tableStyleId>{F7A08DE5-26CF-458A-85B8-A11061B08382}</a:tableStyleId>
              </a:tblPr>
              <a:tblGrid>
                <a:gridCol w="1046075"/>
                <a:gridCol w="4016825"/>
                <a:gridCol w="2122725"/>
                <a:gridCol w="1513400"/>
                <a:gridCol w="766225"/>
                <a:gridCol w="811925"/>
              </a:tblGrid>
              <a:tr h="439625">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Docket</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Title</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Publications</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Patent Apps</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Stage</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Slide</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r>
              <a:tr h="534850">
                <a:tc>
                  <a:txBody>
                    <a:bodyPr/>
                    <a:lstStyle/>
                    <a:p>
                      <a:pPr indent="0" lvl="0" marL="0" marR="0" rtl="0" algn="l">
                        <a:lnSpc>
                          <a:spcPct val="100000"/>
                        </a:lnSpc>
                        <a:spcBef>
                          <a:spcPts val="0"/>
                        </a:spcBef>
                        <a:spcAft>
                          <a:spcPts val="0"/>
                        </a:spcAft>
                        <a:buNone/>
                      </a:pPr>
                      <a:r>
                        <a:rPr lang="en-US" sz="1600" u="sng" cap="none" strike="noStrike">
                          <a:solidFill>
                            <a:schemeClr val="hlink"/>
                          </a:solidFill>
                          <a:hlinkClick r:id="rId3"/>
                        </a:rPr>
                        <a:t>S19-163</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High-Throughput Screening for Chemical Inhibitors of Histone Acetyltransferase</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050" u="sng" cap="none" strike="noStrike">
                          <a:solidFill>
                            <a:schemeClr val="hlink"/>
                          </a:solidFill>
                          <a:hlinkClick r:id="rId4"/>
                        </a:rPr>
                        <a:t>HAT1 Coordinates Histone Production and Acetylation via H4 Promoter Binding: Molecular Cell</a:t>
                      </a:r>
                      <a:endParaRPr sz="105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5"/>
                        </a:rPr>
                        <a:t>US patent pending</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i="1" lang="en-US" sz="1600" u="none" cap="none" strike="noStrike"/>
                        <a:t>In vitro</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5</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534850">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6"/>
                        </a:rPr>
                        <a:t>S21-166</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First Report of Small Molecule inhibitors of Histone Acetyltransferase 1 (HAT1) with Anti-Tumor Activity</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100" u="sng" cap="none" strike="noStrike">
                          <a:solidFill>
                            <a:schemeClr val="hlink"/>
                          </a:solidFill>
                          <a:hlinkClick r:id="rId7"/>
                        </a:rPr>
                        <a:t>An acetyl-click screening platform identifies a small molecule inhibitor of Histone Acetyltransferase 1 (HAT1) with anti-tumor activity (biorxiv.org)</a:t>
                      </a:r>
                      <a:endParaRPr sz="11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sng" cap="none" strike="noStrike">
                          <a:solidFill>
                            <a:schemeClr val="hlink"/>
                          </a:solidFill>
                          <a:hlinkClick r:id="rId8"/>
                        </a:rPr>
                        <a:t>PCT pending</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i="1" lang="en-US" sz="1600" u="none" cap="none" strike="noStrike"/>
                        <a:t>In vivo</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6</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534850">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9"/>
                        </a:rPr>
                        <a:t>S22-104</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Synthetic Transcription Elongation Factors to Target Mutations in Cancer Genomes</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100" u="none" cap="none" strike="noStrike"/>
                        <a:t>N/A</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sng" cap="none" strike="noStrike">
                          <a:solidFill>
                            <a:schemeClr val="hlink"/>
                          </a:solidFill>
                          <a:hlinkClick r:id="rId10"/>
                        </a:rPr>
                        <a:t>US patent pending</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i="1" lang="en-US" sz="1600" u="none" cap="none" strike="noStrike"/>
                        <a:t>In vitro</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7</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
        <p:nvSpPr>
          <p:cNvPr id="131" name="Google Shape;131;p19"/>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p>
            <a:pPr indent="0" lvl="0" marL="0" rtl="0" algn="l">
              <a:lnSpc>
                <a:spcPct val="85000"/>
              </a:lnSpc>
              <a:spcBef>
                <a:spcPts val="0"/>
              </a:spcBef>
              <a:spcAft>
                <a:spcPts val="0"/>
              </a:spcAft>
              <a:buSzPts val="1400"/>
              <a:buNone/>
            </a:pPr>
            <a:r>
              <a:rPr lang="en-US"/>
              <a:t>Cancer</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0"/>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p>
            <a:pPr indent="0" lvl="0" marL="0" rtl="0" algn="l">
              <a:lnSpc>
                <a:spcPct val="85000"/>
              </a:lnSpc>
              <a:spcBef>
                <a:spcPts val="0"/>
              </a:spcBef>
              <a:spcAft>
                <a:spcPts val="0"/>
              </a:spcAft>
              <a:buSzPts val="1400"/>
              <a:buNone/>
            </a:pPr>
            <a:r>
              <a:rPr lang="en-US" u="sng">
                <a:solidFill>
                  <a:schemeClr val="hlink"/>
                </a:solidFill>
                <a:hlinkClick r:id="rId3"/>
              </a:rPr>
              <a:t>S19-163: High-Throughput Screening for Chemical Inhibitors of Histone Acetyltransferase</a:t>
            </a:r>
            <a:endParaRPr/>
          </a:p>
        </p:txBody>
      </p:sp>
      <p:sp>
        <p:nvSpPr>
          <p:cNvPr id="137" name="Google Shape;137;p20"/>
          <p:cNvSpPr txBox="1"/>
          <p:nvPr>
            <p:ph idx="1" type="body"/>
          </p:nvPr>
        </p:nvSpPr>
        <p:spPr>
          <a:xfrm>
            <a:off x="1265771" y="1211580"/>
            <a:ext cx="5050367" cy="5012056"/>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b="1" lang="en-US"/>
              <a:t>Summary</a:t>
            </a:r>
            <a:endParaRPr/>
          </a:p>
          <a:p>
            <a:pPr indent="-228600" lvl="0" marL="457200" rtl="0" algn="l">
              <a:lnSpc>
                <a:spcPct val="100000"/>
              </a:lnSpc>
              <a:spcBef>
                <a:spcPts val="360"/>
              </a:spcBef>
              <a:spcAft>
                <a:spcPts val="0"/>
              </a:spcAft>
              <a:buSzPts val="1400"/>
              <a:buNone/>
            </a:pPr>
            <a:r>
              <a:rPr lang="en-US"/>
              <a:t>A new method to identify drugs targeting HAT1, an enzyme crucial for cancer development. It uses a click-chemistry based assay to quickly and efficiently screen for HAT1 inhibitors, which could lead to novel cancer therapies.</a:t>
            </a:r>
            <a:endParaRPr/>
          </a:p>
          <a:p>
            <a:pPr indent="-228600" lvl="0" marL="457200" rtl="0" algn="l">
              <a:lnSpc>
                <a:spcPct val="100000"/>
              </a:lnSpc>
              <a:spcBef>
                <a:spcPts val="360"/>
              </a:spcBef>
              <a:spcAft>
                <a:spcPts val="0"/>
              </a:spcAft>
              <a:buSzPts val="1400"/>
              <a:buNone/>
            </a:pPr>
            <a:r>
              <a:t/>
            </a:r>
            <a:endParaRPr/>
          </a:p>
          <a:p>
            <a:pPr indent="-228600" lvl="0" marL="457200" rtl="0" algn="l">
              <a:lnSpc>
                <a:spcPct val="100000"/>
              </a:lnSpc>
              <a:spcBef>
                <a:spcPts val="360"/>
              </a:spcBef>
              <a:spcAft>
                <a:spcPts val="0"/>
              </a:spcAft>
              <a:buSzPts val="1400"/>
              <a:buNone/>
            </a:pPr>
            <a:r>
              <a:rPr b="1" lang="en-US"/>
              <a:t>Patent:</a:t>
            </a:r>
            <a:r>
              <a:rPr lang="en-US"/>
              <a:t> </a:t>
            </a:r>
            <a:r>
              <a:rPr lang="en-US" u="sng">
                <a:solidFill>
                  <a:schemeClr val="hlink"/>
                </a:solidFill>
                <a:hlinkClick r:id="rId4"/>
              </a:rPr>
              <a:t>US patent pending</a:t>
            </a:r>
            <a:endParaRPr/>
          </a:p>
          <a:p>
            <a:pPr indent="-228600" lvl="0" marL="457200" rtl="0" algn="l">
              <a:lnSpc>
                <a:spcPct val="100000"/>
              </a:lnSpc>
              <a:spcBef>
                <a:spcPts val="360"/>
              </a:spcBef>
              <a:spcAft>
                <a:spcPts val="0"/>
              </a:spcAft>
              <a:buSzPts val="1400"/>
              <a:buNone/>
            </a:pPr>
            <a:r>
              <a:t/>
            </a:r>
            <a:endParaRPr/>
          </a:p>
          <a:p>
            <a:pPr indent="-228600" lvl="0" marL="457200" rtl="0" algn="l">
              <a:lnSpc>
                <a:spcPct val="100000"/>
              </a:lnSpc>
              <a:spcBef>
                <a:spcPts val="360"/>
              </a:spcBef>
              <a:spcAft>
                <a:spcPts val="0"/>
              </a:spcAft>
              <a:buSzPts val="1400"/>
              <a:buNone/>
            </a:pPr>
            <a:r>
              <a:rPr b="1" lang="en-US"/>
              <a:t>Publication:</a:t>
            </a:r>
            <a:r>
              <a:rPr lang="en-US"/>
              <a:t> </a:t>
            </a:r>
            <a:r>
              <a:rPr lang="en-US" sz="1800" u="sng">
                <a:solidFill>
                  <a:schemeClr val="hlink"/>
                </a:solidFill>
                <a:hlinkClick r:id="rId5"/>
              </a:rPr>
              <a:t>HAT1 Coordinates Histone Production and Acetylation via H4 Promoter Binding: Molecular Cell</a:t>
            </a:r>
            <a:endParaRPr/>
          </a:p>
          <a:p>
            <a:pPr indent="-228600" lvl="0" marL="457200" rtl="0" algn="l">
              <a:lnSpc>
                <a:spcPct val="100000"/>
              </a:lnSpc>
              <a:spcBef>
                <a:spcPts val="360"/>
              </a:spcBef>
              <a:spcAft>
                <a:spcPts val="0"/>
              </a:spcAft>
              <a:buSzPts val="1400"/>
              <a:buNone/>
            </a:pPr>
            <a:r>
              <a:t/>
            </a:r>
            <a:endParaRPr/>
          </a:p>
          <a:p>
            <a:pPr indent="-228600" lvl="0" marL="457200" rtl="0" algn="l">
              <a:lnSpc>
                <a:spcPct val="100000"/>
              </a:lnSpc>
              <a:spcBef>
                <a:spcPts val="360"/>
              </a:spcBef>
              <a:spcAft>
                <a:spcPts val="0"/>
              </a:spcAft>
              <a:buSzPts val="1400"/>
              <a:buNone/>
            </a:pPr>
            <a:r>
              <a:rPr b="1" lang="en-US"/>
              <a:t>Stage of Development:</a:t>
            </a:r>
            <a:r>
              <a:rPr lang="en-US"/>
              <a:t> </a:t>
            </a:r>
            <a:r>
              <a:rPr i="1" lang="en-US"/>
              <a:t>In vitro</a:t>
            </a:r>
            <a:endParaRPr/>
          </a:p>
        </p:txBody>
      </p:sp>
      <p:sp>
        <p:nvSpPr>
          <p:cNvPr id="138" name="Google Shape;138;p20"/>
          <p:cNvSpPr txBox="1"/>
          <p:nvPr>
            <p:ph idx="2" type="body"/>
          </p:nvPr>
        </p:nvSpPr>
        <p:spPr>
          <a:xfrm>
            <a:off x="6502400" y="5214256"/>
            <a:ext cx="5039784" cy="1009379"/>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lang="en-US" sz="1100"/>
              <a:t>Fig 42. Growth curves of 4T1 mammary carcinoma tumors transduced with shRNAs for HAT1 and grafted into bilateral mammary fat pads of mice, utilized in various embodiments.</a:t>
            </a:r>
            <a:endParaRPr/>
          </a:p>
        </p:txBody>
      </p:sp>
      <p:pic>
        <p:nvPicPr>
          <p:cNvPr descr="A graph of a number of patients&#10;&#10;Description automatically generated" id="139" name="Google Shape;139;p20"/>
          <p:cNvPicPr preferRelativeResize="0"/>
          <p:nvPr/>
        </p:nvPicPr>
        <p:blipFill rotWithShape="1">
          <a:blip r:embed="rId6">
            <a:alphaModFix/>
          </a:blip>
          <a:srcRect b="0" l="0" r="0" t="0"/>
          <a:stretch/>
        </p:blipFill>
        <p:spPr>
          <a:xfrm>
            <a:off x="7014691" y="1397255"/>
            <a:ext cx="4012538" cy="3907681"/>
          </a:xfrm>
          <a:prstGeom prst="rect">
            <a:avLst/>
          </a:prstGeom>
          <a:noFill/>
          <a:ln>
            <a:noFill/>
          </a:ln>
        </p:spPr>
      </p:pic>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1"/>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p>
            <a:pPr indent="0" lvl="0" marL="0" rtl="0" algn="l">
              <a:lnSpc>
                <a:spcPct val="85000"/>
              </a:lnSpc>
              <a:spcBef>
                <a:spcPts val="0"/>
              </a:spcBef>
              <a:spcAft>
                <a:spcPts val="0"/>
              </a:spcAft>
              <a:buSzPts val="1400"/>
              <a:buNone/>
            </a:pPr>
            <a:r>
              <a:rPr lang="en-US" u="sng">
                <a:solidFill>
                  <a:schemeClr val="hlink"/>
                </a:solidFill>
                <a:hlinkClick r:id="rId3"/>
              </a:rPr>
              <a:t>S21-166:  First Report of Small Molecule inhibitors of Histone Acetyltransferase 1 (HAT1) with Anti-Tumor Activity</a:t>
            </a:r>
            <a:endParaRPr/>
          </a:p>
        </p:txBody>
      </p:sp>
      <p:sp>
        <p:nvSpPr>
          <p:cNvPr id="145" name="Google Shape;145;p21"/>
          <p:cNvSpPr txBox="1"/>
          <p:nvPr>
            <p:ph idx="1" type="body"/>
          </p:nvPr>
        </p:nvSpPr>
        <p:spPr>
          <a:xfrm>
            <a:off x="1265771" y="1211580"/>
            <a:ext cx="5050367" cy="5012056"/>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b="1" lang="en-US"/>
              <a:t>Summary</a:t>
            </a:r>
            <a:endParaRPr/>
          </a:p>
          <a:p>
            <a:pPr indent="-228600" lvl="0" marL="457200" rtl="0" algn="l">
              <a:lnSpc>
                <a:spcPct val="100000"/>
              </a:lnSpc>
              <a:spcBef>
                <a:spcPts val="360"/>
              </a:spcBef>
              <a:spcAft>
                <a:spcPts val="0"/>
              </a:spcAft>
              <a:buSzPts val="1400"/>
              <a:buNone/>
            </a:pPr>
            <a:r>
              <a:rPr lang="en-US"/>
              <a:t>The first small molecule inhibitors of HAT1, an enzyme linked to various diseases including cancer. These riboflavin analogs block HAT1 activity and suppress tumor growth, opening a new avenue for HAT1-targeted cancer treatment.</a:t>
            </a:r>
            <a:endParaRPr/>
          </a:p>
          <a:p>
            <a:pPr indent="-228600" lvl="0" marL="457200" rtl="0" algn="l">
              <a:lnSpc>
                <a:spcPct val="100000"/>
              </a:lnSpc>
              <a:spcBef>
                <a:spcPts val="360"/>
              </a:spcBef>
              <a:spcAft>
                <a:spcPts val="0"/>
              </a:spcAft>
              <a:buSzPts val="1400"/>
              <a:buNone/>
            </a:pPr>
            <a:r>
              <a:t/>
            </a:r>
            <a:endParaRPr/>
          </a:p>
          <a:p>
            <a:pPr indent="-228600" lvl="0" marL="457200" rtl="0" algn="l">
              <a:lnSpc>
                <a:spcPct val="100000"/>
              </a:lnSpc>
              <a:spcBef>
                <a:spcPts val="360"/>
              </a:spcBef>
              <a:spcAft>
                <a:spcPts val="0"/>
              </a:spcAft>
              <a:buSzPts val="1400"/>
              <a:buNone/>
            </a:pPr>
            <a:r>
              <a:rPr b="1" lang="en-US"/>
              <a:t>Patent</a:t>
            </a:r>
            <a:r>
              <a:rPr lang="en-US"/>
              <a:t>: </a:t>
            </a:r>
            <a:r>
              <a:rPr lang="en-US" sz="1800" u="sng">
                <a:solidFill>
                  <a:schemeClr val="hlink"/>
                </a:solidFill>
                <a:hlinkClick r:id="rId4"/>
              </a:rPr>
              <a:t>PCT pending</a:t>
            </a:r>
            <a:endParaRPr/>
          </a:p>
          <a:p>
            <a:pPr indent="-228600" lvl="0" marL="457200" rtl="0" algn="l">
              <a:lnSpc>
                <a:spcPct val="100000"/>
              </a:lnSpc>
              <a:spcBef>
                <a:spcPts val="360"/>
              </a:spcBef>
              <a:spcAft>
                <a:spcPts val="0"/>
              </a:spcAft>
              <a:buSzPts val="1400"/>
              <a:buNone/>
            </a:pPr>
            <a:r>
              <a:t/>
            </a:r>
            <a:endParaRPr/>
          </a:p>
          <a:p>
            <a:pPr indent="-228600" lvl="0" marL="457200" rtl="0" algn="l">
              <a:lnSpc>
                <a:spcPct val="100000"/>
              </a:lnSpc>
              <a:spcBef>
                <a:spcPts val="360"/>
              </a:spcBef>
              <a:spcAft>
                <a:spcPts val="0"/>
              </a:spcAft>
              <a:buSzPts val="1400"/>
              <a:buNone/>
            </a:pPr>
            <a:r>
              <a:rPr b="1" lang="en-US"/>
              <a:t>Publication:</a:t>
            </a:r>
            <a:r>
              <a:rPr lang="en-US"/>
              <a:t> </a:t>
            </a:r>
            <a:r>
              <a:rPr lang="en-US" sz="1800" u="sng">
                <a:solidFill>
                  <a:schemeClr val="hlink"/>
                </a:solidFill>
                <a:hlinkClick r:id="rId5"/>
              </a:rPr>
              <a:t>An acetyl-click screening platform identifies a small molecule inhibitor of Histone Acetyltransferase 1 (HAT1) with anti-tumor activity (biorxiv.org)</a:t>
            </a:r>
            <a:endParaRPr/>
          </a:p>
          <a:p>
            <a:pPr indent="-228600" lvl="0" marL="457200" rtl="0" algn="l">
              <a:lnSpc>
                <a:spcPct val="100000"/>
              </a:lnSpc>
              <a:spcBef>
                <a:spcPts val="360"/>
              </a:spcBef>
              <a:spcAft>
                <a:spcPts val="0"/>
              </a:spcAft>
              <a:buSzPts val="1400"/>
              <a:buNone/>
            </a:pPr>
            <a:r>
              <a:t/>
            </a:r>
            <a:endParaRPr/>
          </a:p>
          <a:p>
            <a:pPr indent="-228600" lvl="0" marL="457200" rtl="0" algn="l">
              <a:lnSpc>
                <a:spcPct val="100000"/>
              </a:lnSpc>
              <a:spcBef>
                <a:spcPts val="360"/>
              </a:spcBef>
              <a:spcAft>
                <a:spcPts val="0"/>
              </a:spcAft>
              <a:buSzPts val="1400"/>
              <a:buNone/>
            </a:pPr>
            <a:r>
              <a:rPr b="1" lang="en-US"/>
              <a:t>Stage of Development: </a:t>
            </a:r>
            <a:r>
              <a:rPr i="1" lang="en-US"/>
              <a:t>In vivo </a:t>
            </a:r>
            <a:r>
              <a:rPr lang="en-US"/>
              <a:t>mouse models </a:t>
            </a:r>
            <a:endParaRPr/>
          </a:p>
        </p:txBody>
      </p:sp>
      <p:sp>
        <p:nvSpPr>
          <p:cNvPr id="146" name="Google Shape;146;p21"/>
          <p:cNvSpPr txBox="1"/>
          <p:nvPr>
            <p:ph idx="2" type="body"/>
          </p:nvPr>
        </p:nvSpPr>
        <p:spPr>
          <a:xfrm>
            <a:off x="6502400" y="5079311"/>
            <a:ext cx="5039784" cy="1144324"/>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lang="en-US" sz="1100"/>
              <a:t>Fig 31. Inhibition of tumor growth in mice treated with short-hairpin RNA of HAT 1 , generated in accordance with various embodiments. A549 cells were treated with either control lentivirus shRNA or 3 separate lentiviral shRNAs targeting the HAT1 mRNA, then injected into bilateral flanks of NSG mice. *p&lt; 0.0001</a:t>
            </a:r>
            <a:endParaRPr/>
          </a:p>
        </p:txBody>
      </p:sp>
      <p:pic>
        <p:nvPicPr>
          <p:cNvPr descr="A graph of a number of days&#10;&#10;Description automatically generated" id="147" name="Google Shape;147;p21"/>
          <p:cNvPicPr preferRelativeResize="0"/>
          <p:nvPr/>
        </p:nvPicPr>
        <p:blipFill rotWithShape="1">
          <a:blip r:embed="rId6">
            <a:alphaModFix/>
          </a:blip>
          <a:srcRect b="0" l="0" r="0" t="0"/>
          <a:stretch/>
        </p:blipFill>
        <p:spPr>
          <a:xfrm>
            <a:off x="6613572" y="1456054"/>
            <a:ext cx="4817440" cy="3623257"/>
          </a:xfrm>
          <a:prstGeom prst="rect">
            <a:avLst/>
          </a:prstGeom>
          <a:noFill/>
          <a:ln>
            <a:noFill/>
          </a:ln>
        </p:spPr>
      </p:pic>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64"/>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p>
            <a:pPr indent="0" lvl="0" marL="0" rtl="0" algn="l">
              <a:lnSpc>
                <a:spcPct val="85000"/>
              </a:lnSpc>
              <a:spcBef>
                <a:spcPts val="0"/>
              </a:spcBef>
              <a:spcAft>
                <a:spcPts val="0"/>
              </a:spcAft>
              <a:buSzPts val="1400"/>
              <a:buNone/>
            </a:pPr>
            <a:r>
              <a:rPr lang="en-US" u="sng">
                <a:solidFill>
                  <a:schemeClr val="hlink"/>
                </a:solidFill>
                <a:hlinkClick r:id="rId3"/>
              </a:rPr>
              <a:t>S22-104: Synthetic Transcription Elongation Factors to Target Mutations in Cancer Genomes</a:t>
            </a:r>
            <a:endParaRPr/>
          </a:p>
        </p:txBody>
      </p:sp>
      <p:sp>
        <p:nvSpPr>
          <p:cNvPr id="153" name="Google Shape;153;p64"/>
          <p:cNvSpPr txBox="1"/>
          <p:nvPr>
            <p:ph idx="1" type="body"/>
          </p:nvPr>
        </p:nvSpPr>
        <p:spPr>
          <a:xfrm>
            <a:off x="1265771" y="1211580"/>
            <a:ext cx="5050367" cy="5012056"/>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b="1" lang="en-US"/>
              <a:t>Summary</a:t>
            </a:r>
            <a:endParaRPr/>
          </a:p>
          <a:p>
            <a:pPr indent="-228600" lvl="0" marL="457200" rtl="0" algn="l">
              <a:lnSpc>
                <a:spcPct val="100000"/>
              </a:lnSpc>
              <a:spcBef>
                <a:spcPts val="360"/>
              </a:spcBef>
              <a:spcAft>
                <a:spcPts val="0"/>
              </a:spcAft>
              <a:buSzPts val="1400"/>
              <a:buNone/>
            </a:pPr>
            <a:r>
              <a:rPr lang="en-US"/>
              <a:t>Synthetic molecules (Syn-TEFs) that target specific DNA sequences linked to cancer, like GAAA repeats. These bifunctional molecules have shown promise in treating kidney cancer, paving the way for personalized therapies tackling specific cancer mutations.</a:t>
            </a:r>
            <a:endParaRPr/>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Patent: </a:t>
            </a:r>
            <a:r>
              <a:rPr lang="en-US" sz="1800" u="sng">
                <a:solidFill>
                  <a:schemeClr val="hlink"/>
                </a:solidFill>
                <a:hlinkClick r:id="rId4"/>
              </a:rPr>
              <a:t>US patent pending</a:t>
            </a:r>
            <a:endParaRPr b="1"/>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Publication: </a:t>
            </a:r>
            <a:r>
              <a:rPr lang="en-US"/>
              <a:t>N/A</a:t>
            </a:r>
            <a:endParaRPr b="1"/>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Stage of Development: </a:t>
            </a:r>
            <a:r>
              <a:rPr i="1" lang="en-US"/>
              <a:t>In vitro </a:t>
            </a:r>
            <a:r>
              <a:rPr lang="en-US"/>
              <a:t>in cancer cell lines</a:t>
            </a:r>
            <a:endParaRPr b="1"/>
          </a:p>
        </p:txBody>
      </p:sp>
      <p:sp>
        <p:nvSpPr>
          <p:cNvPr id="154" name="Google Shape;154;p64"/>
          <p:cNvSpPr txBox="1"/>
          <p:nvPr>
            <p:ph idx="2" type="body"/>
          </p:nvPr>
        </p:nvSpPr>
        <p:spPr>
          <a:xfrm>
            <a:off x="6502400" y="4931228"/>
            <a:ext cx="5039784" cy="1292407"/>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lang="en-US" sz="1100"/>
              <a:t>Fig 5B. Relative cell density of RCC cell lines Caki-1 and 786-o following treatment (72 h) with compounds, as indicated. Relative cell density was measured with CCK-8 assay.</a:t>
            </a:r>
            <a:endParaRPr/>
          </a:p>
        </p:txBody>
      </p:sp>
      <p:pic>
        <p:nvPicPr>
          <p:cNvPr descr="A diagram of a number of lines&#10;&#10;Description automatically generated with medium confidence" id="155" name="Google Shape;155;p64"/>
          <p:cNvPicPr preferRelativeResize="0"/>
          <p:nvPr/>
        </p:nvPicPr>
        <p:blipFill rotWithShape="1">
          <a:blip r:embed="rId5">
            <a:alphaModFix/>
          </a:blip>
          <a:srcRect b="0" l="0" r="0" t="0"/>
          <a:stretch/>
        </p:blipFill>
        <p:spPr>
          <a:xfrm>
            <a:off x="6378349" y="1926772"/>
            <a:ext cx="5287885" cy="2516070"/>
          </a:xfrm>
          <a:prstGeom prst="rect">
            <a:avLst/>
          </a:prstGeom>
          <a:noFill/>
          <a:ln>
            <a:noFill/>
          </a:ln>
        </p:spPr>
      </p:pic>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65"/>
          <p:cNvSpPr txBox="1"/>
          <p:nvPr>
            <p:ph idx="12" type="sldNum"/>
          </p:nvPr>
        </p:nvSpPr>
        <p:spPr>
          <a:xfrm>
            <a:off x="9022080" y="635635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graphicFrame>
        <p:nvGraphicFramePr>
          <p:cNvPr id="161" name="Google Shape;161;p65"/>
          <p:cNvGraphicFramePr/>
          <p:nvPr/>
        </p:nvGraphicFramePr>
        <p:xfrm>
          <a:off x="1098421" y="2146463"/>
          <a:ext cx="3000000" cy="3000000"/>
        </p:xfrm>
        <a:graphic>
          <a:graphicData uri="http://schemas.openxmlformats.org/drawingml/2006/table">
            <a:tbl>
              <a:tblPr>
                <a:noFill/>
                <a:tableStyleId>{F7A08DE5-26CF-458A-85B8-A11061B08382}</a:tableStyleId>
              </a:tblPr>
              <a:tblGrid>
                <a:gridCol w="1103800"/>
                <a:gridCol w="3774050"/>
                <a:gridCol w="1828800"/>
                <a:gridCol w="1730825"/>
                <a:gridCol w="1027750"/>
                <a:gridCol w="811925"/>
              </a:tblGrid>
              <a:tr h="439625">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Docket</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Title</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Publications</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Patent Apps</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Stage</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Slide</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r>
              <a:tr h="534850">
                <a:tc>
                  <a:txBody>
                    <a:bodyPr/>
                    <a:lstStyle/>
                    <a:p>
                      <a:pPr indent="0" lvl="0" marL="0" marR="0" rtl="0" algn="l">
                        <a:lnSpc>
                          <a:spcPct val="100000"/>
                        </a:lnSpc>
                        <a:spcBef>
                          <a:spcPts val="0"/>
                        </a:spcBef>
                        <a:spcAft>
                          <a:spcPts val="0"/>
                        </a:spcAft>
                        <a:buNone/>
                      </a:pPr>
                      <a:r>
                        <a:rPr lang="en-US" sz="1600" u="sng" cap="none" strike="noStrike">
                          <a:solidFill>
                            <a:schemeClr val="hlink"/>
                          </a:solidFill>
                          <a:hlinkClick r:id="rId3"/>
                        </a:rPr>
                        <a:t>S18-198</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Continuous glucose monitoring classification algorithm to identify glucotypes at diabetes risk</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N/A</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4"/>
                        </a:rPr>
                        <a:t>US patent issued</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Proof of Concept</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9</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534850">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5"/>
                        </a:rPr>
                        <a:t>S18-279</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Health Monitoring Using Big Data - Diabetes</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6"/>
                        </a:rPr>
                        <a:t>A longitudinal big data approach for precision health | Nature Medicine</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Provisional patent pending</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Proof of Concept</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10</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534850">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7"/>
                        </a:rPr>
                        <a:t>S20-463</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Immunoglobulin therapy for the treatment of insulin resistance and type 2 diabetes</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N/A</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8"/>
                        </a:rPr>
                        <a:t>US patent pending</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i="1" lang="en-US" sz="1600" u="none" cap="none" strike="noStrike"/>
                        <a:t>In vivo</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11</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534850">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9"/>
                        </a:rPr>
                        <a:t>S21-137</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Metabolic Subphenotype Predictor – software for continuous glucose monitoring</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N/A</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10"/>
                        </a:rPr>
                        <a:t>US patent pending</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i="1" lang="en-US" sz="1600" u="none" cap="none" strike="noStrike"/>
                        <a:t>In vivo</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12</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
        <p:nvSpPr>
          <p:cNvPr id="162" name="Google Shape;162;p65"/>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p>
            <a:pPr indent="0" lvl="0" marL="0" rtl="0" algn="l">
              <a:lnSpc>
                <a:spcPct val="85000"/>
              </a:lnSpc>
              <a:spcBef>
                <a:spcPts val="0"/>
              </a:spcBef>
              <a:spcAft>
                <a:spcPts val="0"/>
              </a:spcAft>
              <a:buSzPts val="1400"/>
              <a:buNone/>
            </a:pPr>
            <a:r>
              <a:rPr lang="en-US"/>
              <a:t>Diabetes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66"/>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p>
            <a:pPr indent="0" lvl="0" marL="0" rtl="0" algn="l">
              <a:lnSpc>
                <a:spcPct val="85000"/>
              </a:lnSpc>
              <a:spcBef>
                <a:spcPts val="0"/>
              </a:spcBef>
              <a:spcAft>
                <a:spcPts val="0"/>
              </a:spcAft>
              <a:buSzPts val="1400"/>
              <a:buNone/>
            </a:pPr>
            <a:r>
              <a:rPr lang="en-US" u="sng">
                <a:solidFill>
                  <a:schemeClr val="hlink"/>
                </a:solidFill>
                <a:hlinkClick r:id="rId3"/>
              </a:rPr>
              <a:t>S18-198: Continuous glucose monitoring classification algorithm to identify glucotypes at diabetes risk</a:t>
            </a:r>
            <a:endParaRPr/>
          </a:p>
        </p:txBody>
      </p:sp>
      <p:sp>
        <p:nvSpPr>
          <p:cNvPr id="168" name="Google Shape;168;p66"/>
          <p:cNvSpPr txBox="1"/>
          <p:nvPr>
            <p:ph idx="1" type="body"/>
          </p:nvPr>
        </p:nvSpPr>
        <p:spPr>
          <a:xfrm>
            <a:off x="1265771" y="1211580"/>
            <a:ext cx="5050367" cy="5012056"/>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b="1" lang="en-US"/>
              <a:t>Summary</a:t>
            </a:r>
            <a:endParaRPr/>
          </a:p>
          <a:p>
            <a:pPr indent="-228600" lvl="0" marL="457200" rtl="0" algn="l">
              <a:lnSpc>
                <a:spcPct val="100000"/>
              </a:lnSpc>
              <a:spcBef>
                <a:spcPts val="360"/>
              </a:spcBef>
              <a:spcAft>
                <a:spcPts val="0"/>
              </a:spcAft>
              <a:buSzPts val="1400"/>
              <a:buNone/>
            </a:pPr>
            <a:r>
              <a:rPr lang="en-US"/>
              <a:t>A method using continuous glucose monitoring data and spectral clustering identifies distinct "glucotypes" representing different patterns of glycemic variability, providing earlier detection of diabetes risk and enabling personalized dietary and treatment interventions.</a:t>
            </a:r>
            <a:endParaRPr/>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Patent: </a:t>
            </a:r>
            <a:r>
              <a:rPr lang="en-US" u="sng">
                <a:solidFill>
                  <a:schemeClr val="hlink"/>
                </a:solidFill>
                <a:hlinkClick r:id="rId4"/>
              </a:rPr>
              <a:t>US patent issued</a:t>
            </a:r>
            <a:endParaRPr/>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Publication: </a:t>
            </a:r>
            <a:r>
              <a:rPr lang="en-US"/>
              <a:t>N/A</a:t>
            </a:r>
            <a:endParaRPr b="1"/>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Stage of Development: </a:t>
            </a:r>
            <a:r>
              <a:rPr lang="en-US"/>
              <a:t>Proof of Concept</a:t>
            </a:r>
            <a:endParaRPr/>
          </a:p>
        </p:txBody>
      </p:sp>
      <p:sp>
        <p:nvSpPr>
          <p:cNvPr id="169" name="Google Shape;169;p66"/>
          <p:cNvSpPr txBox="1"/>
          <p:nvPr>
            <p:ph idx="2" type="body"/>
          </p:nvPr>
        </p:nvSpPr>
        <p:spPr>
          <a:xfrm>
            <a:off x="6502400" y="5410200"/>
            <a:ext cx="5039784" cy="813435"/>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lang="en-US" sz="1100"/>
              <a:t>Figure 16.  Results of responses of three glycemic pattern classes to three different standardized meals, generated in accordance with an embodiment of the invention.</a:t>
            </a:r>
            <a:endParaRPr/>
          </a:p>
        </p:txBody>
      </p:sp>
      <p:pic>
        <p:nvPicPr>
          <p:cNvPr descr="A black and white diagram&#10;&#10;Description automatically generated" id="170" name="Google Shape;170;p66"/>
          <p:cNvPicPr preferRelativeResize="0"/>
          <p:nvPr/>
        </p:nvPicPr>
        <p:blipFill rotWithShape="1">
          <a:blip r:embed="rId5">
            <a:alphaModFix/>
          </a:blip>
          <a:srcRect b="0" l="8175" r="0" t="0"/>
          <a:stretch/>
        </p:blipFill>
        <p:spPr>
          <a:xfrm rot="5400000">
            <a:off x="6974188" y="332950"/>
            <a:ext cx="4452070" cy="5395647"/>
          </a:xfrm>
          <a:prstGeom prst="rect">
            <a:avLst/>
          </a:prstGeom>
          <a:noFill/>
          <a:ln>
            <a:noFill/>
          </a:ln>
        </p:spPr>
      </p:pic>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67"/>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p>
            <a:pPr indent="0" lvl="0" marL="0" rtl="0" algn="l">
              <a:lnSpc>
                <a:spcPct val="85000"/>
              </a:lnSpc>
              <a:spcBef>
                <a:spcPts val="0"/>
              </a:spcBef>
              <a:spcAft>
                <a:spcPts val="0"/>
              </a:spcAft>
              <a:buSzPts val="1400"/>
              <a:buNone/>
            </a:pPr>
            <a:r>
              <a:rPr lang="en-US" u="sng">
                <a:solidFill>
                  <a:schemeClr val="hlink"/>
                </a:solidFill>
                <a:hlinkClick r:id="rId3"/>
              </a:rPr>
              <a:t>S18-279: Health Monitoring Using Big Data - Diabetes</a:t>
            </a:r>
            <a:endParaRPr/>
          </a:p>
        </p:txBody>
      </p:sp>
      <p:sp>
        <p:nvSpPr>
          <p:cNvPr id="176" name="Google Shape;176;p67"/>
          <p:cNvSpPr txBox="1"/>
          <p:nvPr>
            <p:ph idx="1" type="body"/>
          </p:nvPr>
        </p:nvSpPr>
        <p:spPr>
          <a:xfrm>
            <a:off x="1265771" y="1211580"/>
            <a:ext cx="5050367" cy="5012056"/>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b="1" lang="en-US"/>
              <a:t>Summary</a:t>
            </a:r>
            <a:endParaRPr/>
          </a:p>
          <a:p>
            <a:pPr indent="-228600" lvl="0" marL="457200" rtl="0" algn="l">
              <a:lnSpc>
                <a:spcPct val="100000"/>
              </a:lnSpc>
              <a:spcBef>
                <a:spcPts val="360"/>
              </a:spcBef>
              <a:spcAft>
                <a:spcPts val="0"/>
              </a:spcAft>
              <a:buSzPts val="1400"/>
              <a:buNone/>
            </a:pPr>
            <a:r>
              <a:rPr lang="en-US"/>
              <a:t>A multi-analyte test using longitudinal multi-omics data and detailed clinical assessments to provide an inexpensive, rapid and easier way to predict diabetes risk, detect insulin resistance earlier, and enable personalized diabetes treatment compared to existing methods.</a:t>
            </a:r>
            <a:endParaRPr/>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Patent: </a:t>
            </a:r>
            <a:r>
              <a:rPr lang="en-US"/>
              <a:t>Provisional patent pending</a:t>
            </a:r>
            <a:endParaRPr/>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Publication: </a:t>
            </a:r>
            <a:r>
              <a:rPr lang="en-US" u="sng">
                <a:solidFill>
                  <a:schemeClr val="hlink"/>
                </a:solidFill>
                <a:hlinkClick r:id="rId4"/>
              </a:rPr>
              <a:t>A longitudinal big data approach for precision health | Nature Medicine</a:t>
            </a:r>
            <a:endParaRPr/>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Stage of Development: </a:t>
            </a:r>
            <a:r>
              <a:rPr lang="en-US"/>
              <a:t>Proof of Concept</a:t>
            </a:r>
            <a:endParaRPr/>
          </a:p>
        </p:txBody>
      </p:sp>
      <p:sp>
        <p:nvSpPr>
          <p:cNvPr id="177" name="Google Shape;177;p67"/>
          <p:cNvSpPr txBox="1"/>
          <p:nvPr>
            <p:ph idx="2" type="body"/>
          </p:nvPr>
        </p:nvSpPr>
        <p:spPr>
          <a:xfrm>
            <a:off x="6573317" y="5266916"/>
            <a:ext cx="5039784" cy="759007"/>
          </a:xfrm>
          <a:prstGeom prst="rect">
            <a:avLst/>
          </a:prstGeom>
          <a:noFill/>
          <a:ln>
            <a:noFill/>
          </a:ln>
        </p:spPr>
        <p:txBody>
          <a:bodyPr anchorCtr="0" anchor="t" bIns="45700" lIns="0" spcFirstLastPara="1" rIns="0" wrap="square" tIns="45700">
            <a:normAutofit lnSpcReduction="10000"/>
          </a:bodyPr>
          <a:lstStyle/>
          <a:p>
            <a:pPr indent="-228600" lvl="0" marL="457200" rtl="0" algn="l">
              <a:lnSpc>
                <a:spcPct val="100000"/>
              </a:lnSpc>
              <a:spcBef>
                <a:spcPts val="360"/>
              </a:spcBef>
              <a:spcAft>
                <a:spcPts val="0"/>
              </a:spcAft>
              <a:buSzPts val="1400"/>
              <a:buNone/>
            </a:pPr>
            <a:r>
              <a:rPr lang="en-US" sz="1100"/>
              <a:t>Fig 3f. Molecules selected in SSPG and OGTT prediction models and associated coefficients. For steady-state plasma glucose (SSP)G prediction, lipidomics data were used in addition to the multi-omics measures. MSE, mean square error.</a:t>
            </a:r>
            <a:endParaRPr/>
          </a:p>
        </p:txBody>
      </p:sp>
      <p:pic>
        <p:nvPicPr>
          <p:cNvPr descr="A close-up of several different colored bars&#10;&#10;Description automatically generated" id="178" name="Google Shape;178;p67"/>
          <p:cNvPicPr preferRelativeResize="0"/>
          <p:nvPr/>
        </p:nvPicPr>
        <p:blipFill rotWithShape="1">
          <a:blip r:embed="rId5">
            <a:alphaModFix/>
          </a:blip>
          <a:srcRect b="0" l="0" r="0" t="0"/>
          <a:stretch/>
        </p:blipFill>
        <p:spPr>
          <a:xfrm>
            <a:off x="6502400" y="1285881"/>
            <a:ext cx="5181618" cy="3877341"/>
          </a:xfrm>
          <a:prstGeom prst="rect">
            <a:avLst/>
          </a:prstGeom>
          <a:noFill/>
          <a:ln>
            <a:noFill/>
          </a:ln>
        </p:spPr>
      </p:pic>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68"/>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p>
            <a:pPr indent="0" lvl="0" marL="0" rtl="0" algn="l">
              <a:lnSpc>
                <a:spcPct val="85000"/>
              </a:lnSpc>
              <a:spcBef>
                <a:spcPts val="0"/>
              </a:spcBef>
              <a:spcAft>
                <a:spcPts val="0"/>
              </a:spcAft>
              <a:buSzPts val="1400"/>
              <a:buNone/>
            </a:pPr>
            <a:r>
              <a:rPr lang="en-US" u="sng">
                <a:solidFill>
                  <a:schemeClr val="hlink"/>
                </a:solidFill>
                <a:hlinkClick r:id="rId3"/>
              </a:rPr>
              <a:t>S20-463: Immunoglobulin therapy for the treatment of insulin resistance and type 2 diabetes</a:t>
            </a:r>
            <a:endParaRPr/>
          </a:p>
        </p:txBody>
      </p:sp>
      <p:sp>
        <p:nvSpPr>
          <p:cNvPr id="184" name="Google Shape;184;p68"/>
          <p:cNvSpPr txBox="1"/>
          <p:nvPr>
            <p:ph idx="1" type="body"/>
          </p:nvPr>
        </p:nvSpPr>
        <p:spPr>
          <a:xfrm>
            <a:off x="1265771" y="1211580"/>
            <a:ext cx="5050367" cy="5012056"/>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b="1" lang="en-US"/>
              <a:t>Summary</a:t>
            </a:r>
            <a:endParaRPr/>
          </a:p>
          <a:p>
            <a:pPr indent="-228600" lvl="0" marL="457200" rtl="0" algn="l">
              <a:lnSpc>
                <a:spcPct val="100000"/>
              </a:lnSpc>
              <a:spcBef>
                <a:spcPts val="360"/>
              </a:spcBef>
              <a:spcAft>
                <a:spcPts val="0"/>
              </a:spcAft>
              <a:buSzPts val="1400"/>
              <a:buNone/>
            </a:pPr>
            <a:r>
              <a:rPr lang="en-US"/>
              <a:t>A new immunoglobulin therapy that improves insulin sensitivity in animal models, potentially offering a novel treatment for type 2 diabetes.</a:t>
            </a:r>
            <a:endParaRPr/>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Patent: </a:t>
            </a:r>
            <a:r>
              <a:rPr lang="en-US" u="sng">
                <a:solidFill>
                  <a:schemeClr val="hlink"/>
                </a:solidFill>
                <a:hlinkClick r:id="rId4"/>
              </a:rPr>
              <a:t>US patent pending</a:t>
            </a:r>
            <a:endParaRPr/>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Publication: </a:t>
            </a:r>
            <a:r>
              <a:rPr lang="en-US"/>
              <a:t>N/A</a:t>
            </a:r>
            <a:endParaRPr/>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Stage of Development: </a:t>
            </a:r>
            <a:r>
              <a:rPr i="1" lang="en-US"/>
              <a:t>In vivo </a:t>
            </a:r>
            <a:r>
              <a:rPr lang="en-US"/>
              <a:t>mouse data</a:t>
            </a:r>
            <a:endParaRPr/>
          </a:p>
        </p:txBody>
      </p:sp>
      <p:sp>
        <p:nvSpPr>
          <p:cNvPr id="185" name="Google Shape;185;p68"/>
          <p:cNvSpPr txBox="1"/>
          <p:nvPr>
            <p:ph idx="2" type="body"/>
          </p:nvPr>
        </p:nvSpPr>
        <p:spPr>
          <a:xfrm>
            <a:off x="6502400" y="5572936"/>
            <a:ext cx="5039784" cy="650699"/>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lang="en-US" sz="1100"/>
              <a:t>Fig 35. Data graphs depicting longitudinal insulin tolerance test following IPIG in leptin receptor deficient (db/db) mice and control (C57BL6) mice. IPIG = intraperitoneal IgG, ITT = insulin tolerance test</a:t>
            </a:r>
            <a:endParaRPr/>
          </a:p>
        </p:txBody>
      </p:sp>
      <p:pic>
        <p:nvPicPr>
          <p:cNvPr descr="A comparison of the amount of glucose and glucose&#10;&#10;Description automatically generated with medium confidence" id="186" name="Google Shape;186;p68"/>
          <p:cNvPicPr preferRelativeResize="0"/>
          <p:nvPr/>
        </p:nvPicPr>
        <p:blipFill rotWithShape="1">
          <a:blip r:embed="rId5">
            <a:alphaModFix/>
          </a:blip>
          <a:srcRect b="0" l="0" r="0" t="0"/>
          <a:stretch/>
        </p:blipFill>
        <p:spPr>
          <a:xfrm>
            <a:off x="6111847" y="2700421"/>
            <a:ext cx="5513723" cy="2828972"/>
          </a:xfrm>
          <a:prstGeom prst="rect">
            <a:avLst/>
          </a:prstGeom>
          <a:noFill/>
          <a:ln>
            <a:noFill/>
          </a:ln>
        </p:spPr>
      </p:pic>
      <p:pic>
        <p:nvPicPr>
          <p:cNvPr descr="A group of circles with black text&#10;&#10;Description automatically generated" id="187" name="Google Shape;187;p68"/>
          <p:cNvPicPr preferRelativeResize="0"/>
          <p:nvPr/>
        </p:nvPicPr>
        <p:blipFill rotWithShape="1">
          <a:blip r:embed="rId6">
            <a:alphaModFix/>
          </a:blip>
          <a:srcRect b="0" l="0" r="0" t="0"/>
          <a:stretch/>
        </p:blipFill>
        <p:spPr>
          <a:xfrm>
            <a:off x="8189640" y="2301413"/>
            <a:ext cx="1778091" cy="317516"/>
          </a:xfrm>
          <a:prstGeom prst="rect">
            <a:avLst/>
          </a:prstGeom>
          <a:noFill/>
          <a:ln>
            <a:noFill/>
          </a:ln>
        </p:spPr>
      </p:pic>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69"/>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p>
            <a:pPr indent="0" lvl="0" marL="0" rtl="0" algn="l">
              <a:lnSpc>
                <a:spcPct val="85000"/>
              </a:lnSpc>
              <a:spcBef>
                <a:spcPts val="0"/>
              </a:spcBef>
              <a:spcAft>
                <a:spcPts val="0"/>
              </a:spcAft>
              <a:buSzPts val="1400"/>
              <a:buNone/>
            </a:pPr>
            <a:r>
              <a:rPr lang="en-US" u="sng">
                <a:solidFill>
                  <a:schemeClr val="hlink"/>
                </a:solidFill>
                <a:hlinkClick r:id="rId3"/>
              </a:rPr>
              <a:t>S21-137: Metabolic Subphenotype Predictor – software for continuous glucose monitoring</a:t>
            </a:r>
            <a:endParaRPr/>
          </a:p>
        </p:txBody>
      </p:sp>
      <p:sp>
        <p:nvSpPr>
          <p:cNvPr id="193" name="Google Shape;193;p69"/>
          <p:cNvSpPr txBox="1"/>
          <p:nvPr>
            <p:ph idx="1" type="body"/>
          </p:nvPr>
        </p:nvSpPr>
        <p:spPr>
          <a:xfrm>
            <a:off x="1265771" y="1211580"/>
            <a:ext cx="5050367" cy="5012056"/>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b="1" lang="en-US"/>
              <a:t>Summary</a:t>
            </a:r>
            <a:endParaRPr/>
          </a:p>
          <a:p>
            <a:pPr indent="-228600" lvl="0" marL="457200" rtl="0" algn="l">
              <a:lnSpc>
                <a:spcPct val="100000"/>
              </a:lnSpc>
              <a:spcBef>
                <a:spcPts val="360"/>
              </a:spcBef>
              <a:spcAft>
                <a:spcPts val="0"/>
              </a:spcAft>
              <a:buSzPts val="1400"/>
              <a:buNone/>
            </a:pPr>
            <a:r>
              <a:rPr lang="en-US"/>
              <a:t>A software program that uses continuous glucose monitoring data to identify insulin resistance, offering a more accessible and personalized approach to diagnosing pre-diabetes.</a:t>
            </a:r>
            <a:endParaRPr/>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Patent: </a:t>
            </a:r>
            <a:r>
              <a:rPr lang="en-US" u="sng">
                <a:solidFill>
                  <a:schemeClr val="hlink"/>
                </a:solidFill>
                <a:hlinkClick r:id="rId4"/>
              </a:rPr>
              <a:t>US patent pending</a:t>
            </a:r>
            <a:endParaRPr/>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Publication: </a:t>
            </a:r>
            <a:r>
              <a:rPr lang="en-US"/>
              <a:t>N/A</a:t>
            </a:r>
            <a:endParaRPr/>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Stage of Development: </a:t>
            </a:r>
            <a:r>
              <a:rPr i="1" lang="en-US"/>
              <a:t>In vivo </a:t>
            </a:r>
            <a:r>
              <a:rPr lang="en-US"/>
              <a:t>data</a:t>
            </a:r>
            <a:endParaRPr/>
          </a:p>
        </p:txBody>
      </p:sp>
      <p:sp>
        <p:nvSpPr>
          <p:cNvPr id="194" name="Google Shape;194;p69"/>
          <p:cNvSpPr txBox="1"/>
          <p:nvPr>
            <p:ph idx="2" type="body"/>
          </p:nvPr>
        </p:nvSpPr>
        <p:spPr>
          <a:xfrm>
            <a:off x="6505660" y="4147457"/>
            <a:ext cx="5039784" cy="1640750"/>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lang="en-US" sz="1100"/>
              <a:t>Fig 19. A heatmap schematic depicting a relationship between OGTT glucose time series features and metabolic subphenotypes. Pearson correlation coefficient (−1&lt;r&lt;1) was used to determine the strength of each relationship, where r=1 “dark red” means strong positive correlation, and r=−1 “dark blue” means strong negative correlation. The “x” in some of the heatmap cells means that the correlation is statistically significant (p-value &lt;0.05) between the curve feature and the corresponding metabolic subphenotype.</a:t>
            </a:r>
            <a:endParaRPr/>
          </a:p>
        </p:txBody>
      </p:sp>
      <p:pic>
        <p:nvPicPr>
          <p:cNvPr descr="A black and white image of a diagram&#10;&#10;Description automatically generated" id="195" name="Google Shape;195;p69"/>
          <p:cNvPicPr preferRelativeResize="0"/>
          <p:nvPr/>
        </p:nvPicPr>
        <p:blipFill rotWithShape="1">
          <a:blip r:embed="rId5">
            <a:alphaModFix/>
          </a:blip>
          <a:srcRect b="0" l="14781" r="40264" t="0"/>
          <a:stretch/>
        </p:blipFill>
        <p:spPr>
          <a:xfrm rot="5400000">
            <a:off x="8152723" y="438529"/>
            <a:ext cx="1745659" cy="5418829"/>
          </a:xfrm>
          <a:prstGeom prst="rect">
            <a:avLst/>
          </a:prstGeom>
          <a:noFill/>
          <a:ln>
            <a:noFill/>
          </a:ln>
        </p:spPr>
      </p:pic>
      <p:sp>
        <p:nvSpPr>
          <p:cNvPr id="196" name="Google Shape;196;p69"/>
          <p:cNvSpPr/>
          <p:nvPr/>
        </p:nvSpPr>
        <p:spPr>
          <a:xfrm>
            <a:off x="6403609" y="3717608"/>
            <a:ext cx="900705" cy="418963"/>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70"/>
          <p:cNvSpPr txBox="1"/>
          <p:nvPr>
            <p:ph idx="12" type="sldNum"/>
          </p:nvPr>
        </p:nvSpPr>
        <p:spPr>
          <a:xfrm>
            <a:off x="9022080" y="635635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graphicFrame>
        <p:nvGraphicFramePr>
          <p:cNvPr id="202" name="Google Shape;202;p70"/>
          <p:cNvGraphicFramePr/>
          <p:nvPr/>
        </p:nvGraphicFramePr>
        <p:xfrm>
          <a:off x="890447" y="1852549"/>
          <a:ext cx="3000000" cy="3000000"/>
        </p:xfrm>
        <a:graphic>
          <a:graphicData uri="http://schemas.openxmlformats.org/drawingml/2006/table">
            <a:tbl>
              <a:tblPr>
                <a:noFill/>
                <a:tableStyleId>{F7A08DE5-26CF-458A-85B8-A11061B08382}</a:tableStyleId>
              </a:tblPr>
              <a:tblGrid>
                <a:gridCol w="1118175"/>
                <a:gridCol w="2577125"/>
                <a:gridCol w="3323400"/>
                <a:gridCol w="1793700"/>
                <a:gridCol w="898700"/>
                <a:gridCol w="700000"/>
              </a:tblGrid>
              <a:tr h="439625">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Docket</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Title</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Publications</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Patent Apps</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Stage</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Slide</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r>
              <a:tr h="534850">
                <a:tc>
                  <a:txBody>
                    <a:bodyPr/>
                    <a:lstStyle/>
                    <a:p>
                      <a:pPr indent="0" lvl="0" marL="0" marR="0" rtl="0" algn="l">
                        <a:lnSpc>
                          <a:spcPct val="100000"/>
                        </a:lnSpc>
                        <a:spcBef>
                          <a:spcPts val="0"/>
                        </a:spcBef>
                        <a:spcAft>
                          <a:spcPts val="0"/>
                        </a:spcAft>
                        <a:buNone/>
                      </a:pPr>
                      <a:r>
                        <a:rPr lang="en-US" sz="1600" u="sng" cap="none" strike="noStrike">
                          <a:solidFill>
                            <a:schemeClr val="hlink"/>
                          </a:solidFill>
                          <a:hlinkClick r:id="rId3"/>
                        </a:rPr>
                        <a:t>S19-383</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Therapeutic interventions for pregnancy and related non-pregnancy conditions</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N/A</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4"/>
                        </a:rPr>
                        <a:t>US patent pending</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i="1" lang="en-US" sz="1600" u="none" cap="none" strike="noStrike"/>
                        <a:t>In vivo</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14</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534850">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5"/>
                        </a:rPr>
                        <a:t>S19-384</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Prediction of gestational age using urine metabolites</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6"/>
                        </a:rPr>
                        <a:t>Multiomics Characterization of Preterm Birth in Low- and Middle-Income Countries | Global Health | JAMA Network Open | JAMA Network</a:t>
                      </a:r>
                      <a:endParaRPr b="1"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7"/>
                        </a:rPr>
                        <a:t>US patent pending</a:t>
                      </a:r>
                      <a:endParaRPr b="1"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Proof of Concept</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15</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534850">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8"/>
                        </a:rPr>
                        <a:t>S19-394</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Using pregnancy urine samples and untargeted metabolomics profiling for gestational age prediction</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N/A</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9"/>
                        </a:rPr>
                        <a:t>US patent pending</a:t>
                      </a:r>
                      <a:endParaRPr b="1"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i="1" lang="en-US" sz="1600" u="none" cap="none" strike="noStrike"/>
                        <a:t>In vitro</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16</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534850">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10"/>
                        </a:rPr>
                        <a:t>S20-384</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Predicting Gestational Age and Time to Delivery in Pregnant Women</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11"/>
                        </a:rPr>
                        <a:t>Metabolic Dynamics and Prediction of Gestational Age and Time to Delivery in Pregnant Women: Cell</a:t>
                      </a:r>
                      <a:endParaRPr b="1"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12"/>
                        </a:rPr>
                        <a:t>US patent pending</a:t>
                      </a:r>
                      <a:endParaRPr b="1"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Proof of Concept</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17</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
        <p:nvSpPr>
          <p:cNvPr id="203" name="Google Shape;203;p70"/>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p>
            <a:pPr indent="0" lvl="0" marL="0" rtl="0" algn="l">
              <a:lnSpc>
                <a:spcPct val="85000"/>
              </a:lnSpc>
              <a:spcBef>
                <a:spcPts val="0"/>
              </a:spcBef>
              <a:spcAft>
                <a:spcPts val="0"/>
              </a:spcAft>
              <a:buSzPts val="1400"/>
              <a:buNone/>
            </a:pPr>
            <a:r>
              <a:rPr lang="en-US"/>
              <a:t>Pregnancy and Related Conditions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71"/>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p>
            <a:pPr indent="0" lvl="0" marL="0" rtl="0" algn="l">
              <a:lnSpc>
                <a:spcPct val="85000"/>
              </a:lnSpc>
              <a:spcBef>
                <a:spcPts val="0"/>
              </a:spcBef>
              <a:spcAft>
                <a:spcPts val="0"/>
              </a:spcAft>
              <a:buSzPts val="1400"/>
              <a:buNone/>
            </a:pPr>
            <a:r>
              <a:rPr lang="en-US" u="sng">
                <a:solidFill>
                  <a:schemeClr val="hlink"/>
                </a:solidFill>
                <a:hlinkClick r:id="rId3"/>
              </a:rPr>
              <a:t>S19-383: Therapeutic interventions for pregnancy and related non-pregnancy conditions</a:t>
            </a:r>
            <a:endParaRPr/>
          </a:p>
        </p:txBody>
      </p:sp>
      <p:sp>
        <p:nvSpPr>
          <p:cNvPr id="209" name="Google Shape;209;p71"/>
          <p:cNvSpPr txBox="1"/>
          <p:nvPr>
            <p:ph idx="1" type="body"/>
          </p:nvPr>
        </p:nvSpPr>
        <p:spPr>
          <a:xfrm>
            <a:off x="1265771" y="1211580"/>
            <a:ext cx="5050367" cy="5012056"/>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b="1" lang="en-US"/>
              <a:t>Summary</a:t>
            </a:r>
            <a:endParaRPr/>
          </a:p>
          <a:p>
            <a:pPr indent="-228600" lvl="0" marL="457200" rtl="0" algn="l">
              <a:lnSpc>
                <a:spcPct val="100000"/>
              </a:lnSpc>
              <a:spcBef>
                <a:spcPts val="360"/>
              </a:spcBef>
              <a:spcAft>
                <a:spcPts val="0"/>
              </a:spcAft>
              <a:buSzPts val="1400"/>
              <a:buNone/>
            </a:pPr>
            <a:r>
              <a:rPr lang="en-US"/>
              <a:t>Identification of molecular regulators for personalized hormone treatment plans in pregnancy (miscarriage, infertility, preterm labor) and other conditions (amenorrhea, abnormal bleeding, cancers).</a:t>
            </a:r>
            <a:endParaRPr/>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Patent: </a:t>
            </a:r>
            <a:r>
              <a:rPr lang="en-US" u="sng">
                <a:solidFill>
                  <a:srgbClr val="C00000"/>
                </a:solidFill>
                <a:hlinkClick r:id="rId4">
                  <a:extLst>
                    <a:ext uri="{A12FA001-AC4F-418D-AE19-62706E023703}">
                      <ahyp:hlinkClr val="tx"/>
                    </a:ext>
                  </a:extLst>
                </a:hlinkClick>
              </a:rPr>
              <a:t>US patent pending</a:t>
            </a:r>
            <a:endParaRPr>
              <a:solidFill>
                <a:srgbClr val="C00000"/>
              </a:solidFill>
            </a:endParaRPr>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Publication:</a:t>
            </a:r>
            <a:r>
              <a:rPr lang="en-US"/>
              <a:t> N/A</a:t>
            </a:r>
            <a:endParaRPr/>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Stage of Development: </a:t>
            </a:r>
            <a:r>
              <a:rPr i="1" lang="en-US"/>
              <a:t>In vivo </a:t>
            </a:r>
            <a:r>
              <a:rPr lang="en-US"/>
              <a:t>mouse data</a:t>
            </a:r>
            <a:endParaRPr/>
          </a:p>
        </p:txBody>
      </p:sp>
      <p:sp>
        <p:nvSpPr>
          <p:cNvPr id="210" name="Google Shape;210;p71"/>
          <p:cNvSpPr txBox="1"/>
          <p:nvPr>
            <p:ph idx="2" type="body"/>
          </p:nvPr>
        </p:nvSpPr>
        <p:spPr>
          <a:xfrm>
            <a:off x="6502400" y="5486400"/>
            <a:ext cx="5039784" cy="737236"/>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lang="en-US" sz="1100"/>
              <a:t>Fig 6B. Graphical results of treating a murine model of moderate preterm delivery with various compounds, utilized in accordance with various embodiments. con = Control</a:t>
            </a:r>
            <a:endParaRPr/>
          </a:p>
        </p:txBody>
      </p:sp>
      <p:pic>
        <p:nvPicPr>
          <p:cNvPr descr="A graph of a test&#10;&#10;Description automatically generated with medium confidence" id="211" name="Google Shape;211;p71"/>
          <p:cNvPicPr preferRelativeResize="0"/>
          <p:nvPr/>
        </p:nvPicPr>
        <p:blipFill rotWithShape="1">
          <a:blip r:embed="rId5">
            <a:alphaModFix/>
          </a:blip>
          <a:srcRect b="0" l="0" r="0" t="0"/>
          <a:stretch/>
        </p:blipFill>
        <p:spPr>
          <a:xfrm>
            <a:off x="6502400" y="1298666"/>
            <a:ext cx="5075345" cy="4094075"/>
          </a:xfrm>
          <a:prstGeom prst="rect">
            <a:avLst/>
          </a:prstGeom>
          <a:noFill/>
          <a:ln>
            <a:noFill/>
          </a:ln>
        </p:spPr>
      </p:pic>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72"/>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p>
            <a:pPr indent="0" lvl="0" marL="0" rtl="0" algn="l">
              <a:lnSpc>
                <a:spcPct val="85000"/>
              </a:lnSpc>
              <a:spcBef>
                <a:spcPts val="0"/>
              </a:spcBef>
              <a:spcAft>
                <a:spcPts val="0"/>
              </a:spcAft>
              <a:buSzPts val="1400"/>
              <a:buNone/>
            </a:pPr>
            <a:r>
              <a:rPr lang="en-US" u="sng">
                <a:solidFill>
                  <a:schemeClr val="hlink"/>
                </a:solidFill>
                <a:hlinkClick r:id="rId3"/>
              </a:rPr>
              <a:t>S19-384: Prediction of gestational age using urine metabolites</a:t>
            </a:r>
            <a:endParaRPr/>
          </a:p>
        </p:txBody>
      </p:sp>
      <p:sp>
        <p:nvSpPr>
          <p:cNvPr id="217" name="Google Shape;217;p72"/>
          <p:cNvSpPr txBox="1"/>
          <p:nvPr>
            <p:ph idx="1" type="body"/>
          </p:nvPr>
        </p:nvSpPr>
        <p:spPr>
          <a:xfrm>
            <a:off x="1265771" y="1211580"/>
            <a:ext cx="5050367" cy="5012056"/>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b="1" lang="en-US"/>
              <a:t>Summary</a:t>
            </a:r>
            <a:endParaRPr/>
          </a:p>
          <a:p>
            <a:pPr indent="-228600" lvl="0" marL="457200" rtl="0" algn="l">
              <a:lnSpc>
                <a:spcPct val="100000"/>
              </a:lnSpc>
              <a:spcBef>
                <a:spcPts val="360"/>
              </a:spcBef>
              <a:spcAft>
                <a:spcPts val="0"/>
              </a:spcAft>
              <a:buSzPts val="1400"/>
              <a:buNone/>
            </a:pPr>
            <a:r>
              <a:rPr lang="en-US"/>
              <a:t>A non-invasive and inexpensive urine test that can accurately predict gestational age by measuring specific metabolites in the mother's urine, providing an accessible alternative to ultrasound examinations for determining fetal age.</a:t>
            </a:r>
            <a:endParaRPr/>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Patent: </a:t>
            </a:r>
            <a:r>
              <a:rPr lang="en-US" u="sng">
                <a:solidFill>
                  <a:schemeClr val="hlink"/>
                </a:solidFill>
                <a:hlinkClick r:id="rId4"/>
              </a:rPr>
              <a:t>US patent pending</a:t>
            </a:r>
            <a:endParaRPr b="1"/>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Publication: </a:t>
            </a:r>
            <a:r>
              <a:rPr lang="en-US" u="sng">
                <a:solidFill>
                  <a:schemeClr val="hlink"/>
                </a:solidFill>
                <a:hlinkClick r:id="rId5"/>
              </a:rPr>
              <a:t>Multiomics Characterization of Preterm Birth in Low- and Middle-Income Countries | Global Health | JAMA Network Open | JAMA Network</a:t>
            </a:r>
            <a:endParaRPr b="1"/>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Stage of Development: </a:t>
            </a:r>
            <a:r>
              <a:rPr lang="en-US"/>
              <a:t>Proof of Concept</a:t>
            </a:r>
            <a:endParaRPr/>
          </a:p>
        </p:txBody>
      </p:sp>
      <p:sp>
        <p:nvSpPr>
          <p:cNvPr id="218" name="Google Shape;218;p72"/>
          <p:cNvSpPr txBox="1"/>
          <p:nvPr>
            <p:ph idx="2" type="body"/>
          </p:nvPr>
        </p:nvSpPr>
        <p:spPr>
          <a:xfrm>
            <a:off x="6502400" y="4996542"/>
            <a:ext cx="5039784" cy="1227093"/>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lang="en-US" sz="1100"/>
              <a:t>Fig 14. Data plots depicting performance of the restricted RF prediction model ofGA that uses three metabolites (C19H26O7S, C24H30O9 and estriol glucuronide) and all the samples in the study (n = 99), generated in accordance with various embodiments. The model was validated in an independent cohort (n = 20). The shaded area represents the 95% confidence interval.</a:t>
            </a:r>
            <a:endParaRPr/>
          </a:p>
        </p:txBody>
      </p:sp>
      <p:pic>
        <p:nvPicPr>
          <p:cNvPr descr="A graph of a graph of a graph of a graph of a graph of a graph of a graph of a graph of a graph of a graph of a graph of a graph of a graph of&#10;&#10;Description automatically generated" id="219" name="Google Shape;219;p72"/>
          <p:cNvPicPr preferRelativeResize="0"/>
          <p:nvPr/>
        </p:nvPicPr>
        <p:blipFill rotWithShape="1">
          <a:blip r:embed="rId6">
            <a:alphaModFix/>
          </a:blip>
          <a:srcRect b="0" l="3294" r="1469" t="0"/>
          <a:stretch/>
        </p:blipFill>
        <p:spPr>
          <a:xfrm>
            <a:off x="6403609" y="1897503"/>
            <a:ext cx="5421388" cy="3062994"/>
          </a:xfrm>
          <a:prstGeom prst="rect">
            <a:avLst/>
          </a:prstGeom>
          <a:noFill/>
          <a:ln>
            <a:noFill/>
          </a:ln>
        </p:spPr>
      </p:pic>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73"/>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p>
            <a:pPr indent="0" lvl="0" marL="0" rtl="0" algn="l">
              <a:lnSpc>
                <a:spcPct val="85000"/>
              </a:lnSpc>
              <a:spcBef>
                <a:spcPts val="0"/>
              </a:spcBef>
              <a:spcAft>
                <a:spcPts val="0"/>
              </a:spcAft>
              <a:buSzPts val="1400"/>
              <a:buNone/>
            </a:pPr>
            <a:r>
              <a:rPr lang="en-US" u="sng">
                <a:solidFill>
                  <a:schemeClr val="hlink"/>
                </a:solidFill>
                <a:hlinkClick r:id="rId3"/>
              </a:rPr>
              <a:t>S19-394: Using pregnancy urine samples and untargeted metabolomics profiling for gestational age prediction</a:t>
            </a:r>
            <a:endParaRPr/>
          </a:p>
        </p:txBody>
      </p:sp>
      <p:sp>
        <p:nvSpPr>
          <p:cNvPr id="225" name="Google Shape;225;p73"/>
          <p:cNvSpPr txBox="1"/>
          <p:nvPr>
            <p:ph idx="1" type="body"/>
          </p:nvPr>
        </p:nvSpPr>
        <p:spPr>
          <a:xfrm>
            <a:off x="1265771" y="1211580"/>
            <a:ext cx="5050367" cy="5012056"/>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b="1" lang="en-US"/>
              <a:t>Summary</a:t>
            </a:r>
            <a:endParaRPr/>
          </a:p>
          <a:p>
            <a:pPr indent="-228600" lvl="0" marL="457200" rtl="0" algn="l">
              <a:lnSpc>
                <a:spcPct val="100000"/>
              </a:lnSpc>
              <a:spcBef>
                <a:spcPts val="360"/>
              </a:spcBef>
              <a:spcAft>
                <a:spcPts val="0"/>
              </a:spcAft>
              <a:buSzPts val="1400"/>
              <a:buNone/>
            </a:pPr>
            <a:r>
              <a:rPr lang="en-US"/>
              <a:t>A non-invasive method to accurately predict gestational age developed using untargeted metabolomics profiling of pregnancy urine samples and machine learning, enabling easy determination of fetal age without the need for ultrasound examinations.</a:t>
            </a:r>
            <a:endParaRPr/>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Patent: </a:t>
            </a:r>
            <a:r>
              <a:rPr lang="en-US" u="sng">
                <a:solidFill>
                  <a:schemeClr val="hlink"/>
                </a:solidFill>
                <a:hlinkClick r:id="rId4"/>
              </a:rPr>
              <a:t>US patent pending</a:t>
            </a:r>
            <a:endParaRPr b="1"/>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Publication: </a:t>
            </a:r>
            <a:r>
              <a:rPr lang="en-US"/>
              <a:t>N/A</a:t>
            </a:r>
            <a:endParaRPr b="1"/>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Stage of Development: </a:t>
            </a:r>
            <a:r>
              <a:rPr i="1" lang="en-US"/>
              <a:t>In vitro </a:t>
            </a:r>
            <a:r>
              <a:rPr lang="en-US"/>
              <a:t>data</a:t>
            </a:r>
            <a:endParaRPr b="1"/>
          </a:p>
        </p:txBody>
      </p:sp>
      <p:sp>
        <p:nvSpPr>
          <p:cNvPr id="226" name="Google Shape;226;p73"/>
          <p:cNvSpPr txBox="1"/>
          <p:nvPr>
            <p:ph idx="2" type="body"/>
          </p:nvPr>
        </p:nvSpPr>
        <p:spPr>
          <a:xfrm>
            <a:off x="6502400" y="5572936"/>
            <a:ext cx="5039784" cy="650699"/>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lang="en-US" sz="1100"/>
              <a:t>Fig 19. Data graph depicting the ability of a time-to-delivery prediction model utilizing 21 metabolites as features in an external validation data set, generated in accordance with various embodiments.</a:t>
            </a:r>
            <a:endParaRPr/>
          </a:p>
        </p:txBody>
      </p:sp>
      <p:pic>
        <p:nvPicPr>
          <p:cNvPr descr="A graph with a curve&#10;&#10;Description automatically generated" id="227" name="Google Shape;227;p73"/>
          <p:cNvPicPr preferRelativeResize="0"/>
          <p:nvPr/>
        </p:nvPicPr>
        <p:blipFill rotWithShape="1">
          <a:blip r:embed="rId5">
            <a:alphaModFix/>
          </a:blip>
          <a:srcRect b="0" l="0" r="0" t="0"/>
          <a:stretch/>
        </p:blipFill>
        <p:spPr>
          <a:xfrm>
            <a:off x="6671388" y="1306285"/>
            <a:ext cx="4870796" cy="4078391"/>
          </a:xfrm>
          <a:prstGeom prst="rect">
            <a:avLst/>
          </a:prstGeom>
          <a:noFill/>
          <a:ln>
            <a:noFill/>
          </a:ln>
        </p:spPr>
      </p:pic>
    </p:spTree>
  </p:cSld>
  <p:clrMapOvr>
    <a:masterClrMapping/>
  </p:clrMapOvr>
  <p:transition spd="slow">
    <p:fade/>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74"/>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p>
            <a:pPr indent="0" lvl="0" marL="0" rtl="0" algn="l">
              <a:lnSpc>
                <a:spcPct val="85000"/>
              </a:lnSpc>
              <a:spcBef>
                <a:spcPts val="0"/>
              </a:spcBef>
              <a:spcAft>
                <a:spcPts val="0"/>
              </a:spcAft>
              <a:buSzPts val="1400"/>
              <a:buNone/>
            </a:pPr>
            <a:r>
              <a:rPr lang="en-US" u="sng">
                <a:solidFill>
                  <a:schemeClr val="hlink"/>
                </a:solidFill>
                <a:hlinkClick r:id="rId3"/>
              </a:rPr>
              <a:t>S20-384: Predicting Gestational Age and Time to Delivery in Pregnant Women</a:t>
            </a:r>
            <a:endParaRPr/>
          </a:p>
        </p:txBody>
      </p:sp>
      <p:sp>
        <p:nvSpPr>
          <p:cNvPr id="233" name="Google Shape;233;p74"/>
          <p:cNvSpPr txBox="1"/>
          <p:nvPr>
            <p:ph idx="1" type="body"/>
          </p:nvPr>
        </p:nvSpPr>
        <p:spPr>
          <a:xfrm>
            <a:off x="1265771" y="1211580"/>
            <a:ext cx="5050367" cy="5012056"/>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b="1" lang="en-US"/>
              <a:t>Summary</a:t>
            </a:r>
            <a:endParaRPr/>
          </a:p>
          <a:p>
            <a:pPr indent="-228600" lvl="0" marL="457200" rtl="0" algn="l">
              <a:lnSpc>
                <a:spcPct val="100000"/>
              </a:lnSpc>
              <a:spcBef>
                <a:spcPts val="360"/>
              </a:spcBef>
              <a:spcAft>
                <a:spcPts val="0"/>
              </a:spcAft>
              <a:buSzPts val="1400"/>
              <a:buNone/>
            </a:pPr>
            <a:r>
              <a:rPr lang="en-US"/>
              <a:t>Computational modeling methods that leverage blood metabolite profiles to accurately predict gestational age and time to delivery in pregnant women, significantly improving upon current techniques like ultrasound which can have suboptimal accuracy and accessibility limitations.</a:t>
            </a:r>
            <a:endParaRPr/>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Patent: </a:t>
            </a:r>
            <a:r>
              <a:rPr lang="en-US" u="sng">
                <a:solidFill>
                  <a:schemeClr val="hlink"/>
                </a:solidFill>
                <a:hlinkClick r:id="rId4"/>
              </a:rPr>
              <a:t>US patent pending</a:t>
            </a:r>
            <a:endParaRPr b="1"/>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Publication: </a:t>
            </a:r>
            <a:r>
              <a:rPr lang="en-US" u="sng">
                <a:solidFill>
                  <a:schemeClr val="hlink"/>
                </a:solidFill>
                <a:hlinkClick r:id="rId5"/>
              </a:rPr>
              <a:t>Metabolic Dynamics and Prediction of Gestational Age and Time to Delivery in Pregnant Women: Cell</a:t>
            </a:r>
            <a:endParaRPr b="1"/>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Stage of Development: </a:t>
            </a:r>
            <a:r>
              <a:rPr lang="en-US"/>
              <a:t>Proof of Concept</a:t>
            </a:r>
            <a:endParaRPr b="1"/>
          </a:p>
        </p:txBody>
      </p:sp>
      <p:sp>
        <p:nvSpPr>
          <p:cNvPr id="234" name="Google Shape;234;p74"/>
          <p:cNvSpPr txBox="1"/>
          <p:nvPr>
            <p:ph idx="2" type="body"/>
          </p:nvPr>
        </p:nvSpPr>
        <p:spPr>
          <a:xfrm>
            <a:off x="6502400" y="5127171"/>
            <a:ext cx="5039784" cy="1096464"/>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lang="en-US" sz="1100"/>
              <a:t>Fig 16. Graph depicting alignment and prediction of gestational age with one of various computational models using temporally aligned measurement data, generated in accordance with various embodiments.</a:t>
            </a:r>
            <a:endParaRPr/>
          </a:p>
          <a:p>
            <a:pPr indent="-228600" lvl="0" marL="457200" rtl="0" algn="l">
              <a:lnSpc>
                <a:spcPct val="100000"/>
              </a:lnSpc>
              <a:spcBef>
                <a:spcPts val="360"/>
              </a:spcBef>
              <a:spcAft>
                <a:spcPts val="0"/>
              </a:spcAft>
              <a:buSzPts val="1400"/>
              <a:buNone/>
            </a:pPr>
            <a:r>
              <a:rPr lang="en-US" sz="1100"/>
              <a:t>Fig 25. A table summarizing the results of various approaches for predicting time to gestation, generated in accordance with various embodiments.</a:t>
            </a:r>
            <a:endParaRPr/>
          </a:p>
        </p:txBody>
      </p:sp>
      <p:pic>
        <p:nvPicPr>
          <p:cNvPr descr="A table with numbers and equations&#10;&#10;Description automatically generated" id="235" name="Google Shape;235;p74"/>
          <p:cNvPicPr preferRelativeResize="0"/>
          <p:nvPr/>
        </p:nvPicPr>
        <p:blipFill rotWithShape="1">
          <a:blip r:embed="rId6">
            <a:alphaModFix/>
          </a:blip>
          <a:srcRect b="0" l="0" r="0" t="0"/>
          <a:stretch/>
        </p:blipFill>
        <p:spPr>
          <a:xfrm>
            <a:off x="7150644" y="2896809"/>
            <a:ext cx="3743296" cy="2268106"/>
          </a:xfrm>
          <a:prstGeom prst="rect">
            <a:avLst/>
          </a:prstGeom>
          <a:noFill/>
          <a:ln>
            <a:noFill/>
          </a:ln>
        </p:spPr>
      </p:pic>
      <p:pic>
        <p:nvPicPr>
          <p:cNvPr descr="A graph of different types of data&#10;&#10;Description automatically generated with medium confidence" id="236" name="Google Shape;236;p74"/>
          <p:cNvPicPr preferRelativeResize="0"/>
          <p:nvPr/>
        </p:nvPicPr>
        <p:blipFill rotWithShape="1">
          <a:blip r:embed="rId7">
            <a:alphaModFix/>
          </a:blip>
          <a:srcRect b="3856" l="0" r="0" t="0"/>
          <a:stretch/>
        </p:blipFill>
        <p:spPr>
          <a:xfrm>
            <a:off x="7150644" y="922239"/>
            <a:ext cx="3743296" cy="1929820"/>
          </a:xfrm>
          <a:prstGeom prst="rect">
            <a:avLst/>
          </a:prstGeom>
          <a:noFill/>
          <a:ln>
            <a:noFill/>
          </a:ln>
        </p:spPr>
      </p:pic>
    </p:spTree>
  </p:cSld>
  <p:clrMapOvr>
    <a:masterClrMapping/>
  </p:clrMapOvr>
  <p:transition spd="slow">
    <p:fade/>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75"/>
          <p:cNvSpPr txBox="1"/>
          <p:nvPr>
            <p:ph idx="12" type="sldNum"/>
          </p:nvPr>
        </p:nvSpPr>
        <p:spPr>
          <a:xfrm>
            <a:off x="9022080" y="635635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graphicFrame>
        <p:nvGraphicFramePr>
          <p:cNvPr id="242" name="Google Shape;242;p75"/>
          <p:cNvGraphicFramePr/>
          <p:nvPr/>
        </p:nvGraphicFramePr>
        <p:xfrm>
          <a:off x="1098421" y="2146463"/>
          <a:ext cx="3000000" cy="3000000"/>
        </p:xfrm>
        <a:graphic>
          <a:graphicData uri="http://schemas.openxmlformats.org/drawingml/2006/table">
            <a:tbl>
              <a:tblPr>
                <a:noFill/>
                <a:tableStyleId>{F7A08DE5-26CF-458A-85B8-A11061B08382}</a:tableStyleId>
              </a:tblPr>
              <a:tblGrid>
                <a:gridCol w="1103800"/>
                <a:gridCol w="4394525"/>
                <a:gridCol w="1430075"/>
                <a:gridCol w="1683250"/>
                <a:gridCol w="853600"/>
                <a:gridCol w="811925"/>
              </a:tblGrid>
              <a:tr h="439625">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Docket</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Title</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Publications</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Patent Apps</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Stage</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Slide</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r>
              <a:tr h="534850">
                <a:tc>
                  <a:txBody>
                    <a:bodyPr/>
                    <a:lstStyle/>
                    <a:p>
                      <a:pPr indent="0" lvl="0" marL="0" marR="0" rtl="0" algn="l">
                        <a:lnSpc>
                          <a:spcPct val="100000"/>
                        </a:lnSpc>
                        <a:spcBef>
                          <a:spcPts val="0"/>
                        </a:spcBef>
                        <a:spcAft>
                          <a:spcPts val="0"/>
                        </a:spcAft>
                        <a:buNone/>
                      </a:pPr>
                      <a:r>
                        <a:rPr lang="en-US" sz="1600" u="sng" cap="none" strike="noStrike">
                          <a:solidFill>
                            <a:schemeClr val="hlink"/>
                          </a:solidFill>
                          <a:hlinkClick r:id="rId3"/>
                        </a:rPr>
                        <a:t>S11-082</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114300" marR="0" rtl="0" algn="l">
                        <a:lnSpc>
                          <a:spcPct val="100000"/>
                        </a:lnSpc>
                        <a:spcBef>
                          <a:spcPts val="0"/>
                        </a:spcBef>
                        <a:spcAft>
                          <a:spcPts val="0"/>
                        </a:spcAft>
                        <a:buNone/>
                      </a:pPr>
                      <a:r>
                        <a:rPr lang="en-US" sz="1600" u="none" cap="none" strike="noStrike"/>
                        <a:t>Method and System for the Use of Biomarkers for Regulatory Dysfunction in Disease</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N/A</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4"/>
                        </a:rPr>
                        <a:t>US patent issued</a:t>
                      </a:r>
                      <a:endParaRPr b="1"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Proof of Concept</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19</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534850">
                <a:tc>
                  <a:txBody>
                    <a:bodyPr/>
                    <a:lstStyle/>
                    <a:p>
                      <a:pPr indent="0" lvl="0" marL="0" marR="0" rtl="0" algn="l">
                        <a:lnSpc>
                          <a:spcPct val="100000"/>
                        </a:lnSpc>
                        <a:spcBef>
                          <a:spcPts val="0"/>
                        </a:spcBef>
                        <a:spcAft>
                          <a:spcPts val="0"/>
                        </a:spcAft>
                        <a:buNone/>
                      </a:pPr>
                      <a:r>
                        <a:rPr lang="en-US" sz="1600" u="sng" cap="none" strike="noStrike">
                          <a:solidFill>
                            <a:schemeClr val="hlink"/>
                          </a:solidFill>
                          <a:hlinkClick r:id="rId5"/>
                        </a:rPr>
                        <a:t>S17-285</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A clinical test for early diagnosis of abdominal aortic aneurysm</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6"/>
                        </a:rPr>
                        <a:t>Decoding the Genomics of Abdominal Aortic Aneurysm: Cell</a:t>
                      </a:r>
                      <a:endParaRPr b="1"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7"/>
                        </a:rPr>
                        <a:t>US patent pending</a:t>
                      </a:r>
                      <a:endParaRPr b="1"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Proof of Concept</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20</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423850">
                <a:tc>
                  <a:txBody>
                    <a:bodyPr/>
                    <a:lstStyle/>
                    <a:p>
                      <a:pPr indent="0" lvl="0" marL="0" marR="0" rtl="0" algn="l">
                        <a:lnSpc>
                          <a:spcPct val="100000"/>
                        </a:lnSpc>
                        <a:spcBef>
                          <a:spcPts val="0"/>
                        </a:spcBef>
                        <a:spcAft>
                          <a:spcPts val="0"/>
                        </a:spcAft>
                        <a:buNone/>
                      </a:pPr>
                      <a:r>
                        <a:rPr lang="en-US" sz="1600" u="sng" cap="none" strike="noStrike">
                          <a:solidFill>
                            <a:schemeClr val="hlink"/>
                          </a:solidFill>
                          <a:hlinkClick r:id="rId8"/>
                        </a:rPr>
                        <a:t>S23-075</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Oxidative Stress is characteristic of ME-CFS, Long COVID and some autoimmunity patients</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9"/>
                        </a:rPr>
                        <a:t>Oxidative Stress is a shared characteristic of ME/CFS and Long COVID | bioRxiv</a:t>
                      </a:r>
                      <a:endParaRPr b="1"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Provisional patent pending</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i="1" lang="en-US" sz="1600" u="none" cap="none" strike="noStrike"/>
                        <a:t>In vitro </a:t>
                      </a:r>
                      <a:r>
                        <a:rPr i="0" lang="en-US" sz="1600" u="none" cap="none" strike="noStrike"/>
                        <a:t>data</a:t>
                      </a:r>
                      <a:endParaRPr i="1"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21</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
        <p:nvSpPr>
          <p:cNvPr id="243" name="Google Shape;243;p75"/>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p>
            <a:pPr indent="0" lvl="0" marL="0" rtl="0" algn="l">
              <a:lnSpc>
                <a:spcPct val="85000"/>
              </a:lnSpc>
              <a:spcBef>
                <a:spcPts val="0"/>
              </a:spcBef>
              <a:spcAft>
                <a:spcPts val="0"/>
              </a:spcAft>
              <a:buSzPts val="1400"/>
              <a:buNone/>
            </a:pPr>
            <a:r>
              <a:rPr lang="en-US"/>
              <a:t>Disease Diagnosis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76"/>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p>
            <a:pPr indent="0" lvl="0" marL="0" rtl="0" algn="l">
              <a:lnSpc>
                <a:spcPct val="85000"/>
              </a:lnSpc>
              <a:spcBef>
                <a:spcPts val="0"/>
              </a:spcBef>
              <a:spcAft>
                <a:spcPts val="0"/>
              </a:spcAft>
              <a:buSzPts val="1400"/>
              <a:buNone/>
            </a:pPr>
            <a:r>
              <a:rPr lang="en-US" u="sng">
                <a:solidFill>
                  <a:schemeClr val="hlink"/>
                </a:solidFill>
                <a:hlinkClick r:id="rId3"/>
              </a:rPr>
              <a:t>S11-082: Method and System for the Use of Biomarkers for Regulatory Dysfunction in Disease</a:t>
            </a:r>
            <a:endParaRPr/>
          </a:p>
        </p:txBody>
      </p:sp>
      <p:sp>
        <p:nvSpPr>
          <p:cNvPr id="249" name="Google Shape;249;p76"/>
          <p:cNvSpPr txBox="1"/>
          <p:nvPr>
            <p:ph idx="1" type="body"/>
          </p:nvPr>
        </p:nvSpPr>
        <p:spPr>
          <a:xfrm>
            <a:off x="1265771" y="1211580"/>
            <a:ext cx="5050367" cy="5012056"/>
          </a:xfrm>
          <a:prstGeom prst="rect">
            <a:avLst/>
          </a:prstGeom>
          <a:noFill/>
          <a:ln>
            <a:noFill/>
          </a:ln>
        </p:spPr>
        <p:txBody>
          <a:bodyPr anchorCtr="0" anchor="t" bIns="45700" lIns="0" spcFirstLastPara="1" rIns="0" wrap="square" tIns="45700">
            <a:normAutofit fontScale="92500" lnSpcReduction="20000"/>
          </a:bodyPr>
          <a:lstStyle/>
          <a:p>
            <a:pPr indent="-228600" lvl="0" marL="457200" rtl="0" algn="l">
              <a:lnSpc>
                <a:spcPct val="100000"/>
              </a:lnSpc>
              <a:spcBef>
                <a:spcPts val="360"/>
              </a:spcBef>
              <a:spcAft>
                <a:spcPts val="0"/>
              </a:spcAft>
              <a:buSzPct val="84084"/>
              <a:buNone/>
            </a:pPr>
            <a:r>
              <a:rPr b="1" lang="en-US"/>
              <a:t>Summary</a:t>
            </a:r>
            <a:endParaRPr/>
          </a:p>
          <a:p>
            <a:pPr indent="-228600" lvl="0" marL="457200" rtl="0" algn="l">
              <a:lnSpc>
                <a:spcPct val="100000"/>
              </a:lnSpc>
              <a:spcBef>
                <a:spcPts val="360"/>
              </a:spcBef>
              <a:spcAft>
                <a:spcPts val="0"/>
              </a:spcAft>
              <a:buSzPct val="84084"/>
              <a:buNone/>
            </a:pPr>
            <a:r>
              <a:rPr lang="en-US"/>
              <a:t>A method and system for using biomarkers related to regulatory dysfunction, such as transcription factor binding events, in the diagnosis and prognosis of diseases like rheumatoid arthritis and type 2 diabetes, which are known to involve regulatory disruptions as part of their pathogenesis; by profiling regulatory components and processes from easily obtained patient samples like blood, it enables more comprehensive and biologically-relevant clinical assessment compared to current genetic variant or protein expression testing alone.</a:t>
            </a:r>
            <a:endParaRPr/>
          </a:p>
          <a:p>
            <a:pPr indent="-228600" lvl="0" marL="457200" rtl="0" algn="l">
              <a:lnSpc>
                <a:spcPct val="100000"/>
              </a:lnSpc>
              <a:spcBef>
                <a:spcPts val="360"/>
              </a:spcBef>
              <a:spcAft>
                <a:spcPts val="0"/>
              </a:spcAft>
              <a:buSzPct val="84084"/>
              <a:buNone/>
            </a:pPr>
            <a:r>
              <a:t/>
            </a:r>
            <a:endParaRPr b="1"/>
          </a:p>
          <a:p>
            <a:pPr indent="-228600" lvl="0" marL="457200" rtl="0" algn="l">
              <a:lnSpc>
                <a:spcPct val="100000"/>
              </a:lnSpc>
              <a:spcBef>
                <a:spcPts val="360"/>
              </a:spcBef>
              <a:spcAft>
                <a:spcPts val="0"/>
              </a:spcAft>
              <a:buSzPct val="84084"/>
              <a:buNone/>
            </a:pPr>
            <a:r>
              <a:rPr b="1" lang="en-US"/>
              <a:t>Patent: </a:t>
            </a:r>
            <a:r>
              <a:rPr lang="en-US" u="sng">
                <a:solidFill>
                  <a:schemeClr val="hlink"/>
                </a:solidFill>
                <a:hlinkClick r:id="rId4"/>
              </a:rPr>
              <a:t>US patent issued</a:t>
            </a:r>
            <a:endParaRPr b="1"/>
          </a:p>
          <a:p>
            <a:pPr indent="-228600" lvl="0" marL="457200" rtl="0" algn="l">
              <a:lnSpc>
                <a:spcPct val="100000"/>
              </a:lnSpc>
              <a:spcBef>
                <a:spcPts val="360"/>
              </a:spcBef>
              <a:spcAft>
                <a:spcPts val="0"/>
              </a:spcAft>
              <a:buSzPct val="84084"/>
              <a:buNone/>
            </a:pPr>
            <a:r>
              <a:t/>
            </a:r>
            <a:endParaRPr b="1"/>
          </a:p>
          <a:p>
            <a:pPr indent="-228600" lvl="0" marL="457200" rtl="0" algn="l">
              <a:lnSpc>
                <a:spcPct val="100000"/>
              </a:lnSpc>
              <a:spcBef>
                <a:spcPts val="360"/>
              </a:spcBef>
              <a:spcAft>
                <a:spcPts val="0"/>
              </a:spcAft>
              <a:buSzPct val="84084"/>
              <a:buNone/>
            </a:pPr>
            <a:r>
              <a:rPr b="1" lang="en-US"/>
              <a:t>Publication: </a:t>
            </a:r>
            <a:r>
              <a:rPr lang="en-US"/>
              <a:t>N/A</a:t>
            </a:r>
            <a:endParaRPr b="1"/>
          </a:p>
          <a:p>
            <a:pPr indent="-228600" lvl="0" marL="457200" rtl="0" algn="l">
              <a:lnSpc>
                <a:spcPct val="100000"/>
              </a:lnSpc>
              <a:spcBef>
                <a:spcPts val="360"/>
              </a:spcBef>
              <a:spcAft>
                <a:spcPts val="0"/>
              </a:spcAft>
              <a:buSzPct val="84084"/>
              <a:buNone/>
            </a:pPr>
            <a:r>
              <a:t/>
            </a:r>
            <a:endParaRPr b="1"/>
          </a:p>
          <a:p>
            <a:pPr indent="-228600" lvl="0" marL="457200" rtl="0" algn="l">
              <a:lnSpc>
                <a:spcPct val="100000"/>
              </a:lnSpc>
              <a:spcBef>
                <a:spcPts val="360"/>
              </a:spcBef>
              <a:spcAft>
                <a:spcPts val="0"/>
              </a:spcAft>
              <a:buSzPct val="84084"/>
              <a:buNone/>
            </a:pPr>
            <a:r>
              <a:rPr b="1" lang="en-US"/>
              <a:t>Stage of Development: </a:t>
            </a:r>
            <a:r>
              <a:rPr lang="en-US"/>
              <a:t>Proof of Concept</a:t>
            </a:r>
            <a:endParaRPr b="1"/>
          </a:p>
        </p:txBody>
      </p:sp>
      <p:sp>
        <p:nvSpPr>
          <p:cNvPr id="250" name="Google Shape;250;p76"/>
          <p:cNvSpPr txBox="1"/>
          <p:nvPr>
            <p:ph idx="2" type="body"/>
          </p:nvPr>
        </p:nvSpPr>
        <p:spPr>
          <a:xfrm>
            <a:off x="6502400" y="4462593"/>
            <a:ext cx="5039784" cy="650699"/>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lang="en-US" sz="1100"/>
              <a:t>Fig 6. A sample curation of the beta-globin locus according to an embodiment of the present invention.</a:t>
            </a:r>
            <a:endParaRPr/>
          </a:p>
        </p:txBody>
      </p:sp>
      <p:pic>
        <p:nvPicPr>
          <p:cNvPr descr="A diagram of a computer&#10;&#10;Description automatically generated" id="251" name="Google Shape;251;p76"/>
          <p:cNvPicPr preferRelativeResize="0"/>
          <p:nvPr/>
        </p:nvPicPr>
        <p:blipFill rotWithShape="1">
          <a:blip r:embed="rId5">
            <a:alphaModFix/>
          </a:blip>
          <a:srcRect b="0" l="0" r="0" t="0"/>
          <a:stretch/>
        </p:blipFill>
        <p:spPr>
          <a:xfrm>
            <a:off x="6403609" y="2449279"/>
            <a:ext cx="5496118" cy="1966769"/>
          </a:xfrm>
          <a:prstGeom prst="rect">
            <a:avLst/>
          </a:prstGeom>
          <a:noFill/>
          <a:ln>
            <a:noFill/>
          </a:ln>
        </p:spPr>
      </p:pic>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77"/>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p>
            <a:pPr indent="0" lvl="0" marL="0" rtl="0" algn="l">
              <a:lnSpc>
                <a:spcPct val="85000"/>
              </a:lnSpc>
              <a:spcBef>
                <a:spcPts val="0"/>
              </a:spcBef>
              <a:spcAft>
                <a:spcPts val="0"/>
              </a:spcAft>
              <a:buSzPts val="1400"/>
              <a:buNone/>
            </a:pPr>
            <a:r>
              <a:rPr lang="en-US" u="sng">
                <a:solidFill>
                  <a:schemeClr val="hlink"/>
                </a:solidFill>
                <a:hlinkClick r:id="rId3"/>
              </a:rPr>
              <a:t>S17-285: A clinical test for early diagnosis of abdominal aortic aneurysm</a:t>
            </a:r>
            <a:endParaRPr/>
          </a:p>
        </p:txBody>
      </p:sp>
      <p:sp>
        <p:nvSpPr>
          <p:cNvPr id="257" name="Google Shape;257;p77"/>
          <p:cNvSpPr txBox="1"/>
          <p:nvPr>
            <p:ph idx="1" type="body"/>
          </p:nvPr>
        </p:nvSpPr>
        <p:spPr>
          <a:xfrm>
            <a:off x="1265771" y="1211580"/>
            <a:ext cx="5050367" cy="5012056"/>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b="1" lang="en-US"/>
              <a:t>Summary</a:t>
            </a:r>
            <a:endParaRPr/>
          </a:p>
          <a:p>
            <a:pPr indent="-228600" lvl="0" marL="457200" rtl="0" algn="l">
              <a:lnSpc>
                <a:spcPct val="100000"/>
              </a:lnSpc>
              <a:spcBef>
                <a:spcPts val="360"/>
              </a:spcBef>
              <a:spcAft>
                <a:spcPts val="0"/>
              </a:spcAft>
              <a:buSzPts val="1400"/>
              <a:buNone/>
            </a:pPr>
            <a:r>
              <a:rPr lang="en-US"/>
              <a:t>A novel machine learning-based clinical screening test that leverages genetic mutations and patient data to enable early diagnosis of abdominal aortic aneurysms, a common cardiovascular disease often detected too late, addressing a significant unmet need.</a:t>
            </a:r>
            <a:endParaRPr/>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Patent: </a:t>
            </a:r>
            <a:r>
              <a:rPr lang="en-US" u="sng">
                <a:solidFill>
                  <a:schemeClr val="hlink"/>
                </a:solidFill>
                <a:hlinkClick r:id="rId4"/>
              </a:rPr>
              <a:t>US patent pending</a:t>
            </a:r>
            <a:endParaRPr b="1"/>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Publication: </a:t>
            </a:r>
            <a:r>
              <a:rPr lang="en-US" u="sng">
                <a:solidFill>
                  <a:schemeClr val="hlink"/>
                </a:solidFill>
                <a:hlinkClick r:id="rId5"/>
              </a:rPr>
              <a:t>Decoding the Genomics of Abdominal Aortic Aneurysm: Cell</a:t>
            </a:r>
            <a:endParaRPr b="1"/>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Stage of Development: </a:t>
            </a:r>
            <a:r>
              <a:rPr lang="en-US"/>
              <a:t>Proof of Concept</a:t>
            </a:r>
            <a:endParaRPr b="1"/>
          </a:p>
        </p:txBody>
      </p:sp>
      <p:sp>
        <p:nvSpPr>
          <p:cNvPr id="258" name="Google Shape;258;p77"/>
          <p:cNvSpPr txBox="1"/>
          <p:nvPr>
            <p:ph idx="2" type="body"/>
          </p:nvPr>
        </p:nvSpPr>
        <p:spPr>
          <a:xfrm>
            <a:off x="6502400" y="5410200"/>
            <a:ext cx="5039784" cy="813436"/>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lang="en-US" sz="1100"/>
              <a:t>Fig 20. A graph detailing the performance of HEAL (the system described in the patent) as compared to existing clinical tests generated in accordance with various embodiments of the invention.</a:t>
            </a:r>
            <a:endParaRPr/>
          </a:p>
        </p:txBody>
      </p:sp>
      <p:pic>
        <p:nvPicPr>
          <p:cNvPr descr="A graph of blood test results&#10;&#10;Description automatically generated" id="259" name="Google Shape;259;p77"/>
          <p:cNvPicPr preferRelativeResize="0"/>
          <p:nvPr/>
        </p:nvPicPr>
        <p:blipFill rotWithShape="1">
          <a:blip r:embed="rId6">
            <a:alphaModFix/>
          </a:blip>
          <a:srcRect b="0" l="0" r="0" t="0"/>
          <a:stretch/>
        </p:blipFill>
        <p:spPr>
          <a:xfrm>
            <a:off x="6628030" y="1839686"/>
            <a:ext cx="5286597" cy="3432457"/>
          </a:xfrm>
          <a:prstGeom prst="rect">
            <a:avLst/>
          </a:prstGeom>
          <a:noFill/>
          <a:ln>
            <a:noFill/>
          </a:ln>
        </p:spPr>
      </p:pic>
    </p:spTree>
  </p:cSld>
  <p:clrMapOvr>
    <a:masterClrMapping/>
  </p:clrMapOvr>
  <p:transition spd="slow">
    <p:fade/>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78"/>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p>
            <a:pPr indent="0" lvl="0" marL="0" rtl="0" algn="l">
              <a:lnSpc>
                <a:spcPct val="85000"/>
              </a:lnSpc>
              <a:spcBef>
                <a:spcPts val="0"/>
              </a:spcBef>
              <a:spcAft>
                <a:spcPts val="0"/>
              </a:spcAft>
              <a:buSzPts val="1400"/>
              <a:buNone/>
            </a:pPr>
            <a:r>
              <a:rPr lang="en-US" u="sng">
                <a:solidFill>
                  <a:schemeClr val="hlink"/>
                </a:solidFill>
                <a:hlinkClick r:id="rId3"/>
              </a:rPr>
              <a:t>S23-075: Oxidative Stress is Characteristic of ME-CFS, Long COVID, and Some Autoimmunity Patients</a:t>
            </a:r>
            <a:endParaRPr/>
          </a:p>
        </p:txBody>
      </p:sp>
      <p:sp>
        <p:nvSpPr>
          <p:cNvPr id="265" name="Google Shape;265;p78"/>
          <p:cNvSpPr txBox="1"/>
          <p:nvPr>
            <p:ph idx="1" type="body"/>
          </p:nvPr>
        </p:nvSpPr>
        <p:spPr>
          <a:xfrm>
            <a:off x="1265771" y="1211580"/>
            <a:ext cx="5050367" cy="5012056"/>
          </a:xfrm>
          <a:prstGeom prst="rect">
            <a:avLst/>
          </a:prstGeom>
          <a:noFill/>
          <a:ln>
            <a:noFill/>
          </a:ln>
        </p:spPr>
        <p:txBody>
          <a:bodyPr anchorCtr="0" anchor="t" bIns="45700" lIns="0" spcFirstLastPara="1" rIns="0" wrap="square" tIns="45700">
            <a:normAutofit lnSpcReduction="10000"/>
          </a:bodyPr>
          <a:lstStyle/>
          <a:p>
            <a:pPr indent="-228600" lvl="0" marL="457200" rtl="0" algn="l">
              <a:lnSpc>
                <a:spcPct val="100000"/>
              </a:lnSpc>
              <a:spcBef>
                <a:spcPts val="360"/>
              </a:spcBef>
              <a:spcAft>
                <a:spcPts val="0"/>
              </a:spcAft>
              <a:buSzPts val="1400"/>
              <a:buNone/>
            </a:pPr>
            <a:r>
              <a:rPr b="1" lang="en-US"/>
              <a:t>Summary</a:t>
            </a:r>
            <a:endParaRPr/>
          </a:p>
          <a:p>
            <a:pPr indent="-228600" lvl="0" marL="457200" rtl="0" algn="l">
              <a:lnSpc>
                <a:spcPct val="100000"/>
              </a:lnSpc>
              <a:spcBef>
                <a:spcPts val="360"/>
              </a:spcBef>
              <a:spcAft>
                <a:spcPts val="0"/>
              </a:spcAft>
              <a:buSzPts val="1400"/>
              <a:buNone/>
            </a:pPr>
            <a:r>
              <a:rPr lang="en-US"/>
              <a:t>A precision medicine platform using blood tests to diagnose fatigue-based conditions like myalgic encephalomyelitis/ chronic fatigue syndrome and Long COVID based on a molecular signature of oxidative stress biomarkers. This could help identify therapeutic leads that can reduce oxidative stress in affected individuals.</a:t>
            </a:r>
            <a:endParaRPr/>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Patent: </a:t>
            </a:r>
            <a:r>
              <a:rPr lang="en-US"/>
              <a:t>Provisional patent pending</a:t>
            </a:r>
            <a:endParaRPr/>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Publication: </a:t>
            </a:r>
            <a:r>
              <a:rPr lang="en-US" u="sng">
                <a:solidFill>
                  <a:schemeClr val="hlink"/>
                </a:solidFill>
                <a:hlinkClick r:id="rId4"/>
              </a:rPr>
              <a:t>Oxidative Stress is a shared characteristic of ME/CFS and Long COVID | bioRxiv</a:t>
            </a:r>
            <a:endParaRPr b="1"/>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Stage of Development: </a:t>
            </a:r>
            <a:r>
              <a:rPr i="1" lang="en-US"/>
              <a:t>In vitro </a:t>
            </a:r>
            <a:r>
              <a:rPr lang="en-US"/>
              <a:t>data</a:t>
            </a:r>
            <a:endParaRPr b="1"/>
          </a:p>
        </p:txBody>
      </p:sp>
      <p:sp>
        <p:nvSpPr>
          <p:cNvPr id="266" name="Google Shape;266;p78"/>
          <p:cNvSpPr txBox="1"/>
          <p:nvPr>
            <p:ph idx="2" type="body"/>
          </p:nvPr>
        </p:nvSpPr>
        <p:spPr>
          <a:xfrm>
            <a:off x="6502400" y="4299856"/>
            <a:ext cx="5039784" cy="1923779"/>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lang="en-US" sz="1100"/>
              <a:t>Fig 1C. Comparing 16 HC, 15 LC, and 15 ME/CFS donor lymphocytes, DCFDA staining shows higher total median fluorescence intensity (MFI) ROS levels in ME/CFS (CD4T p = 5.60*10-4, CD8T p = 1.91*10-4, CD19B p = 3.04*10-4) and LC (CD4 T cells p = 0.104, CD8 T cells p = 0.0210, CD19 B cells p = 0.0727)  lymphocytes compared to healthy controls. Reactive oxygen species (ROS) indicator 2',7'-dichlorodihydrofluorescein diacetate (DCFDA) are shown for CD4 T cells for a single healthy control (HC), Long COVID (LC), and ME/CFS donor. Y-axis represents normalized events to the mode. * indicates p &lt; 0.05, ** indicates p &lt; 0.01, *** indicates p &lt; 0.001 based on a two-sided t-test</a:t>
            </a:r>
            <a:endParaRPr/>
          </a:p>
          <a:p>
            <a:pPr indent="-228600" lvl="0" marL="457200" rtl="0" algn="l">
              <a:lnSpc>
                <a:spcPct val="100000"/>
              </a:lnSpc>
              <a:spcBef>
                <a:spcPts val="360"/>
              </a:spcBef>
              <a:spcAft>
                <a:spcPts val="0"/>
              </a:spcAft>
              <a:buSzPts val="1400"/>
              <a:buNone/>
            </a:pPr>
            <a:r>
              <a:t/>
            </a:r>
            <a:endParaRPr sz="1100"/>
          </a:p>
        </p:txBody>
      </p:sp>
      <p:pic>
        <p:nvPicPr>
          <p:cNvPr descr="A diagram of a number of cells&#10;&#10;Description automatically generated" id="267" name="Google Shape;267;p78"/>
          <p:cNvPicPr preferRelativeResize="0"/>
          <p:nvPr/>
        </p:nvPicPr>
        <p:blipFill rotWithShape="1">
          <a:blip r:embed="rId5">
            <a:alphaModFix/>
          </a:blip>
          <a:srcRect b="0" l="0" r="0" t="0"/>
          <a:stretch/>
        </p:blipFill>
        <p:spPr>
          <a:xfrm>
            <a:off x="6522831" y="1348416"/>
            <a:ext cx="5205615" cy="2951440"/>
          </a:xfrm>
          <a:prstGeom prst="rect">
            <a:avLst/>
          </a:prstGeom>
          <a:noFill/>
          <a:ln>
            <a:noFill/>
          </a:ln>
        </p:spPr>
      </p:pic>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79"/>
          <p:cNvSpPr txBox="1"/>
          <p:nvPr>
            <p:ph idx="12" type="sldNum"/>
          </p:nvPr>
        </p:nvSpPr>
        <p:spPr>
          <a:xfrm>
            <a:off x="9022080" y="635635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graphicFrame>
        <p:nvGraphicFramePr>
          <p:cNvPr id="273" name="Google Shape;273;p79"/>
          <p:cNvGraphicFramePr/>
          <p:nvPr/>
        </p:nvGraphicFramePr>
        <p:xfrm>
          <a:off x="604156" y="1570686"/>
          <a:ext cx="3000000" cy="3000000"/>
        </p:xfrm>
        <a:graphic>
          <a:graphicData uri="http://schemas.openxmlformats.org/drawingml/2006/table">
            <a:tbl>
              <a:tblPr>
                <a:noFill/>
                <a:tableStyleId>{F7A08DE5-26CF-458A-85B8-A11061B08382}</a:tableStyleId>
              </a:tblPr>
              <a:tblGrid>
                <a:gridCol w="1059800"/>
                <a:gridCol w="3525125"/>
                <a:gridCol w="3677325"/>
                <a:gridCol w="1132125"/>
                <a:gridCol w="984350"/>
                <a:gridCol w="604975"/>
              </a:tblGrid>
              <a:tr h="439625">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Docket</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Title</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Publications</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Patent Apps</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Stage</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Slide</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r>
              <a:tr h="534850">
                <a:tc>
                  <a:txBody>
                    <a:bodyPr/>
                    <a:lstStyle/>
                    <a:p>
                      <a:pPr indent="0" lvl="0" marL="0" marR="0" rtl="0" algn="l">
                        <a:lnSpc>
                          <a:spcPct val="100000"/>
                        </a:lnSpc>
                        <a:spcBef>
                          <a:spcPts val="0"/>
                        </a:spcBef>
                        <a:spcAft>
                          <a:spcPts val="0"/>
                        </a:spcAft>
                        <a:buNone/>
                      </a:pPr>
                      <a:r>
                        <a:rPr lang="en-US" sz="1600" u="sng" cap="none" strike="noStrike">
                          <a:solidFill>
                            <a:schemeClr val="hlink"/>
                          </a:solidFill>
                          <a:hlinkClick r:id="rId3"/>
                        </a:rPr>
                        <a:t>S11-077B</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114300" marR="0" rtl="0" algn="l">
                        <a:lnSpc>
                          <a:spcPct val="100000"/>
                        </a:lnSpc>
                        <a:spcBef>
                          <a:spcPts val="0"/>
                        </a:spcBef>
                        <a:spcAft>
                          <a:spcPts val="0"/>
                        </a:spcAft>
                        <a:buNone/>
                      </a:pPr>
                      <a:r>
                        <a:rPr lang="en-US" sz="1600" u="none" cap="none" strike="noStrike"/>
                        <a:t>A Method and System to Phase an Individual Genome With or Without Family Members in the Context of Clinical Interpretation-B</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N/A</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4"/>
                        </a:rPr>
                        <a:t>US patent issued</a:t>
                      </a:r>
                      <a:endParaRPr b="1"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Proof of Concept</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23</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534850">
                <a:tc>
                  <a:txBody>
                    <a:bodyPr/>
                    <a:lstStyle/>
                    <a:p>
                      <a:pPr indent="0" lvl="0" marL="0" marR="0" rtl="0" algn="l">
                        <a:lnSpc>
                          <a:spcPct val="100000"/>
                        </a:lnSpc>
                        <a:spcBef>
                          <a:spcPts val="0"/>
                        </a:spcBef>
                        <a:spcAft>
                          <a:spcPts val="0"/>
                        </a:spcAft>
                        <a:buNone/>
                      </a:pPr>
                      <a:r>
                        <a:rPr lang="en-US" sz="1600" u="sng" cap="none" strike="noStrike">
                          <a:solidFill>
                            <a:schemeClr val="hlink"/>
                          </a:solidFill>
                          <a:hlinkClick r:id="rId5"/>
                        </a:rPr>
                        <a:t>S18-182</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Systematic Identification of Silencer Elements in the Human Genome</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6"/>
                        </a:rPr>
                        <a:t>Systematic identification of silencers in human cells | Nature Genetics</a:t>
                      </a:r>
                      <a:endParaRPr b="1"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7"/>
                        </a:rPr>
                        <a:t>US patent pending</a:t>
                      </a:r>
                      <a:endParaRPr b="1"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i="1" lang="en-US" sz="1600" u="none" cap="none" strike="noStrike"/>
                        <a:t>In vitro </a:t>
                      </a:r>
                      <a:r>
                        <a:rPr i="0" lang="en-US" sz="1600" u="none" cap="none" strike="noStrike"/>
                        <a:t>data</a:t>
                      </a:r>
                      <a:endParaRPr i="1"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24</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534850">
                <a:tc>
                  <a:txBody>
                    <a:bodyPr/>
                    <a:lstStyle/>
                    <a:p>
                      <a:pPr indent="0" lvl="0" marL="0" marR="0" rtl="0" algn="l">
                        <a:lnSpc>
                          <a:spcPct val="100000"/>
                        </a:lnSpc>
                        <a:spcBef>
                          <a:spcPts val="0"/>
                        </a:spcBef>
                        <a:spcAft>
                          <a:spcPts val="0"/>
                        </a:spcAft>
                        <a:buNone/>
                      </a:pPr>
                      <a:r>
                        <a:rPr lang="en-US" sz="1600" u="sng" cap="none" strike="noStrike">
                          <a:solidFill>
                            <a:schemeClr val="hlink"/>
                          </a:solidFill>
                          <a:hlinkClick r:id="rId8"/>
                        </a:rPr>
                        <a:t>S19-470</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Hummingbird: Predicting Best Configurations for Genomics Cloud Computing</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9"/>
                        </a:rPr>
                        <a:t>Hummingbird: efficient performance prediction for executing genomic applications in the cloud | Bioinformatics | Oxford Academic (oup.com)</a:t>
                      </a:r>
                      <a:endParaRPr b="1"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N/A</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Prototype</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25</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534850">
                <a:tc>
                  <a:txBody>
                    <a:bodyPr/>
                    <a:lstStyle/>
                    <a:p>
                      <a:pPr indent="0" lvl="0" marL="0" marR="0" rtl="0" algn="l">
                        <a:lnSpc>
                          <a:spcPct val="100000"/>
                        </a:lnSpc>
                        <a:spcBef>
                          <a:spcPts val="0"/>
                        </a:spcBef>
                        <a:spcAft>
                          <a:spcPts val="0"/>
                        </a:spcAft>
                        <a:buNone/>
                      </a:pPr>
                      <a:r>
                        <a:rPr lang="en-US" sz="1600" u="sng" cap="none" strike="noStrike">
                          <a:solidFill>
                            <a:schemeClr val="hlink"/>
                          </a:solidFill>
                          <a:hlinkClick r:id="rId10"/>
                        </a:rPr>
                        <a:t>S21-450</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AgeIndex: A Whole-Genome Epigenetic Aging and Rejuvenation Index</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11"/>
                        </a:rPr>
                        <a:t>PRC2 clock: a universal epigenetic biomarker of aging and rejuvenation | bioRxiv</a:t>
                      </a:r>
                      <a:endParaRPr b="1"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12"/>
                        </a:rPr>
                        <a:t>PCT pending</a:t>
                      </a:r>
                      <a:endParaRPr b="1"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Prototype</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26</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534850">
                <a:tc>
                  <a:txBody>
                    <a:bodyPr/>
                    <a:lstStyle/>
                    <a:p>
                      <a:pPr indent="0" lvl="0" marL="0" marR="0" rtl="0" algn="l">
                        <a:lnSpc>
                          <a:spcPct val="100000"/>
                        </a:lnSpc>
                        <a:spcBef>
                          <a:spcPts val="0"/>
                        </a:spcBef>
                        <a:spcAft>
                          <a:spcPts val="0"/>
                        </a:spcAft>
                        <a:buNone/>
                      </a:pPr>
                      <a:r>
                        <a:rPr lang="en-US" sz="1600" u="sng" cap="none" strike="noStrike">
                          <a:solidFill>
                            <a:schemeClr val="hlink"/>
                          </a:solidFill>
                          <a:hlinkClick r:id="rId13"/>
                        </a:rPr>
                        <a:t>S22-315</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Multiomic Microsampling using a single drop of blood</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14"/>
                        </a:rPr>
                        <a:t>Multi-omics microsampling for the profiling of lifestyle-associated changes in health | Nature Biomedical Engineering</a:t>
                      </a:r>
                      <a:endParaRPr b="1"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15"/>
                        </a:rPr>
                        <a:t>PCT pending</a:t>
                      </a:r>
                      <a:endParaRPr b="1"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Proof of Concept</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27</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
        <p:nvSpPr>
          <p:cNvPr id="274" name="Google Shape;274;p79"/>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p>
            <a:pPr indent="0" lvl="0" marL="0" rtl="0" algn="l">
              <a:lnSpc>
                <a:spcPct val="85000"/>
              </a:lnSpc>
              <a:spcBef>
                <a:spcPts val="0"/>
              </a:spcBef>
              <a:spcAft>
                <a:spcPts val="0"/>
              </a:spcAft>
              <a:buSzPts val="1400"/>
              <a:buNone/>
            </a:pPr>
            <a:r>
              <a:rPr lang="en-US"/>
              <a:t>Genomics and Other -Omics Tools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80"/>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p>
            <a:pPr indent="0" lvl="0" marL="0" rtl="0" algn="l">
              <a:lnSpc>
                <a:spcPct val="85000"/>
              </a:lnSpc>
              <a:spcBef>
                <a:spcPts val="0"/>
              </a:spcBef>
              <a:spcAft>
                <a:spcPts val="0"/>
              </a:spcAft>
              <a:buSzPts val="1400"/>
              <a:buNone/>
            </a:pPr>
            <a:r>
              <a:rPr lang="en-US" u="sng">
                <a:solidFill>
                  <a:schemeClr val="hlink"/>
                </a:solidFill>
                <a:hlinkClick r:id="rId3"/>
              </a:rPr>
              <a:t>S11-077B: A Method and System to Phase an Individual Genome With or Without Family Members in the Context of Clinical Interpretation-B</a:t>
            </a:r>
            <a:endParaRPr/>
          </a:p>
        </p:txBody>
      </p:sp>
      <p:sp>
        <p:nvSpPr>
          <p:cNvPr id="280" name="Google Shape;280;p80"/>
          <p:cNvSpPr txBox="1"/>
          <p:nvPr>
            <p:ph idx="1" type="body"/>
          </p:nvPr>
        </p:nvSpPr>
        <p:spPr>
          <a:xfrm>
            <a:off x="1265771" y="1211580"/>
            <a:ext cx="5050367" cy="5012056"/>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b="1" lang="en-US"/>
              <a:t>Summary</a:t>
            </a:r>
            <a:endParaRPr/>
          </a:p>
          <a:p>
            <a:pPr indent="-228600" lvl="0" marL="457200" rtl="0" algn="l">
              <a:lnSpc>
                <a:spcPct val="100000"/>
              </a:lnSpc>
              <a:spcBef>
                <a:spcPts val="360"/>
              </a:spcBef>
              <a:spcAft>
                <a:spcPts val="0"/>
              </a:spcAft>
              <a:buSzPts val="1400"/>
              <a:buNone/>
            </a:pPr>
            <a:r>
              <a:rPr lang="en-US"/>
              <a:t>A method and system that uses public datasets, phasing algorithms, Mendelian inheritance analysis, and experimental data to accurately phase an individual's genome for comprehensive clinical interpretation of both inherited and de novo genetic variants.</a:t>
            </a:r>
            <a:endParaRPr/>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Patent: </a:t>
            </a:r>
            <a:r>
              <a:rPr lang="en-US" u="sng">
                <a:solidFill>
                  <a:schemeClr val="hlink"/>
                </a:solidFill>
                <a:hlinkClick r:id="rId4"/>
              </a:rPr>
              <a:t>US patent issued</a:t>
            </a:r>
            <a:endParaRPr b="1"/>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Publication: </a:t>
            </a:r>
            <a:r>
              <a:rPr lang="en-US"/>
              <a:t>N/A</a:t>
            </a:r>
            <a:endParaRPr b="1"/>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Stage of Development: </a:t>
            </a:r>
            <a:r>
              <a:rPr lang="en-US"/>
              <a:t>Proof of Concept</a:t>
            </a:r>
            <a:endParaRPr b="1"/>
          </a:p>
        </p:txBody>
      </p:sp>
      <p:sp>
        <p:nvSpPr>
          <p:cNvPr id="281" name="Google Shape;281;p80"/>
          <p:cNvSpPr txBox="1"/>
          <p:nvPr>
            <p:ph idx="2" type="body"/>
          </p:nvPr>
        </p:nvSpPr>
        <p:spPr>
          <a:xfrm>
            <a:off x="6624984" y="4952999"/>
            <a:ext cx="5039784" cy="751116"/>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lang="en-US" sz="1100"/>
              <a:t>Fig 3A and 3B. Graphs of error rate in the panel of 200 Mexican haplotypes using PHASE-EM according to an embodiment of the present invention. PHASE-EM is an embodiment of the present invention.</a:t>
            </a:r>
            <a:endParaRPr/>
          </a:p>
        </p:txBody>
      </p:sp>
      <p:pic>
        <p:nvPicPr>
          <p:cNvPr descr="A diagram of a graph&#10;&#10;Description automatically generated with medium confidence" id="282" name="Google Shape;282;p80"/>
          <p:cNvPicPr preferRelativeResize="0"/>
          <p:nvPr/>
        </p:nvPicPr>
        <p:blipFill rotWithShape="1">
          <a:blip r:embed="rId5">
            <a:alphaModFix/>
          </a:blip>
          <a:srcRect b="0" l="0" r="0" t="0"/>
          <a:stretch/>
        </p:blipFill>
        <p:spPr>
          <a:xfrm>
            <a:off x="6403609" y="2274803"/>
            <a:ext cx="5482535" cy="2553566"/>
          </a:xfrm>
          <a:prstGeom prst="rect">
            <a:avLst/>
          </a:prstGeom>
          <a:noFill/>
          <a:ln>
            <a:noFill/>
          </a:ln>
        </p:spPr>
      </p:pic>
    </p:spTree>
  </p:cSld>
  <p:clrMapOvr>
    <a:masterClrMapping/>
  </p:clrMapOvr>
  <p:transition spd="slow">
    <p:fade/>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81"/>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p>
            <a:pPr indent="0" lvl="0" marL="0" rtl="0" algn="l">
              <a:lnSpc>
                <a:spcPct val="85000"/>
              </a:lnSpc>
              <a:spcBef>
                <a:spcPts val="0"/>
              </a:spcBef>
              <a:spcAft>
                <a:spcPts val="0"/>
              </a:spcAft>
              <a:buSzPts val="1400"/>
              <a:buNone/>
            </a:pPr>
            <a:r>
              <a:rPr lang="en-US" u="sng">
                <a:solidFill>
                  <a:schemeClr val="hlink"/>
                </a:solidFill>
                <a:hlinkClick r:id="rId3"/>
              </a:rPr>
              <a:t>S18-182: Systematic Identification of Silencer Elements in the Human Genome</a:t>
            </a:r>
            <a:endParaRPr/>
          </a:p>
        </p:txBody>
      </p:sp>
      <p:sp>
        <p:nvSpPr>
          <p:cNvPr id="288" name="Google Shape;288;p81"/>
          <p:cNvSpPr txBox="1"/>
          <p:nvPr>
            <p:ph idx="1" type="body"/>
          </p:nvPr>
        </p:nvSpPr>
        <p:spPr>
          <a:xfrm>
            <a:off x="1265771" y="1211580"/>
            <a:ext cx="5050367" cy="5012056"/>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b="1" lang="en-US"/>
              <a:t>Summary</a:t>
            </a:r>
            <a:endParaRPr/>
          </a:p>
          <a:p>
            <a:pPr indent="-228600" lvl="0" marL="457200" rtl="0" algn="l">
              <a:lnSpc>
                <a:spcPct val="100000"/>
              </a:lnSpc>
              <a:spcBef>
                <a:spcPts val="360"/>
              </a:spcBef>
              <a:spcAft>
                <a:spcPts val="0"/>
              </a:spcAft>
              <a:buSzPts val="1400"/>
              <a:buNone/>
            </a:pPr>
            <a:r>
              <a:rPr lang="en-US"/>
              <a:t>A new method (ReSE) to systematically identify silencer elements, which are important for gene regulation, in the human genome.</a:t>
            </a:r>
            <a:endParaRPr/>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Patent: </a:t>
            </a:r>
            <a:r>
              <a:rPr lang="en-US" u="sng">
                <a:solidFill>
                  <a:schemeClr val="hlink"/>
                </a:solidFill>
                <a:hlinkClick r:id="rId4"/>
              </a:rPr>
              <a:t>US patent pending</a:t>
            </a:r>
            <a:endParaRPr b="1"/>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Publication: </a:t>
            </a:r>
            <a:r>
              <a:rPr lang="en-US" u="sng">
                <a:solidFill>
                  <a:schemeClr val="hlink"/>
                </a:solidFill>
                <a:hlinkClick r:id="rId5"/>
              </a:rPr>
              <a:t>Systematic identification of silencers in human cells | Nature Genetics</a:t>
            </a:r>
            <a:endParaRPr b="1"/>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Stage of Development: </a:t>
            </a:r>
            <a:r>
              <a:rPr i="1" lang="en-US"/>
              <a:t>In vitro </a:t>
            </a:r>
            <a:r>
              <a:rPr lang="en-US"/>
              <a:t>data</a:t>
            </a:r>
            <a:endParaRPr b="1"/>
          </a:p>
        </p:txBody>
      </p:sp>
      <p:sp>
        <p:nvSpPr>
          <p:cNvPr id="289" name="Google Shape;289;p81"/>
          <p:cNvSpPr txBox="1"/>
          <p:nvPr>
            <p:ph idx="2" type="body"/>
          </p:nvPr>
        </p:nvSpPr>
        <p:spPr>
          <a:xfrm>
            <a:off x="6502400" y="4713514"/>
            <a:ext cx="5039784" cy="1510122"/>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lang="en-US" sz="1100"/>
              <a:t>Fig 17. Luciferase assays to determine the repressive activity of silencers from within ABCC2 and ABCC2 genes in K562 cells. 293T cells were used as the control cell line and empty pGL4.53 plasmid was used as the control for baseline luciferase activity. The y-axis represents the percentage of luciferase activity compared to pGL4.53 empty plasm ids in the respective cells. (n=3 biological independent samples; the bars show the mean value±S.E.M.; P value&lt;0.05, calculated using two-sided Student's t test).</a:t>
            </a:r>
            <a:endParaRPr/>
          </a:p>
        </p:txBody>
      </p:sp>
      <p:pic>
        <p:nvPicPr>
          <p:cNvPr descr="A graph of a number of different sizes&#10;&#10;Description automatically generated with medium confidence" id="290" name="Google Shape;290;p81"/>
          <p:cNvPicPr preferRelativeResize="0"/>
          <p:nvPr/>
        </p:nvPicPr>
        <p:blipFill rotWithShape="1">
          <a:blip r:embed="rId6">
            <a:alphaModFix/>
          </a:blip>
          <a:srcRect b="0" l="0" r="0" t="0"/>
          <a:stretch/>
        </p:blipFill>
        <p:spPr>
          <a:xfrm>
            <a:off x="7045449" y="953481"/>
            <a:ext cx="4180564" cy="3789698"/>
          </a:xfrm>
          <a:prstGeom prst="rect">
            <a:avLst/>
          </a:prstGeom>
          <a:noFill/>
          <a:ln>
            <a:noFill/>
          </a:ln>
        </p:spPr>
      </p:pic>
    </p:spTree>
  </p:cSld>
  <p:clrMapOvr>
    <a:masterClrMapping/>
  </p:clrMapOvr>
  <p:transition spd="slow">
    <p:fade/>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82"/>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p>
            <a:pPr indent="0" lvl="0" marL="0" rtl="0" algn="l">
              <a:lnSpc>
                <a:spcPct val="85000"/>
              </a:lnSpc>
              <a:spcBef>
                <a:spcPts val="0"/>
              </a:spcBef>
              <a:spcAft>
                <a:spcPts val="0"/>
              </a:spcAft>
              <a:buSzPts val="1400"/>
              <a:buNone/>
            </a:pPr>
            <a:r>
              <a:rPr lang="en-US" u="sng">
                <a:solidFill>
                  <a:schemeClr val="hlink"/>
                </a:solidFill>
                <a:hlinkClick r:id="rId3"/>
              </a:rPr>
              <a:t>S19-470: Hummingbird: Predicting Best Configurations for Genomics Cloud Computing</a:t>
            </a:r>
            <a:endParaRPr/>
          </a:p>
        </p:txBody>
      </p:sp>
      <p:sp>
        <p:nvSpPr>
          <p:cNvPr id="296" name="Google Shape;296;p82"/>
          <p:cNvSpPr txBox="1"/>
          <p:nvPr>
            <p:ph idx="1" type="body"/>
          </p:nvPr>
        </p:nvSpPr>
        <p:spPr>
          <a:xfrm>
            <a:off x="1265771" y="1211580"/>
            <a:ext cx="5050367" cy="5012056"/>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b="1" lang="en-US"/>
              <a:t>Summary</a:t>
            </a:r>
            <a:endParaRPr/>
          </a:p>
          <a:p>
            <a:pPr indent="-228600" lvl="0" marL="457200" rtl="0" algn="l">
              <a:lnSpc>
                <a:spcPct val="100000"/>
              </a:lnSpc>
              <a:spcBef>
                <a:spcPts val="360"/>
              </a:spcBef>
              <a:spcAft>
                <a:spcPts val="0"/>
              </a:spcAft>
              <a:buSzPts val="1400"/>
              <a:buNone/>
            </a:pPr>
            <a:r>
              <a:rPr lang="en-US"/>
              <a:t>Hummingbird predicts the cheapest, fastest, and most efficient cloud configurations for running genomics pipelines, saving researchers time and money.</a:t>
            </a:r>
            <a:endParaRPr/>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Patent: </a:t>
            </a:r>
            <a:r>
              <a:rPr lang="en-US"/>
              <a:t>N/A</a:t>
            </a:r>
            <a:endParaRPr/>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Publication: </a:t>
            </a:r>
            <a:r>
              <a:rPr lang="en-US" u="sng">
                <a:solidFill>
                  <a:schemeClr val="hlink"/>
                </a:solidFill>
                <a:hlinkClick r:id="rId4"/>
              </a:rPr>
              <a:t>Hummingbird: efficient performance prediction for executing genomic applications in the cloud | Bioinformatics | Oxford Academic (oup.com)</a:t>
            </a:r>
            <a:endParaRPr b="1"/>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Stage of Development: </a:t>
            </a:r>
            <a:r>
              <a:rPr lang="en-US"/>
              <a:t>Prototype</a:t>
            </a:r>
            <a:endParaRPr b="1"/>
          </a:p>
        </p:txBody>
      </p:sp>
      <p:sp>
        <p:nvSpPr>
          <p:cNvPr id="297" name="Google Shape;297;p82"/>
          <p:cNvSpPr txBox="1"/>
          <p:nvPr>
            <p:ph idx="2" type="body"/>
          </p:nvPr>
        </p:nvSpPr>
        <p:spPr>
          <a:xfrm>
            <a:off x="6502400" y="5072742"/>
            <a:ext cx="5039784" cy="1150893"/>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lang="en-US" sz="1100"/>
              <a:t>Fig 3A and 3B. Best instance types optimized for different purposes have a large impact on runtime and cost. (A) runtimes from speed-optimized compute instance (blue) and cost-optimized compute instance (red) for each pipeline step. (B) Compute cost from cost-optimized instance (green) and speed-optimized instance (yellow) for each pipeline step.</a:t>
            </a:r>
            <a:endParaRPr/>
          </a:p>
        </p:txBody>
      </p:sp>
      <p:pic>
        <p:nvPicPr>
          <p:cNvPr descr="A graph of different distances&#10;&#10;Description automatically generated with medium confidence" id="298" name="Google Shape;298;p82"/>
          <p:cNvPicPr preferRelativeResize="0"/>
          <p:nvPr/>
        </p:nvPicPr>
        <p:blipFill rotWithShape="1">
          <a:blip r:embed="rId5">
            <a:alphaModFix/>
          </a:blip>
          <a:srcRect b="0" l="0" r="0" t="0"/>
          <a:stretch/>
        </p:blipFill>
        <p:spPr>
          <a:xfrm>
            <a:off x="6651870" y="1118855"/>
            <a:ext cx="4740843" cy="3930615"/>
          </a:xfrm>
          <a:prstGeom prst="rect">
            <a:avLst/>
          </a:prstGeom>
          <a:noFill/>
          <a:ln>
            <a:noFill/>
          </a:ln>
        </p:spPr>
      </p:pic>
    </p:spTree>
  </p:cSld>
  <p:clrMapOvr>
    <a:masterClrMapping/>
  </p:clrMapOvr>
  <p:transition spd="slow">
    <p:fade/>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83"/>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p>
            <a:pPr indent="0" lvl="0" marL="0" rtl="0" algn="l">
              <a:lnSpc>
                <a:spcPct val="85000"/>
              </a:lnSpc>
              <a:spcBef>
                <a:spcPts val="0"/>
              </a:spcBef>
              <a:spcAft>
                <a:spcPts val="0"/>
              </a:spcAft>
              <a:buSzPts val="1400"/>
              <a:buNone/>
            </a:pPr>
            <a:r>
              <a:rPr lang="en-US" u="sng">
                <a:solidFill>
                  <a:schemeClr val="hlink"/>
                </a:solidFill>
                <a:hlinkClick r:id="rId3"/>
              </a:rPr>
              <a:t>S21-450: AgeIndex: A Whole-Genome Epigenetic Aging and Rejuvenation Index</a:t>
            </a:r>
            <a:endParaRPr/>
          </a:p>
        </p:txBody>
      </p:sp>
      <p:sp>
        <p:nvSpPr>
          <p:cNvPr id="304" name="Google Shape;304;p83"/>
          <p:cNvSpPr txBox="1"/>
          <p:nvPr>
            <p:ph idx="1" type="body"/>
          </p:nvPr>
        </p:nvSpPr>
        <p:spPr>
          <a:xfrm>
            <a:off x="1265771" y="1211580"/>
            <a:ext cx="5050367" cy="5012056"/>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b="1" lang="en-US"/>
              <a:t>Summary</a:t>
            </a:r>
            <a:endParaRPr/>
          </a:p>
          <a:p>
            <a:pPr indent="-228600" lvl="0" marL="457200" rtl="0" algn="l">
              <a:lnSpc>
                <a:spcPct val="100000"/>
              </a:lnSpc>
              <a:spcBef>
                <a:spcPts val="360"/>
              </a:spcBef>
              <a:spcAft>
                <a:spcPts val="0"/>
              </a:spcAft>
              <a:buSzPts val="1400"/>
              <a:buNone/>
            </a:pPr>
            <a:r>
              <a:rPr lang="en-US"/>
              <a:t>AgeIndex is the first whole-genome method to measure biological age by analyzing epigenetic information loss in cells, potentially enabling researchers to assess anti-aging treatments.</a:t>
            </a:r>
            <a:endParaRPr/>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Patent: </a:t>
            </a:r>
            <a:r>
              <a:rPr lang="en-US" u="sng">
                <a:solidFill>
                  <a:schemeClr val="hlink"/>
                </a:solidFill>
                <a:hlinkClick r:id="rId4"/>
              </a:rPr>
              <a:t>PCT pending</a:t>
            </a:r>
            <a:endParaRPr b="1"/>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Publication: </a:t>
            </a:r>
            <a:r>
              <a:rPr lang="en-US" u="sng">
                <a:solidFill>
                  <a:schemeClr val="hlink"/>
                </a:solidFill>
                <a:hlinkClick r:id="rId5"/>
              </a:rPr>
              <a:t>PRC2 clock: a universal epigenetic biomarker of aging and rejuvenation | bioRxiv</a:t>
            </a:r>
            <a:endParaRPr b="1"/>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Stage of Development: </a:t>
            </a:r>
            <a:r>
              <a:rPr lang="en-US"/>
              <a:t>Prototype</a:t>
            </a:r>
            <a:endParaRPr b="1"/>
          </a:p>
        </p:txBody>
      </p:sp>
      <p:sp>
        <p:nvSpPr>
          <p:cNvPr id="305" name="Google Shape;305;p83"/>
          <p:cNvSpPr txBox="1"/>
          <p:nvPr>
            <p:ph idx="2" type="body"/>
          </p:nvPr>
        </p:nvSpPr>
        <p:spPr>
          <a:xfrm>
            <a:off x="6502400" y="4735286"/>
            <a:ext cx="5039784" cy="1488350"/>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lang="en-US" sz="1100"/>
              <a:t>FIG 1D and 1E. Analyses based on all CpGs covered in Methyl450, excluding SNPs and sex chromosomes. d, Comparison of DNA methylation levels in neonates and adults (GSE152027). Globally, CpG- rich regions gain DNA methylation and lamin-associated CpG-poor regions (Zhou et al. 2018) lose DNA methylation, e, The effect of each feature on age-dependent changes in DNA methylation, controlling for other features. Each genomic feature (e.g. CpG-density and EZH2/EHMT2 DNA-binding) independently contribute to the gain of DNA methylation.</a:t>
            </a:r>
            <a:endParaRPr/>
          </a:p>
        </p:txBody>
      </p:sp>
      <p:pic>
        <p:nvPicPr>
          <p:cNvPr descr="A screenshot of a graph&#10;&#10;Description automatically generated" id="306" name="Google Shape;306;p83"/>
          <p:cNvPicPr preferRelativeResize="0"/>
          <p:nvPr/>
        </p:nvPicPr>
        <p:blipFill rotWithShape="1">
          <a:blip r:embed="rId6">
            <a:alphaModFix/>
          </a:blip>
          <a:srcRect b="0" l="0" r="0" t="0"/>
          <a:stretch/>
        </p:blipFill>
        <p:spPr>
          <a:xfrm>
            <a:off x="6433584" y="2122715"/>
            <a:ext cx="5388430" cy="2612572"/>
          </a:xfrm>
          <a:prstGeom prst="rect">
            <a:avLst/>
          </a:prstGeom>
          <a:noFill/>
          <a:ln>
            <a:noFill/>
          </a:ln>
        </p:spPr>
      </p:pic>
    </p:spTree>
  </p:cSld>
  <p:clrMapOvr>
    <a:masterClrMapping/>
  </p:clrMapOvr>
  <p:transition spd="slow">
    <p:fade/>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84"/>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p>
            <a:pPr indent="0" lvl="0" marL="0" rtl="0" algn="l">
              <a:lnSpc>
                <a:spcPct val="85000"/>
              </a:lnSpc>
              <a:spcBef>
                <a:spcPts val="0"/>
              </a:spcBef>
              <a:spcAft>
                <a:spcPts val="0"/>
              </a:spcAft>
              <a:buSzPts val="1400"/>
              <a:buNone/>
            </a:pPr>
            <a:r>
              <a:rPr lang="en-US" u="sng">
                <a:solidFill>
                  <a:schemeClr val="hlink"/>
                </a:solidFill>
                <a:hlinkClick r:id="rId3"/>
              </a:rPr>
              <a:t>S22-315: Multiomic Microsampling using a single drop of blood</a:t>
            </a:r>
            <a:endParaRPr/>
          </a:p>
        </p:txBody>
      </p:sp>
      <p:sp>
        <p:nvSpPr>
          <p:cNvPr id="312" name="Google Shape;312;p84"/>
          <p:cNvSpPr txBox="1"/>
          <p:nvPr>
            <p:ph idx="1" type="body"/>
          </p:nvPr>
        </p:nvSpPr>
        <p:spPr>
          <a:xfrm>
            <a:off x="1265771" y="1211580"/>
            <a:ext cx="5050367" cy="5012056"/>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b="1" lang="en-US"/>
              <a:t>Summary</a:t>
            </a:r>
            <a:endParaRPr/>
          </a:p>
          <a:p>
            <a:pPr indent="-228600" lvl="0" marL="457200" rtl="0" algn="l">
              <a:lnSpc>
                <a:spcPct val="100000"/>
              </a:lnSpc>
              <a:spcBef>
                <a:spcPts val="360"/>
              </a:spcBef>
              <a:spcAft>
                <a:spcPts val="0"/>
              </a:spcAft>
              <a:buSzPts val="1400"/>
              <a:buNone/>
            </a:pPr>
            <a:r>
              <a:rPr lang="en-US"/>
              <a:t>A method that allows for measuring thousands of molecules in health monitoring from a single drop of blood collected at home, potentially enabling personalized medicine and disease prediction.</a:t>
            </a:r>
            <a:endParaRPr/>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Patent: </a:t>
            </a:r>
            <a:r>
              <a:rPr lang="en-US" u="sng">
                <a:solidFill>
                  <a:schemeClr val="hlink"/>
                </a:solidFill>
                <a:hlinkClick r:id="rId4"/>
              </a:rPr>
              <a:t>PCT pending</a:t>
            </a:r>
            <a:endParaRPr b="1"/>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Publication: </a:t>
            </a:r>
            <a:r>
              <a:rPr lang="en-US" u="sng">
                <a:solidFill>
                  <a:schemeClr val="hlink"/>
                </a:solidFill>
                <a:hlinkClick r:id="rId5"/>
              </a:rPr>
              <a:t>Multi-omics microsampling for the profiling of lifestyle-associated changes in health | Nature Biomedical Engineering</a:t>
            </a:r>
            <a:endParaRPr b="1"/>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Stage of Development: </a:t>
            </a:r>
            <a:r>
              <a:rPr lang="en-US"/>
              <a:t>Proof of Concept</a:t>
            </a:r>
            <a:endParaRPr b="1"/>
          </a:p>
        </p:txBody>
      </p:sp>
      <p:sp>
        <p:nvSpPr>
          <p:cNvPr id="313" name="Google Shape;313;p84"/>
          <p:cNvSpPr txBox="1"/>
          <p:nvPr>
            <p:ph idx="2" type="body"/>
          </p:nvPr>
        </p:nvSpPr>
        <p:spPr>
          <a:xfrm>
            <a:off x="6502400" y="4441370"/>
            <a:ext cx="5039784" cy="1782265"/>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lang="en-US" sz="1100"/>
              <a:t>Fig 1E. Overview of the microsampling multi-omics workflow and stability analysis. c, The coefficient of variation distribution for proteins, metabolites, and lipids across all the samples in the stability analysis. d, The percentage of analytes is significantly affected by storage duration, temperature, and interactions (linear regression). The red line shows the expected proportion of nominally significant results at the alpha level of 5% (p-value= 0.05). e, The Spearman correlations between microsamples and intravenous blood samples (n = 34) for metabolites and lipids, respectively. </a:t>
            </a:r>
            <a:endParaRPr/>
          </a:p>
        </p:txBody>
      </p:sp>
      <p:pic>
        <p:nvPicPr>
          <p:cNvPr descr="A graph of different types of cells&#10;&#10;Description automatically generated with medium confidence" id="314" name="Google Shape;314;p84"/>
          <p:cNvPicPr preferRelativeResize="0"/>
          <p:nvPr/>
        </p:nvPicPr>
        <p:blipFill rotWithShape="1">
          <a:blip r:embed="rId6">
            <a:alphaModFix/>
          </a:blip>
          <a:srcRect b="0" l="0" r="0" t="0"/>
          <a:stretch/>
        </p:blipFill>
        <p:spPr>
          <a:xfrm>
            <a:off x="6225642" y="1491341"/>
            <a:ext cx="5922813" cy="3037112"/>
          </a:xfrm>
          <a:prstGeom prst="rect">
            <a:avLst/>
          </a:prstGeom>
          <a:noFill/>
          <a:ln>
            <a:noFill/>
          </a:ln>
        </p:spPr>
      </p:pic>
    </p:spTree>
  </p:cSld>
  <p:clrMapOvr>
    <a:masterClrMapping/>
  </p:clrMapOvr>
  <p:transition spd="slow">
    <p:fade/>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85"/>
          <p:cNvSpPr txBox="1"/>
          <p:nvPr>
            <p:ph idx="12" type="sldNum"/>
          </p:nvPr>
        </p:nvSpPr>
        <p:spPr>
          <a:xfrm>
            <a:off x="9022080" y="635635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graphicFrame>
        <p:nvGraphicFramePr>
          <p:cNvPr id="320" name="Google Shape;320;p85"/>
          <p:cNvGraphicFramePr/>
          <p:nvPr/>
        </p:nvGraphicFramePr>
        <p:xfrm>
          <a:off x="1098421" y="2146463"/>
          <a:ext cx="3000000" cy="3000000"/>
        </p:xfrm>
        <a:graphic>
          <a:graphicData uri="http://schemas.openxmlformats.org/drawingml/2006/table">
            <a:tbl>
              <a:tblPr>
                <a:noFill/>
                <a:tableStyleId>{F7A08DE5-26CF-458A-85B8-A11061B08382}</a:tableStyleId>
              </a:tblPr>
              <a:tblGrid>
                <a:gridCol w="1103800"/>
                <a:gridCol w="2848750"/>
                <a:gridCol w="2975850"/>
                <a:gridCol w="1617925"/>
                <a:gridCol w="918900"/>
                <a:gridCol w="811925"/>
              </a:tblGrid>
              <a:tr h="439625">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Docket</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Title</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Publications</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Patent Apps</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Stage</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c>
                  <a:txBody>
                    <a:bodyPr/>
                    <a:lstStyle/>
                    <a:p>
                      <a:pPr indent="0" lvl="0" marL="0" marR="0" rtl="0" algn="l">
                        <a:lnSpc>
                          <a:spcPct val="100000"/>
                        </a:lnSpc>
                        <a:spcBef>
                          <a:spcPts val="0"/>
                        </a:spcBef>
                        <a:spcAft>
                          <a:spcPts val="0"/>
                        </a:spcAft>
                        <a:buNone/>
                      </a:pPr>
                      <a:r>
                        <a:rPr b="1" lang="en-US" sz="1600" u="none" cap="none" strike="noStrike">
                          <a:solidFill>
                            <a:schemeClr val="lt1"/>
                          </a:solidFill>
                        </a:rPr>
                        <a:t>Slide</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8C1515"/>
                    </a:solidFill>
                  </a:tcPr>
                </a:tc>
              </a:tr>
              <a:tr h="534850">
                <a:tc>
                  <a:txBody>
                    <a:bodyPr/>
                    <a:lstStyle/>
                    <a:p>
                      <a:pPr indent="0" lvl="0" marL="0" marR="0" rtl="0" algn="l">
                        <a:lnSpc>
                          <a:spcPct val="100000"/>
                        </a:lnSpc>
                        <a:spcBef>
                          <a:spcPts val="0"/>
                        </a:spcBef>
                        <a:spcAft>
                          <a:spcPts val="0"/>
                        </a:spcAft>
                        <a:buNone/>
                      </a:pPr>
                      <a:r>
                        <a:rPr lang="en-US" sz="1600" u="none" cap="none" strike="noStrike"/>
                        <a:t>S17-024</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114300" marR="0" rtl="0" algn="l">
                        <a:lnSpc>
                          <a:spcPct val="100000"/>
                        </a:lnSpc>
                        <a:spcBef>
                          <a:spcPts val="0"/>
                        </a:spcBef>
                        <a:spcAft>
                          <a:spcPts val="0"/>
                        </a:spcAft>
                        <a:buNone/>
                      </a:pPr>
                      <a:r>
                        <a:rPr lang="en-US" sz="1600" u="none" cap="none" strike="noStrike"/>
                        <a:t>Device for Monitoring Environmental Exposures</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3"/>
                        </a:rPr>
                        <a:t>Dynamic Human Environmental Exposome Revealed by Longitudinal Personal Monitoring (cell.com)</a:t>
                      </a:r>
                      <a:endParaRPr b="1"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4"/>
                        </a:rPr>
                        <a:t>US patent issued</a:t>
                      </a:r>
                      <a:endParaRPr b="1"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Prototype</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29</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534850">
                <a:tc>
                  <a:txBody>
                    <a:bodyPr/>
                    <a:lstStyle/>
                    <a:p>
                      <a:pPr indent="0" lvl="0" marL="0" marR="0" rtl="0" algn="l">
                        <a:lnSpc>
                          <a:spcPct val="100000"/>
                        </a:lnSpc>
                        <a:spcBef>
                          <a:spcPts val="0"/>
                        </a:spcBef>
                        <a:spcAft>
                          <a:spcPts val="0"/>
                        </a:spcAft>
                        <a:buNone/>
                      </a:pPr>
                      <a:r>
                        <a:rPr lang="en-US" sz="1600" u="none" cap="none" strike="noStrike"/>
                        <a:t>S17-024B</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B docket for 17-024 CIP</a:t>
                      </a:r>
                      <a:endParaRPr sz="1600" u="none" cap="none" strike="noStrike"/>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N/A</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Provisional patent pending</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Prototype</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600" u="none" cap="none" strike="noStrike"/>
                        <a:t>30</a:t>
                      </a:r>
                      <a:endParaRPr/>
                    </a:p>
                  </a:txBody>
                  <a:tcPr marT="12775" marB="12775" marR="19175" marL="191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
        <p:nvSpPr>
          <p:cNvPr id="321" name="Google Shape;321;p85"/>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p>
            <a:pPr indent="0" lvl="0" marL="0" rtl="0" algn="l">
              <a:lnSpc>
                <a:spcPct val="85000"/>
              </a:lnSpc>
              <a:spcBef>
                <a:spcPts val="0"/>
              </a:spcBef>
              <a:spcAft>
                <a:spcPts val="0"/>
              </a:spcAft>
              <a:buSzPts val="1400"/>
              <a:buNone/>
            </a:pPr>
            <a:r>
              <a:rPr lang="en-US"/>
              <a:t>Other Technologies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86"/>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p>
            <a:pPr indent="0" lvl="0" marL="0" rtl="0" algn="l">
              <a:lnSpc>
                <a:spcPct val="85000"/>
              </a:lnSpc>
              <a:spcBef>
                <a:spcPts val="0"/>
              </a:spcBef>
              <a:spcAft>
                <a:spcPts val="0"/>
              </a:spcAft>
              <a:buSzPts val="1400"/>
              <a:buNone/>
            </a:pPr>
            <a:r>
              <a:rPr lang="en-US" u="sng">
                <a:solidFill>
                  <a:schemeClr val="hlink"/>
                </a:solidFill>
                <a:hlinkClick r:id="rId3"/>
              </a:rPr>
              <a:t>S17-024: Device for Monitoring Environmental Exposures</a:t>
            </a:r>
            <a:endParaRPr/>
          </a:p>
        </p:txBody>
      </p:sp>
      <p:sp>
        <p:nvSpPr>
          <p:cNvPr id="327" name="Google Shape;327;p86"/>
          <p:cNvSpPr txBox="1"/>
          <p:nvPr>
            <p:ph idx="1" type="body"/>
          </p:nvPr>
        </p:nvSpPr>
        <p:spPr>
          <a:xfrm>
            <a:off x="1265771" y="1211580"/>
            <a:ext cx="5050367" cy="5012056"/>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b="1" lang="en-US"/>
              <a:t>Summary</a:t>
            </a:r>
            <a:endParaRPr/>
          </a:p>
          <a:p>
            <a:pPr indent="-228600" lvl="0" marL="457200" rtl="0" algn="l">
              <a:lnSpc>
                <a:spcPct val="100000"/>
              </a:lnSpc>
              <a:spcBef>
                <a:spcPts val="360"/>
              </a:spcBef>
              <a:spcAft>
                <a:spcPts val="0"/>
              </a:spcAft>
              <a:buSzPts val="1400"/>
              <a:buNone/>
            </a:pPr>
            <a:r>
              <a:rPr lang="en-US"/>
              <a:t>A device that monitors environmental exposures (chemicals, allergens) in personal (wearable) or public settings, potentially enabling precision medicine by linking exposure data to an individual's genes.</a:t>
            </a:r>
            <a:endParaRPr/>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Patent: </a:t>
            </a:r>
            <a:r>
              <a:rPr lang="en-US" u="sng">
                <a:solidFill>
                  <a:schemeClr val="hlink"/>
                </a:solidFill>
                <a:hlinkClick r:id="rId4"/>
              </a:rPr>
              <a:t>US patent issued</a:t>
            </a:r>
            <a:endParaRPr b="1"/>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Publication: </a:t>
            </a:r>
            <a:r>
              <a:rPr lang="en-US" u="sng">
                <a:solidFill>
                  <a:schemeClr val="hlink"/>
                </a:solidFill>
                <a:hlinkClick r:id="rId5"/>
              </a:rPr>
              <a:t>Dynamic Human Environmental Exposome Revealed by Longitudinal Personal Monitoring (cell.com)</a:t>
            </a:r>
            <a:endParaRPr b="1"/>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Stage of Development: </a:t>
            </a:r>
            <a:r>
              <a:rPr lang="en-US"/>
              <a:t>Prototype</a:t>
            </a:r>
            <a:endParaRPr b="1"/>
          </a:p>
        </p:txBody>
      </p:sp>
      <p:sp>
        <p:nvSpPr>
          <p:cNvPr id="328" name="Google Shape;328;p86"/>
          <p:cNvSpPr txBox="1"/>
          <p:nvPr>
            <p:ph idx="2" type="body"/>
          </p:nvPr>
        </p:nvSpPr>
        <p:spPr>
          <a:xfrm>
            <a:off x="6502400" y="5514848"/>
            <a:ext cx="5039784" cy="708787"/>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lang="en-US" sz="1100"/>
              <a:t>Fig 13B. Graph that shows, according to an exemplary embodiment of the invention, levels of diethyltoluamide (DEET) levels from environment exposure samples collected with the zeolite 13X adsorbents.</a:t>
            </a:r>
            <a:endParaRPr/>
          </a:p>
        </p:txBody>
      </p:sp>
      <p:pic>
        <p:nvPicPr>
          <p:cNvPr descr="A graph of a person's exposure profile&#10;&#10;Description automatically generated" id="329" name="Google Shape;329;p86"/>
          <p:cNvPicPr preferRelativeResize="0"/>
          <p:nvPr/>
        </p:nvPicPr>
        <p:blipFill rotWithShape="1">
          <a:blip r:embed="rId6">
            <a:alphaModFix/>
          </a:blip>
          <a:srcRect b="0" l="0" r="0" t="0"/>
          <a:stretch/>
        </p:blipFill>
        <p:spPr>
          <a:xfrm rot="5400000">
            <a:off x="7101112" y="835013"/>
            <a:ext cx="4023506" cy="5039783"/>
          </a:xfrm>
          <a:prstGeom prst="rect">
            <a:avLst/>
          </a:prstGeom>
          <a:noFill/>
          <a:ln>
            <a:noFill/>
          </a:ln>
        </p:spPr>
      </p:pic>
    </p:spTree>
  </p:cSld>
  <p:clrMapOvr>
    <a:masterClrMapping/>
  </p:clrMapOvr>
  <p:transition spd="slow">
    <p:fade/>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87"/>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p>
            <a:pPr indent="0" lvl="0" marL="0" rtl="0" algn="l">
              <a:lnSpc>
                <a:spcPct val="85000"/>
              </a:lnSpc>
              <a:spcBef>
                <a:spcPts val="0"/>
              </a:spcBef>
              <a:spcAft>
                <a:spcPts val="0"/>
              </a:spcAft>
              <a:buSzPts val="1400"/>
              <a:buNone/>
            </a:pPr>
            <a:r>
              <a:rPr lang="en-US"/>
              <a:t>S17-024B: B docket for 17-024 CIP</a:t>
            </a:r>
            <a:endParaRPr/>
          </a:p>
        </p:txBody>
      </p:sp>
      <p:sp>
        <p:nvSpPr>
          <p:cNvPr id="335" name="Google Shape;335;p87"/>
          <p:cNvSpPr txBox="1"/>
          <p:nvPr>
            <p:ph idx="1" type="body"/>
          </p:nvPr>
        </p:nvSpPr>
        <p:spPr>
          <a:xfrm>
            <a:off x="1265771" y="1211580"/>
            <a:ext cx="5050367" cy="5012056"/>
          </a:xfrm>
          <a:prstGeom prst="rect">
            <a:avLst/>
          </a:prstGeom>
          <a:noFill/>
          <a:ln>
            <a:noFill/>
          </a:ln>
        </p:spPr>
        <p:txBody>
          <a:bodyPr anchorCtr="0" anchor="t" bIns="45700" lIns="0" spcFirstLastPara="1" rIns="0" wrap="square" tIns="45700">
            <a:normAutofit/>
          </a:bodyPr>
          <a:lstStyle/>
          <a:p>
            <a:pPr indent="-228600" lvl="0" marL="457200" rtl="0" algn="l">
              <a:lnSpc>
                <a:spcPct val="100000"/>
              </a:lnSpc>
              <a:spcBef>
                <a:spcPts val="360"/>
              </a:spcBef>
              <a:spcAft>
                <a:spcPts val="0"/>
              </a:spcAft>
              <a:buSzPts val="1400"/>
              <a:buNone/>
            </a:pPr>
            <a:r>
              <a:rPr b="1" lang="en-US"/>
              <a:t>Summary</a:t>
            </a:r>
            <a:endParaRPr/>
          </a:p>
          <a:p>
            <a:pPr indent="-228600" lvl="0" marL="457200" rtl="0" algn="l">
              <a:lnSpc>
                <a:spcPct val="100000"/>
              </a:lnSpc>
              <a:spcBef>
                <a:spcPts val="360"/>
              </a:spcBef>
              <a:spcAft>
                <a:spcPts val="0"/>
              </a:spcAft>
              <a:buSzPts val="1400"/>
              <a:buNone/>
            </a:pPr>
            <a:r>
              <a:rPr lang="en-US"/>
              <a:t>Continuation of S17-024B</a:t>
            </a:r>
            <a:endParaRPr/>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Patent: </a:t>
            </a:r>
            <a:r>
              <a:rPr lang="en-US"/>
              <a:t>Provisional patent pending</a:t>
            </a:r>
            <a:endParaRPr/>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Publication: </a:t>
            </a:r>
            <a:r>
              <a:rPr lang="en-US"/>
              <a:t>N/A</a:t>
            </a:r>
            <a:endParaRPr b="1"/>
          </a:p>
          <a:p>
            <a:pPr indent="-228600" lvl="0" marL="457200" rtl="0" algn="l">
              <a:lnSpc>
                <a:spcPct val="100000"/>
              </a:lnSpc>
              <a:spcBef>
                <a:spcPts val="360"/>
              </a:spcBef>
              <a:spcAft>
                <a:spcPts val="0"/>
              </a:spcAft>
              <a:buSzPts val="1400"/>
              <a:buNone/>
            </a:pPr>
            <a:r>
              <a:t/>
            </a:r>
            <a:endParaRPr b="1"/>
          </a:p>
          <a:p>
            <a:pPr indent="-228600" lvl="0" marL="457200" rtl="0" algn="l">
              <a:lnSpc>
                <a:spcPct val="100000"/>
              </a:lnSpc>
              <a:spcBef>
                <a:spcPts val="360"/>
              </a:spcBef>
              <a:spcAft>
                <a:spcPts val="0"/>
              </a:spcAft>
              <a:buSzPts val="1400"/>
              <a:buNone/>
            </a:pPr>
            <a:r>
              <a:rPr b="1" lang="en-US"/>
              <a:t>Stage of Development: </a:t>
            </a:r>
            <a:r>
              <a:rPr lang="en-US"/>
              <a:t>Prototype</a:t>
            </a:r>
            <a:endParaRPr b="1"/>
          </a:p>
        </p:txBody>
      </p:sp>
    </p:spTree>
  </p:cSld>
  <p:clrMapOvr>
    <a:masterClrMapping/>
  </p:clrMapOvr>
  <p:transition spd="slow">
    <p:fade/>
  </p:transition>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88"/>
          <p:cNvSpPr txBox="1"/>
          <p:nvPr>
            <p:ph idx="12" type="sldNum"/>
          </p:nvPr>
        </p:nvSpPr>
        <p:spPr>
          <a:xfrm>
            <a:off x="9022080" y="635635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
        <p:nvSpPr>
          <p:cNvPr id="341" name="Google Shape;341;p88"/>
          <p:cNvSpPr txBox="1"/>
          <p:nvPr>
            <p:ph idx="1" type="body"/>
          </p:nvPr>
        </p:nvSpPr>
        <p:spPr>
          <a:xfrm>
            <a:off x="427567" y="1780693"/>
            <a:ext cx="11338560" cy="4389120"/>
          </a:xfrm>
          <a:prstGeom prst="rect">
            <a:avLst/>
          </a:prstGeom>
          <a:noFill/>
          <a:ln>
            <a:noFill/>
          </a:ln>
        </p:spPr>
        <p:txBody>
          <a:bodyPr anchorCtr="0" anchor="t" bIns="45700" lIns="0" spcFirstLastPara="1" rIns="0" wrap="square" tIns="45700">
            <a:normAutofit/>
          </a:bodyPr>
          <a:lstStyle/>
          <a:p>
            <a:pPr indent="-285750" lvl="0" marL="514350" rtl="0" algn="l">
              <a:lnSpc>
                <a:spcPct val="100000"/>
              </a:lnSpc>
              <a:spcBef>
                <a:spcPts val="360"/>
              </a:spcBef>
              <a:spcAft>
                <a:spcPts val="0"/>
              </a:spcAft>
              <a:buSzPts val="1400"/>
              <a:buFont typeface="Arial"/>
              <a:buChar char="•"/>
            </a:pPr>
            <a:r>
              <a:rPr lang="en-US"/>
              <a:t>Stanford is seeking </a:t>
            </a:r>
            <a:r>
              <a:rPr b="1" lang="en-US"/>
              <a:t>licensees</a:t>
            </a:r>
            <a:r>
              <a:rPr lang="en-US"/>
              <a:t> to commercialize one or more of these technologies</a:t>
            </a:r>
            <a:endParaRPr/>
          </a:p>
          <a:p>
            <a:pPr indent="-285750" lvl="0" marL="514350" rtl="0" algn="l">
              <a:lnSpc>
                <a:spcPct val="100000"/>
              </a:lnSpc>
              <a:spcBef>
                <a:spcPts val="360"/>
              </a:spcBef>
              <a:spcAft>
                <a:spcPts val="0"/>
              </a:spcAft>
              <a:buSzPts val="1400"/>
              <a:buFont typeface="Arial"/>
              <a:buChar char="•"/>
            </a:pPr>
            <a:r>
              <a:rPr lang="en-US"/>
              <a:t>Stanford is seeking </a:t>
            </a:r>
            <a:r>
              <a:rPr b="1" lang="en-US"/>
              <a:t>research partners/sponsors </a:t>
            </a:r>
            <a:r>
              <a:rPr lang="en-US"/>
              <a:t>to develop and commercialize one or more of these technologies</a:t>
            </a:r>
            <a:endParaRPr/>
          </a:p>
          <a:p>
            <a:pPr indent="-285750" lvl="0" marL="514350" rtl="0" algn="l">
              <a:lnSpc>
                <a:spcPct val="100000"/>
              </a:lnSpc>
              <a:spcBef>
                <a:spcPts val="360"/>
              </a:spcBef>
              <a:spcAft>
                <a:spcPts val="0"/>
              </a:spcAft>
              <a:buSzPts val="1400"/>
              <a:buFont typeface="Arial"/>
              <a:buChar char="•"/>
            </a:pPr>
            <a:r>
              <a:rPr lang="en-US"/>
              <a:t>Stanford is seeking </a:t>
            </a:r>
            <a:r>
              <a:rPr b="1" lang="en-US"/>
              <a:t>investors</a:t>
            </a:r>
            <a:r>
              <a:rPr lang="en-US"/>
              <a:t> to help fund or support the creation of a start-up company around one or more of these technologies</a:t>
            </a:r>
            <a:endParaRPr/>
          </a:p>
        </p:txBody>
      </p:sp>
      <p:sp>
        <p:nvSpPr>
          <p:cNvPr id="342" name="Google Shape;342;p88"/>
          <p:cNvSpPr txBox="1"/>
          <p:nvPr>
            <p:ph type="title"/>
          </p:nvPr>
        </p:nvSpPr>
        <p:spPr>
          <a:xfrm>
            <a:off x="1265035" y="479389"/>
            <a:ext cx="10277149" cy="650699"/>
          </a:xfrm>
          <a:prstGeom prst="rect">
            <a:avLst/>
          </a:prstGeom>
          <a:noFill/>
          <a:ln>
            <a:noFill/>
          </a:ln>
        </p:spPr>
        <p:txBody>
          <a:bodyPr anchorCtr="0" anchor="b" bIns="45700" lIns="0" spcFirstLastPara="1" rIns="91425" wrap="square" tIns="45700">
            <a:noAutofit/>
          </a:bodyPr>
          <a:lstStyle/>
          <a:p>
            <a:pPr indent="0" lvl="0" marL="0" rtl="0" algn="l">
              <a:lnSpc>
                <a:spcPct val="85000"/>
              </a:lnSpc>
              <a:spcBef>
                <a:spcPts val="0"/>
              </a:spcBef>
              <a:spcAft>
                <a:spcPts val="0"/>
              </a:spcAft>
              <a:buSzPts val="1400"/>
              <a:buNone/>
            </a:pPr>
            <a:r>
              <a:rPr lang="en-US"/>
              <a:t>Next Steps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89"/>
          <p:cNvSpPr txBox="1"/>
          <p:nvPr>
            <p:ph type="title"/>
          </p:nvPr>
        </p:nvSpPr>
        <p:spPr>
          <a:xfrm>
            <a:off x="1356000" y="638340"/>
            <a:ext cx="9479880" cy="1098000"/>
          </a:xfrm>
          <a:prstGeom prst="rect">
            <a:avLst/>
          </a:prstGeom>
          <a:noFill/>
          <a:ln>
            <a:noFill/>
          </a:ln>
        </p:spPr>
        <p:txBody>
          <a:bodyPr anchorCtr="0" anchor="ctr" bIns="54825" lIns="0" spcFirstLastPara="1" rIns="0" wrap="square" tIns="54825">
            <a:normAutofit/>
          </a:bodyPr>
          <a:lstStyle/>
          <a:p>
            <a:pPr indent="0" lvl="0" marL="0" rtl="0" algn="ctr">
              <a:lnSpc>
                <a:spcPct val="90000"/>
              </a:lnSpc>
              <a:spcBef>
                <a:spcPts val="0"/>
              </a:spcBef>
              <a:spcAft>
                <a:spcPts val="0"/>
              </a:spcAft>
              <a:buSzPts val="3200"/>
              <a:buNone/>
            </a:pPr>
            <a:r>
              <a:rPr lang="en-US"/>
              <a:t>Contact Us</a:t>
            </a:r>
            <a:endParaRPr/>
          </a:p>
        </p:txBody>
      </p:sp>
      <p:cxnSp>
        <p:nvCxnSpPr>
          <p:cNvPr id="348" name="Google Shape;348;p89"/>
          <p:cNvCxnSpPr/>
          <p:nvPr/>
        </p:nvCxnSpPr>
        <p:spPr>
          <a:xfrm>
            <a:off x="993648" y="6356351"/>
            <a:ext cx="10204560" cy="0"/>
          </a:xfrm>
          <a:prstGeom prst="straightConnector1">
            <a:avLst/>
          </a:prstGeom>
          <a:noFill/>
          <a:ln cap="flat" cmpd="sng" w="9525">
            <a:solidFill>
              <a:srgbClr val="7F7F7F"/>
            </a:solidFill>
            <a:prstDash val="solid"/>
            <a:miter lim="800000"/>
            <a:headEnd len="sm" w="sm" type="none"/>
            <a:tailEnd len="sm" w="sm" type="none"/>
          </a:ln>
        </p:spPr>
      </p:cxnSp>
      <p:sp>
        <p:nvSpPr>
          <p:cNvPr id="349" name="Google Shape;349;p89"/>
          <p:cNvSpPr txBox="1"/>
          <p:nvPr>
            <p:ph idx="12" type="sldNum"/>
          </p:nvPr>
        </p:nvSpPr>
        <p:spPr>
          <a:xfrm>
            <a:off x="8729472" y="6356351"/>
            <a:ext cx="2468880" cy="365040"/>
          </a:xfrm>
          <a:prstGeom prst="rect">
            <a:avLst/>
          </a:prstGeom>
          <a:noFill/>
          <a:ln>
            <a:noFill/>
          </a:ln>
        </p:spPr>
        <p:txBody>
          <a:bodyPr anchorCtr="0" anchor="ctr" bIns="54825" lIns="109700" spcFirstLastPara="1" rIns="109700" wrap="square" tIns="54825">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
        <p:nvSpPr>
          <p:cNvPr id="350" name="Google Shape;350;p89"/>
          <p:cNvSpPr/>
          <p:nvPr/>
        </p:nvSpPr>
        <p:spPr>
          <a:xfrm>
            <a:off x="3409265" y="2512315"/>
            <a:ext cx="5373360" cy="2326680"/>
          </a:xfrm>
          <a:prstGeom prst="rect">
            <a:avLst/>
          </a:prstGeom>
          <a:noFill/>
          <a:ln>
            <a:noFill/>
          </a:ln>
        </p:spPr>
        <p:txBody>
          <a:bodyPr anchorCtr="0" anchor="ctr" bIns="54825" lIns="109700" spcFirstLastPara="1" rIns="109700" wrap="square" tIns="54825">
            <a:noAutofit/>
          </a:bodyPr>
          <a:lstStyle/>
          <a:p>
            <a:pPr indent="0" lvl="0" marL="0" marR="0" rtl="0" algn="ctr">
              <a:lnSpc>
                <a:spcPct val="100000"/>
              </a:lnSpc>
              <a:spcBef>
                <a:spcPts val="0"/>
              </a:spcBef>
              <a:spcAft>
                <a:spcPts val="0"/>
              </a:spcAft>
              <a:buNone/>
            </a:pPr>
            <a:r>
              <a:rPr b="0" i="0" lang="en-US" sz="2400" u="none" cap="none" strike="noStrike">
                <a:solidFill>
                  <a:srgbClr val="000000"/>
                </a:solidFill>
                <a:latin typeface="Arial"/>
                <a:ea typeface="Arial"/>
                <a:cs typeface="Arial"/>
                <a:sym typeface="Arial"/>
              </a:rPr>
              <a:t>415 Broadway Street, 2nd Floor, </a:t>
            </a:r>
            <a:endParaRPr b="0" i="0" sz="1679"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n-US" sz="2400" u="none" cap="none" strike="noStrike">
                <a:solidFill>
                  <a:srgbClr val="000000"/>
                </a:solidFill>
                <a:latin typeface="Arial"/>
                <a:ea typeface="Arial"/>
                <a:cs typeface="Arial"/>
                <a:sym typeface="Arial"/>
              </a:rPr>
              <a:t>Redwood City, CA 94063</a:t>
            </a:r>
            <a:endParaRPr b="0" i="0" sz="1679"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n-US" sz="2400" u="sng" cap="none" strike="noStrike">
                <a:solidFill>
                  <a:schemeClr val="hlink"/>
                </a:solidFill>
                <a:latin typeface="Arial"/>
                <a:ea typeface="Arial"/>
                <a:cs typeface="Arial"/>
                <a:sym typeface="Arial"/>
                <a:hlinkClick r:id="rId3"/>
              </a:rPr>
              <a:t>otl.stanford.edu</a:t>
            </a:r>
            <a:endParaRPr b="0" i="0" sz="2400" u="none" cap="none" strike="noStrike">
              <a:solidFill>
                <a:srgbClr val="3333FF"/>
              </a:solidFill>
              <a:latin typeface="Arial"/>
              <a:ea typeface="Arial"/>
              <a:cs typeface="Arial"/>
              <a:sym typeface="Arial"/>
            </a:endParaRPr>
          </a:p>
          <a:p>
            <a:pPr indent="0" lvl="0" marL="0" marR="0" rtl="0" algn="ctr">
              <a:lnSpc>
                <a:spcPct val="100000"/>
              </a:lnSpc>
              <a:spcBef>
                <a:spcPts val="0"/>
              </a:spcBef>
              <a:spcAft>
                <a:spcPts val="0"/>
              </a:spcAft>
              <a:buNone/>
            </a:pPr>
            <a:r>
              <a:rPr b="0" i="0" lang="en-US" sz="2400" u="sng" cap="none" strike="noStrike">
                <a:solidFill>
                  <a:schemeClr val="hlink"/>
                </a:solidFill>
                <a:latin typeface="Arial"/>
                <a:ea typeface="Arial"/>
                <a:cs typeface="Arial"/>
                <a:sym typeface="Arial"/>
                <a:hlinkClick r:id="rId4"/>
              </a:rPr>
              <a:t>otl-connect@stanford.edu</a:t>
            </a:r>
            <a:endParaRPr b="0" i="0" sz="2400" u="none" cap="none" strike="noStrike">
              <a:solidFill>
                <a:srgbClr val="3333FF"/>
              </a:solidFill>
              <a:latin typeface="Arial"/>
              <a:ea typeface="Arial"/>
              <a:cs typeface="Arial"/>
              <a:sym typeface="Arial"/>
            </a:endParaRPr>
          </a:p>
        </p:txBody>
      </p:sp>
      <p:pic>
        <p:nvPicPr>
          <p:cNvPr id="351" name="Google Shape;351;p89"/>
          <p:cNvPicPr preferRelativeResize="0"/>
          <p:nvPr/>
        </p:nvPicPr>
        <p:blipFill rotWithShape="1">
          <a:blip r:embed="rId5">
            <a:alphaModFix/>
          </a:blip>
          <a:srcRect b="0" l="0" r="0" t="0"/>
          <a:stretch/>
        </p:blipFill>
        <p:spPr>
          <a:xfrm>
            <a:off x="2869201" y="1846146"/>
            <a:ext cx="6453601" cy="939421"/>
          </a:xfrm>
          <a:prstGeom prst="rect">
            <a:avLst/>
          </a:prstGeom>
          <a:noFill/>
          <a:ln>
            <a:noFill/>
          </a:ln>
        </p:spPr>
      </p:pic>
      <p:pic>
        <p:nvPicPr>
          <p:cNvPr id="352" name="Google Shape;352;p89">
            <a:hlinkClick r:id="rId6"/>
          </p:cNvPr>
          <p:cNvPicPr preferRelativeResize="0"/>
          <p:nvPr/>
        </p:nvPicPr>
        <p:blipFill rotWithShape="1">
          <a:blip r:embed="rId7">
            <a:alphaModFix/>
          </a:blip>
          <a:srcRect b="0" l="7670" r="7669" t="0"/>
          <a:stretch/>
        </p:blipFill>
        <p:spPr>
          <a:xfrm>
            <a:off x="3392480" y="4686265"/>
            <a:ext cx="1033258" cy="1220492"/>
          </a:xfrm>
          <a:prstGeom prst="rect">
            <a:avLst/>
          </a:prstGeom>
          <a:noFill/>
          <a:ln>
            <a:noFill/>
          </a:ln>
        </p:spPr>
      </p:pic>
      <p:pic>
        <p:nvPicPr>
          <p:cNvPr id="353" name="Google Shape;353;p89">
            <a:hlinkClick r:id="rId8"/>
          </p:cNvPr>
          <p:cNvPicPr preferRelativeResize="0"/>
          <p:nvPr/>
        </p:nvPicPr>
        <p:blipFill rotWithShape="1">
          <a:blip r:embed="rId9">
            <a:alphaModFix/>
          </a:blip>
          <a:srcRect b="9697" l="28835" r="28835" t="0"/>
          <a:stretch/>
        </p:blipFill>
        <p:spPr>
          <a:xfrm>
            <a:off x="4635870" y="4900514"/>
            <a:ext cx="742320" cy="792000"/>
          </a:xfrm>
          <a:prstGeom prst="roundRect">
            <a:avLst>
              <a:gd fmla="val 28049" name="adj"/>
            </a:avLst>
          </a:prstGeom>
          <a:noFill/>
          <a:ln>
            <a:noFill/>
          </a:ln>
        </p:spPr>
      </p:pic>
      <p:sp>
        <p:nvSpPr>
          <p:cNvPr id="354" name="Google Shape;354;p89">
            <a:hlinkClick r:id="rId10"/>
          </p:cNvPr>
          <p:cNvSpPr/>
          <p:nvPr/>
        </p:nvSpPr>
        <p:spPr>
          <a:xfrm>
            <a:off x="5795010" y="4900499"/>
            <a:ext cx="1710720" cy="792000"/>
          </a:xfrm>
          <a:prstGeom prst="roundRect">
            <a:avLst>
              <a:gd fmla="val 16667" name="adj"/>
            </a:avLst>
          </a:prstGeom>
          <a:solidFill>
            <a:srgbClr val="A4001D"/>
          </a:solidFill>
          <a:ln>
            <a:noFill/>
          </a:ln>
        </p:spPr>
        <p:txBody>
          <a:bodyPr anchorCtr="0" anchor="t" bIns="54825" lIns="109700" spcFirstLastPara="1" rIns="109700" wrap="square" tIns="54825">
            <a:noAutofit/>
          </a:bodyPr>
          <a:lstStyle/>
          <a:p>
            <a:pPr indent="0" lvl="0" marL="0" marR="0" rtl="0" algn="ctr">
              <a:lnSpc>
                <a:spcPct val="107000"/>
              </a:lnSpc>
              <a:spcBef>
                <a:spcPts val="0"/>
              </a:spcBef>
              <a:spcAft>
                <a:spcPts val="0"/>
              </a:spcAft>
              <a:buNone/>
            </a:pPr>
            <a:r>
              <a:rPr b="0" i="0" lang="en-US" sz="2040" u="none" cap="none" strike="noStrike">
                <a:solidFill>
                  <a:srgbClr val="FFFFFF"/>
                </a:solidFill>
                <a:latin typeface="Arial"/>
                <a:ea typeface="Arial"/>
                <a:cs typeface="Arial"/>
                <a:sym typeface="Arial"/>
              </a:rPr>
              <a:t>SPOTLIGHT</a:t>
            </a:r>
            <a:r>
              <a:rPr b="0" i="0" lang="en-US" sz="2040" u="none" cap="none" strike="noStrike">
                <a:solidFill>
                  <a:srgbClr val="000000"/>
                </a:solidFill>
                <a:latin typeface="Arial"/>
                <a:ea typeface="Arial"/>
                <a:cs typeface="Arial"/>
                <a:sym typeface="Arial"/>
              </a:rPr>
              <a:t> </a:t>
            </a:r>
            <a:r>
              <a:rPr b="0" i="0" lang="en-US" sz="2040" u="none" cap="none" strike="noStrike">
                <a:solidFill>
                  <a:srgbClr val="FFFFFF"/>
                </a:solidFill>
                <a:latin typeface="Arial"/>
                <a:ea typeface="Arial"/>
                <a:cs typeface="Arial"/>
                <a:sym typeface="Arial"/>
              </a:rPr>
              <a:t>Newsletter</a:t>
            </a:r>
            <a:endParaRPr b="0" i="0" sz="1800" u="none" cap="none" strike="noStrike">
              <a:solidFill>
                <a:srgbClr val="000000"/>
              </a:solidFill>
              <a:latin typeface="Arial"/>
              <a:ea typeface="Arial"/>
              <a:cs typeface="Arial"/>
              <a:sym typeface="Arial"/>
            </a:endParaRPr>
          </a:p>
        </p:txBody>
      </p:sp>
      <p:pic>
        <p:nvPicPr>
          <p:cNvPr id="355" name="Google Shape;355;p89"/>
          <p:cNvPicPr preferRelativeResize="0"/>
          <p:nvPr/>
        </p:nvPicPr>
        <p:blipFill rotWithShape="1">
          <a:blip r:embed="rId11">
            <a:alphaModFix/>
          </a:blip>
          <a:srcRect b="0" l="0" r="0" t="0"/>
          <a:stretch/>
        </p:blipFill>
        <p:spPr>
          <a:xfrm>
            <a:off x="7922551" y="4858049"/>
            <a:ext cx="876960" cy="87696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2_SU_Preso_4x3_v6">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2020-07-07T14:52:59Z</dcterms:created>
  <dc:creator>Ying-Li Chen</dc:creator>
</cp:coreProperties>
</file>