
<file path=[Content_Types].xml><?xml version="1.0" encoding="utf-8"?>
<Types xmlns="http://schemas.openxmlformats.org/package/2006/content-types">
  <Default Extension="bin" ContentType="application/vnd.openxmlformats-officedocument.oleObject"/>
  <Default Extension="emf" ContentType="image/x-emf"/>
  <Default Extension="jpeg" ContentType="image/jpeg"/>
  <Default Extension="png" ContentType="image/png"/>
  <Default Extension="rels" ContentType="application/vnd.openxmlformats-package.relationships+xml"/>
  <Default Extension="vml" ContentType="application/vnd.openxmlformats-officedocument.vmlDrawing"/>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trictFirstAndLastChars="0" saveSubsetFonts="1" autoCompressPictures="0">
  <p:sldMasterIdLst>
    <p:sldMasterId id="2147483648" r:id="rId1"/>
  </p:sldMasterIdLst>
  <p:sldIdLst>
    <p:sldId id="275" r:id="rId2"/>
    <p:sldId id="277" r:id="rId3"/>
    <p:sldId id="274" r:id="rId4"/>
    <p:sldId id="279" r:id="rId5"/>
    <p:sldId id="278" r:id="rId6"/>
    <p:sldId id="257" r:id="rId7"/>
    <p:sldId id="281" r:id="rId8"/>
    <p:sldId id="282" r:id="rId9"/>
    <p:sldId id="280" r:id="rId10"/>
    <p:sldId id="258" r:id="rId11"/>
    <p:sldId id="283" r:id="rId12"/>
    <p:sldId id="259" r:id="rId13"/>
    <p:sldId id="260" r:id="rId14"/>
    <p:sldId id="261" r:id="rId15"/>
    <p:sldId id="262" r:id="rId16"/>
    <p:sldId id="263" r:id="rId17"/>
    <p:sldId id="264" r:id="rId18"/>
    <p:sldId id="265" r:id="rId19"/>
    <p:sldId id="293" r:id="rId20"/>
    <p:sldId id="294" r:id="rId21"/>
    <p:sldId id="266" r:id="rId22"/>
    <p:sldId id="270" r:id="rId23"/>
    <p:sldId id="271" r:id="rId24"/>
    <p:sldId id="272" r:id="rId25"/>
    <p:sldId id="299" r:id="rId26"/>
    <p:sldId id="298" r:id="rId27"/>
    <p:sldId id="276" r:id="rId28"/>
    <p:sldId id="287" r:id="rId29"/>
    <p:sldId id="288" r:id="rId30"/>
    <p:sldId id="295" r:id="rId31"/>
    <p:sldId id="286" r:id="rId32"/>
    <p:sldId id="273" r:id="rId33"/>
    <p:sldId id="289" r:id="rId34"/>
  </p:sldIdLst>
  <p:sldSz cx="9144000" cy="6858000" type="screen4x3"/>
  <p:notesSz cx="6858000" cy="9144000"/>
  <p:defaultTextStyle>
    <a:defPPr>
      <a:defRPr lang="en-US"/>
    </a:defPPr>
    <a:lvl1pPr algn="l" rtl="0" eaLnBrk="0" fontAlgn="base" hangingPunct="0">
      <a:spcBef>
        <a:spcPct val="0"/>
      </a:spcBef>
      <a:spcAft>
        <a:spcPct val="0"/>
      </a:spcAft>
      <a:defRPr sz="2400" kern="1200">
        <a:solidFill>
          <a:schemeClr val="tx1"/>
        </a:solidFill>
        <a:latin typeface="Times" charset="0"/>
        <a:ea typeface="ＭＳ Ｐゴシック" charset="0"/>
        <a:cs typeface="+mn-cs"/>
      </a:defRPr>
    </a:lvl1pPr>
    <a:lvl2pPr marL="457200" algn="l" rtl="0" eaLnBrk="0" fontAlgn="base" hangingPunct="0">
      <a:spcBef>
        <a:spcPct val="0"/>
      </a:spcBef>
      <a:spcAft>
        <a:spcPct val="0"/>
      </a:spcAft>
      <a:defRPr sz="2400" kern="1200">
        <a:solidFill>
          <a:schemeClr val="tx1"/>
        </a:solidFill>
        <a:latin typeface="Times" charset="0"/>
        <a:ea typeface="ＭＳ Ｐゴシック" charset="0"/>
        <a:cs typeface="+mn-cs"/>
      </a:defRPr>
    </a:lvl2pPr>
    <a:lvl3pPr marL="914400" algn="l" rtl="0" eaLnBrk="0" fontAlgn="base" hangingPunct="0">
      <a:spcBef>
        <a:spcPct val="0"/>
      </a:spcBef>
      <a:spcAft>
        <a:spcPct val="0"/>
      </a:spcAft>
      <a:defRPr sz="2400" kern="1200">
        <a:solidFill>
          <a:schemeClr val="tx1"/>
        </a:solidFill>
        <a:latin typeface="Times" charset="0"/>
        <a:ea typeface="ＭＳ Ｐゴシック" charset="0"/>
        <a:cs typeface="+mn-cs"/>
      </a:defRPr>
    </a:lvl3pPr>
    <a:lvl4pPr marL="1371600" algn="l" rtl="0" eaLnBrk="0" fontAlgn="base" hangingPunct="0">
      <a:spcBef>
        <a:spcPct val="0"/>
      </a:spcBef>
      <a:spcAft>
        <a:spcPct val="0"/>
      </a:spcAft>
      <a:defRPr sz="2400" kern="1200">
        <a:solidFill>
          <a:schemeClr val="tx1"/>
        </a:solidFill>
        <a:latin typeface="Times" charset="0"/>
        <a:ea typeface="ＭＳ Ｐゴシック" charset="0"/>
        <a:cs typeface="+mn-cs"/>
      </a:defRPr>
    </a:lvl4pPr>
    <a:lvl5pPr marL="1828800" algn="l" rtl="0" eaLnBrk="0" fontAlgn="base" hangingPunct="0">
      <a:spcBef>
        <a:spcPct val="0"/>
      </a:spcBef>
      <a:spcAft>
        <a:spcPct val="0"/>
      </a:spcAft>
      <a:defRPr sz="2400" kern="1200">
        <a:solidFill>
          <a:schemeClr val="tx1"/>
        </a:solidFill>
        <a:latin typeface="Times" charset="0"/>
        <a:ea typeface="ＭＳ Ｐゴシック" charset="0"/>
        <a:cs typeface="+mn-cs"/>
      </a:defRPr>
    </a:lvl5pPr>
    <a:lvl6pPr marL="2286000" algn="l" defTabSz="457200" rtl="0" eaLnBrk="1" latinLnBrk="0" hangingPunct="1">
      <a:defRPr sz="2400" kern="1200">
        <a:solidFill>
          <a:schemeClr val="tx1"/>
        </a:solidFill>
        <a:latin typeface="Times" charset="0"/>
        <a:ea typeface="ＭＳ Ｐゴシック" charset="0"/>
        <a:cs typeface="+mn-cs"/>
      </a:defRPr>
    </a:lvl6pPr>
    <a:lvl7pPr marL="2743200" algn="l" defTabSz="457200" rtl="0" eaLnBrk="1" latinLnBrk="0" hangingPunct="1">
      <a:defRPr sz="2400" kern="1200">
        <a:solidFill>
          <a:schemeClr val="tx1"/>
        </a:solidFill>
        <a:latin typeface="Times" charset="0"/>
        <a:ea typeface="ＭＳ Ｐゴシック" charset="0"/>
        <a:cs typeface="+mn-cs"/>
      </a:defRPr>
    </a:lvl7pPr>
    <a:lvl8pPr marL="3200400" algn="l" defTabSz="457200" rtl="0" eaLnBrk="1" latinLnBrk="0" hangingPunct="1">
      <a:defRPr sz="2400" kern="1200">
        <a:solidFill>
          <a:schemeClr val="tx1"/>
        </a:solidFill>
        <a:latin typeface="Times" charset="0"/>
        <a:ea typeface="ＭＳ Ｐゴシック" charset="0"/>
        <a:cs typeface="+mn-cs"/>
      </a:defRPr>
    </a:lvl8pPr>
    <a:lvl9pPr marL="3657600" algn="l" defTabSz="457200" rtl="0" eaLnBrk="1" latinLnBrk="0" hangingPunct="1">
      <a:defRPr sz="2400" kern="1200">
        <a:solidFill>
          <a:schemeClr val="tx1"/>
        </a:solidFill>
        <a:latin typeface="Times" charset="0"/>
        <a:ea typeface="ＭＳ Ｐゴシック" charset="0"/>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6C18B0"/>
    <a:srgbClr val="990E0C"/>
    <a:srgbClr val="187534"/>
    <a:srgbClr val="FF070B"/>
  </p:clrMru>
  <p:extLst>
    <p:ext uri="{E76CE94A-603C-4142-B9EB-6D1370010A27}">
      <p14:discardImageEditData xmlns:p14="http://schemas.microsoft.com/office/powerpoint/2010/main" val="0"/>
    </p:ext>
    <p:ext uri="{D31A062A-798A-4329-ABDD-BBA856620510}">
      <p14:defaultImageDpi xmlns:p14="http://schemas.microsoft.com/office/powerpoint/2010/main" val="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32787"/>
    <p:restoredTop sz="90909"/>
  </p:normalViewPr>
  <p:slideViewPr>
    <p:cSldViewPr>
      <p:cViewPr varScale="1">
        <p:scale>
          <a:sx n="97" d="100"/>
          <a:sy n="97" d="100"/>
        </p:scale>
        <p:origin x="1000" y="192"/>
      </p:cViewPr>
      <p:guideLst>
        <p:guide orient="horz" pos="2160"/>
        <p:guide pos="2880"/>
      </p:guideLst>
    </p:cSldViewPr>
  </p:slideViewPr>
  <p:outlineViewPr>
    <p:cViewPr>
      <p:scale>
        <a:sx n="33" d="100"/>
        <a:sy n="33" d="100"/>
      </p:scale>
      <p:origin x="0" y="0"/>
    </p:cViewPr>
  </p:outlineViewPr>
  <p:notesTextViewPr>
    <p:cViewPr>
      <p:scale>
        <a:sx n="100" d="100"/>
        <a:sy n="100" d="100"/>
      </p:scale>
      <p:origin x="0" y="0"/>
    </p:cViewPr>
  </p:notesText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21" Type="http://schemas.openxmlformats.org/officeDocument/2006/relationships/slide" Target="slides/slide20.xml"/><Relationship Id="rId34" Type="http://schemas.openxmlformats.org/officeDocument/2006/relationships/slide" Target="slides/slide33.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tableStyles" Target="tableStyle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theme" Target="theme/theme1.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viewProps" Target="viewProps.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presProps" Target="presProps.xml"/><Relationship Id="rId8" Type="http://schemas.openxmlformats.org/officeDocument/2006/relationships/slide" Target="slides/slide7.xml"/><Relationship Id="rId3" Type="http://schemas.openxmlformats.org/officeDocument/2006/relationships/slide" Target="slides/slide2.xml"/></Relationships>
</file>

<file path=ppt/drawings/_rels/vmlDrawing1.vml.rels><?xml version="1.0" encoding="UTF-8" standalone="yes"?>
<Relationships xmlns="http://schemas.openxmlformats.org/package/2006/relationships"><Relationship Id="rId1" Type="http://schemas.openxmlformats.org/officeDocument/2006/relationships/image" Target="../media/image1.emf"/></Relationships>
</file>

<file path=ppt/drawings/_rels/vmlDrawing2.vml.rels><?xml version="1.0" encoding="UTF-8" standalone="yes"?>
<Relationships xmlns="http://schemas.openxmlformats.org/package/2006/relationships"><Relationship Id="rId1" Type="http://schemas.openxmlformats.org/officeDocument/2006/relationships/image" Target="../media/image3.emf"/></Relationships>
</file>

<file path=ppt/drawings/_rels/vmlDrawing3.vml.rels><?xml version="1.0" encoding="UTF-8" standalone="yes"?>
<Relationships xmlns="http://schemas.openxmlformats.org/package/2006/relationships"><Relationship Id="rId1" Type="http://schemas.openxmlformats.org/officeDocument/2006/relationships/image" Target="../media/image4.emf"/></Relationships>
</file>

<file path=ppt/drawings/_rels/vmlDrawing4.vml.rels><?xml version="1.0" encoding="UTF-8" standalone="yes"?>
<Relationships xmlns="http://schemas.openxmlformats.org/package/2006/relationships"><Relationship Id="rId1" Type="http://schemas.openxmlformats.org/officeDocument/2006/relationships/image" Target="../media/image6.emf"/></Relationships>
</file>

<file path=ppt/drawings/_rels/vmlDrawing5.vml.rels><?xml version="1.0" encoding="UTF-8" standalone="yes"?>
<Relationships xmlns="http://schemas.openxmlformats.org/package/2006/relationships"><Relationship Id="rId1" Type="http://schemas.openxmlformats.org/officeDocument/2006/relationships/image" Target="../media/image7.emf"/></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a:t>Click to edit Master title style</a:t>
            </a:r>
          </a:p>
        </p:txBody>
      </p:sp>
      <p:sp>
        <p:nvSpPr>
          <p:cNvPr id="3" name="Subtitle 2"/>
          <p:cNvSpPr>
            <a:spLocks noGrp="1"/>
          </p:cNvSpPr>
          <p:nvPr>
            <p:ph type="subTitle" idx="1"/>
          </p:nvPr>
        </p:nvSpPr>
        <p:spPr>
          <a:xfrm>
            <a:off x="1371600" y="3886200"/>
            <a:ext cx="6400800" cy="1752600"/>
          </a:xfrm>
        </p:spPr>
        <p:txBody>
          <a:bodyPr/>
          <a:lstStyle>
            <a:lvl1pPr marL="0" indent="0" algn="ctr">
              <a:buNone/>
              <a:defRPr/>
            </a:lvl1pPr>
            <a:lvl2pPr marL="457200" indent="0" algn="ctr">
              <a:buNone/>
              <a:defRPr/>
            </a:lvl2pPr>
            <a:lvl3pPr marL="914400" indent="0" algn="ctr">
              <a:buNone/>
              <a:defRPr/>
            </a:lvl3pPr>
            <a:lvl4pPr marL="1371600" indent="0" algn="ctr">
              <a:buNone/>
              <a:defRPr/>
            </a:lvl4pPr>
            <a:lvl5pPr marL="1828800" indent="0" algn="ctr">
              <a:buNone/>
              <a:defRPr/>
            </a:lvl5pPr>
            <a:lvl6pPr marL="2286000" indent="0" algn="ctr">
              <a:buNone/>
              <a:defRPr/>
            </a:lvl6pPr>
            <a:lvl7pPr marL="2743200" indent="0" algn="ctr">
              <a:buNone/>
              <a:defRPr/>
            </a:lvl7pPr>
            <a:lvl8pPr marL="3200400" indent="0" algn="ctr">
              <a:buNone/>
              <a:defRPr/>
            </a:lvl8pPr>
            <a:lvl9pPr marL="3657600" indent="0" algn="ctr">
              <a:buNone/>
              <a:defRPr/>
            </a:lvl9pPr>
          </a:lstStyle>
          <a:p>
            <a:r>
              <a:rPr lang="en-US"/>
              <a:t>Click to edit Master subtitle style</a:t>
            </a:r>
          </a:p>
        </p:txBody>
      </p:sp>
      <p:sp>
        <p:nvSpPr>
          <p:cNvPr id="4" name="Date Placeholder 3"/>
          <p:cNvSpPr>
            <a:spLocks noGrp="1"/>
          </p:cNvSpPr>
          <p:nvPr>
            <p:ph type="dt" sz="half" idx="10"/>
          </p:nvPr>
        </p:nvSpPr>
        <p:spPr/>
        <p:txBody>
          <a:bodyPr/>
          <a:lstStyle>
            <a:lvl1pPr>
              <a:defRPr/>
            </a:lvl1pPr>
          </a:lstStyle>
          <a:p>
            <a:endParaRPr lang="en-US"/>
          </a:p>
        </p:txBody>
      </p:sp>
      <p:sp>
        <p:nvSpPr>
          <p:cNvPr id="5" name="Footer Placeholder 4"/>
          <p:cNvSpPr>
            <a:spLocks noGrp="1"/>
          </p:cNvSpPr>
          <p:nvPr>
            <p:ph type="ftr" sz="quarter" idx="11"/>
          </p:nvPr>
        </p:nvSpPr>
        <p:spPr/>
        <p:txBody>
          <a:bodyPr/>
          <a:lstStyle>
            <a:lvl1pPr>
              <a:defRPr/>
            </a:lvl1pPr>
          </a:lstStyle>
          <a:p>
            <a:endParaRPr lang="en-US"/>
          </a:p>
        </p:txBody>
      </p:sp>
      <p:sp>
        <p:nvSpPr>
          <p:cNvPr id="6" name="Slide Number Placeholder 5"/>
          <p:cNvSpPr>
            <a:spLocks noGrp="1"/>
          </p:cNvSpPr>
          <p:nvPr>
            <p:ph type="sldNum" sz="quarter" idx="12"/>
          </p:nvPr>
        </p:nvSpPr>
        <p:spPr/>
        <p:txBody>
          <a:bodyPr/>
          <a:lstStyle>
            <a:lvl1pPr>
              <a:defRPr/>
            </a:lvl1pPr>
          </a:lstStyle>
          <a:p>
            <a:fld id="{B356EF19-2683-8248-B075-2A4D70205F35}" type="slidenum">
              <a:rPr lang="en-US"/>
              <a:pPr/>
              <a:t>‹#›</a:t>
            </a:fld>
            <a:endParaRPr lang="en-US"/>
          </a:p>
        </p:txBody>
      </p:sp>
    </p:spTree>
    <p:extLst>
      <p:ext uri="{BB962C8B-B14F-4D97-AF65-F5344CB8AC3E}">
        <p14:creationId xmlns:p14="http://schemas.microsoft.com/office/powerpoint/2010/main" val="155184161"/>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lvl1pPr>
              <a:defRPr/>
            </a:lvl1pPr>
          </a:lstStyle>
          <a:p>
            <a:endParaRPr lang="en-US"/>
          </a:p>
        </p:txBody>
      </p:sp>
      <p:sp>
        <p:nvSpPr>
          <p:cNvPr id="5" name="Footer Placeholder 4"/>
          <p:cNvSpPr>
            <a:spLocks noGrp="1"/>
          </p:cNvSpPr>
          <p:nvPr>
            <p:ph type="ftr" sz="quarter" idx="11"/>
          </p:nvPr>
        </p:nvSpPr>
        <p:spPr/>
        <p:txBody>
          <a:bodyPr/>
          <a:lstStyle>
            <a:lvl1pPr>
              <a:defRPr/>
            </a:lvl1pPr>
          </a:lstStyle>
          <a:p>
            <a:endParaRPr lang="en-US"/>
          </a:p>
        </p:txBody>
      </p:sp>
      <p:sp>
        <p:nvSpPr>
          <p:cNvPr id="6" name="Slide Number Placeholder 5"/>
          <p:cNvSpPr>
            <a:spLocks noGrp="1"/>
          </p:cNvSpPr>
          <p:nvPr>
            <p:ph type="sldNum" sz="quarter" idx="12"/>
          </p:nvPr>
        </p:nvSpPr>
        <p:spPr/>
        <p:txBody>
          <a:bodyPr/>
          <a:lstStyle>
            <a:lvl1pPr>
              <a:defRPr/>
            </a:lvl1pPr>
          </a:lstStyle>
          <a:p>
            <a:fld id="{C99A8FB3-2759-364A-9CE8-8C3A03120E9F}" type="slidenum">
              <a:rPr lang="en-US"/>
              <a:pPr/>
              <a:t>‹#›</a:t>
            </a:fld>
            <a:endParaRPr lang="en-US"/>
          </a:p>
        </p:txBody>
      </p:sp>
    </p:spTree>
    <p:extLst>
      <p:ext uri="{BB962C8B-B14F-4D97-AF65-F5344CB8AC3E}">
        <p14:creationId xmlns:p14="http://schemas.microsoft.com/office/powerpoint/2010/main" val="4031809285"/>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a:t>Click to edit Master text styles</a:t>
            </a:r>
          </a:p>
        </p:txBody>
      </p:sp>
      <p:sp>
        <p:nvSpPr>
          <p:cNvPr id="4" name="Date Placeholder 3"/>
          <p:cNvSpPr>
            <a:spLocks noGrp="1"/>
          </p:cNvSpPr>
          <p:nvPr>
            <p:ph type="dt" sz="half" idx="10"/>
          </p:nvPr>
        </p:nvSpPr>
        <p:spPr/>
        <p:txBody>
          <a:bodyPr/>
          <a:lstStyle>
            <a:lvl1pPr>
              <a:defRPr/>
            </a:lvl1pPr>
          </a:lstStyle>
          <a:p>
            <a:endParaRPr lang="en-US"/>
          </a:p>
        </p:txBody>
      </p:sp>
      <p:sp>
        <p:nvSpPr>
          <p:cNvPr id="5" name="Footer Placeholder 4"/>
          <p:cNvSpPr>
            <a:spLocks noGrp="1"/>
          </p:cNvSpPr>
          <p:nvPr>
            <p:ph type="ftr" sz="quarter" idx="11"/>
          </p:nvPr>
        </p:nvSpPr>
        <p:spPr/>
        <p:txBody>
          <a:bodyPr/>
          <a:lstStyle>
            <a:lvl1pPr>
              <a:defRPr/>
            </a:lvl1pPr>
          </a:lstStyle>
          <a:p>
            <a:endParaRPr lang="en-US"/>
          </a:p>
        </p:txBody>
      </p:sp>
      <p:sp>
        <p:nvSpPr>
          <p:cNvPr id="6" name="Slide Number Placeholder 5"/>
          <p:cNvSpPr>
            <a:spLocks noGrp="1"/>
          </p:cNvSpPr>
          <p:nvPr>
            <p:ph type="sldNum" sz="quarter" idx="12"/>
          </p:nvPr>
        </p:nvSpPr>
        <p:spPr/>
        <p:txBody>
          <a:bodyPr/>
          <a:lstStyle>
            <a:lvl1pPr>
              <a:defRPr/>
            </a:lvl1pPr>
          </a:lstStyle>
          <a:p>
            <a:fld id="{95AB6390-50D1-C444-8D4D-9E90A620E6E8}" type="slidenum">
              <a:rPr lang="en-US"/>
              <a:pPr/>
              <a:t>‹#›</a:t>
            </a:fld>
            <a:endParaRPr lang="en-US"/>
          </a:p>
        </p:txBody>
      </p:sp>
    </p:spTree>
    <p:extLst>
      <p:ext uri="{BB962C8B-B14F-4D97-AF65-F5344CB8AC3E}">
        <p14:creationId xmlns:p14="http://schemas.microsoft.com/office/powerpoint/2010/main" val="834675218"/>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685800" y="1981200"/>
            <a:ext cx="3810000" cy="4114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48200" y="1981200"/>
            <a:ext cx="3810000" cy="4114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p:cNvSpPr>
            <a:spLocks noGrp="1"/>
          </p:cNvSpPr>
          <p:nvPr>
            <p:ph type="dt" sz="half" idx="10"/>
          </p:nvPr>
        </p:nvSpPr>
        <p:spPr/>
        <p:txBody>
          <a:bodyPr/>
          <a:lstStyle>
            <a:lvl1pPr>
              <a:defRPr/>
            </a:lvl1pPr>
          </a:lstStyle>
          <a:p>
            <a:endParaRPr lang="en-US"/>
          </a:p>
        </p:txBody>
      </p:sp>
      <p:sp>
        <p:nvSpPr>
          <p:cNvPr id="6" name="Footer Placeholder 5"/>
          <p:cNvSpPr>
            <a:spLocks noGrp="1"/>
          </p:cNvSpPr>
          <p:nvPr>
            <p:ph type="ftr" sz="quarter" idx="11"/>
          </p:nvPr>
        </p:nvSpPr>
        <p:spPr/>
        <p:txBody>
          <a:bodyPr/>
          <a:lstStyle>
            <a:lvl1pPr>
              <a:defRPr/>
            </a:lvl1pPr>
          </a:lstStyle>
          <a:p>
            <a:endParaRPr lang="en-US"/>
          </a:p>
        </p:txBody>
      </p:sp>
      <p:sp>
        <p:nvSpPr>
          <p:cNvPr id="7" name="Slide Number Placeholder 6"/>
          <p:cNvSpPr>
            <a:spLocks noGrp="1"/>
          </p:cNvSpPr>
          <p:nvPr>
            <p:ph type="sldNum" sz="quarter" idx="12"/>
          </p:nvPr>
        </p:nvSpPr>
        <p:spPr/>
        <p:txBody>
          <a:bodyPr/>
          <a:lstStyle>
            <a:lvl1pPr>
              <a:defRPr/>
            </a:lvl1pPr>
          </a:lstStyle>
          <a:p>
            <a:fld id="{890BF340-D512-AE4C-8822-CE20962F4686}" type="slidenum">
              <a:rPr lang="en-US"/>
              <a:pPr/>
              <a:t>‹#›</a:t>
            </a:fld>
            <a:endParaRPr lang="en-US"/>
          </a:p>
        </p:txBody>
      </p:sp>
    </p:spTree>
    <p:extLst>
      <p:ext uri="{BB962C8B-B14F-4D97-AF65-F5344CB8AC3E}">
        <p14:creationId xmlns:p14="http://schemas.microsoft.com/office/powerpoint/2010/main" val="618643882"/>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p:cNvSpPr>
            <a:spLocks noGrp="1"/>
          </p:cNvSpPr>
          <p:nvPr>
            <p:ph type="dt" sz="half" idx="10"/>
          </p:nvPr>
        </p:nvSpPr>
        <p:spPr/>
        <p:txBody>
          <a:bodyPr/>
          <a:lstStyle>
            <a:lvl1pPr>
              <a:defRPr/>
            </a:lvl1pPr>
          </a:lstStyle>
          <a:p>
            <a:endParaRPr lang="en-US"/>
          </a:p>
        </p:txBody>
      </p:sp>
      <p:sp>
        <p:nvSpPr>
          <p:cNvPr id="8" name="Footer Placeholder 7"/>
          <p:cNvSpPr>
            <a:spLocks noGrp="1"/>
          </p:cNvSpPr>
          <p:nvPr>
            <p:ph type="ftr" sz="quarter" idx="11"/>
          </p:nvPr>
        </p:nvSpPr>
        <p:spPr/>
        <p:txBody>
          <a:bodyPr/>
          <a:lstStyle>
            <a:lvl1pPr>
              <a:defRPr/>
            </a:lvl1pPr>
          </a:lstStyle>
          <a:p>
            <a:endParaRPr lang="en-US"/>
          </a:p>
        </p:txBody>
      </p:sp>
      <p:sp>
        <p:nvSpPr>
          <p:cNvPr id="9" name="Slide Number Placeholder 8"/>
          <p:cNvSpPr>
            <a:spLocks noGrp="1"/>
          </p:cNvSpPr>
          <p:nvPr>
            <p:ph type="sldNum" sz="quarter" idx="12"/>
          </p:nvPr>
        </p:nvSpPr>
        <p:spPr/>
        <p:txBody>
          <a:bodyPr/>
          <a:lstStyle>
            <a:lvl1pPr>
              <a:defRPr/>
            </a:lvl1pPr>
          </a:lstStyle>
          <a:p>
            <a:fld id="{F724120C-E481-A24F-BA7D-2E98F3FB9A46}" type="slidenum">
              <a:rPr lang="en-US"/>
              <a:pPr/>
              <a:t>‹#›</a:t>
            </a:fld>
            <a:endParaRPr lang="en-US"/>
          </a:p>
        </p:txBody>
      </p:sp>
    </p:spTree>
    <p:extLst>
      <p:ext uri="{BB962C8B-B14F-4D97-AF65-F5344CB8AC3E}">
        <p14:creationId xmlns:p14="http://schemas.microsoft.com/office/powerpoint/2010/main" val="3654737818"/>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Date Placeholder 2"/>
          <p:cNvSpPr>
            <a:spLocks noGrp="1"/>
          </p:cNvSpPr>
          <p:nvPr>
            <p:ph type="dt" sz="half" idx="10"/>
          </p:nvPr>
        </p:nvSpPr>
        <p:spPr/>
        <p:txBody>
          <a:bodyPr/>
          <a:lstStyle>
            <a:lvl1pPr>
              <a:defRPr/>
            </a:lvl1pPr>
          </a:lstStyle>
          <a:p>
            <a:endParaRPr lang="en-US"/>
          </a:p>
        </p:txBody>
      </p:sp>
      <p:sp>
        <p:nvSpPr>
          <p:cNvPr id="4" name="Footer Placeholder 3"/>
          <p:cNvSpPr>
            <a:spLocks noGrp="1"/>
          </p:cNvSpPr>
          <p:nvPr>
            <p:ph type="ftr" sz="quarter" idx="11"/>
          </p:nvPr>
        </p:nvSpPr>
        <p:spPr/>
        <p:txBody>
          <a:bodyPr/>
          <a:lstStyle>
            <a:lvl1pPr>
              <a:defRPr/>
            </a:lvl1pPr>
          </a:lstStyle>
          <a:p>
            <a:endParaRPr lang="en-US"/>
          </a:p>
        </p:txBody>
      </p:sp>
      <p:sp>
        <p:nvSpPr>
          <p:cNvPr id="5" name="Slide Number Placeholder 4"/>
          <p:cNvSpPr>
            <a:spLocks noGrp="1"/>
          </p:cNvSpPr>
          <p:nvPr>
            <p:ph type="sldNum" sz="quarter" idx="12"/>
          </p:nvPr>
        </p:nvSpPr>
        <p:spPr/>
        <p:txBody>
          <a:bodyPr/>
          <a:lstStyle>
            <a:lvl1pPr>
              <a:defRPr/>
            </a:lvl1pPr>
          </a:lstStyle>
          <a:p>
            <a:fld id="{00BE0201-03CF-8F41-872B-299378EEB210}" type="slidenum">
              <a:rPr lang="en-US"/>
              <a:pPr/>
              <a:t>‹#›</a:t>
            </a:fld>
            <a:endParaRPr lang="en-US"/>
          </a:p>
        </p:txBody>
      </p:sp>
    </p:spTree>
    <p:extLst>
      <p:ext uri="{BB962C8B-B14F-4D97-AF65-F5344CB8AC3E}">
        <p14:creationId xmlns:p14="http://schemas.microsoft.com/office/powerpoint/2010/main" val="757738526"/>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lvl1pPr>
              <a:defRPr/>
            </a:lvl1pPr>
          </a:lstStyle>
          <a:p>
            <a:endParaRPr lang="en-US"/>
          </a:p>
        </p:txBody>
      </p:sp>
      <p:sp>
        <p:nvSpPr>
          <p:cNvPr id="3" name="Footer Placeholder 2"/>
          <p:cNvSpPr>
            <a:spLocks noGrp="1"/>
          </p:cNvSpPr>
          <p:nvPr>
            <p:ph type="ftr" sz="quarter" idx="11"/>
          </p:nvPr>
        </p:nvSpPr>
        <p:spPr/>
        <p:txBody>
          <a:bodyPr/>
          <a:lstStyle>
            <a:lvl1pPr>
              <a:defRPr/>
            </a:lvl1pPr>
          </a:lstStyle>
          <a:p>
            <a:endParaRPr lang="en-US"/>
          </a:p>
        </p:txBody>
      </p:sp>
      <p:sp>
        <p:nvSpPr>
          <p:cNvPr id="4" name="Slide Number Placeholder 3"/>
          <p:cNvSpPr>
            <a:spLocks noGrp="1"/>
          </p:cNvSpPr>
          <p:nvPr>
            <p:ph type="sldNum" sz="quarter" idx="12"/>
          </p:nvPr>
        </p:nvSpPr>
        <p:spPr/>
        <p:txBody>
          <a:bodyPr/>
          <a:lstStyle>
            <a:lvl1pPr>
              <a:defRPr/>
            </a:lvl1pPr>
          </a:lstStyle>
          <a:p>
            <a:fld id="{90DAB773-8101-0343-96B2-5640FC4DFE30}" type="slidenum">
              <a:rPr lang="en-US"/>
              <a:pPr/>
              <a:t>‹#›</a:t>
            </a:fld>
            <a:endParaRPr lang="en-US"/>
          </a:p>
        </p:txBody>
      </p:sp>
    </p:spTree>
    <p:extLst>
      <p:ext uri="{BB962C8B-B14F-4D97-AF65-F5344CB8AC3E}">
        <p14:creationId xmlns:p14="http://schemas.microsoft.com/office/powerpoint/2010/main" val="2111789460"/>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lvl1pPr>
              <a:defRPr/>
            </a:lvl1pPr>
          </a:lstStyle>
          <a:p>
            <a:endParaRPr lang="en-US"/>
          </a:p>
        </p:txBody>
      </p:sp>
      <p:sp>
        <p:nvSpPr>
          <p:cNvPr id="6" name="Footer Placeholder 5"/>
          <p:cNvSpPr>
            <a:spLocks noGrp="1"/>
          </p:cNvSpPr>
          <p:nvPr>
            <p:ph type="ftr" sz="quarter" idx="11"/>
          </p:nvPr>
        </p:nvSpPr>
        <p:spPr/>
        <p:txBody>
          <a:bodyPr/>
          <a:lstStyle>
            <a:lvl1pPr>
              <a:defRPr/>
            </a:lvl1pPr>
          </a:lstStyle>
          <a:p>
            <a:endParaRPr lang="en-US"/>
          </a:p>
        </p:txBody>
      </p:sp>
      <p:sp>
        <p:nvSpPr>
          <p:cNvPr id="7" name="Slide Number Placeholder 6"/>
          <p:cNvSpPr>
            <a:spLocks noGrp="1"/>
          </p:cNvSpPr>
          <p:nvPr>
            <p:ph type="sldNum" sz="quarter" idx="12"/>
          </p:nvPr>
        </p:nvSpPr>
        <p:spPr/>
        <p:txBody>
          <a:bodyPr/>
          <a:lstStyle>
            <a:lvl1pPr>
              <a:defRPr/>
            </a:lvl1pPr>
          </a:lstStyle>
          <a:p>
            <a:fld id="{4F2FA2F6-C8B5-4D49-BAAF-FCDE34D7F6F8}" type="slidenum">
              <a:rPr lang="en-US"/>
              <a:pPr/>
              <a:t>‹#›</a:t>
            </a:fld>
            <a:endParaRPr lang="en-US"/>
          </a:p>
        </p:txBody>
      </p:sp>
    </p:spTree>
    <p:extLst>
      <p:ext uri="{BB962C8B-B14F-4D97-AF65-F5344CB8AC3E}">
        <p14:creationId xmlns:p14="http://schemas.microsoft.com/office/powerpoint/2010/main" val="968371660"/>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lvl1pPr>
              <a:defRPr/>
            </a:lvl1pPr>
          </a:lstStyle>
          <a:p>
            <a:endParaRPr lang="en-US"/>
          </a:p>
        </p:txBody>
      </p:sp>
      <p:sp>
        <p:nvSpPr>
          <p:cNvPr id="6" name="Footer Placeholder 5"/>
          <p:cNvSpPr>
            <a:spLocks noGrp="1"/>
          </p:cNvSpPr>
          <p:nvPr>
            <p:ph type="ftr" sz="quarter" idx="11"/>
          </p:nvPr>
        </p:nvSpPr>
        <p:spPr/>
        <p:txBody>
          <a:bodyPr/>
          <a:lstStyle>
            <a:lvl1pPr>
              <a:defRPr/>
            </a:lvl1pPr>
          </a:lstStyle>
          <a:p>
            <a:endParaRPr lang="en-US"/>
          </a:p>
        </p:txBody>
      </p:sp>
      <p:sp>
        <p:nvSpPr>
          <p:cNvPr id="7" name="Slide Number Placeholder 6"/>
          <p:cNvSpPr>
            <a:spLocks noGrp="1"/>
          </p:cNvSpPr>
          <p:nvPr>
            <p:ph type="sldNum" sz="quarter" idx="12"/>
          </p:nvPr>
        </p:nvSpPr>
        <p:spPr/>
        <p:txBody>
          <a:bodyPr/>
          <a:lstStyle>
            <a:lvl1pPr>
              <a:defRPr/>
            </a:lvl1pPr>
          </a:lstStyle>
          <a:p>
            <a:fld id="{3405A317-A895-B248-A765-1448266C740D}" type="slidenum">
              <a:rPr lang="en-US"/>
              <a:pPr/>
              <a:t>‹#›</a:t>
            </a:fld>
            <a:endParaRPr lang="en-US"/>
          </a:p>
        </p:txBody>
      </p:sp>
    </p:spTree>
    <p:extLst>
      <p:ext uri="{BB962C8B-B14F-4D97-AF65-F5344CB8AC3E}">
        <p14:creationId xmlns:p14="http://schemas.microsoft.com/office/powerpoint/2010/main" val="2136311848"/>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lvl1pPr>
              <a:defRPr/>
            </a:lvl1pPr>
          </a:lstStyle>
          <a:p>
            <a:endParaRPr lang="en-US"/>
          </a:p>
        </p:txBody>
      </p:sp>
      <p:sp>
        <p:nvSpPr>
          <p:cNvPr id="5" name="Footer Placeholder 4"/>
          <p:cNvSpPr>
            <a:spLocks noGrp="1"/>
          </p:cNvSpPr>
          <p:nvPr>
            <p:ph type="ftr" sz="quarter" idx="11"/>
          </p:nvPr>
        </p:nvSpPr>
        <p:spPr/>
        <p:txBody>
          <a:bodyPr/>
          <a:lstStyle>
            <a:lvl1pPr>
              <a:defRPr/>
            </a:lvl1pPr>
          </a:lstStyle>
          <a:p>
            <a:endParaRPr lang="en-US"/>
          </a:p>
        </p:txBody>
      </p:sp>
      <p:sp>
        <p:nvSpPr>
          <p:cNvPr id="6" name="Slide Number Placeholder 5"/>
          <p:cNvSpPr>
            <a:spLocks noGrp="1"/>
          </p:cNvSpPr>
          <p:nvPr>
            <p:ph type="sldNum" sz="quarter" idx="12"/>
          </p:nvPr>
        </p:nvSpPr>
        <p:spPr/>
        <p:txBody>
          <a:bodyPr/>
          <a:lstStyle>
            <a:lvl1pPr>
              <a:defRPr/>
            </a:lvl1pPr>
          </a:lstStyle>
          <a:p>
            <a:fld id="{76B8B6B0-E4F1-F745-93B3-9CB588462468}" type="slidenum">
              <a:rPr lang="en-US"/>
              <a:pPr/>
              <a:t>‹#›</a:t>
            </a:fld>
            <a:endParaRPr lang="en-US"/>
          </a:p>
        </p:txBody>
      </p:sp>
    </p:spTree>
    <p:extLst>
      <p:ext uri="{BB962C8B-B14F-4D97-AF65-F5344CB8AC3E}">
        <p14:creationId xmlns:p14="http://schemas.microsoft.com/office/powerpoint/2010/main" val="433947859"/>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515100" y="609600"/>
            <a:ext cx="1943100" cy="5486400"/>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685800" y="609600"/>
            <a:ext cx="5676900" cy="5486400"/>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lvl1pPr>
              <a:defRPr/>
            </a:lvl1pPr>
          </a:lstStyle>
          <a:p>
            <a:endParaRPr lang="en-US"/>
          </a:p>
        </p:txBody>
      </p:sp>
      <p:sp>
        <p:nvSpPr>
          <p:cNvPr id="5" name="Footer Placeholder 4"/>
          <p:cNvSpPr>
            <a:spLocks noGrp="1"/>
          </p:cNvSpPr>
          <p:nvPr>
            <p:ph type="ftr" sz="quarter" idx="11"/>
          </p:nvPr>
        </p:nvSpPr>
        <p:spPr/>
        <p:txBody>
          <a:bodyPr/>
          <a:lstStyle>
            <a:lvl1pPr>
              <a:defRPr/>
            </a:lvl1pPr>
          </a:lstStyle>
          <a:p>
            <a:endParaRPr lang="en-US"/>
          </a:p>
        </p:txBody>
      </p:sp>
      <p:sp>
        <p:nvSpPr>
          <p:cNvPr id="6" name="Slide Number Placeholder 5"/>
          <p:cNvSpPr>
            <a:spLocks noGrp="1"/>
          </p:cNvSpPr>
          <p:nvPr>
            <p:ph type="sldNum" sz="quarter" idx="12"/>
          </p:nvPr>
        </p:nvSpPr>
        <p:spPr/>
        <p:txBody>
          <a:bodyPr/>
          <a:lstStyle>
            <a:lvl1pPr>
              <a:defRPr/>
            </a:lvl1pPr>
          </a:lstStyle>
          <a:p>
            <a:fld id="{58E0E6ED-9F8C-AE4F-80DC-3427EE994B81}" type="slidenum">
              <a:rPr lang="en-US"/>
              <a:pPr/>
              <a:t>‹#›</a:t>
            </a:fld>
            <a:endParaRPr lang="en-US"/>
          </a:p>
        </p:txBody>
      </p:sp>
    </p:spTree>
    <p:extLst>
      <p:ext uri="{BB962C8B-B14F-4D97-AF65-F5344CB8AC3E}">
        <p14:creationId xmlns:p14="http://schemas.microsoft.com/office/powerpoint/2010/main" val="3843030803"/>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txAndClipArt" preserve="1">
  <p:cSld name="Title, Text and Clip Art">
    <p:spTree>
      <p:nvGrpSpPr>
        <p:cNvPr id="1" name=""/>
        <p:cNvGrpSpPr/>
        <p:nvPr/>
      </p:nvGrpSpPr>
      <p:grpSpPr>
        <a:xfrm>
          <a:off x="0" y="0"/>
          <a:ext cx="0" cy="0"/>
          <a:chOff x="0" y="0"/>
          <a:chExt cx="0" cy="0"/>
        </a:xfrm>
      </p:grpSpPr>
      <p:sp>
        <p:nvSpPr>
          <p:cNvPr id="2" name="Title 1"/>
          <p:cNvSpPr>
            <a:spLocks noGrp="1"/>
          </p:cNvSpPr>
          <p:nvPr>
            <p:ph type="title"/>
          </p:nvPr>
        </p:nvSpPr>
        <p:spPr>
          <a:xfrm>
            <a:off x="685800" y="609600"/>
            <a:ext cx="7772400" cy="1143000"/>
          </a:xfrm>
        </p:spPr>
        <p:txBody>
          <a:bodyPr/>
          <a:lstStyle/>
          <a:p>
            <a:r>
              <a:rPr lang="en-US"/>
              <a:t>Click to edit Master title style</a:t>
            </a:r>
          </a:p>
        </p:txBody>
      </p:sp>
      <p:sp>
        <p:nvSpPr>
          <p:cNvPr id="3" name="Text Placeholder 2"/>
          <p:cNvSpPr>
            <a:spLocks noGrp="1"/>
          </p:cNvSpPr>
          <p:nvPr>
            <p:ph type="body" sz="half" idx="1"/>
          </p:nvPr>
        </p:nvSpPr>
        <p:spPr>
          <a:xfrm>
            <a:off x="685800" y="1981200"/>
            <a:ext cx="3810000" cy="411480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lipArt Placeholder 3"/>
          <p:cNvSpPr>
            <a:spLocks noGrp="1"/>
          </p:cNvSpPr>
          <p:nvPr>
            <p:ph type="clipArt" sz="half" idx="2"/>
          </p:nvPr>
        </p:nvSpPr>
        <p:spPr>
          <a:xfrm>
            <a:off x="4648200" y="1981200"/>
            <a:ext cx="3810000" cy="4114800"/>
          </a:xfrm>
        </p:spPr>
        <p:txBody>
          <a:bodyPr/>
          <a:lstStyle/>
          <a:p>
            <a:endParaRPr lang="en-US"/>
          </a:p>
        </p:txBody>
      </p:sp>
      <p:sp>
        <p:nvSpPr>
          <p:cNvPr id="5" name="Date Placeholder 4"/>
          <p:cNvSpPr>
            <a:spLocks noGrp="1"/>
          </p:cNvSpPr>
          <p:nvPr>
            <p:ph type="dt" sz="half" idx="10"/>
          </p:nvPr>
        </p:nvSpPr>
        <p:spPr>
          <a:xfrm>
            <a:off x="685800" y="6248400"/>
            <a:ext cx="1905000" cy="457200"/>
          </a:xfrm>
        </p:spPr>
        <p:txBody>
          <a:bodyPr/>
          <a:lstStyle>
            <a:lvl1pPr>
              <a:defRPr/>
            </a:lvl1pPr>
          </a:lstStyle>
          <a:p>
            <a:endParaRPr lang="en-US"/>
          </a:p>
        </p:txBody>
      </p:sp>
      <p:sp>
        <p:nvSpPr>
          <p:cNvPr id="6" name="Footer Placeholder 5"/>
          <p:cNvSpPr>
            <a:spLocks noGrp="1"/>
          </p:cNvSpPr>
          <p:nvPr>
            <p:ph type="ftr" sz="quarter" idx="11"/>
          </p:nvPr>
        </p:nvSpPr>
        <p:spPr>
          <a:xfrm>
            <a:off x="3124200" y="6248400"/>
            <a:ext cx="2895600" cy="457200"/>
          </a:xfrm>
        </p:spPr>
        <p:txBody>
          <a:bodyPr/>
          <a:lstStyle>
            <a:lvl1pPr>
              <a:defRPr/>
            </a:lvl1pPr>
          </a:lstStyle>
          <a:p>
            <a:endParaRPr lang="en-US"/>
          </a:p>
        </p:txBody>
      </p:sp>
      <p:sp>
        <p:nvSpPr>
          <p:cNvPr id="7" name="Slide Number Placeholder 6"/>
          <p:cNvSpPr>
            <a:spLocks noGrp="1"/>
          </p:cNvSpPr>
          <p:nvPr>
            <p:ph type="sldNum" sz="quarter" idx="12"/>
          </p:nvPr>
        </p:nvSpPr>
        <p:spPr>
          <a:xfrm>
            <a:off x="6553200" y="6248400"/>
            <a:ext cx="1905000" cy="457200"/>
          </a:xfrm>
        </p:spPr>
        <p:txBody>
          <a:bodyPr/>
          <a:lstStyle>
            <a:lvl1pPr>
              <a:defRPr/>
            </a:lvl1pPr>
          </a:lstStyle>
          <a:p>
            <a:fld id="{0D0B2300-970F-F343-A570-AC66F04805AF}" type="slidenum">
              <a:rPr lang="en-US"/>
              <a:pPr/>
              <a:t>‹#›</a:t>
            </a:fld>
            <a:endParaRPr lang="en-US"/>
          </a:p>
        </p:txBody>
      </p:sp>
    </p:spTree>
    <p:extLst>
      <p:ext uri="{BB962C8B-B14F-4D97-AF65-F5344CB8AC3E}">
        <p14:creationId xmlns:p14="http://schemas.microsoft.com/office/powerpoint/2010/main" val="965952738"/>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026" name="Rectangle 2"/>
          <p:cNvSpPr>
            <a:spLocks noGrp="1" noChangeArrowheads="1"/>
          </p:cNvSpPr>
          <p:nvPr>
            <p:ph type="title"/>
          </p:nvPr>
        </p:nvSpPr>
        <p:spPr bwMode="auto">
          <a:xfrm>
            <a:off x="685800" y="609600"/>
            <a:ext cx="7772400" cy="1143000"/>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blurRad="63500" dist="38099" dir="2700000" algn="ctr" rotWithShape="0">
                    <a:schemeClr val="bg2">
                      <a:alpha val="74998"/>
                    </a:schemeClr>
                  </a:outerShdw>
                </a:effectLst>
              </a14:hiddenEffects>
            </a:ext>
            <a:ext uri="{FAA26D3D-D897-4be2-8F04-BA451C77F1D7}">
              <ma14:placeholderFlag xmlns:ma14="http://schemas.microsoft.com/office/mac/drawingml/2011/main" xmlns="" val="1"/>
            </a:ext>
          </a:extLst>
        </p:spPr>
        <p:txBody>
          <a:bodyPr vert="horz" wrap="square" lIns="91440" tIns="45720" rIns="91440" bIns="45720" numCol="1" anchor="ctr" anchorCtr="0" compatLnSpc="1">
            <a:prstTxWarp prst="textNoShape">
              <a:avLst/>
            </a:prstTxWarp>
          </a:bodyPr>
          <a:lstStyle/>
          <a:p>
            <a:pPr lvl="0"/>
            <a:r>
              <a:rPr lang="en-US"/>
              <a:t>Click to edit Master title style</a:t>
            </a:r>
          </a:p>
        </p:txBody>
      </p:sp>
      <p:sp>
        <p:nvSpPr>
          <p:cNvPr id="1027" name="Rectangle 3"/>
          <p:cNvSpPr>
            <a:spLocks noGrp="1" noChangeArrowheads="1"/>
          </p:cNvSpPr>
          <p:nvPr>
            <p:ph type="body" idx="1"/>
          </p:nvPr>
        </p:nvSpPr>
        <p:spPr bwMode="auto">
          <a:xfrm>
            <a:off x="685800" y="1981200"/>
            <a:ext cx="7772400" cy="4114800"/>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blurRad="63500" dist="38099" dir="2700000" algn="ctr" rotWithShape="0">
                    <a:schemeClr val="bg2">
                      <a:alpha val="74998"/>
                    </a:schemeClr>
                  </a:outerShdw>
                </a:effectLst>
              </a14:hiddenEffects>
            </a:ext>
            <a:ext uri="{FAA26D3D-D897-4be2-8F04-BA451C77F1D7}">
              <ma14:placeholderFlag xmlns:ma14="http://schemas.microsoft.com/office/mac/drawingml/2011/main" xmlns="" val="1"/>
            </a:ext>
          </a:extLst>
        </p:spPr>
        <p:txBody>
          <a:bodyPr vert="horz" wrap="square" lIns="91440" tIns="45720" rIns="91440" bIns="45720" numCol="1" anchor="t" anchorCtr="0" compatLnSpc="1">
            <a:prstTxWarp prst="textNoShape">
              <a:avLst/>
            </a:prstTxWarp>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1028" name="Rectangle 4"/>
          <p:cNvSpPr>
            <a:spLocks noGrp="1" noChangeArrowheads="1"/>
          </p:cNvSpPr>
          <p:nvPr>
            <p:ph type="dt" sz="half" idx="2"/>
          </p:nvPr>
        </p:nvSpPr>
        <p:spPr bwMode="auto">
          <a:xfrm>
            <a:off x="685800" y="6248400"/>
            <a:ext cx="1905000" cy="457200"/>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blurRad="63500" dist="38099" dir="2700000" algn="ctr" rotWithShape="0">
                    <a:schemeClr val="bg2">
                      <a:alpha val="74998"/>
                    </a:schemeClr>
                  </a:outerShdw>
                </a:effectLst>
              </a14:hiddenEffects>
            </a:ext>
            <a:ext uri="{FAA26D3D-D897-4be2-8F04-BA451C77F1D7}">
              <ma14:placeholderFlag xmlns:ma14="http://schemas.microsoft.com/office/mac/drawingml/2011/main" xmlns="" val="1"/>
            </a:ext>
          </a:extLst>
        </p:spPr>
        <p:txBody>
          <a:bodyPr vert="horz" wrap="square" lIns="91440" tIns="45720" rIns="91440" bIns="45720" numCol="1" anchor="t" anchorCtr="0" compatLnSpc="1">
            <a:prstTxWarp prst="textNoShape">
              <a:avLst/>
            </a:prstTxWarp>
          </a:bodyPr>
          <a:lstStyle>
            <a:lvl1pPr>
              <a:defRPr sz="1400"/>
            </a:lvl1pPr>
          </a:lstStyle>
          <a:p>
            <a:endParaRPr lang="en-US"/>
          </a:p>
        </p:txBody>
      </p:sp>
      <p:sp>
        <p:nvSpPr>
          <p:cNvPr id="1029" name="Rectangle 5"/>
          <p:cNvSpPr>
            <a:spLocks noGrp="1" noChangeArrowheads="1"/>
          </p:cNvSpPr>
          <p:nvPr>
            <p:ph type="ftr" sz="quarter" idx="3"/>
          </p:nvPr>
        </p:nvSpPr>
        <p:spPr bwMode="auto">
          <a:xfrm>
            <a:off x="3124200" y="6248400"/>
            <a:ext cx="2895600" cy="457200"/>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blurRad="63500" dist="38099" dir="2700000" algn="ctr" rotWithShape="0">
                    <a:schemeClr val="bg2">
                      <a:alpha val="74998"/>
                    </a:schemeClr>
                  </a:outerShdw>
                </a:effectLst>
              </a14:hiddenEffects>
            </a:ext>
            <a:ext uri="{FAA26D3D-D897-4be2-8F04-BA451C77F1D7}">
              <ma14:placeholderFlag xmlns:ma14="http://schemas.microsoft.com/office/mac/drawingml/2011/main" xmlns="" val="1"/>
            </a:ext>
          </a:extLst>
        </p:spPr>
        <p:txBody>
          <a:bodyPr vert="horz" wrap="square" lIns="91440" tIns="45720" rIns="91440" bIns="45720" numCol="1" anchor="t" anchorCtr="0" compatLnSpc="1">
            <a:prstTxWarp prst="textNoShape">
              <a:avLst/>
            </a:prstTxWarp>
          </a:bodyPr>
          <a:lstStyle>
            <a:lvl1pPr algn="ctr">
              <a:defRPr sz="1400"/>
            </a:lvl1pPr>
          </a:lstStyle>
          <a:p>
            <a:endParaRPr lang="en-US"/>
          </a:p>
        </p:txBody>
      </p:sp>
      <p:sp>
        <p:nvSpPr>
          <p:cNvPr id="1030" name="Rectangle 6"/>
          <p:cNvSpPr>
            <a:spLocks noGrp="1" noChangeArrowheads="1"/>
          </p:cNvSpPr>
          <p:nvPr>
            <p:ph type="sldNum" sz="quarter" idx="4"/>
          </p:nvPr>
        </p:nvSpPr>
        <p:spPr bwMode="auto">
          <a:xfrm>
            <a:off x="6553200" y="6248400"/>
            <a:ext cx="1905000" cy="457200"/>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blurRad="63500" dist="38099" dir="2700000" algn="ctr" rotWithShape="0">
                    <a:schemeClr val="bg2">
                      <a:alpha val="74998"/>
                    </a:schemeClr>
                  </a:outerShdw>
                </a:effectLst>
              </a14:hiddenEffects>
            </a:ext>
            <a:ext uri="{FAA26D3D-D897-4be2-8F04-BA451C77F1D7}">
              <ma14:placeholderFlag xmlns:ma14="http://schemas.microsoft.com/office/mac/drawingml/2011/main" xmlns="" val="1"/>
            </a:ext>
          </a:extLst>
        </p:spPr>
        <p:txBody>
          <a:bodyPr vert="horz" wrap="square" lIns="91440" tIns="45720" rIns="91440" bIns="45720" numCol="1" anchor="t" anchorCtr="0" compatLnSpc="1">
            <a:prstTxWarp prst="textNoShape">
              <a:avLst/>
            </a:prstTxWarp>
          </a:bodyPr>
          <a:lstStyle>
            <a:lvl1pPr algn="r">
              <a:defRPr sz="1400"/>
            </a:lvl1pPr>
          </a:lstStyle>
          <a:p>
            <a:fld id="{34C62434-DF32-5743-9DA3-CAF53F3C1DFC}" type="slidenum">
              <a:rPr lang="en-US"/>
              <a:pPr/>
              <a:t>‹#›</a:t>
            </a:fld>
            <a:endParaRPr lang="en-US"/>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 id="2147483660" r:id="rId12"/>
  </p:sldLayoutIdLst>
  <p:txStyles>
    <p:titleStyle>
      <a:lvl1pPr algn="ctr" rtl="0" fontAlgn="base">
        <a:spcBef>
          <a:spcPct val="0"/>
        </a:spcBef>
        <a:spcAft>
          <a:spcPct val="0"/>
        </a:spcAft>
        <a:defRPr sz="4400">
          <a:solidFill>
            <a:schemeClr val="tx2"/>
          </a:solidFill>
          <a:latin typeface="+mj-lt"/>
          <a:ea typeface="+mj-ea"/>
          <a:cs typeface="+mj-cs"/>
        </a:defRPr>
      </a:lvl1pPr>
      <a:lvl2pPr algn="ctr" rtl="0" fontAlgn="base">
        <a:spcBef>
          <a:spcPct val="0"/>
        </a:spcBef>
        <a:spcAft>
          <a:spcPct val="0"/>
        </a:spcAft>
        <a:defRPr sz="4400">
          <a:solidFill>
            <a:schemeClr val="tx2"/>
          </a:solidFill>
          <a:latin typeface="Times" charset="0"/>
          <a:ea typeface="ＭＳ Ｐゴシック" charset="0"/>
        </a:defRPr>
      </a:lvl2pPr>
      <a:lvl3pPr algn="ctr" rtl="0" fontAlgn="base">
        <a:spcBef>
          <a:spcPct val="0"/>
        </a:spcBef>
        <a:spcAft>
          <a:spcPct val="0"/>
        </a:spcAft>
        <a:defRPr sz="4400">
          <a:solidFill>
            <a:schemeClr val="tx2"/>
          </a:solidFill>
          <a:latin typeface="Times" charset="0"/>
          <a:ea typeface="ＭＳ Ｐゴシック" charset="0"/>
        </a:defRPr>
      </a:lvl3pPr>
      <a:lvl4pPr algn="ctr" rtl="0" fontAlgn="base">
        <a:spcBef>
          <a:spcPct val="0"/>
        </a:spcBef>
        <a:spcAft>
          <a:spcPct val="0"/>
        </a:spcAft>
        <a:defRPr sz="4400">
          <a:solidFill>
            <a:schemeClr val="tx2"/>
          </a:solidFill>
          <a:latin typeface="Times" charset="0"/>
          <a:ea typeface="ＭＳ Ｐゴシック" charset="0"/>
        </a:defRPr>
      </a:lvl4pPr>
      <a:lvl5pPr algn="ctr" rtl="0" fontAlgn="base">
        <a:spcBef>
          <a:spcPct val="0"/>
        </a:spcBef>
        <a:spcAft>
          <a:spcPct val="0"/>
        </a:spcAft>
        <a:defRPr sz="4400">
          <a:solidFill>
            <a:schemeClr val="tx2"/>
          </a:solidFill>
          <a:latin typeface="Times" charset="0"/>
          <a:ea typeface="ＭＳ Ｐゴシック" charset="0"/>
        </a:defRPr>
      </a:lvl5pPr>
      <a:lvl6pPr marL="457200" algn="ctr" rtl="0" fontAlgn="base">
        <a:spcBef>
          <a:spcPct val="0"/>
        </a:spcBef>
        <a:spcAft>
          <a:spcPct val="0"/>
        </a:spcAft>
        <a:defRPr sz="4400">
          <a:solidFill>
            <a:schemeClr val="tx2"/>
          </a:solidFill>
          <a:latin typeface="Times" charset="0"/>
          <a:ea typeface="ＭＳ Ｐゴシック" charset="0"/>
        </a:defRPr>
      </a:lvl6pPr>
      <a:lvl7pPr marL="914400" algn="ctr" rtl="0" fontAlgn="base">
        <a:spcBef>
          <a:spcPct val="0"/>
        </a:spcBef>
        <a:spcAft>
          <a:spcPct val="0"/>
        </a:spcAft>
        <a:defRPr sz="4400">
          <a:solidFill>
            <a:schemeClr val="tx2"/>
          </a:solidFill>
          <a:latin typeface="Times" charset="0"/>
          <a:ea typeface="ＭＳ Ｐゴシック" charset="0"/>
        </a:defRPr>
      </a:lvl7pPr>
      <a:lvl8pPr marL="1371600" algn="ctr" rtl="0" fontAlgn="base">
        <a:spcBef>
          <a:spcPct val="0"/>
        </a:spcBef>
        <a:spcAft>
          <a:spcPct val="0"/>
        </a:spcAft>
        <a:defRPr sz="4400">
          <a:solidFill>
            <a:schemeClr val="tx2"/>
          </a:solidFill>
          <a:latin typeface="Times" charset="0"/>
          <a:ea typeface="ＭＳ Ｐゴシック" charset="0"/>
        </a:defRPr>
      </a:lvl8pPr>
      <a:lvl9pPr marL="1828800" algn="ctr" rtl="0" fontAlgn="base">
        <a:spcBef>
          <a:spcPct val="0"/>
        </a:spcBef>
        <a:spcAft>
          <a:spcPct val="0"/>
        </a:spcAft>
        <a:defRPr sz="4400">
          <a:solidFill>
            <a:schemeClr val="tx2"/>
          </a:solidFill>
          <a:latin typeface="Times" charset="0"/>
          <a:ea typeface="ＭＳ Ｐゴシック" charset="0"/>
        </a:defRPr>
      </a:lvl9pPr>
    </p:titleStyle>
    <p:bodyStyle>
      <a:lvl1pPr marL="342900" indent="-342900" algn="l" rtl="0" fontAlgn="base">
        <a:spcBef>
          <a:spcPct val="20000"/>
        </a:spcBef>
        <a:spcAft>
          <a:spcPct val="0"/>
        </a:spcAft>
        <a:buChar char="•"/>
        <a:defRPr sz="3200">
          <a:solidFill>
            <a:schemeClr val="tx1"/>
          </a:solidFill>
          <a:latin typeface="+mn-lt"/>
          <a:ea typeface="+mn-ea"/>
          <a:cs typeface="+mn-cs"/>
        </a:defRPr>
      </a:lvl1pPr>
      <a:lvl2pPr marL="742950" indent="-285750" algn="l" rtl="0" fontAlgn="base">
        <a:spcBef>
          <a:spcPct val="20000"/>
        </a:spcBef>
        <a:spcAft>
          <a:spcPct val="0"/>
        </a:spcAft>
        <a:buChar char="–"/>
        <a:defRPr sz="2800">
          <a:solidFill>
            <a:schemeClr val="tx1"/>
          </a:solidFill>
          <a:latin typeface="+mn-lt"/>
          <a:ea typeface="+mn-ea"/>
        </a:defRPr>
      </a:lvl2pPr>
      <a:lvl3pPr marL="1143000" indent="-228600" algn="l" rtl="0" fontAlgn="base">
        <a:spcBef>
          <a:spcPct val="20000"/>
        </a:spcBef>
        <a:spcAft>
          <a:spcPct val="0"/>
        </a:spcAft>
        <a:buChar char="•"/>
        <a:defRPr sz="2400">
          <a:solidFill>
            <a:schemeClr val="tx1"/>
          </a:solidFill>
          <a:latin typeface="+mn-lt"/>
          <a:ea typeface="+mn-ea"/>
        </a:defRPr>
      </a:lvl3pPr>
      <a:lvl4pPr marL="1600200" indent="-228600" algn="l" rtl="0" fontAlgn="base">
        <a:spcBef>
          <a:spcPct val="20000"/>
        </a:spcBef>
        <a:spcAft>
          <a:spcPct val="0"/>
        </a:spcAft>
        <a:buChar char="–"/>
        <a:defRPr sz="2000">
          <a:solidFill>
            <a:schemeClr val="tx1"/>
          </a:solidFill>
          <a:latin typeface="+mn-lt"/>
          <a:ea typeface="+mn-ea"/>
        </a:defRPr>
      </a:lvl4pPr>
      <a:lvl5pPr marL="2057400" indent="-228600" algn="l" rtl="0" fontAlgn="base">
        <a:spcBef>
          <a:spcPct val="20000"/>
        </a:spcBef>
        <a:spcAft>
          <a:spcPct val="0"/>
        </a:spcAft>
        <a:buChar char="»"/>
        <a:defRPr sz="2000">
          <a:solidFill>
            <a:schemeClr val="tx1"/>
          </a:solidFill>
          <a:latin typeface="+mn-lt"/>
          <a:ea typeface="+mn-ea"/>
        </a:defRPr>
      </a:lvl5pPr>
      <a:lvl6pPr marL="2514600" indent="-228600" algn="l" rtl="0" fontAlgn="base">
        <a:spcBef>
          <a:spcPct val="20000"/>
        </a:spcBef>
        <a:spcAft>
          <a:spcPct val="0"/>
        </a:spcAft>
        <a:buChar char="»"/>
        <a:defRPr sz="2000">
          <a:solidFill>
            <a:schemeClr val="tx1"/>
          </a:solidFill>
          <a:latin typeface="+mn-lt"/>
          <a:ea typeface="+mn-ea"/>
        </a:defRPr>
      </a:lvl6pPr>
      <a:lvl7pPr marL="2971800" indent="-228600" algn="l" rtl="0" fontAlgn="base">
        <a:spcBef>
          <a:spcPct val="20000"/>
        </a:spcBef>
        <a:spcAft>
          <a:spcPct val="0"/>
        </a:spcAft>
        <a:buChar char="»"/>
        <a:defRPr sz="2000">
          <a:solidFill>
            <a:schemeClr val="tx1"/>
          </a:solidFill>
          <a:latin typeface="+mn-lt"/>
          <a:ea typeface="+mn-ea"/>
        </a:defRPr>
      </a:lvl7pPr>
      <a:lvl8pPr marL="3429000" indent="-228600" algn="l" rtl="0" fontAlgn="base">
        <a:spcBef>
          <a:spcPct val="20000"/>
        </a:spcBef>
        <a:spcAft>
          <a:spcPct val="0"/>
        </a:spcAft>
        <a:buChar char="»"/>
        <a:defRPr sz="2000">
          <a:solidFill>
            <a:schemeClr val="tx1"/>
          </a:solidFill>
          <a:latin typeface="+mn-lt"/>
          <a:ea typeface="+mn-ea"/>
        </a:defRPr>
      </a:lvl8pPr>
      <a:lvl9pPr marL="3886200" indent="-228600" algn="l" rtl="0" fontAlgn="base">
        <a:spcBef>
          <a:spcPct val="20000"/>
        </a:spcBef>
        <a:spcAft>
          <a:spcPct val="0"/>
        </a:spcAft>
        <a:buChar char="»"/>
        <a:defRPr sz="2000">
          <a:solidFill>
            <a:schemeClr val="tx1"/>
          </a:solidFill>
          <a:latin typeface="+mn-lt"/>
          <a:ea typeface="+mn-ea"/>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16.xml.rels><?xml version="1.0" encoding="UTF-8" standalone="yes"?>
<Relationships xmlns="http://schemas.openxmlformats.org/package/2006/relationships"><Relationship Id="rId3" Type="http://schemas.openxmlformats.org/officeDocument/2006/relationships/oleObject" Target="../embeddings/oleObject1.bin"/><Relationship Id="rId2" Type="http://schemas.openxmlformats.org/officeDocument/2006/relationships/slideLayout" Target="../slideLayouts/slideLayout12.xml"/><Relationship Id="rId1" Type="http://schemas.openxmlformats.org/officeDocument/2006/relationships/vmlDrawing" Target="../drawings/vmlDrawing1.vml"/><Relationship Id="rId4" Type="http://schemas.openxmlformats.org/officeDocument/2006/relationships/image" Target="../media/image1.emf"/></Relationships>
</file>

<file path=ppt/slides/_rels/slide17.xml.rels><?xml version="1.0" encoding="UTF-8" standalone="yes"?>
<Relationships xmlns="http://schemas.openxmlformats.org/package/2006/relationships"><Relationship Id="rId2" Type="http://schemas.openxmlformats.org/officeDocument/2006/relationships/image" Target="../media/image2.emf"/><Relationship Id="rId1" Type="http://schemas.openxmlformats.org/officeDocument/2006/relationships/slideLayout" Target="../slideLayouts/slideLayout12.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21.xml.rels><?xml version="1.0" encoding="UTF-8" standalone="yes"?>
<Relationships xmlns="http://schemas.openxmlformats.org/package/2006/relationships"><Relationship Id="rId3" Type="http://schemas.openxmlformats.org/officeDocument/2006/relationships/oleObject" Target="../embeddings/oleObject2.bin"/><Relationship Id="rId2" Type="http://schemas.openxmlformats.org/officeDocument/2006/relationships/slideLayout" Target="../slideLayouts/slideLayout12.xml"/><Relationship Id="rId1" Type="http://schemas.openxmlformats.org/officeDocument/2006/relationships/vmlDrawing" Target="../drawings/vmlDrawing2.vml"/><Relationship Id="rId4" Type="http://schemas.openxmlformats.org/officeDocument/2006/relationships/image" Target="../media/image3.emf"/></Relationships>
</file>

<file path=ppt/slides/_rels/slide22.xml.rels><?xml version="1.0" encoding="UTF-8" standalone="yes"?>
<Relationships xmlns="http://schemas.openxmlformats.org/package/2006/relationships"><Relationship Id="rId3" Type="http://schemas.openxmlformats.org/officeDocument/2006/relationships/oleObject" Target="../embeddings/oleObject3.bin"/><Relationship Id="rId2" Type="http://schemas.openxmlformats.org/officeDocument/2006/relationships/slideLayout" Target="../slideLayouts/slideLayout12.xml"/><Relationship Id="rId1" Type="http://schemas.openxmlformats.org/officeDocument/2006/relationships/vmlDrawing" Target="../drawings/vmlDrawing3.vml"/><Relationship Id="rId4" Type="http://schemas.openxmlformats.org/officeDocument/2006/relationships/image" Target="../media/image4.emf"/></Relationships>
</file>

<file path=ppt/slides/_rels/slide23.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Layout" Target="../slideLayouts/slideLayout12.xml"/></Relationships>
</file>

<file path=ppt/slides/_rels/slide24.xml.rels><?xml version="1.0" encoding="UTF-8" standalone="yes"?>
<Relationships xmlns="http://schemas.openxmlformats.org/package/2006/relationships"><Relationship Id="rId3" Type="http://schemas.openxmlformats.org/officeDocument/2006/relationships/oleObject" Target="../embeddings/oleObject4.bin"/><Relationship Id="rId2" Type="http://schemas.openxmlformats.org/officeDocument/2006/relationships/slideLayout" Target="../slideLayouts/slideLayout12.xml"/><Relationship Id="rId1" Type="http://schemas.openxmlformats.org/officeDocument/2006/relationships/vmlDrawing" Target="../drawings/vmlDrawing4.vml"/><Relationship Id="rId4" Type="http://schemas.openxmlformats.org/officeDocument/2006/relationships/image" Target="../media/image6.emf"/></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30.xml.rels><?xml version="1.0" encoding="UTF-8" standalone="yes"?>
<Relationships xmlns="http://schemas.openxmlformats.org/package/2006/relationships"><Relationship Id="rId3" Type="http://schemas.openxmlformats.org/officeDocument/2006/relationships/oleObject" Target="../embeddings/oleObject5.bin"/><Relationship Id="rId2" Type="http://schemas.openxmlformats.org/officeDocument/2006/relationships/slideLayout" Target="../slideLayouts/slideLayout12.xml"/><Relationship Id="rId1" Type="http://schemas.openxmlformats.org/officeDocument/2006/relationships/vmlDrawing" Target="../drawings/vmlDrawing5.vml"/><Relationship Id="rId4" Type="http://schemas.openxmlformats.org/officeDocument/2006/relationships/image" Target="../media/image7.emf"/></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32.xml.rels><?xml version="1.0" encoding="UTF-8" standalone="yes"?>
<Relationships xmlns="http://schemas.openxmlformats.org/package/2006/relationships"><Relationship Id="rId2" Type="http://schemas.openxmlformats.org/officeDocument/2006/relationships/image" Target="../media/image8.png"/><Relationship Id="rId1" Type="http://schemas.openxmlformats.org/officeDocument/2006/relationships/slideLayout" Target="../slideLayouts/slideLayout12.xml"/></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578" name="Rectangle 2"/>
          <p:cNvSpPr>
            <a:spLocks noGrp="1" noChangeArrowheads="1"/>
          </p:cNvSpPr>
          <p:nvPr>
            <p:ph type="title"/>
          </p:nvPr>
        </p:nvSpPr>
        <p:spPr>
          <a:xfrm>
            <a:off x="609600" y="1676400"/>
            <a:ext cx="7772400" cy="1143000"/>
          </a:xfrm>
        </p:spPr>
        <p:txBody>
          <a:bodyPr/>
          <a:lstStyle/>
          <a:p>
            <a:r>
              <a:rPr lang="en-US" sz="2800" b="1">
                <a:solidFill>
                  <a:srgbClr val="990E0C"/>
                </a:solidFill>
              </a:rPr>
              <a:t>Presentation Slides for</a:t>
            </a:r>
            <a:r>
              <a:rPr lang="en-US" sz="3600" b="1">
                <a:solidFill>
                  <a:srgbClr val="0000FF"/>
                </a:solidFill>
              </a:rPr>
              <a:t> </a:t>
            </a:r>
            <a:br>
              <a:rPr lang="en-US" sz="3600" b="1">
                <a:solidFill>
                  <a:srgbClr val="0000FF"/>
                </a:solidFill>
              </a:rPr>
            </a:br>
            <a:r>
              <a:rPr lang="en-US" sz="3600" b="1">
                <a:solidFill>
                  <a:srgbClr val="0000FF"/>
                </a:solidFill>
              </a:rPr>
              <a:t>Atmospheric Pollution:</a:t>
            </a:r>
            <a:br>
              <a:rPr lang="en-US" sz="3600" b="1">
                <a:solidFill>
                  <a:srgbClr val="0000FF"/>
                </a:solidFill>
              </a:rPr>
            </a:br>
            <a:r>
              <a:rPr lang="en-US" sz="3600" b="1">
                <a:solidFill>
                  <a:srgbClr val="0000FF"/>
                </a:solidFill>
              </a:rPr>
              <a:t>History, Science, and Regulation</a:t>
            </a:r>
            <a:br>
              <a:rPr lang="en-US" sz="3600" b="1">
                <a:solidFill>
                  <a:srgbClr val="0000FF"/>
                </a:solidFill>
              </a:rPr>
            </a:br>
            <a:r>
              <a:rPr lang="en-US" sz="3600" b="1">
                <a:solidFill>
                  <a:srgbClr val="0000FF"/>
                </a:solidFill>
              </a:rPr>
              <a:t> </a:t>
            </a:r>
            <a:r>
              <a:rPr lang="en-US" sz="2400" b="1">
                <a:solidFill>
                  <a:srgbClr val="187534"/>
                </a:solidFill>
              </a:rPr>
              <a:t>Chapter 8: International Regulation of Urban Smog Since the 1940s</a:t>
            </a:r>
            <a:r>
              <a:rPr lang="en-US" sz="2400" b="1">
                <a:solidFill>
                  <a:srgbClr val="209920"/>
                </a:solidFill>
              </a:rPr>
              <a:t> </a:t>
            </a:r>
            <a:br>
              <a:rPr lang="en-US" sz="2400" b="1">
                <a:solidFill>
                  <a:srgbClr val="209920"/>
                </a:solidFill>
              </a:rPr>
            </a:br>
            <a:br>
              <a:rPr lang="en-US" sz="2400" b="1">
                <a:solidFill>
                  <a:srgbClr val="209920"/>
                </a:solidFill>
              </a:rPr>
            </a:br>
            <a:r>
              <a:rPr lang="en-US" sz="2400" b="1">
                <a:solidFill>
                  <a:srgbClr val="209920"/>
                </a:solidFill>
              </a:rPr>
              <a:t> </a:t>
            </a:r>
            <a:r>
              <a:rPr lang="en-US" sz="2400">
                <a:solidFill>
                  <a:srgbClr val="FF0000"/>
                </a:solidFill>
              </a:rPr>
              <a:t>By Mark Z. Jacobson</a:t>
            </a:r>
            <a:br>
              <a:rPr lang="en-US" sz="2400">
                <a:solidFill>
                  <a:srgbClr val="FF0000"/>
                </a:solidFill>
              </a:rPr>
            </a:br>
            <a:r>
              <a:rPr lang="en-US" sz="2400">
                <a:solidFill>
                  <a:srgbClr val="FF0000"/>
                </a:solidFill>
              </a:rPr>
              <a:t>Cambridge University Press, 399 pp. (2002)</a:t>
            </a:r>
            <a:br>
              <a:rPr lang="en-US" sz="2400">
                <a:solidFill>
                  <a:srgbClr val="FF0000"/>
                </a:solidFill>
              </a:rPr>
            </a:br>
            <a:br>
              <a:rPr lang="en-US" sz="2400">
                <a:solidFill>
                  <a:srgbClr val="FF0000"/>
                </a:solidFill>
              </a:rPr>
            </a:br>
            <a:r>
              <a:rPr lang="en-US" sz="2400">
                <a:solidFill>
                  <a:srgbClr val="FF0000"/>
                </a:solidFill>
              </a:rPr>
              <a:t> </a:t>
            </a:r>
            <a:r>
              <a:rPr lang="en-US" sz="2400" b="1">
                <a:solidFill>
                  <a:srgbClr val="0000FF"/>
                </a:solidFill>
              </a:rPr>
              <a:t>Last update: March 30, 2005</a:t>
            </a:r>
          </a:p>
        </p:txBody>
      </p:sp>
      <p:sp>
        <p:nvSpPr>
          <p:cNvPr id="24579" name="Text Box 3"/>
          <p:cNvSpPr txBox="1">
            <a:spLocks noChangeArrowheads="1"/>
          </p:cNvSpPr>
          <p:nvPr/>
        </p:nvSpPr>
        <p:spPr bwMode="auto">
          <a:xfrm>
            <a:off x="533400" y="4419600"/>
            <a:ext cx="8001000" cy="1981200"/>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blurRad="63500" dist="38099" dir="2700000" algn="ctr" rotWithShape="0">
                    <a:schemeClr val="bg2">
                      <a:alpha val="74998"/>
                    </a:schemeClr>
                  </a:outerShdw>
                </a:effectLst>
              </a14:hiddenEffects>
            </a:ext>
          </a:extLst>
        </p:spPr>
        <p:txBody>
          <a:bodyPr>
            <a:spAutoFit/>
          </a:bodyPr>
          <a:lstStyle/>
          <a:p>
            <a:pPr algn="just"/>
            <a:r>
              <a:rPr lang="en-US" sz="2000" b="1">
                <a:solidFill>
                  <a:srgbClr val="187534"/>
                </a:solidFill>
              </a:rPr>
              <a:t>The photographs shown here appear in the textbook and are provided to facilitate their display during course instruction. Permissions for publication of photographs must be requested from individual copyright holders. The source of each photograph is given below the figure and in the back of the textbook.</a:t>
            </a:r>
            <a:endParaRPr lang="en-US" b="1">
              <a:solidFill>
                <a:srgbClr val="209920"/>
              </a:solidFill>
            </a:endParaRPr>
          </a:p>
          <a:p>
            <a:endParaRPr lang="en-US" b="1">
              <a:solidFill>
                <a:srgbClr val="209920"/>
              </a:solidFill>
            </a:endParaRPr>
          </a:p>
        </p:txBody>
      </p:sp>
      <p:sp>
        <p:nvSpPr>
          <p:cNvPr id="24580" name="Rectangle 4"/>
          <p:cNvSpPr>
            <a:spLocks noChangeArrowheads="1"/>
          </p:cNvSpPr>
          <p:nvPr/>
        </p:nvSpPr>
        <p:spPr bwMode="auto">
          <a:xfrm>
            <a:off x="6019800" y="4876800"/>
            <a:ext cx="184150" cy="457200"/>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blurRad="63500" dist="38099" dir="2700000" algn="ctr" rotWithShape="0">
                    <a:schemeClr val="bg2">
                      <a:alpha val="74998"/>
                    </a:schemeClr>
                  </a:outerShdw>
                </a:effectLst>
              </a14:hiddenEffects>
            </a:ext>
          </a:extLst>
        </p:spPr>
        <p:txBody>
          <a:bodyPr wrap="none">
            <a:spAutoFit/>
          </a:bodyPr>
          <a:lstStyle/>
          <a:p>
            <a:endParaRPr lang="en-US"/>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26626" name="Rectangle 2"/>
          <p:cNvSpPr>
            <a:spLocks noGrp="1" noChangeArrowheads="1"/>
          </p:cNvSpPr>
          <p:nvPr>
            <p:ph type="title"/>
          </p:nvPr>
        </p:nvSpPr>
        <p:spPr>
          <a:xfrm>
            <a:off x="0" y="0"/>
            <a:ext cx="9144000" cy="1143000"/>
          </a:xfrm>
        </p:spPr>
        <p:txBody>
          <a:bodyPr/>
          <a:lstStyle/>
          <a:p>
            <a:r>
              <a:rPr lang="en-US" b="1">
                <a:solidFill>
                  <a:srgbClr val="0000FF"/>
                </a:solidFill>
              </a:rPr>
              <a:t>Air Pollution Review 1940s, 1950s</a:t>
            </a:r>
          </a:p>
        </p:txBody>
      </p:sp>
      <p:sp>
        <p:nvSpPr>
          <p:cNvPr id="26627" name="Rectangle 3"/>
          <p:cNvSpPr>
            <a:spLocks noGrp="1" noChangeArrowheads="1"/>
          </p:cNvSpPr>
          <p:nvPr>
            <p:ph type="body" idx="1"/>
          </p:nvPr>
        </p:nvSpPr>
        <p:spPr>
          <a:xfrm>
            <a:off x="533400" y="1066800"/>
            <a:ext cx="8001000" cy="4114800"/>
          </a:xfrm>
        </p:spPr>
        <p:txBody>
          <a:bodyPr/>
          <a:lstStyle/>
          <a:p>
            <a:pPr>
              <a:lnSpc>
                <a:spcPct val="104000"/>
              </a:lnSpc>
              <a:spcBef>
                <a:spcPct val="0"/>
              </a:spcBef>
              <a:buFontTx/>
              <a:buNone/>
            </a:pPr>
            <a:r>
              <a:rPr lang="en-US" sz="2400">
                <a:solidFill>
                  <a:srgbClr val="187534"/>
                </a:solidFill>
              </a:rPr>
              <a:t>1940s:</a:t>
            </a:r>
            <a:r>
              <a:rPr lang="en-US" sz="2400">
                <a:solidFill>
                  <a:srgbClr val="00FF00"/>
                </a:solidFill>
              </a:rPr>
              <a:t> </a:t>
            </a:r>
            <a:r>
              <a:rPr lang="en-US" sz="2400">
                <a:solidFill>
                  <a:srgbClr val="FF0000"/>
                </a:solidFill>
              </a:rPr>
              <a:t>Smog severe in Los Angeles</a:t>
            </a:r>
            <a:endParaRPr lang="en-US" sz="2400">
              <a:solidFill>
                <a:srgbClr val="00FF00"/>
              </a:solidFill>
            </a:endParaRPr>
          </a:p>
          <a:p>
            <a:pPr>
              <a:lnSpc>
                <a:spcPct val="104000"/>
              </a:lnSpc>
              <a:spcBef>
                <a:spcPct val="0"/>
              </a:spcBef>
              <a:buFontTx/>
              <a:buNone/>
            </a:pPr>
            <a:endParaRPr lang="en-US" sz="2000">
              <a:solidFill>
                <a:srgbClr val="00FF00"/>
              </a:solidFill>
            </a:endParaRPr>
          </a:p>
          <a:p>
            <a:pPr>
              <a:lnSpc>
                <a:spcPct val="104000"/>
              </a:lnSpc>
              <a:spcBef>
                <a:spcPct val="0"/>
              </a:spcBef>
              <a:buFontTx/>
              <a:buNone/>
            </a:pPr>
            <a:r>
              <a:rPr lang="en-US" sz="2400">
                <a:solidFill>
                  <a:srgbClr val="187534"/>
                </a:solidFill>
              </a:rPr>
              <a:t>1947:</a:t>
            </a:r>
            <a:r>
              <a:rPr lang="en-US" sz="2400">
                <a:solidFill>
                  <a:srgbClr val="00FF00"/>
                </a:solidFill>
              </a:rPr>
              <a:t> </a:t>
            </a:r>
            <a:r>
              <a:rPr lang="en-US" sz="2400">
                <a:solidFill>
                  <a:srgbClr val="FF0000"/>
                </a:solidFill>
              </a:rPr>
              <a:t>Los Angeles Air Pollution Control District forms</a:t>
            </a:r>
          </a:p>
          <a:p>
            <a:pPr>
              <a:lnSpc>
                <a:spcPct val="104000"/>
              </a:lnSpc>
              <a:spcBef>
                <a:spcPct val="0"/>
              </a:spcBef>
              <a:buFontTx/>
              <a:buNone/>
            </a:pPr>
            <a:endParaRPr lang="en-US" sz="2000">
              <a:solidFill>
                <a:srgbClr val="00FF00"/>
              </a:solidFill>
            </a:endParaRPr>
          </a:p>
          <a:p>
            <a:pPr>
              <a:lnSpc>
                <a:spcPct val="104000"/>
              </a:lnSpc>
              <a:spcBef>
                <a:spcPct val="0"/>
              </a:spcBef>
              <a:buFontTx/>
              <a:buNone/>
            </a:pPr>
            <a:r>
              <a:rPr lang="en-US" sz="2400">
                <a:solidFill>
                  <a:srgbClr val="187534"/>
                </a:solidFill>
              </a:rPr>
              <a:t>1948:</a:t>
            </a:r>
            <a:r>
              <a:rPr lang="en-US" sz="2400">
                <a:solidFill>
                  <a:srgbClr val="00FF00"/>
                </a:solidFill>
              </a:rPr>
              <a:t> </a:t>
            </a:r>
            <a:r>
              <a:rPr lang="en-US" sz="2400">
                <a:solidFill>
                  <a:srgbClr val="FF0000"/>
                </a:solidFill>
              </a:rPr>
              <a:t>Donora, Pennsylvania smog disaster</a:t>
            </a:r>
          </a:p>
          <a:p>
            <a:pPr>
              <a:lnSpc>
                <a:spcPct val="104000"/>
              </a:lnSpc>
              <a:spcBef>
                <a:spcPct val="0"/>
              </a:spcBef>
              <a:buFontTx/>
              <a:buNone/>
            </a:pPr>
            <a:endParaRPr lang="en-US" sz="2000">
              <a:solidFill>
                <a:srgbClr val="00FF00"/>
              </a:solidFill>
            </a:endParaRPr>
          </a:p>
          <a:p>
            <a:pPr>
              <a:lnSpc>
                <a:spcPct val="104000"/>
              </a:lnSpc>
              <a:spcBef>
                <a:spcPct val="0"/>
              </a:spcBef>
              <a:buFontTx/>
              <a:buNone/>
            </a:pPr>
            <a:r>
              <a:rPr lang="en-US" sz="2400">
                <a:solidFill>
                  <a:srgbClr val="187534"/>
                </a:solidFill>
              </a:rPr>
              <a:t>1949:</a:t>
            </a:r>
            <a:r>
              <a:rPr lang="en-US" sz="2400">
                <a:solidFill>
                  <a:srgbClr val="00FF00"/>
                </a:solidFill>
              </a:rPr>
              <a:t> </a:t>
            </a:r>
            <a:r>
              <a:rPr lang="en-US" sz="2400">
                <a:solidFill>
                  <a:srgbClr val="FF0000"/>
                </a:solidFill>
              </a:rPr>
              <a:t>National symposium on air pollution in Los Angeles</a:t>
            </a:r>
          </a:p>
          <a:p>
            <a:pPr>
              <a:lnSpc>
                <a:spcPct val="104000"/>
              </a:lnSpc>
              <a:spcBef>
                <a:spcPct val="0"/>
              </a:spcBef>
              <a:buFontTx/>
              <a:buNone/>
            </a:pPr>
            <a:endParaRPr lang="en-US" sz="2000">
              <a:solidFill>
                <a:srgbClr val="00FF00"/>
              </a:solidFill>
            </a:endParaRPr>
          </a:p>
          <a:p>
            <a:pPr>
              <a:lnSpc>
                <a:spcPct val="104000"/>
              </a:lnSpc>
              <a:spcBef>
                <a:spcPct val="0"/>
              </a:spcBef>
              <a:buFontTx/>
              <a:buNone/>
            </a:pPr>
            <a:r>
              <a:rPr lang="en-US" sz="2400">
                <a:solidFill>
                  <a:srgbClr val="187534"/>
                </a:solidFill>
              </a:rPr>
              <a:t>1951: </a:t>
            </a:r>
            <a:r>
              <a:rPr lang="en-US" sz="2400">
                <a:solidFill>
                  <a:srgbClr val="FF0000"/>
                </a:solidFill>
              </a:rPr>
              <a:t>Oregon approves agency to control air pollution</a:t>
            </a:r>
          </a:p>
          <a:p>
            <a:pPr>
              <a:lnSpc>
                <a:spcPct val="104000"/>
              </a:lnSpc>
              <a:spcBef>
                <a:spcPct val="0"/>
              </a:spcBef>
              <a:buFontTx/>
              <a:buNone/>
            </a:pPr>
            <a:endParaRPr lang="en-US" sz="2000">
              <a:solidFill>
                <a:srgbClr val="00FF00"/>
              </a:solidFill>
            </a:endParaRPr>
          </a:p>
          <a:p>
            <a:pPr>
              <a:lnSpc>
                <a:spcPct val="104000"/>
              </a:lnSpc>
              <a:spcBef>
                <a:spcPct val="0"/>
              </a:spcBef>
              <a:buFontTx/>
              <a:buNone/>
            </a:pPr>
            <a:r>
              <a:rPr lang="en-US" sz="2400">
                <a:solidFill>
                  <a:srgbClr val="187534"/>
                </a:solidFill>
              </a:rPr>
              <a:t>1952: </a:t>
            </a:r>
            <a:r>
              <a:rPr lang="en-US" sz="2400">
                <a:solidFill>
                  <a:srgbClr val="FF0000"/>
                </a:solidFill>
              </a:rPr>
              <a:t>Air pollution disaster in London</a:t>
            </a:r>
          </a:p>
          <a:p>
            <a:pPr>
              <a:lnSpc>
                <a:spcPct val="104000"/>
              </a:lnSpc>
              <a:spcBef>
                <a:spcPct val="0"/>
              </a:spcBef>
              <a:buFontTx/>
              <a:buNone/>
            </a:pPr>
            <a:endParaRPr lang="en-US" sz="2000">
              <a:solidFill>
                <a:srgbClr val="00FF00"/>
              </a:solidFill>
            </a:endParaRPr>
          </a:p>
          <a:p>
            <a:pPr>
              <a:lnSpc>
                <a:spcPct val="104000"/>
              </a:lnSpc>
              <a:spcBef>
                <a:spcPct val="0"/>
              </a:spcBef>
              <a:buFontTx/>
              <a:buNone/>
            </a:pPr>
            <a:r>
              <a:rPr lang="en-US" sz="2400">
                <a:solidFill>
                  <a:srgbClr val="187534"/>
                </a:solidFill>
              </a:rPr>
              <a:t>mid-1950s: </a:t>
            </a:r>
            <a:r>
              <a:rPr lang="en-US" sz="2400">
                <a:solidFill>
                  <a:srgbClr val="FF0000"/>
                </a:solidFill>
              </a:rPr>
              <a:t>Ozone levels in Los Angeles reach 0.65 ppmv</a:t>
            </a:r>
          </a:p>
          <a:p>
            <a:pPr>
              <a:lnSpc>
                <a:spcPct val="104000"/>
              </a:lnSpc>
              <a:spcBef>
                <a:spcPct val="0"/>
              </a:spcBef>
              <a:buFontTx/>
              <a:buNone/>
            </a:pPr>
            <a:endParaRPr lang="en-US" sz="2000">
              <a:solidFill>
                <a:srgbClr val="00FF00"/>
              </a:solidFill>
            </a:endParaRPr>
          </a:p>
          <a:p>
            <a:pPr>
              <a:lnSpc>
                <a:spcPct val="104000"/>
              </a:lnSpc>
              <a:spcBef>
                <a:spcPct val="0"/>
              </a:spcBef>
              <a:buFontTx/>
              <a:buNone/>
            </a:pPr>
            <a:r>
              <a:rPr lang="en-US" sz="2400">
                <a:solidFill>
                  <a:srgbClr val="187534"/>
                </a:solidFill>
              </a:rPr>
              <a:t>1955: </a:t>
            </a:r>
            <a:r>
              <a:rPr lang="en-US" sz="2400">
                <a:solidFill>
                  <a:srgbClr val="FF0000"/>
                </a:solidFill>
              </a:rPr>
              <a:t>Eisenhower asks Congress to examine air pollution</a:t>
            </a:r>
          </a:p>
        </p:txBody>
      </p:sp>
    </p:spTree>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 presetClass="entr" presetSubtype="0" fill="hold" grpId="0" nodeType="clickEffect">
                                  <p:stCondLst>
                                    <p:cond delay="0"/>
                                  </p:stCondLst>
                                  <p:childTnLst>
                                    <p:set>
                                      <p:cBhvr>
                                        <p:cTn id="6" dur="1" fill="hold">
                                          <p:stCondLst>
                                            <p:cond delay="499"/>
                                          </p:stCondLst>
                                        </p:cTn>
                                        <p:tgtEl>
                                          <p:spTgt spid="26627">
                                            <p:txEl>
                                              <p:pRg st="0" end="0"/>
                                            </p:txEl>
                                          </p:spTgt>
                                        </p:tgtEl>
                                        <p:attrNameLst>
                                          <p:attrName>style.visibility</p:attrName>
                                        </p:attrNameLst>
                                      </p:cBhvr>
                                      <p:to>
                                        <p:strVal val="visible"/>
                                      </p:to>
                                    </p:set>
                                  </p:childTnLst>
                                </p:cTn>
                              </p:par>
                            </p:childTnLst>
                          </p:cTn>
                        </p:par>
                      </p:childTnLst>
                    </p:cTn>
                  </p:par>
                  <p:par>
                    <p:cTn id="7" fill="hold" nodeType="clickPar">
                      <p:stCondLst>
                        <p:cond delay="indefinite"/>
                      </p:stCondLst>
                      <p:childTnLst>
                        <p:par>
                          <p:cTn id="8" fill="hold" nodeType="withGroup">
                            <p:stCondLst>
                              <p:cond delay="0"/>
                            </p:stCondLst>
                            <p:childTnLst>
                              <p:par>
                                <p:cTn id="9" presetID="1" presetClass="entr" presetSubtype="0" fill="hold" grpId="0" nodeType="clickEffect">
                                  <p:stCondLst>
                                    <p:cond delay="0"/>
                                  </p:stCondLst>
                                  <p:childTnLst>
                                    <p:set>
                                      <p:cBhvr>
                                        <p:cTn id="10" dur="1" fill="hold">
                                          <p:stCondLst>
                                            <p:cond delay="499"/>
                                          </p:stCondLst>
                                        </p:cTn>
                                        <p:tgtEl>
                                          <p:spTgt spid="26627">
                                            <p:txEl>
                                              <p:pRg st="2" end="2"/>
                                            </p:txEl>
                                          </p:spTgt>
                                        </p:tgtEl>
                                        <p:attrNameLst>
                                          <p:attrName>style.visibility</p:attrName>
                                        </p:attrNameLst>
                                      </p:cBhvr>
                                      <p:to>
                                        <p:strVal val="visible"/>
                                      </p:to>
                                    </p:set>
                                  </p:childTnLst>
                                </p:cTn>
                              </p:par>
                            </p:childTnLst>
                          </p:cTn>
                        </p:par>
                      </p:childTnLst>
                    </p:cTn>
                  </p:par>
                  <p:par>
                    <p:cTn id="11" fill="hold" nodeType="clickPar">
                      <p:stCondLst>
                        <p:cond delay="indefinite"/>
                      </p:stCondLst>
                      <p:childTnLst>
                        <p:par>
                          <p:cTn id="12" fill="hold" nodeType="withGroup">
                            <p:stCondLst>
                              <p:cond delay="0"/>
                            </p:stCondLst>
                            <p:childTnLst>
                              <p:par>
                                <p:cTn id="13" presetID="1" presetClass="entr" presetSubtype="0" fill="hold" grpId="0" nodeType="clickEffect">
                                  <p:stCondLst>
                                    <p:cond delay="0"/>
                                  </p:stCondLst>
                                  <p:childTnLst>
                                    <p:set>
                                      <p:cBhvr>
                                        <p:cTn id="14" dur="1" fill="hold">
                                          <p:stCondLst>
                                            <p:cond delay="499"/>
                                          </p:stCondLst>
                                        </p:cTn>
                                        <p:tgtEl>
                                          <p:spTgt spid="26627">
                                            <p:txEl>
                                              <p:pRg st="4" end="4"/>
                                            </p:txEl>
                                          </p:spTgt>
                                        </p:tgtEl>
                                        <p:attrNameLst>
                                          <p:attrName>style.visibility</p:attrName>
                                        </p:attrNameLst>
                                      </p:cBhvr>
                                      <p:to>
                                        <p:strVal val="visible"/>
                                      </p:to>
                                    </p:set>
                                  </p:childTnLst>
                                </p:cTn>
                              </p:par>
                            </p:childTnLst>
                          </p:cTn>
                        </p:par>
                      </p:childTnLst>
                    </p:cTn>
                  </p:par>
                  <p:par>
                    <p:cTn id="15" fill="hold" nodeType="clickPar">
                      <p:stCondLst>
                        <p:cond delay="indefinite"/>
                      </p:stCondLst>
                      <p:childTnLst>
                        <p:par>
                          <p:cTn id="16" fill="hold" nodeType="withGroup">
                            <p:stCondLst>
                              <p:cond delay="0"/>
                            </p:stCondLst>
                            <p:childTnLst>
                              <p:par>
                                <p:cTn id="17" presetID="1" presetClass="entr" presetSubtype="0" fill="hold" grpId="0" nodeType="clickEffect">
                                  <p:stCondLst>
                                    <p:cond delay="0"/>
                                  </p:stCondLst>
                                  <p:childTnLst>
                                    <p:set>
                                      <p:cBhvr>
                                        <p:cTn id="18" dur="1" fill="hold">
                                          <p:stCondLst>
                                            <p:cond delay="499"/>
                                          </p:stCondLst>
                                        </p:cTn>
                                        <p:tgtEl>
                                          <p:spTgt spid="26627">
                                            <p:txEl>
                                              <p:pRg st="6" end="6"/>
                                            </p:txEl>
                                          </p:spTgt>
                                        </p:tgtEl>
                                        <p:attrNameLst>
                                          <p:attrName>style.visibility</p:attrName>
                                        </p:attrNameLst>
                                      </p:cBhvr>
                                      <p:to>
                                        <p:strVal val="visible"/>
                                      </p:to>
                                    </p:set>
                                  </p:childTnLst>
                                </p:cTn>
                              </p:par>
                            </p:childTnLst>
                          </p:cTn>
                        </p:par>
                      </p:childTnLst>
                    </p:cTn>
                  </p:par>
                  <p:par>
                    <p:cTn id="19" fill="hold" nodeType="clickPar">
                      <p:stCondLst>
                        <p:cond delay="indefinite"/>
                      </p:stCondLst>
                      <p:childTnLst>
                        <p:par>
                          <p:cTn id="20" fill="hold" nodeType="withGroup">
                            <p:stCondLst>
                              <p:cond delay="0"/>
                            </p:stCondLst>
                            <p:childTnLst>
                              <p:par>
                                <p:cTn id="21" presetID="1" presetClass="entr" presetSubtype="0" fill="hold" grpId="0" nodeType="clickEffect">
                                  <p:stCondLst>
                                    <p:cond delay="0"/>
                                  </p:stCondLst>
                                  <p:childTnLst>
                                    <p:set>
                                      <p:cBhvr>
                                        <p:cTn id="22" dur="1" fill="hold">
                                          <p:stCondLst>
                                            <p:cond delay="499"/>
                                          </p:stCondLst>
                                        </p:cTn>
                                        <p:tgtEl>
                                          <p:spTgt spid="26627">
                                            <p:txEl>
                                              <p:pRg st="8" end="8"/>
                                            </p:txEl>
                                          </p:spTgt>
                                        </p:tgtEl>
                                        <p:attrNameLst>
                                          <p:attrName>style.visibility</p:attrName>
                                        </p:attrNameLst>
                                      </p:cBhvr>
                                      <p:to>
                                        <p:strVal val="visible"/>
                                      </p:to>
                                    </p:set>
                                  </p:childTnLst>
                                </p:cTn>
                              </p:par>
                            </p:childTnLst>
                          </p:cTn>
                        </p:par>
                      </p:childTnLst>
                    </p:cTn>
                  </p:par>
                  <p:par>
                    <p:cTn id="23" fill="hold" nodeType="clickPar">
                      <p:stCondLst>
                        <p:cond delay="indefinite"/>
                      </p:stCondLst>
                      <p:childTnLst>
                        <p:par>
                          <p:cTn id="24" fill="hold" nodeType="withGroup">
                            <p:stCondLst>
                              <p:cond delay="0"/>
                            </p:stCondLst>
                            <p:childTnLst>
                              <p:par>
                                <p:cTn id="25" presetID="1" presetClass="entr" presetSubtype="0" fill="hold" grpId="0" nodeType="clickEffect">
                                  <p:stCondLst>
                                    <p:cond delay="0"/>
                                  </p:stCondLst>
                                  <p:childTnLst>
                                    <p:set>
                                      <p:cBhvr>
                                        <p:cTn id="26" dur="1" fill="hold">
                                          <p:stCondLst>
                                            <p:cond delay="499"/>
                                          </p:stCondLst>
                                        </p:cTn>
                                        <p:tgtEl>
                                          <p:spTgt spid="26627">
                                            <p:txEl>
                                              <p:pRg st="10" end="10"/>
                                            </p:txEl>
                                          </p:spTgt>
                                        </p:tgtEl>
                                        <p:attrNameLst>
                                          <p:attrName>style.visibility</p:attrName>
                                        </p:attrNameLst>
                                      </p:cBhvr>
                                      <p:to>
                                        <p:strVal val="visible"/>
                                      </p:to>
                                    </p:set>
                                  </p:childTnLst>
                                </p:cTn>
                              </p:par>
                            </p:childTnLst>
                          </p:cTn>
                        </p:par>
                      </p:childTnLst>
                    </p:cTn>
                  </p:par>
                  <p:par>
                    <p:cTn id="27" fill="hold" nodeType="clickPar">
                      <p:stCondLst>
                        <p:cond delay="indefinite"/>
                      </p:stCondLst>
                      <p:childTnLst>
                        <p:par>
                          <p:cTn id="28" fill="hold" nodeType="withGroup">
                            <p:stCondLst>
                              <p:cond delay="0"/>
                            </p:stCondLst>
                            <p:childTnLst>
                              <p:par>
                                <p:cTn id="29" presetID="1" presetClass="entr" presetSubtype="0" fill="hold" grpId="0" nodeType="clickEffect">
                                  <p:stCondLst>
                                    <p:cond delay="0"/>
                                  </p:stCondLst>
                                  <p:childTnLst>
                                    <p:set>
                                      <p:cBhvr>
                                        <p:cTn id="30" dur="1" fill="hold">
                                          <p:stCondLst>
                                            <p:cond delay="499"/>
                                          </p:stCondLst>
                                        </p:cTn>
                                        <p:tgtEl>
                                          <p:spTgt spid="26627">
                                            <p:txEl>
                                              <p:pRg st="12" end="12"/>
                                            </p:txEl>
                                          </p:spTgt>
                                        </p:tgtEl>
                                        <p:attrNameLst>
                                          <p:attrName>style.visibility</p:attrName>
                                        </p:attrNameLst>
                                      </p:cBhvr>
                                      <p:to>
                                        <p:strVal val="visible"/>
                                      </p:to>
                                    </p:set>
                                  </p:childTnLst>
                                </p:cTn>
                              </p:par>
                            </p:childTnLst>
                          </p:cTn>
                        </p:par>
                      </p:childTnLst>
                    </p:cTn>
                  </p:par>
                  <p:par>
                    <p:cTn id="31" fill="hold" nodeType="clickPar">
                      <p:stCondLst>
                        <p:cond delay="indefinite"/>
                      </p:stCondLst>
                      <p:childTnLst>
                        <p:par>
                          <p:cTn id="32" fill="hold" nodeType="withGroup">
                            <p:stCondLst>
                              <p:cond delay="0"/>
                            </p:stCondLst>
                            <p:childTnLst>
                              <p:par>
                                <p:cTn id="33" presetID="1" presetClass="entr" presetSubtype="0" fill="hold" grpId="0" nodeType="clickEffect">
                                  <p:stCondLst>
                                    <p:cond delay="0"/>
                                  </p:stCondLst>
                                  <p:childTnLst>
                                    <p:set>
                                      <p:cBhvr>
                                        <p:cTn id="34" dur="1" fill="hold">
                                          <p:stCondLst>
                                            <p:cond delay="499"/>
                                          </p:stCondLst>
                                        </p:cTn>
                                        <p:tgtEl>
                                          <p:spTgt spid="26627">
                                            <p:txEl>
                                              <p:pRg st="14" end="14"/>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6627" grpId="0" build="p" autoUpdateAnimBg="0"/>
    </p:bldLst>
  </p:timing>
</p:sld>
</file>

<file path=ppt/slides/slide3.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23554" name="Rectangle 2"/>
          <p:cNvSpPr>
            <a:spLocks noGrp="1" noChangeArrowheads="1"/>
          </p:cNvSpPr>
          <p:nvPr>
            <p:ph type="title"/>
          </p:nvPr>
        </p:nvSpPr>
        <p:spPr>
          <a:xfrm>
            <a:off x="609600" y="0"/>
            <a:ext cx="7772400" cy="1143000"/>
          </a:xfrm>
        </p:spPr>
        <p:txBody>
          <a:bodyPr/>
          <a:lstStyle/>
          <a:p>
            <a:r>
              <a:rPr lang="en-US" b="1">
                <a:solidFill>
                  <a:srgbClr val="0000FF"/>
                </a:solidFill>
              </a:rPr>
              <a:t>Air Pollution Laws 1950s</a:t>
            </a:r>
          </a:p>
        </p:txBody>
      </p:sp>
      <p:sp>
        <p:nvSpPr>
          <p:cNvPr id="23555" name="Rectangle 3"/>
          <p:cNvSpPr>
            <a:spLocks noGrp="1" noChangeArrowheads="1"/>
          </p:cNvSpPr>
          <p:nvPr>
            <p:ph type="body" idx="1"/>
          </p:nvPr>
        </p:nvSpPr>
        <p:spPr>
          <a:xfrm>
            <a:off x="228600" y="1524000"/>
            <a:ext cx="8686800" cy="4114800"/>
          </a:xfrm>
        </p:spPr>
        <p:txBody>
          <a:bodyPr/>
          <a:lstStyle/>
          <a:p>
            <a:pPr>
              <a:lnSpc>
                <a:spcPct val="104000"/>
              </a:lnSpc>
              <a:spcBef>
                <a:spcPct val="0"/>
              </a:spcBef>
              <a:buFontTx/>
              <a:buNone/>
            </a:pPr>
            <a:r>
              <a:rPr lang="en-US" sz="2400">
                <a:solidFill>
                  <a:srgbClr val="187534"/>
                </a:solidFill>
              </a:rPr>
              <a:t>U.S. Air Pollution Control Act of 1955</a:t>
            </a:r>
            <a:endParaRPr lang="en-US" sz="2400">
              <a:solidFill>
                <a:srgbClr val="00FF00"/>
              </a:solidFill>
            </a:endParaRPr>
          </a:p>
          <a:p>
            <a:pPr>
              <a:lnSpc>
                <a:spcPct val="104000"/>
              </a:lnSpc>
              <a:spcBef>
                <a:spcPct val="0"/>
              </a:spcBef>
              <a:buFontTx/>
              <a:buNone/>
            </a:pPr>
            <a:r>
              <a:rPr lang="en-US" sz="2400">
                <a:solidFill>
                  <a:srgbClr val="FF0000"/>
                </a:solidFill>
              </a:rPr>
              <a:t>	Federal technical assistance to state air pollution control</a:t>
            </a:r>
          </a:p>
          <a:p>
            <a:pPr>
              <a:lnSpc>
                <a:spcPct val="104000"/>
              </a:lnSpc>
              <a:spcBef>
                <a:spcPct val="0"/>
              </a:spcBef>
              <a:buFontTx/>
              <a:buNone/>
            </a:pPr>
            <a:r>
              <a:rPr lang="en-US" sz="2400">
                <a:solidFill>
                  <a:srgbClr val="FF0000"/>
                </a:solidFill>
              </a:rPr>
              <a:t>	Funding of Public Health Service for studies of air pollution</a:t>
            </a:r>
          </a:p>
          <a:p>
            <a:pPr>
              <a:lnSpc>
                <a:spcPct val="104000"/>
              </a:lnSpc>
              <a:spcBef>
                <a:spcPct val="0"/>
              </a:spcBef>
              <a:buFontTx/>
              <a:buNone/>
            </a:pPr>
            <a:r>
              <a:rPr lang="en-US" sz="2400">
                <a:solidFill>
                  <a:srgbClr val="00FF00"/>
                </a:solidFill>
              </a:rPr>
              <a:t>	</a:t>
            </a:r>
            <a:r>
              <a:rPr lang="en-US" sz="2400">
                <a:solidFill>
                  <a:srgbClr val="FF070B"/>
                </a:solidFill>
              </a:rPr>
              <a:t>Amended 1960 to study health effects of automobile exhaust</a:t>
            </a:r>
          </a:p>
          <a:p>
            <a:pPr>
              <a:lnSpc>
                <a:spcPct val="104000"/>
              </a:lnSpc>
              <a:spcBef>
                <a:spcPct val="0"/>
              </a:spcBef>
              <a:buFontTx/>
              <a:buNone/>
            </a:pPr>
            <a:r>
              <a:rPr lang="en-US" sz="2400">
                <a:solidFill>
                  <a:srgbClr val="00FF00"/>
                </a:solidFill>
              </a:rPr>
              <a:t>	</a:t>
            </a:r>
            <a:r>
              <a:rPr lang="en-US" sz="2400">
                <a:solidFill>
                  <a:srgbClr val="FF070B"/>
                </a:solidFill>
              </a:rPr>
              <a:t>Did not impose regulations on air pollution</a:t>
            </a:r>
          </a:p>
          <a:p>
            <a:pPr>
              <a:lnSpc>
                <a:spcPct val="104000"/>
              </a:lnSpc>
              <a:spcBef>
                <a:spcPct val="0"/>
              </a:spcBef>
              <a:buFontTx/>
              <a:buNone/>
            </a:pPr>
            <a:r>
              <a:rPr lang="en-US" sz="2400">
                <a:solidFill>
                  <a:srgbClr val="FF070B"/>
                </a:solidFill>
              </a:rPr>
              <a:t>	Delegated regulation to state and local level</a:t>
            </a:r>
            <a:endParaRPr lang="en-US" sz="2400">
              <a:solidFill>
                <a:srgbClr val="00FF00"/>
              </a:solidFill>
            </a:endParaRPr>
          </a:p>
          <a:p>
            <a:pPr>
              <a:lnSpc>
                <a:spcPct val="104000"/>
              </a:lnSpc>
              <a:spcBef>
                <a:spcPct val="0"/>
              </a:spcBef>
              <a:buFontTx/>
              <a:buNone/>
            </a:pPr>
            <a:endParaRPr lang="en-US" sz="2400">
              <a:solidFill>
                <a:srgbClr val="00FF00"/>
              </a:solidFill>
            </a:endParaRPr>
          </a:p>
          <a:p>
            <a:pPr>
              <a:lnSpc>
                <a:spcPct val="104000"/>
              </a:lnSpc>
              <a:spcBef>
                <a:spcPct val="0"/>
              </a:spcBef>
              <a:buFontTx/>
              <a:buNone/>
            </a:pPr>
            <a:r>
              <a:rPr lang="en-US" sz="2400">
                <a:solidFill>
                  <a:srgbClr val="187534"/>
                </a:solidFill>
              </a:rPr>
              <a:t>English Clean Air Act of 1956</a:t>
            </a:r>
            <a:endParaRPr lang="en-US" sz="2400">
              <a:solidFill>
                <a:srgbClr val="00FF00"/>
              </a:solidFill>
            </a:endParaRPr>
          </a:p>
          <a:p>
            <a:pPr>
              <a:lnSpc>
                <a:spcPct val="104000"/>
              </a:lnSpc>
              <a:spcBef>
                <a:spcPct val="0"/>
              </a:spcBef>
              <a:buFontTx/>
              <a:buNone/>
            </a:pPr>
            <a:r>
              <a:rPr lang="en-US" sz="2400">
                <a:solidFill>
                  <a:srgbClr val="FF0000"/>
                </a:solidFill>
              </a:rPr>
              <a:t>	Controlled household, industrial dark smoke emission in London</a:t>
            </a:r>
          </a:p>
          <a:p>
            <a:pPr>
              <a:lnSpc>
                <a:spcPct val="104000"/>
              </a:lnSpc>
              <a:spcBef>
                <a:spcPct val="0"/>
              </a:spcBef>
              <a:buFontTx/>
              <a:buNone/>
            </a:pPr>
            <a:r>
              <a:rPr lang="en-US" sz="2400">
                <a:solidFill>
                  <a:srgbClr val="FF0000"/>
                </a:solidFill>
              </a:rPr>
              <a:t>	No control of sulfur dioxide</a:t>
            </a:r>
          </a:p>
          <a:p>
            <a:pPr>
              <a:lnSpc>
                <a:spcPct val="104000"/>
              </a:lnSpc>
              <a:spcBef>
                <a:spcPct val="0"/>
              </a:spcBef>
              <a:buFontTx/>
              <a:buNone/>
            </a:pPr>
            <a:r>
              <a:rPr lang="en-US" sz="2400">
                <a:solidFill>
                  <a:srgbClr val="FF0000"/>
                </a:solidFill>
              </a:rPr>
              <a:t>	Smokeless zones in London.</a:t>
            </a:r>
          </a:p>
          <a:p>
            <a:pPr>
              <a:lnSpc>
                <a:spcPct val="104000"/>
              </a:lnSpc>
              <a:spcBef>
                <a:spcPct val="0"/>
              </a:spcBef>
              <a:buFontTx/>
              <a:buNone/>
            </a:pPr>
            <a:r>
              <a:rPr lang="en-US" sz="2400">
                <a:solidFill>
                  <a:srgbClr val="FF0000"/>
                </a:solidFill>
              </a:rPr>
              <a:t>	Relocation of many power plants to rural areas</a:t>
            </a:r>
          </a:p>
        </p:txBody>
      </p:sp>
    </p:spTree>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 presetClass="entr" presetSubtype="0" fill="hold" grpId="0" nodeType="clickEffect">
                                  <p:stCondLst>
                                    <p:cond delay="0"/>
                                  </p:stCondLst>
                                  <p:childTnLst>
                                    <p:set>
                                      <p:cBhvr>
                                        <p:cTn id="6" dur="1" fill="hold">
                                          <p:stCondLst>
                                            <p:cond delay="499"/>
                                          </p:stCondLst>
                                        </p:cTn>
                                        <p:tgtEl>
                                          <p:spTgt spid="23555">
                                            <p:txEl>
                                              <p:pRg st="0" end="0"/>
                                            </p:txEl>
                                          </p:spTgt>
                                        </p:tgtEl>
                                        <p:attrNameLst>
                                          <p:attrName>style.visibility</p:attrName>
                                        </p:attrNameLst>
                                      </p:cBhvr>
                                      <p:to>
                                        <p:strVal val="visible"/>
                                      </p:to>
                                    </p:set>
                                  </p:childTnLst>
                                </p:cTn>
                              </p:par>
                            </p:childTnLst>
                          </p:cTn>
                        </p:par>
                      </p:childTnLst>
                    </p:cTn>
                  </p:par>
                  <p:par>
                    <p:cTn id="7" fill="hold" nodeType="clickPar">
                      <p:stCondLst>
                        <p:cond delay="indefinite"/>
                      </p:stCondLst>
                      <p:childTnLst>
                        <p:par>
                          <p:cTn id="8" fill="hold" nodeType="withGroup">
                            <p:stCondLst>
                              <p:cond delay="0"/>
                            </p:stCondLst>
                            <p:childTnLst>
                              <p:par>
                                <p:cTn id="9" presetID="1" presetClass="entr" presetSubtype="0" fill="hold" grpId="0" nodeType="clickEffect">
                                  <p:stCondLst>
                                    <p:cond delay="0"/>
                                  </p:stCondLst>
                                  <p:childTnLst>
                                    <p:set>
                                      <p:cBhvr>
                                        <p:cTn id="10" dur="1" fill="hold">
                                          <p:stCondLst>
                                            <p:cond delay="499"/>
                                          </p:stCondLst>
                                        </p:cTn>
                                        <p:tgtEl>
                                          <p:spTgt spid="23555">
                                            <p:txEl>
                                              <p:pRg st="1" end="1"/>
                                            </p:txEl>
                                          </p:spTgt>
                                        </p:tgtEl>
                                        <p:attrNameLst>
                                          <p:attrName>style.visibility</p:attrName>
                                        </p:attrNameLst>
                                      </p:cBhvr>
                                      <p:to>
                                        <p:strVal val="visible"/>
                                      </p:to>
                                    </p:set>
                                  </p:childTnLst>
                                </p:cTn>
                              </p:par>
                            </p:childTnLst>
                          </p:cTn>
                        </p:par>
                      </p:childTnLst>
                    </p:cTn>
                  </p:par>
                  <p:par>
                    <p:cTn id="11" fill="hold" nodeType="clickPar">
                      <p:stCondLst>
                        <p:cond delay="indefinite"/>
                      </p:stCondLst>
                      <p:childTnLst>
                        <p:par>
                          <p:cTn id="12" fill="hold" nodeType="withGroup">
                            <p:stCondLst>
                              <p:cond delay="0"/>
                            </p:stCondLst>
                            <p:childTnLst>
                              <p:par>
                                <p:cTn id="13" presetID="1" presetClass="entr" presetSubtype="0" fill="hold" grpId="0" nodeType="clickEffect">
                                  <p:stCondLst>
                                    <p:cond delay="0"/>
                                  </p:stCondLst>
                                  <p:childTnLst>
                                    <p:set>
                                      <p:cBhvr>
                                        <p:cTn id="14" dur="1" fill="hold">
                                          <p:stCondLst>
                                            <p:cond delay="499"/>
                                          </p:stCondLst>
                                        </p:cTn>
                                        <p:tgtEl>
                                          <p:spTgt spid="23555">
                                            <p:txEl>
                                              <p:pRg st="2" end="2"/>
                                            </p:txEl>
                                          </p:spTgt>
                                        </p:tgtEl>
                                        <p:attrNameLst>
                                          <p:attrName>style.visibility</p:attrName>
                                        </p:attrNameLst>
                                      </p:cBhvr>
                                      <p:to>
                                        <p:strVal val="visible"/>
                                      </p:to>
                                    </p:set>
                                  </p:childTnLst>
                                </p:cTn>
                              </p:par>
                            </p:childTnLst>
                          </p:cTn>
                        </p:par>
                      </p:childTnLst>
                    </p:cTn>
                  </p:par>
                  <p:par>
                    <p:cTn id="15" fill="hold" nodeType="clickPar">
                      <p:stCondLst>
                        <p:cond delay="indefinite"/>
                      </p:stCondLst>
                      <p:childTnLst>
                        <p:par>
                          <p:cTn id="16" fill="hold" nodeType="withGroup">
                            <p:stCondLst>
                              <p:cond delay="0"/>
                            </p:stCondLst>
                            <p:childTnLst>
                              <p:par>
                                <p:cTn id="17" presetID="1" presetClass="entr" presetSubtype="0" fill="hold" grpId="0" nodeType="clickEffect">
                                  <p:stCondLst>
                                    <p:cond delay="0"/>
                                  </p:stCondLst>
                                  <p:childTnLst>
                                    <p:set>
                                      <p:cBhvr>
                                        <p:cTn id="18" dur="1" fill="hold">
                                          <p:stCondLst>
                                            <p:cond delay="499"/>
                                          </p:stCondLst>
                                        </p:cTn>
                                        <p:tgtEl>
                                          <p:spTgt spid="23555">
                                            <p:txEl>
                                              <p:pRg st="3" end="3"/>
                                            </p:txEl>
                                          </p:spTgt>
                                        </p:tgtEl>
                                        <p:attrNameLst>
                                          <p:attrName>style.visibility</p:attrName>
                                        </p:attrNameLst>
                                      </p:cBhvr>
                                      <p:to>
                                        <p:strVal val="visible"/>
                                      </p:to>
                                    </p:set>
                                  </p:childTnLst>
                                </p:cTn>
                              </p:par>
                            </p:childTnLst>
                          </p:cTn>
                        </p:par>
                      </p:childTnLst>
                    </p:cTn>
                  </p:par>
                  <p:par>
                    <p:cTn id="19" fill="hold" nodeType="clickPar">
                      <p:stCondLst>
                        <p:cond delay="indefinite"/>
                      </p:stCondLst>
                      <p:childTnLst>
                        <p:par>
                          <p:cTn id="20" fill="hold" nodeType="withGroup">
                            <p:stCondLst>
                              <p:cond delay="0"/>
                            </p:stCondLst>
                            <p:childTnLst>
                              <p:par>
                                <p:cTn id="21" presetID="1" presetClass="entr" presetSubtype="0" fill="hold" grpId="0" nodeType="clickEffect">
                                  <p:stCondLst>
                                    <p:cond delay="0"/>
                                  </p:stCondLst>
                                  <p:childTnLst>
                                    <p:set>
                                      <p:cBhvr>
                                        <p:cTn id="22" dur="1" fill="hold">
                                          <p:stCondLst>
                                            <p:cond delay="499"/>
                                          </p:stCondLst>
                                        </p:cTn>
                                        <p:tgtEl>
                                          <p:spTgt spid="23555">
                                            <p:txEl>
                                              <p:pRg st="4" end="4"/>
                                            </p:txEl>
                                          </p:spTgt>
                                        </p:tgtEl>
                                        <p:attrNameLst>
                                          <p:attrName>style.visibility</p:attrName>
                                        </p:attrNameLst>
                                      </p:cBhvr>
                                      <p:to>
                                        <p:strVal val="visible"/>
                                      </p:to>
                                    </p:set>
                                  </p:childTnLst>
                                </p:cTn>
                              </p:par>
                            </p:childTnLst>
                          </p:cTn>
                        </p:par>
                      </p:childTnLst>
                    </p:cTn>
                  </p:par>
                  <p:par>
                    <p:cTn id="23" fill="hold" nodeType="clickPar">
                      <p:stCondLst>
                        <p:cond delay="indefinite"/>
                      </p:stCondLst>
                      <p:childTnLst>
                        <p:par>
                          <p:cTn id="24" fill="hold" nodeType="withGroup">
                            <p:stCondLst>
                              <p:cond delay="0"/>
                            </p:stCondLst>
                            <p:childTnLst>
                              <p:par>
                                <p:cTn id="25" presetID="1" presetClass="entr" presetSubtype="0" fill="hold" grpId="0" nodeType="clickEffect">
                                  <p:stCondLst>
                                    <p:cond delay="0"/>
                                  </p:stCondLst>
                                  <p:childTnLst>
                                    <p:set>
                                      <p:cBhvr>
                                        <p:cTn id="26" dur="1" fill="hold">
                                          <p:stCondLst>
                                            <p:cond delay="499"/>
                                          </p:stCondLst>
                                        </p:cTn>
                                        <p:tgtEl>
                                          <p:spTgt spid="23555">
                                            <p:txEl>
                                              <p:pRg st="5" end="5"/>
                                            </p:txEl>
                                          </p:spTgt>
                                        </p:tgtEl>
                                        <p:attrNameLst>
                                          <p:attrName>style.visibility</p:attrName>
                                        </p:attrNameLst>
                                      </p:cBhvr>
                                      <p:to>
                                        <p:strVal val="visible"/>
                                      </p:to>
                                    </p:set>
                                  </p:childTnLst>
                                </p:cTn>
                              </p:par>
                            </p:childTnLst>
                          </p:cTn>
                        </p:par>
                      </p:childTnLst>
                    </p:cTn>
                  </p:par>
                  <p:par>
                    <p:cTn id="27" fill="hold" nodeType="clickPar">
                      <p:stCondLst>
                        <p:cond delay="indefinite"/>
                      </p:stCondLst>
                      <p:childTnLst>
                        <p:par>
                          <p:cTn id="28" fill="hold" nodeType="withGroup">
                            <p:stCondLst>
                              <p:cond delay="0"/>
                            </p:stCondLst>
                            <p:childTnLst>
                              <p:par>
                                <p:cTn id="29" presetID="1" presetClass="entr" presetSubtype="0" fill="hold" grpId="0" nodeType="clickEffect">
                                  <p:stCondLst>
                                    <p:cond delay="0"/>
                                  </p:stCondLst>
                                  <p:childTnLst>
                                    <p:set>
                                      <p:cBhvr>
                                        <p:cTn id="30" dur="1" fill="hold">
                                          <p:stCondLst>
                                            <p:cond delay="499"/>
                                          </p:stCondLst>
                                        </p:cTn>
                                        <p:tgtEl>
                                          <p:spTgt spid="23555">
                                            <p:txEl>
                                              <p:pRg st="7" end="7"/>
                                            </p:txEl>
                                          </p:spTgt>
                                        </p:tgtEl>
                                        <p:attrNameLst>
                                          <p:attrName>style.visibility</p:attrName>
                                        </p:attrNameLst>
                                      </p:cBhvr>
                                      <p:to>
                                        <p:strVal val="visible"/>
                                      </p:to>
                                    </p:set>
                                  </p:childTnLst>
                                </p:cTn>
                              </p:par>
                            </p:childTnLst>
                          </p:cTn>
                        </p:par>
                      </p:childTnLst>
                    </p:cTn>
                  </p:par>
                  <p:par>
                    <p:cTn id="31" fill="hold" nodeType="clickPar">
                      <p:stCondLst>
                        <p:cond delay="indefinite"/>
                      </p:stCondLst>
                      <p:childTnLst>
                        <p:par>
                          <p:cTn id="32" fill="hold" nodeType="withGroup">
                            <p:stCondLst>
                              <p:cond delay="0"/>
                            </p:stCondLst>
                            <p:childTnLst>
                              <p:par>
                                <p:cTn id="33" presetID="1" presetClass="entr" presetSubtype="0" fill="hold" grpId="0" nodeType="clickEffect">
                                  <p:stCondLst>
                                    <p:cond delay="0"/>
                                  </p:stCondLst>
                                  <p:childTnLst>
                                    <p:set>
                                      <p:cBhvr>
                                        <p:cTn id="34" dur="1" fill="hold">
                                          <p:stCondLst>
                                            <p:cond delay="499"/>
                                          </p:stCondLst>
                                        </p:cTn>
                                        <p:tgtEl>
                                          <p:spTgt spid="23555">
                                            <p:txEl>
                                              <p:pRg st="8" end="8"/>
                                            </p:txEl>
                                          </p:spTgt>
                                        </p:tgtEl>
                                        <p:attrNameLst>
                                          <p:attrName>style.visibility</p:attrName>
                                        </p:attrNameLst>
                                      </p:cBhvr>
                                      <p:to>
                                        <p:strVal val="visible"/>
                                      </p:to>
                                    </p:set>
                                  </p:childTnLst>
                                </p:cTn>
                              </p:par>
                            </p:childTnLst>
                          </p:cTn>
                        </p:par>
                      </p:childTnLst>
                    </p:cTn>
                  </p:par>
                  <p:par>
                    <p:cTn id="35" fill="hold" nodeType="clickPar">
                      <p:stCondLst>
                        <p:cond delay="indefinite"/>
                      </p:stCondLst>
                      <p:childTnLst>
                        <p:par>
                          <p:cTn id="36" fill="hold" nodeType="withGroup">
                            <p:stCondLst>
                              <p:cond delay="0"/>
                            </p:stCondLst>
                            <p:childTnLst>
                              <p:par>
                                <p:cTn id="37" presetID="1" presetClass="entr" presetSubtype="0" fill="hold" grpId="0" nodeType="clickEffect">
                                  <p:stCondLst>
                                    <p:cond delay="0"/>
                                  </p:stCondLst>
                                  <p:childTnLst>
                                    <p:set>
                                      <p:cBhvr>
                                        <p:cTn id="38" dur="1" fill="hold">
                                          <p:stCondLst>
                                            <p:cond delay="499"/>
                                          </p:stCondLst>
                                        </p:cTn>
                                        <p:tgtEl>
                                          <p:spTgt spid="23555">
                                            <p:txEl>
                                              <p:pRg st="9" end="9"/>
                                            </p:txEl>
                                          </p:spTgt>
                                        </p:tgtEl>
                                        <p:attrNameLst>
                                          <p:attrName>style.visibility</p:attrName>
                                        </p:attrNameLst>
                                      </p:cBhvr>
                                      <p:to>
                                        <p:strVal val="visible"/>
                                      </p:to>
                                    </p:set>
                                  </p:childTnLst>
                                </p:cTn>
                              </p:par>
                            </p:childTnLst>
                          </p:cTn>
                        </p:par>
                      </p:childTnLst>
                    </p:cTn>
                  </p:par>
                  <p:par>
                    <p:cTn id="39" fill="hold" nodeType="clickPar">
                      <p:stCondLst>
                        <p:cond delay="indefinite"/>
                      </p:stCondLst>
                      <p:childTnLst>
                        <p:par>
                          <p:cTn id="40" fill="hold" nodeType="withGroup">
                            <p:stCondLst>
                              <p:cond delay="0"/>
                            </p:stCondLst>
                            <p:childTnLst>
                              <p:par>
                                <p:cTn id="41" presetID="1" presetClass="entr" presetSubtype="0" fill="hold" grpId="0" nodeType="clickEffect">
                                  <p:stCondLst>
                                    <p:cond delay="0"/>
                                  </p:stCondLst>
                                  <p:childTnLst>
                                    <p:set>
                                      <p:cBhvr>
                                        <p:cTn id="42" dur="1" fill="hold">
                                          <p:stCondLst>
                                            <p:cond delay="499"/>
                                          </p:stCondLst>
                                        </p:cTn>
                                        <p:tgtEl>
                                          <p:spTgt spid="23555">
                                            <p:txEl>
                                              <p:pRg st="10" end="10"/>
                                            </p:txEl>
                                          </p:spTgt>
                                        </p:tgtEl>
                                        <p:attrNameLst>
                                          <p:attrName>style.visibility</p:attrName>
                                        </p:attrNameLst>
                                      </p:cBhvr>
                                      <p:to>
                                        <p:strVal val="visible"/>
                                      </p:to>
                                    </p:set>
                                  </p:childTnLst>
                                </p:cTn>
                              </p:par>
                            </p:childTnLst>
                          </p:cTn>
                        </p:par>
                      </p:childTnLst>
                    </p:cTn>
                  </p:par>
                  <p:par>
                    <p:cTn id="43" fill="hold" nodeType="clickPar">
                      <p:stCondLst>
                        <p:cond delay="indefinite"/>
                      </p:stCondLst>
                      <p:childTnLst>
                        <p:par>
                          <p:cTn id="44" fill="hold" nodeType="withGroup">
                            <p:stCondLst>
                              <p:cond delay="0"/>
                            </p:stCondLst>
                            <p:childTnLst>
                              <p:par>
                                <p:cTn id="45" presetID="1" presetClass="entr" presetSubtype="0" fill="hold" grpId="0" nodeType="clickEffect">
                                  <p:stCondLst>
                                    <p:cond delay="0"/>
                                  </p:stCondLst>
                                  <p:childTnLst>
                                    <p:set>
                                      <p:cBhvr>
                                        <p:cTn id="46" dur="1" fill="hold">
                                          <p:stCondLst>
                                            <p:cond delay="499"/>
                                          </p:stCondLst>
                                        </p:cTn>
                                        <p:tgtEl>
                                          <p:spTgt spid="23555">
                                            <p:txEl>
                                              <p:pRg st="11" end="11"/>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3555" grpId="0" build="p" autoUpdateAnimBg="0"/>
    </p:bldLst>
  </p:timing>
</p:sld>
</file>

<file path=ppt/slides/slide4.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28674" name="Rectangle 2"/>
          <p:cNvSpPr>
            <a:spLocks noGrp="1" noChangeArrowheads="1"/>
          </p:cNvSpPr>
          <p:nvPr>
            <p:ph type="title"/>
          </p:nvPr>
        </p:nvSpPr>
        <p:spPr>
          <a:xfrm>
            <a:off x="609600" y="0"/>
            <a:ext cx="7772400" cy="1143000"/>
          </a:xfrm>
        </p:spPr>
        <p:txBody>
          <a:bodyPr/>
          <a:lstStyle/>
          <a:p>
            <a:r>
              <a:rPr lang="en-US" b="1">
                <a:solidFill>
                  <a:srgbClr val="0000FF"/>
                </a:solidFill>
              </a:rPr>
              <a:t>U. S. Air Pollution Laws</a:t>
            </a:r>
          </a:p>
        </p:txBody>
      </p:sp>
      <p:sp>
        <p:nvSpPr>
          <p:cNvPr id="28675" name="Rectangle 3"/>
          <p:cNvSpPr>
            <a:spLocks noGrp="1" noChangeArrowheads="1"/>
          </p:cNvSpPr>
          <p:nvPr>
            <p:ph type="body" idx="1"/>
          </p:nvPr>
        </p:nvSpPr>
        <p:spPr>
          <a:xfrm>
            <a:off x="228600" y="1066800"/>
            <a:ext cx="8686800" cy="4114800"/>
          </a:xfrm>
        </p:spPr>
        <p:txBody>
          <a:bodyPr/>
          <a:lstStyle/>
          <a:p>
            <a:pPr>
              <a:lnSpc>
                <a:spcPct val="104000"/>
              </a:lnSpc>
              <a:spcBef>
                <a:spcPct val="0"/>
              </a:spcBef>
              <a:buFontTx/>
              <a:buNone/>
            </a:pPr>
            <a:r>
              <a:rPr lang="en-US" sz="2400">
                <a:solidFill>
                  <a:srgbClr val="187534"/>
                </a:solidFill>
              </a:rPr>
              <a:t>1959</a:t>
            </a:r>
          </a:p>
          <a:p>
            <a:pPr>
              <a:lnSpc>
                <a:spcPct val="104000"/>
              </a:lnSpc>
              <a:spcBef>
                <a:spcPct val="0"/>
              </a:spcBef>
              <a:buFontTx/>
              <a:buNone/>
            </a:pPr>
            <a:r>
              <a:rPr lang="en-US" sz="2400">
                <a:solidFill>
                  <a:srgbClr val="187534"/>
                </a:solidFill>
              </a:rPr>
              <a:t>	</a:t>
            </a:r>
            <a:r>
              <a:rPr lang="en-US" sz="2400">
                <a:solidFill>
                  <a:srgbClr val="FF0000"/>
                </a:solidFill>
              </a:rPr>
              <a:t>California Motor Vehicle Control Board set first automobile emission standard worldwide. 1963 model cars required to reroute crankcase hydrocarbon emissions back to manifold for reburning.</a:t>
            </a:r>
            <a:endParaRPr lang="en-US" sz="2400">
              <a:solidFill>
                <a:srgbClr val="00FF00"/>
              </a:solidFill>
            </a:endParaRPr>
          </a:p>
          <a:p>
            <a:pPr>
              <a:lnSpc>
                <a:spcPct val="104000"/>
              </a:lnSpc>
              <a:spcBef>
                <a:spcPct val="0"/>
              </a:spcBef>
              <a:buFontTx/>
              <a:buNone/>
            </a:pPr>
            <a:r>
              <a:rPr lang="en-US" sz="2400">
                <a:solidFill>
                  <a:srgbClr val="FF0000"/>
                </a:solidFill>
              </a:rPr>
              <a:t>	</a:t>
            </a:r>
            <a:endParaRPr lang="en-US" sz="2400">
              <a:solidFill>
                <a:srgbClr val="187534"/>
              </a:solidFill>
            </a:endParaRPr>
          </a:p>
          <a:p>
            <a:pPr>
              <a:lnSpc>
                <a:spcPct val="104000"/>
              </a:lnSpc>
              <a:spcBef>
                <a:spcPct val="0"/>
              </a:spcBef>
              <a:buFontTx/>
              <a:buNone/>
            </a:pPr>
            <a:r>
              <a:rPr lang="en-US" sz="2400">
                <a:solidFill>
                  <a:srgbClr val="187534"/>
                </a:solidFill>
              </a:rPr>
              <a:t>1960</a:t>
            </a:r>
            <a:endParaRPr lang="en-US" sz="2400">
              <a:solidFill>
                <a:srgbClr val="00FF00"/>
              </a:solidFill>
            </a:endParaRPr>
          </a:p>
          <a:p>
            <a:pPr>
              <a:lnSpc>
                <a:spcPct val="104000"/>
              </a:lnSpc>
              <a:spcBef>
                <a:spcPct val="0"/>
              </a:spcBef>
              <a:buFontTx/>
              <a:buNone/>
            </a:pPr>
            <a:r>
              <a:rPr lang="en-US" sz="2400">
                <a:solidFill>
                  <a:srgbClr val="FF0000"/>
                </a:solidFill>
              </a:rPr>
              <a:t>	</a:t>
            </a:r>
            <a:r>
              <a:rPr lang="en-US" sz="2400" i="1">
                <a:solidFill>
                  <a:srgbClr val="FF0000"/>
                </a:solidFill>
              </a:rPr>
              <a:t>Silent Spring</a:t>
            </a:r>
            <a:r>
              <a:rPr lang="en-US" sz="2400">
                <a:solidFill>
                  <a:srgbClr val="FF0000"/>
                </a:solidFill>
              </a:rPr>
              <a:t> by Rachel Carson</a:t>
            </a:r>
            <a:endParaRPr lang="en-US" sz="2400">
              <a:solidFill>
                <a:srgbClr val="187534"/>
              </a:solidFill>
            </a:endParaRPr>
          </a:p>
          <a:p>
            <a:pPr>
              <a:lnSpc>
                <a:spcPct val="104000"/>
              </a:lnSpc>
              <a:spcBef>
                <a:spcPct val="0"/>
              </a:spcBef>
              <a:buFontTx/>
              <a:buNone/>
            </a:pPr>
            <a:endParaRPr lang="en-US" sz="2400">
              <a:solidFill>
                <a:srgbClr val="187534"/>
              </a:solidFill>
            </a:endParaRPr>
          </a:p>
          <a:p>
            <a:pPr>
              <a:lnSpc>
                <a:spcPct val="104000"/>
              </a:lnSpc>
              <a:spcBef>
                <a:spcPct val="0"/>
              </a:spcBef>
              <a:buFontTx/>
              <a:buNone/>
            </a:pPr>
            <a:r>
              <a:rPr lang="en-US" sz="2400">
                <a:solidFill>
                  <a:srgbClr val="187534"/>
                </a:solidFill>
              </a:rPr>
              <a:t>Clear Air Act of 1963</a:t>
            </a:r>
            <a:endParaRPr lang="en-US" sz="2400">
              <a:solidFill>
                <a:srgbClr val="00FF00"/>
              </a:solidFill>
            </a:endParaRPr>
          </a:p>
          <a:p>
            <a:pPr>
              <a:lnSpc>
                <a:spcPct val="104000"/>
              </a:lnSpc>
              <a:spcBef>
                <a:spcPct val="0"/>
              </a:spcBef>
              <a:buFontTx/>
              <a:buNone/>
            </a:pPr>
            <a:r>
              <a:rPr lang="en-US" sz="2400">
                <a:solidFill>
                  <a:srgbClr val="FF0000"/>
                </a:solidFill>
              </a:rPr>
              <a:t>	Gave federal government authority to regulate interstate pollution</a:t>
            </a:r>
          </a:p>
          <a:p>
            <a:pPr>
              <a:lnSpc>
                <a:spcPct val="104000"/>
              </a:lnSpc>
              <a:spcBef>
                <a:spcPct val="0"/>
              </a:spcBef>
              <a:buFontTx/>
              <a:buNone/>
            </a:pPr>
            <a:r>
              <a:rPr lang="en-US" sz="2400">
                <a:solidFill>
                  <a:srgbClr val="FF0000"/>
                </a:solidFill>
              </a:rPr>
              <a:t>	Emission standards for stationary sources (power plants, steel)</a:t>
            </a:r>
          </a:p>
          <a:p>
            <a:pPr>
              <a:lnSpc>
                <a:spcPct val="104000"/>
              </a:lnSpc>
              <a:spcBef>
                <a:spcPct val="0"/>
              </a:spcBef>
              <a:buFontTx/>
              <a:buNone/>
            </a:pPr>
            <a:r>
              <a:rPr lang="en-US" sz="2400">
                <a:solidFill>
                  <a:srgbClr val="FF0000"/>
                </a:solidFill>
              </a:rPr>
              <a:t>	No automobile controls</a:t>
            </a:r>
          </a:p>
        </p:txBody>
      </p:sp>
    </p:spTree>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 presetClass="entr" presetSubtype="0" fill="hold" grpId="0" nodeType="clickEffect">
                                  <p:stCondLst>
                                    <p:cond delay="0"/>
                                  </p:stCondLst>
                                  <p:childTnLst>
                                    <p:set>
                                      <p:cBhvr>
                                        <p:cTn id="6" dur="1" fill="hold">
                                          <p:stCondLst>
                                            <p:cond delay="499"/>
                                          </p:stCondLst>
                                        </p:cTn>
                                        <p:tgtEl>
                                          <p:spTgt spid="28675">
                                            <p:txEl>
                                              <p:pRg st="0" end="0"/>
                                            </p:txEl>
                                          </p:spTgt>
                                        </p:tgtEl>
                                        <p:attrNameLst>
                                          <p:attrName>style.visibility</p:attrName>
                                        </p:attrNameLst>
                                      </p:cBhvr>
                                      <p:to>
                                        <p:strVal val="visible"/>
                                      </p:to>
                                    </p:set>
                                  </p:childTnLst>
                                </p:cTn>
                              </p:par>
                            </p:childTnLst>
                          </p:cTn>
                        </p:par>
                      </p:childTnLst>
                    </p:cTn>
                  </p:par>
                  <p:par>
                    <p:cTn id="7" fill="hold" nodeType="clickPar">
                      <p:stCondLst>
                        <p:cond delay="indefinite"/>
                      </p:stCondLst>
                      <p:childTnLst>
                        <p:par>
                          <p:cTn id="8" fill="hold" nodeType="withGroup">
                            <p:stCondLst>
                              <p:cond delay="0"/>
                            </p:stCondLst>
                            <p:childTnLst>
                              <p:par>
                                <p:cTn id="9" presetID="1" presetClass="entr" presetSubtype="0" fill="hold" grpId="0" nodeType="clickEffect">
                                  <p:stCondLst>
                                    <p:cond delay="0"/>
                                  </p:stCondLst>
                                  <p:childTnLst>
                                    <p:set>
                                      <p:cBhvr>
                                        <p:cTn id="10" dur="1" fill="hold">
                                          <p:stCondLst>
                                            <p:cond delay="499"/>
                                          </p:stCondLst>
                                        </p:cTn>
                                        <p:tgtEl>
                                          <p:spTgt spid="28675">
                                            <p:txEl>
                                              <p:pRg st="1" end="1"/>
                                            </p:txEl>
                                          </p:spTgt>
                                        </p:tgtEl>
                                        <p:attrNameLst>
                                          <p:attrName>style.visibility</p:attrName>
                                        </p:attrNameLst>
                                      </p:cBhvr>
                                      <p:to>
                                        <p:strVal val="visible"/>
                                      </p:to>
                                    </p:set>
                                  </p:childTnLst>
                                </p:cTn>
                              </p:par>
                            </p:childTnLst>
                          </p:cTn>
                        </p:par>
                      </p:childTnLst>
                    </p:cTn>
                  </p:par>
                  <p:par>
                    <p:cTn id="11" fill="hold" nodeType="clickPar">
                      <p:stCondLst>
                        <p:cond delay="indefinite"/>
                      </p:stCondLst>
                      <p:childTnLst>
                        <p:par>
                          <p:cTn id="12" fill="hold" nodeType="withGroup">
                            <p:stCondLst>
                              <p:cond delay="0"/>
                            </p:stCondLst>
                            <p:childTnLst>
                              <p:par>
                                <p:cTn id="13" presetID="1" presetClass="entr" presetSubtype="0" fill="hold" grpId="0" nodeType="clickEffect">
                                  <p:stCondLst>
                                    <p:cond delay="0"/>
                                  </p:stCondLst>
                                  <p:childTnLst>
                                    <p:set>
                                      <p:cBhvr>
                                        <p:cTn id="14" dur="1" fill="hold">
                                          <p:stCondLst>
                                            <p:cond delay="499"/>
                                          </p:stCondLst>
                                        </p:cTn>
                                        <p:tgtEl>
                                          <p:spTgt spid="28675">
                                            <p:txEl>
                                              <p:pRg st="2" end="2"/>
                                            </p:txEl>
                                          </p:spTgt>
                                        </p:tgtEl>
                                        <p:attrNameLst>
                                          <p:attrName>style.visibility</p:attrName>
                                        </p:attrNameLst>
                                      </p:cBhvr>
                                      <p:to>
                                        <p:strVal val="visible"/>
                                      </p:to>
                                    </p:set>
                                  </p:childTnLst>
                                </p:cTn>
                              </p:par>
                            </p:childTnLst>
                          </p:cTn>
                        </p:par>
                      </p:childTnLst>
                    </p:cTn>
                  </p:par>
                  <p:par>
                    <p:cTn id="15" fill="hold" nodeType="clickPar">
                      <p:stCondLst>
                        <p:cond delay="indefinite"/>
                      </p:stCondLst>
                      <p:childTnLst>
                        <p:par>
                          <p:cTn id="16" fill="hold" nodeType="withGroup">
                            <p:stCondLst>
                              <p:cond delay="0"/>
                            </p:stCondLst>
                            <p:childTnLst>
                              <p:par>
                                <p:cTn id="17" presetID="1" presetClass="entr" presetSubtype="0" fill="hold" grpId="0" nodeType="clickEffect">
                                  <p:stCondLst>
                                    <p:cond delay="0"/>
                                  </p:stCondLst>
                                  <p:childTnLst>
                                    <p:set>
                                      <p:cBhvr>
                                        <p:cTn id="18" dur="1" fill="hold">
                                          <p:stCondLst>
                                            <p:cond delay="499"/>
                                          </p:stCondLst>
                                        </p:cTn>
                                        <p:tgtEl>
                                          <p:spTgt spid="28675">
                                            <p:txEl>
                                              <p:pRg st="3" end="3"/>
                                            </p:txEl>
                                          </p:spTgt>
                                        </p:tgtEl>
                                        <p:attrNameLst>
                                          <p:attrName>style.visibility</p:attrName>
                                        </p:attrNameLst>
                                      </p:cBhvr>
                                      <p:to>
                                        <p:strVal val="visible"/>
                                      </p:to>
                                    </p:set>
                                  </p:childTnLst>
                                </p:cTn>
                              </p:par>
                            </p:childTnLst>
                          </p:cTn>
                        </p:par>
                      </p:childTnLst>
                    </p:cTn>
                  </p:par>
                  <p:par>
                    <p:cTn id="19" fill="hold" nodeType="clickPar">
                      <p:stCondLst>
                        <p:cond delay="indefinite"/>
                      </p:stCondLst>
                      <p:childTnLst>
                        <p:par>
                          <p:cTn id="20" fill="hold" nodeType="withGroup">
                            <p:stCondLst>
                              <p:cond delay="0"/>
                            </p:stCondLst>
                            <p:childTnLst>
                              <p:par>
                                <p:cTn id="21" presetID="1" presetClass="entr" presetSubtype="0" fill="hold" grpId="0" nodeType="clickEffect">
                                  <p:stCondLst>
                                    <p:cond delay="0"/>
                                  </p:stCondLst>
                                  <p:childTnLst>
                                    <p:set>
                                      <p:cBhvr>
                                        <p:cTn id="22" dur="1" fill="hold">
                                          <p:stCondLst>
                                            <p:cond delay="499"/>
                                          </p:stCondLst>
                                        </p:cTn>
                                        <p:tgtEl>
                                          <p:spTgt spid="28675">
                                            <p:txEl>
                                              <p:pRg st="4" end="4"/>
                                            </p:txEl>
                                          </p:spTgt>
                                        </p:tgtEl>
                                        <p:attrNameLst>
                                          <p:attrName>style.visibility</p:attrName>
                                        </p:attrNameLst>
                                      </p:cBhvr>
                                      <p:to>
                                        <p:strVal val="visible"/>
                                      </p:to>
                                    </p:set>
                                  </p:childTnLst>
                                </p:cTn>
                              </p:par>
                            </p:childTnLst>
                          </p:cTn>
                        </p:par>
                      </p:childTnLst>
                    </p:cTn>
                  </p:par>
                  <p:par>
                    <p:cTn id="23" fill="hold" nodeType="clickPar">
                      <p:stCondLst>
                        <p:cond delay="indefinite"/>
                      </p:stCondLst>
                      <p:childTnLst>
                        <p:par>
                          <p:cTn id="24" fill="hold" nodeType="withGroup">
                            <p:stCondLst>
                              <p:cond delay="0"/>
                            </p:stCondLst>
                            <p:childTnLst>
                              <p:par>
                                <p:cTn id="25" presetID="1" presetClass="entr" presetSubtype="0" fill="hold" grpId="0" nodeType="clickEffect">
                                  <p:stCondLst>
                                    <p:cond delay="0"/>
                                  </p:stCondLst>
                                  <p:childTnLst>
                                    <p:set>
                                      <p:cBhvr>
                                        <p:cTn id="26" dur="1" fill="hold">
                                          <p:stCondLst>
                                            <p:cond delay="499"/>
                                          </p:stCondLst>
                                        </p:cTn>
                                        <p:tgtEl>
                                          <p:spTgt spid="28675">
                                            <p:txEl>
                                              <p:pRg st="6" end="6"/>
                                            </p:txEl>
                                          </p:spTgt>
                                        </p:tgtEl>
                                        <p:attrNameLst>
                                          <p:attrName>style.visibility</p:attrName>
                                        </p:attrNameLst>
                                      </p:cBhvr>
                                      <p:to>
                                        <p:strVal val="visible"/>
                                      </p:to>
                                    </p:set>
                                  </p:childTnLst>
                                </p:cTn>
                              </p:par>
                            </p:childTnLst>
                          </p:cTn>
                        </p:par>
                      </p:childTnLst>
                    </p:cTn>
                  </p:par>
                  <p:par>
                    <p:cTn id="27" fill="hold" nodeType="clickPar">
                      <p:stCondLst>
                        <p:cond delay="indefinite"/>
                      </p:stCondLst>
                      <p:childTnLst>
                        <p:par>
                          <p:cTn id="28" fill="hold" nodeType="withGroup">
                            <p:stCondLst>
                              <p:cond delay="0"/>
                            </p:stCondLst>
                            <p:childTnLst>
                              <p:par>
                                <p:cTn id="29" presetID="1" presetClass="entr" presetSubtype="0" fill="hold" grpId="0" nodeType="clickEffect">
                                  <p:stCondLst>
                                    <p:cond delay="0"/>
                                  </p:stCondLst>
                                  <p:childTnLst>
                                    <p:set>
                                      <p:cBhvr>
                                        <p:cTn id="30" dur="1" fill="hold">
                                          <p:stCondLst>
                                            <p:cond delay="499"/>
                                          </p:stCondLst>
                                        </p:cTn>
                                        <p:tgtEl>
                                          <p:spTgt spid="28675">
                                            <p:txEl>
                                              <p:pRg st="7" end="7"/>
                                            </p:txEl>
                                          </p:spTgt>
                                        </p:tgtEl>
                                        <p:attrNameLst>
                                          <p:attrName>style.visibility</p:attrName>
                                        </p:attrNameLst>
                                      </p:cBhvr>
                                      <p:to>
                                        <p:strVal val="visible"/>
                                      </p:to>
                                    </p:set>
                                  </p:childTnLst>
                                </p:cTn>
                              </p:par>
                            </p:childTnLst>
                          </p:cTn>
                        </p:par>
                      </p:childTnLst>
                    </p:cTn>
                  </p:par>
                  <p:par>
                    <p:cTn id="31" fill="hold" nodeType="clickPar">
                      <p:stCondLst>
                        <p:cond delay="indefinite"/>
                      </p:stCondLst>
                      <p:childTnLst>
                        <p:par>
                          <p:cTn id="32" fill="hold" nodeType="withGroup">
                            <p:stCondLst>
                              <p:cond delay="0"/>
                            </p:stCondLst>
                            <p:childTnLst>
                              <p:par>
                                <p:cTn id="33" presetID="1" presetClass="entr" presetSubtype="0" fill="hold" grpId="0" nodeType="clickEffect">
                                  <p:stCondLst>
                                    <p:cond delay="0"/>
                                  </p:stCondLst>
                                  <p:childTnLst>
                                    <p:set>
                                      <p:cBhvr>
                                        <p:cTn id="34" dur="1" fill="hold">
                                          <p:stCondLst>
                                            <p:cond delay="499"/>
                                          </p:stCondLst>
                                        </p:cTn>
                                        <p:tgtEl>
                                          <p:spTgt spid="28675">
                                            <p:txEl>
                                              <p:pRg st="8" end="8"/>
                                            </p:txEl>
                                          </p:spTgt>
                                        </p:tgtEl>
                                        <p:attrNameLst>
                                          <p:attrName>style.visibility</p:attrName>
                                        </p:attrNameLst>
                                      </p:cBhvr>
                                      <p:to>
                                        <p:strVal val="visible"/>
                                      </p:to>
                                    </p:set>
                                  </p:childTnLst>
                                </p:cTn>
                              </p:par>
                            </p:childTnLst>
                          </p:cTn>
                        </p:par>
                      </p:childTnLst>
                    </p:cTn>
                  </p:par>
                  <p:par>
                    <p:cTn id="35" fill="hold" nodeType="clickPar">
                      <p:stCondLst>
                        <p:cond delay="indefinite"/>
                      </p:stCondLst>
                      <p:childTnLst>
                        <p:par>
                          <p:cTn id="36" fill="hold" nodeType="withGroup">
                            <p:stCondLst>
                              <p:cond delay="0"/>
                            </p:stCondLst>
                            <p:childTnLst>
                              <p:par>
                                <p:cTn id="37" presetID="1" presetClass="entr" presetSubtype="0" fill="hold" grpId="0" nodeType="clickEffect">
                                  <p:stCondLst>
                                    <p:cond delay="0"/>
                                  </p:stCondLst>
                                  <p:childTnLst>
                                    <p:set>
                                      <p:cBhvr>
                                        <p:cTn id="38" dur="1" fill="hold">
                                          <p:stCondLst>
                                            <p:cond delay="499"/>
                                          </p:stCondLst>
                                        </p:cTn>
                                        <p:tgtEl>
                                          <p:spTgt spid="28675">
                                            <p:txEl>
                                              <p:pRg st="9" end="9"/>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8675" grpId="0" build="p" autoUpdateAnimBg="0"/>
    </p:bldLst>
  </p:timing>
</p:sld>
</file>

<file path=ppt/slides/slide5.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27650" name="Rectangle 1026"/>
          <p:cNvSpPr>
            <a:spLocks noGrp="1" noChangeArrowheads="1"/>
          </p:cNvSpPr>
          <p:nvPr>
            <p:ph type="title"/>
          </p:nvPr>
        </p:nvSpPr>
        <p:spPr>
          <a:xfrm>
            <a:off x="609600" y="0"/>
            <a:ext cx="7772400" cy="1143000"/>
          </a:xfrm>
        </p:spPr>
        <p:txBody>
          <a:bodyPr/>
          <a:lstStyle/>
          <a:p>
            <a:r>
              <a:rPr lang="en-US" b="1">
                <a:solidFill>
                  <a:srgbClr val="0000FF"/>
                </a:solidFill>
              </a:rPr>
              <a:t>U. S. Air Pollution Laws</a:t>
            </a:r>
          </a:p>
        </p:txBody>
      </p:sp>
      <p:sp>
        <p:nvSpPr>
          <p:cNvPr id="27651" name="Rectangle 1027"/>
          <p:cNvSpPr>
            <a:spLocks noGrp="1" noChangeArrowheads="1"/>
          </p:cNvSpPr>
          <p:nvPr>
            <p:ph type="body" idx="1"/>
          </p:nvPr>
        </p:nvSpPr>
        <p:spPr>
          <a:xfrm>
            <a:off x="228600" y="1066800"/>
            <a:ext cx="8686800" cy="4114800"/>
          </a:xfrm>
        </p:spPr>
        <p:txBody>
          <a:bodyPr/>
          <a:lstStyle/>
          <a:p>
            <a:pPr>
              <a:lnSpc>
                <a:spcPct val="104000"/>
              </a:lnSpc>
              <a:spcBef>
                <a:spcPct val="0"/>
              </a:spcBef>
              <a:buFontTx/>
              <a:buNone/>
            </a:pPr>
            <a:r>
              <a:rPr lang="en-US" sz="2400">
                <a:solidFill>
                  <a:srgbClr val="187534"/>
                </a:solidFill>
              </a:rPr>
              <a:t>Motor Vehicle Air Pollution Control Act of 1965</a:t>
            </a:r>
            <a:endParaRPr lang="en-US" sz="2400">
              <a:solidFill>
                <a:srgbClr val="00FF00"/>
              </a:solidFill>
            </a:endParaRPr>
          </a:p>
          <a:p>
            <a:pPr>
              <a:lnSpc>
                <a:spcPct val="104000"/>
              </a:lnSpc>
              <a:spcBef>
                <a:spcPct val="0"/>
              </a:spcBef>
              <a:buFontTx/>
              <a:buNone/>
            </a:pPr>
            <a:r>
              <a:rPr lang="en-US" sz="2400">
                <a:solidFill>
                  <a:srgbClr val="FF0000"/>
                </a:solidFill>
              </a:rPr>
              <a:t>	First regulation of automobiles at federal level</a:t>
            </a:r>
          </a:p>
          <a:p>
            <a:pPr>
              <a:lnSpc>
                <a:spcPct val="104000"/>
              </a:lnSpc>
              <a:spcBef>
                <a:spcPct val="0"/>
              </a:spcBef>
              <a:buFontTx/>
              <a:buNone/>
            </a:pPr>
            <a:r>
              <a:rPr lang="en-US" sz="2400">
                <a:solidFill>
                  <a:srgbClr val="FF0000"/>
                </a:solidFill>
              </a:rPr>
              <a:t>	Emission standards to reduce tailpipe HCs 72%, CO(g) 56%</a:t>
            </a:r>
          </a:p>
          <a:p>
            <a:pPr>
              <a:lnSpc>
                <a:spcPct val="104000"/>
              </a:lnSpc>
              <a:spcBef>
                <a:spcPct val="0"/>
              </a:spcBef>
              <a:buFontTx/>
              <a:buNone/>
            </a:pPr>
            <a:r>
              <a:rPr lang="en-US" sz="2400">
                <a:solidFill>
                  <a:srgbClr val="FF0000"/>
                </a:solidFill>
              </a:rPr>
              <a:t>	For 1968 model cars; patterned after California for 1966 cars</a:t>
            </a:r>
          </a:p>
          <a:p>
            <a:pPr>
              <a:lnSpc>
                <a:spcPct val="104000"/>
              </a:lnSpc>
              <a:spcBef>
                <a:spcPct val="0"/>
              </a:spcBef>
              <a:buFontTx/>
              <a:buNone/>
            </a:pPr>
            <a:r>
              <a:rPr lang="en-US" sz="2400">
                <a:solidFill>
                  <a:srgbClr val="FF0000"/>
                </a:solidFill>
              </a:rPr>
              <a:t>	More than half of 1968 and 1969 cars did not meet standards</a:t>
            </a:r>
            <a:endParaRPr lang="en-US" sz="2400">
              <a:solidFill>
                <a:srgbClr val="00FF00"/>
              </a:solidFill>
            </a:endParaRPr>
          </a:p>
          <a:p>
            <a:pPr>
              <a:lnSpc>
                <a:spcPct val="104000"/>
              </a:lnSpc>
              <a:spcBef>
                <a:spcPct val="0"/>
              </a:spcBef>
            </a:pPr>
            <a:endParaRPr lang="en-US" sz="2400">
              <a:solidFill>
                <a:srgbClr val="00FF00"/>
              </a:solidFill>
            </a:endParaRPr>
          </a:p>
          <a:p>
            <a:pPr>
              <a:lnSpc>
                <a:spcPct val="104000"/>
              </a:lnSpc>
              <a:spcBef>
                <a:spcPct val="0"/>
              </a:spcBef>
              <a:buFontTx/>
              <a:buNone/>
            </a:pPr>
            <a:r>
              <a:rPr lang="en-US" sz="2400">
                <a:solidFill>
                  <a:srgbClr val="187534"/>
                </a:solidFill>
              </a:rPr>
              <a:t>Air Quality Act of 1967</a:t>
            </a:r>
            <a:endParaRPr lang="en-US" sz="2400">
              <a:solidFill>
                <a:srgbClr val="00FF00"/>
              </a:solidFill>
            </a:endParaRPr>
          </a:p>
          <a:p>
            <a:pPr>
              <a:lnSpc>
                <a:spcPct val="104000"/>
              </a:lnSpc>
              <a:spcBef>
                <a:spcPct val="0"/>
              </a:spcBef>
              <a:buFontTx/>
              <a:buNone/>
            </a:pPr>
            <a:r>
              <a:rPr lang="en-US" sz="2400">
                <a:solidFill>
                  <a:srgbClr val="FF0000"/>
                </a:solidFill>
              </a:rPr>
              <a:t>	U.S. divided into Air Quality Control Regions (AQCR)</a:t>
            </a:r>
          </a:p>
          <a:p>
            <a:pPr>
              <a:lnSpc>
                <a:spcPct val="104000"/>
              </a:lnSpc>
              <a:spcBef>
                <a:spcPct val="0"/>
              </a:spcBef>
              <a:buFontTx/>
              <a:buNone/>
            </a:pPr>
            <a:r>
              <a:rPr lang="en-US" sz="2400">
                <a:solidFill>
                  <a:srgbClr val="FF0000"/>
                </a:solidFill>
              </a:rPr>
              <a:t>	Required publication of Air Quality Criteria (AQC) reports</a:t>
            </a:r>
          </a:p>
          <a:p>
            <a:pPr>
              <a:lnSpc>
                <a:spcPct val="104000"/>
              </a:lnSpc>
              <a:spcBef>
                <a:spcPct val="0"/>
              </a:spcBef>
              <a:buFontTx/>
              <a:buNone/>
            </a:pPr>
            <a:r>
              <a:rPr lang="en-US" sz="2400">
                <a:solidFill>
                  <a:srgbClr val="FF0000"/>
                </a:solidFill>
              </a:rPr>
              <a:t>		</a:t>
            </a:r>
            <a:r>
              <a:rPr lang="en-US" sz="2400">
                <a:solidFill>
                  <a:srgbClr val="6C18B0"/>
                </a:solidFill>
              </a:rPr>
              <a:t>Science reports about effects of pollutants on health/welfare</a:t>
            </a:r>
          </a:p>
          <a:p>
            <a:pPr>
              <a:lnSpc>
                <a:spcPct val="104000"/>
              </a:lnSpc>
              <a:spcBef>
                <a:spcPct val="0"/>
              </a:spcBef>
              <a:buFontTx/>
              <a:buNone/>
            </a:pPr>
            <a:r>
              <a:rPr lang="en-US" sz="2400">
                <a:solidFill>
                  <a:srgbClr val="6C18B0"/>
                </a:solidFill>
              </a:rPr>
              <a:t>		Provide suggestions about acceptable levels of pollution</a:t>
            </a:r>
          </a:p>
          <a:p>
            <a:pPr>
              <a:lnSpc>
                <a:spcPct val="104000"/>
              </a:lnSpc>
              <a:spcBef>
                <a:spcPct val="0"/>
              </a:spcBef>
              <a:buFontTx/>
              <a:buNone/>
            </a:pPr>
            <a:r>
              <a:rPr lang="en-US" sz="2400">
                <a:solidFill>
                  <a:srgbClr val="6C18B0"/>
                </a:solidFill>
              </a:rPr>
              <a:t>		States required to set own air quality standards based on AQC</a:t>
            </a:r>
            <a:r>
              <a:rPr lang="en-US" sz="2400">
                <a:solidFill>
                  <a:srgbClr val="FF0000"/>
                </a:solidFill>
              </a:rPr>
              <a:t> </a:t>
            </a:r>
          </a:p>
          <a:p>
            <a:pPr>
              <a:lnSpc>
                <a:spcPct val="90000"/>
              </a:lnSpc>
              <a:spcBef>
                <a:spcPct val="0"/>
              </a:spcBef>
              <a:buFontTx/>
              <a:buNone/>
            </a:pPr>
            <a:r>
              <a:rPr lang="en-US" sz="2400">
                <a:solidFill>
                  <a:srgbClr val="FF0000"/>
                </a:solidFill>
              </a:rPr>
              <a:t>	State Implementation Plans (SIP)</a:t>
            </a:r>
          </a:p>
          <a:p>
            <a:pPr>
              <a:lnSpc>
                <a:spcPct val="90000"/>
              </a:lnSpc>
              <a:spcBef>
                <a:spcPct val="0"/>
              </a:spcBef>
              <a:buFontTx/>
              <a:buNone/>
            </a:pPr>
            <a:r>
              <a:rPr lang="en-US" sz="2400">
                <a:solidFill>
                  <a:srgbClr val="FF0000"/>
                </a:solidFill>
              </a:rPr>
              <a:t>		</a:t>
            </a:r>
            <a:r>
              <a:rPr lang="en-US" sz="2400">
                <a:solidFill>
                  <a:srgbClr val="6C18B0"/>
                </a:solidFill>
              </a:rPr>
              <a:t>State plan for regulation submitted to federal government</a:t>
            </a:r>
          </a:p>
          <a:p>
            <a:pPr>
              <a:lnSpc>
                <a:spcPct val="90000"/>
              </a:lnSpc>
              <a:spcBef>
                <a:spcPct val="0"/>
              </a:spcBef>
              <a:buFontTx/>
              <a:buNone/>
            </a:pPr>
            <a:r>
              <a:rPr lang="en-US" sz="2400">
                <a:solidFill>
                  <a:srgbClr val="6C18B0"/>
                </a:solidFill>
              </a:rPr>
              <a:t>		If no state enforcement, federal government could sue state</a:t>
            </a:r>
          </a:p>
        </p:txBody>
      </p:sp>
    </p:spTree>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 presetClass="entr" presetSubtype="0" fill="hold" grpId="0" nodeType="clickEffect">
                                  <p:stCondLst>
                                    <p:cond delay="0"/>
                                  </p:stCondLst>
                                  <p:childTnLst>
                                    <p:set>
                                      <p:cBhvr>
                                        <p:cTn id="6" dur="1" fill="hold">
                                          <p:stCondLst>
                                            <p:cond delay="499"/>
                                          </p:stCondLst>
                                        </p:cTn>
                                        <p:tgtEl>
                                          <p:spTgt spid="27651">
                                            <p:txEl>
                                              <p:pRg st="0" end="0"/>
                                            </p:txEl>
                                          </p:spTgt>
                                        </p:tgtEl>
                                        <p:attrNameLst>
                                          <p:attrName>style.visibility</p:attrName>
                                        </p:attrNameLst>
                                      </p:cBhvr>
                                      <p:to>
                                        <p:strVal val="visible"/>
                                      </p:to>
                                    </p:set>
                                  </p:childTnLst>
                                </p:cTn>
                              </p:par>
                            </p:childTnLst>
                          </p:cTn>
                        </p:par>
                      </p:childTnLst>
                    </p:cTn>
                  </p:par>
                  <p:par>
                    <p:cTn id="7" fill="hold" nodeType="clickPar">
                      <p:stCondLst>
                        <p:cond delay="indefinite"/>
                      </p:stCondLst>
                      <p:childTnLst>
                        <p:par>
                          <p:cTn id="8" fill="hold" nodeType="withGroup">
                            <p:stCondLst>
                              <p:cond delay="0"/>
                            </p:stCondLst>
                            <p:childTnLst>
                              <p:par>
                                <p:cTn id="9" presetID="1" presetClass="entr" presetSubtype="0" fill="hold" grpId="0" nodeType="clickEffect">
                                  <p:stCondLst>
                                    <p:cond delay="0"/>
                                  </p:stCondLst>
                                  <p:childTnLst>
                                    <p:set>
                                      <p:cBhvr>
                                        <p:cTn id="10" dur="1" fill="hold">
                                          <p:stCondLst>
                                            <p:cond delay="499"/>
                                          </p:stCondLst>
                                        </p:cTn>
                                        <p:tgtEl>
                                          <p:spTgt spid="27651">
                                            <p:txEl>
                                              <p:pRg st="1" end="1"/>
                                            </p:txEl>
                                          </p:spTgt>
                                        </p:tgtEl>
                                        <p:attrNameLst>
                                          <p:attrName>style.visibility</p:attrName>
                                        </p:attrNameLst>
                                      </p:cBhvr>
                                      <p:to>
                                        <p:strVal val="visible"/>
                                      </p:to>
                                    </p:set>
                                  </p:childTnLst>
                                </p:cTn>
                              </p:par>
                            </p:childTnLst>
                          </p:cTn>
                        </p:par>
                      </p:childTnLst>
                    </p:cTn>
                  </p:par>
                  <p:par>
                    <p:cTn id="11" fill="hold" nodeType="clickPar">
                      <p:stCondLst>
                        <p:cond delay="indefinite"/>
                      </p:stCondLst>
                      <p:childTnLst>
                        <p:par>
                          <p:cTn id="12" fill="hold" nodeType="withGroup">
                            <p:stCondLst>
                              <p:cond delay="0"/>
                            </p:stCondLst>
                            <p:childTnLst>
                              <p:par>
                                <p:cTn id="13" presetID="1" presetClass="entr" presetSubtype="0" fill="hold" grpId="0" nodeType="clickEffect">
                                  <p:stCondLst>
                                    <p:cond delay="0"/>
                                  </p:stCondLst>
                                  <p:childTnLst>
                                    <p:set>
                                      <p:cBhvr>
                                        <p:cTn id="14" dur="1" fill="hold">
                                          <p:stCondLst>
                                            <p:cond delay="499"/>
                                          </p:stCondLst>
                                        </p:cTn>
                                        <p:tgtEl>
                                          <p:spTgt spid="27651">
                                            <p:txEl>
                                              <p:pRg st="2" end="2"/>
                                            </p:txEl>
                                          </p:spTgt>
                                        </p:tgtEl>
                                        <p:attrNameLst>
                                          <p:attrName>style.visibility</p:attrName>
                                        </p:attrNameLst>
                                      </p:cBhvr>
                                      <p:to>
                                        <p:strVal val="visible"/>
                                      </p:to>
                                    </p:set>
                                  </p:childTnLst>
                                </p:cTn>
                              </p:par>
                            </p:childTnLst>
                          </p:cTn>
                        </p:par>
                      </p:childTnLst>
                    </p:cTn>
                  </p:par>
                  <p:par>
                    <p:cTn id="15" fill="hold" nodeType="clickPar">
                      <p:stCondLst>
                        <p:cond delay="indefinite"/>
                      </p:stCondLst>
                      <p:childTnLst>
                        <p:par>
                          <p:cTn id="16" fill="hold" nodeType="withGroup">
                            <p:stCondLst>
                              <p:cond delay="0"/>
                            </p:stCondLst>
                            <p:childTnLst>
                              <p:par>
                                <p:cTn id="17" presetID="1" presetClass="entr" presetSubtype="0" fill="hold" grpId="0" nodeType="clickEffect">
                                  <p:stCondLst>
                                    <p:cond delay="0"/>
                                  </p:stCondLst>
                                  <p:childTnLst>
                                    <p:set>
                                      <p:cBhvr>
                                        <p:cTn id="18" dur="1" fill="hold">
                                          <p:stCondLst>
                                            <p:cond delay="499"/>
                                          </p:stCondLst>
                                        </p:cTn>
                                        <p:tgtEl>
                                          <p:spTgt spid="27651">
                                            <p:txEl>
                                              <p:pRg st="3" end="3"/>
                                            </p:txEl>
                                          </p:spTgt>
                                        </p:tgtEl>
                                        <p:attrNameLst>
                                          <p:attrName>style.visibility</p:attrName>
                                        </p:attrNameLst>
                                      </p:cBhvr>
                                      <p:to>
                                        <p:strVal val="visible"/>
                                      </p:to>
                                    </p:set>
                                  </p:childTnLst>
                                </p:cTn>
                              </p:par>
                            </p:childTnLst>
                          </p:cTn>
                        </p:par>
                      </p:childTnLst>
                    </p:cTn>
                  </p:par>
                  <p:par>
                    <p:cTn id="19" fill="hold" nodeType="clickPar">
                      <p:stCondLst>
                        <p:cond delay="indefinite"/>
                      </p:stCondLst>
                      <p:childTnLst>
                        <p:par>
                          <p:cTn id="20" fill="hold" nodeType="withGroup">
                            <p:stCondLst>
                              <p:cond delay="0"/>
                            </p:stCondLst>
                            <p:childTnLst>
                              <p:par>
                                <p:cTn id="21" presetID="1" presetClass="entr" presetSubtype="0" fill="hold" grpId="0" nodeType="clickEffect">
                                  <p:stCondLst>
                                    <p:cond delay="0"/>
                                  </p:stCondLst>
                                  <p:childTnLst>
                                    <p:set>
                                      <p:cBhvr>
                                        <p:cTn id="22" dur="1" fill="hold">
                                          <p:stCondLst>
                                            <p:cond delay="499"/>
                                          </p:stCondLst>
                                        </p:cTn>
                                        <p:tgtEl>
                                          <p:spTgt spid="27651">
                                            <p:txEl>
                                              <p:pRg st="4" end="4"/>
                                            </p:txEl>
                                          </p:spTgt>
                                        </p:tgtEl>
                                        <p:attrNameLst>
                                          <p:attrName>style.visibility</p:attrName>
                                        </p:attrNameLst>
                                      </p:cBhvr>
                                      <p:to>
                                        <p:strVal val="visible"/>
                                      </p:to>
                                    </p:set>
                                  </p:childTnLst>
                                </p:cTn>
                              </p:par>
                            </p:childTnLst>
                          </p:cTn>
                        </p:par>
                      </p:childTnLst>
                    </p:cTn>
                  </p:par>
                  <p:par>
                    <p:cTn id="23" fill="hold" nodeType="clickPar">
                      <p:stCondLst>
                        <p:cond delay="indefinite"/>
                      </p:stCondLst>
                      <p:childTnLst>
                        <p:par>
                          <p:cTn id="24" fill="hold" nodeType="withGroup">
                            <p:stCondLst>
                              <p:cond delay="0"/>
                            </p:stCondLst>
                            <p:childTnLst>
                              <p:par>
                                <p:cTn id="25" presetID="1" presetClass="entr" presetSubtype="0" fill="hold" grpId="0" nodeType="clickEffect">
                                  <p:stCondLst>
                                    <p:cond delay="0"/>
                                  </p:stCondLst>
                                  <p:childTnLst>
                                    <p:set>
                                      <p:cBhvr>
                                        <p:cTn id="26" dur="1" fill="hold">
                                          <p:stCondLst>
                                            <p:cond delay="499"/>
                                          </p:stCondLst>
                                        </p:cTn>
                                        <p:tgtEl>
                                          <p:spTgt spid="27651">
                                            <p:txEl>
                                              <p:pRg st="6" end="6"/>
                                            </p:txEl>
                                          </p:spTgt>
                                        </p:tgtEl>
                                        <p:attrNameLst>
                                          <p:attrName>style.visibility</p:attrName>
                                        </p:attrNameLst>
                                      </p:cBhvr>
                                      <p:to>
                                        <p:strVal val="visible"/>
                                      </p:to>
                                    </p:set>
                                  </p:childTnLst>
                                </p:cTn>
                              </p:par>
                            </p:childTnLst>
                          </p:cTn>
                        </p:par>
                      </p:childTnLst>
                    </p:cTn>
                  </p:par>
                  <p:par>
                    <p:cTn id="27" fill="hold" nodeType="clickPar">
                      <p:stCondLst>
                        <p:cond delay="indefinite"/>
                      </p:stCondLst>
                      <p:childTnLst>
                        <p:par>
                          <p:cTn id="28" fill="hold" nodeType="withGroup">
                            <p:stCondLst>
                              <p:cond delay="0"/>
                            </p:stCondLst>
                            <p:childTnLst>
                              <p:par>
                                <p:cTn id="29" presetID="1" presetClass="entr" presetSubtype="0" fill="hold" grpId="0" nodeType="clickEffect">
                                  <p:stCondLst>
                                    <p:cond delay="0"/>
                                  </p:stCondLst>
                                  <p:childTnLst>
                                    <p:set>
                                      <p:cBhvr>
                                        <p:cTn id="30" dur="1" fill="hold">
                                          <p:stCondLst>
                                            <p:cond delay="499"/>
                                          </p:stCondLst>
                                        </p:cTn>
                                        <p:tgtEl>
                                          <p:spTgt spid="27651">
                                            <p:txEl>
                                              <p:pRg st="7" end="7"/>
                                            </p:txEl>
                                          </p:spTgt>
                                        </p:tgtEl>
                                        <p:attrNameLst>
                                          <p:attrName>style.visibility</p:attrName>
                                        </p:attrNameLst>
                                      </p:cBhvr>
                                      <p:to>
                                        <p:strVal val="visible"/>
                                      </p:to>
                                    </p:set>
                                  </p:childTnLst>
                                </p:cTn>
                              </p:par>
                            </p:childTnLst>
                          </p:cTn>
                        </p:par>
                      </p:childTnLst>
                    </p:cTn>
                  </p:par>
                  <p:par>
                    <p:cTn id="31" fill="hold" nodeType="clickPar">
                      <p:stCondLst>
                        <p:cond delay="indefinite"/>
                      </p:stCondLst>
                      <p:childTnLst>
                        <p:par>
                          <p:cTn id="32" fill="hold" nodeType="withGroup">
                            <p:stCondLst>
                              <p:cond delay="0"/>
                            </p:stCondLst>
                            <p:childTnLst>
                              <p:par>
                                <p:cTn id="33" presetID="1" presetClass="entr" presetSubtype="0" fill="hold" grpId="0" nodeType="clickEffect">
                                  <p:stCondLst>
                                    <p:cond delay="0"/>
                                  </p:stCondLst>
                                  <p:childTnLst>
                                    <p:set>
                                      <p:cBhvr>
                                        <p:cTn id="34" dur="1" fill="hold">
                                          <p:stCondLst>
                                            <p:cond delay="499"/>
                                          </p:stCondLst>
                                        </p:cTn>
                                        <p:tgtEl>
                                          <p:spTgt spid="27651">
                                            <p:txEl>
                                              <p:pRg st="8" end="8"/>
                                            </p:txEl>
                                          </p:spTgt>
                                        </p:tgtEl>
                                        <p:attrNameLst>
                                          <p:attrName>style.visibility</p:attrName>
                                        </p:attrNameLst>
                                      </p:cBhvr>
                                      <p:to>
                                        <p:strVal val="visible"/>
                                      </p:to>
                                    </p:set>
                                  </p:childTnLst>
                                </p:cTn>
                              </p:par>
                            </p:childTnLst>
                          </p:cTn>
                        </p:par>
                      </p:childTnLst>
                    </p:cTn>
                  </p:par>
                  <p:par>
                    <p:cTn id="35" fill="hold" nodeType="clickPar">
                      <p:stCondLst>
                        <p:cond delay="indefinite"/>
                      </p:stCondLst>
                      <p:childTnLst>
                        <p:par>
                          <p:cTn id="36" fill="hold" nodeType="withGroup">
                            <p:stCondLst>
                              <p:cond delay="0"/>
                            </p:stCondLst>
                            <p:childTnLst>
                              <p:par>
                                <p:cTn id="37" presetID="1" presetClass="entr" presetSubtype="0" fill="hold" grpId="0" nodeType="clickEffect">
                                  <p:stCondLst>
                                    <p:cond delay="0"/>
                                  </p:stCondLst>
                                  <p:childTnLst>
                                    <p:set>
                                      <p:cBhvr>
                                        <p:cTn id="38" dur="1" fill="hold">
                                          <p:stCondLst>
                                            <p:cond delay="499"/>
                                          </p:stCondLst>
                                        </p:cTn>
                                        <p:tgtEl>
                                          <p:spTgt spid="27651">
                                            <p:txEl>
                                              <p:pRg st="9" end="9"/>
                                            </p:txEl>
                                          </p:spTgt>
                                        </p:tgtEl>
                                        <p:attrNameLst>
                                          <p:attrName>style.visibility</p:attrName>
                                        </p:attrNameLst>
                                      </p:cBhvr>
                                      <p:to>
                                        <p:strVal val="visible"/>
                                      </p:to>
                                    </p:set>
                                  </p:childTnLst>
                                </p:cTn>
                              </p:par>
                            </p:childTnLst>
                          </p:cTn>
                        </p:par>
                      </p:childTnLst>
                    </p:cTn>
                  </p:par>
                  <p:par>
                    <p:cTn id="39" fill="hold" nodeType="clickPar">
                      <p:stCondLst>
                        <p:cond delay="indefinite"/>
                      </p:stCondLst>
                      <p:childTnLst>
                        <p:par>
                          <p:cTn id="40" fill="hold" nodeType="withGroup">
                            <p:stCondLst>
                              <p:cond delay="0"/>
                            </p:stCondLst>
                            <p:childTnLst>
                              <p:par>
                                <p:cTn id="41" presetID="1" presetClass="entr" presetSubtype="0" fill="hold" grpId="0" nodeType="clickEffect">
                                  <p:stCondLst>
                                    <p:cond delay="0"/>
                                  </p:stCondLst>
                                  <p:childTnLst>
                                    <p:set>
                                      <p:cBhvr>
                                        <p:cTn id="42" dur="1" fill="hold">
                                          <p:stCondLst>
                                            <p:cond delay="499"/>
                                          </p:stCondLst>
                                        </p:cTn>
                                        <p:tgtEl>
                                          <p:spTgt spid="27651">
                                            <p:txEl>
                                              <p:pRg st="10" end="10"/>
                                            </p:txEl>
                                          </p:spTgt>
                                        </p:tgtEl>
                                        <p:attrNameLst>
                                          <p:attrName>style.visibility</p:attrName>
                                        </p:attrNameLst>
                                      </p:cBhvr>
                                      <p:to>
                                        <p:strVal val="visible"/>
                                      </p:to>
                                    </p:set>
                                  </p:childTnLst>
                                </p:cTn>
                              </p:par>
                            </p:childTnLst>
                          </p:cTn>
                        </p:par>
                      </p:childTnLst>
                    </p:cTn>
                  </p:par>
                  <p:par>
                    <p:cTn id="43" fill="hold" nodeType="clickPar">
                      <p:stCondLst>
                        <p:cond delay="indefinite"/>
                      </p:stCondLst>
                      <p:childTnLst>
                        <p:par>
                          <p:cTn id="44" fill="hold" nodeType="withGroup">
                            <p:stCondLst>
                              <p:cond delay="0"/>
                            </p:stCondLst>
                            <p:childTnLst>
                              <p:par>
                                <p:cTn id="45" presetID="1" presetClass="entr" presetSubtype="0" fill="hold" grpId="0" nodeType="clickEffect">
                                  <p:stCondLst>
                                    <p:cond delay="0"/>
                                  </p:stCondLst>
                                  <p:childTnLst>
                                    <p:set>
                                      <p:cBhvr>
                                        <p:cTn id="46" dur="1" fill="hold">
                                          <p:stCondLst>
                                            <p:cond delay="499"/>
                                          </p:stCondLst>
                                        </p:cTn>
                                        <p:tgtEl>
                                          <p:spTgt spid="27651">
                                            <p:txEl>
                                              <p:pRg st="11" end="11"/>
                                            </p:txEl>
                                          </p:spTgt>
                                        </p:tgtEl>
                                        <p:attrNameLst>
                                          <p:attrName>style.visibility</p:attrName>
                                        </p:attrNameLst>
                                      </p:cBhvr>
                                      <p:to>
                                        <p:strVal val="visible"/>
                                      </p:to>
                                    </p:set>
                                  </p:childTnLst>
                                </p:cTn>
                              </p:par>
                            </p:childTnLst>
                          </p:cTn>
                        </p:par>
                      </p:childTnLst>
                    </p:cTn>
                  </p:par>
                  <p:par>
                    <p:cTn id="47" fill="hold" nodeType="clickPar">
                      <p:stCondLst>
                        <p:cond delay="indefinite"/>
                      </p:stCondLst>
                      <p:childTnLst>
                        <p:par>
                          <p:cTn id="48" fill="hold" nodeType="withGroup">
                            <p:stCondLst>
                              <p:cond delay="0"/>
                            </p:stCondLst>
                            <p:childTnLst>
                              <p:par>
                                <p:cTn id="49" presetID="1" presetClass="entr" presetSubtype="0" fill="hold" grpId="0" nodeType="clickEffect">
                                  <p:stCondLst>
                                    <p:cond delay="0"/>
                                  </p:stCondLst>
                                  <p:childTnLst>
                                    <p:set>
                                      <p:cBhvr>
                                        <p:cTn id="50" dur="1" fill="hold">
                                          <p:stCondLst>
                                            <p:cond delay="499"/>
                                          </p:stCondLst>
                                        </p:cTn>
                                        <p:tgtEl>
                                          <p:spTgt spid="27651">
                                            <p:txEl>
                                              <p:pRg st="12" end="12"/>
                                            </p:txEl>
                                          </p:spTgt>
                                        </p:tgtEl>
                                        <p:attrNameLst>
                                          <p:attrName>style.visibility</p:attrName>
                                        </p:attrNameLst>
                                      </p:cBhvr>
                                      <p:to>
                                        <p:strVal val="visible"/>
                                      </p:to>
                                    </p:set>
                                  </p:childTnLst>
                                </p:cTn>
                              </p:par>
                            </p:childTnLst>
                          </p:cTn>
                        </p:par>
                      </p:childTnLst>
                    </p:cTn>
                  </p:par>
                  <p:par>
                    <p:cTn id="51" fill="hold" nodeType="clickPar">
                      <p:stCondLst>
                        <p:cond delay="indefinite"/>
                      </p:stCondLst>
                      <p:childTnLst>
                        <p:par>
                          <p:cTn id="52" fill="hold" nodeType="withGroup">
                            <p:stCondLst>
                              <p:cond delay="0"/>
                            </p:stCondLst>
                            <p:childTnLst>
                              <p:par>
                                <p:cTn id="53" presetID="1" presetClass="entr" presetSubtype="0" fill="hold" grpId="0" nodeType="clickEffect">
                                  <p:stCondLst>
                                    <p:cond delay="0"/>
                                  </p:stCondLst>
                                  <p:childTnLst>
                                    <p:set>
                                      <p:cBhvr>
                                        <p:cTn id="54" dur="1" fill="hold">
                                          <p:stCondLst>
                                            <p:cond delay="499"/>
                                          </p:stCondLst>
                                        </p:cTn>
                                        <p:tgtEl>
                                          <p:spTgt spid="27651">
                                            <p:txEl>
                                              <p:pRg st="13" end="13"/>
                                            </p:txEl>
                                          </p:spTgt>
                                        </p:tgtEl>
                                        <p:attrNameLst>
                                          <p:attrName>style.visibility</p:attrName>
                                        </p:attrNameLst>
                                      </p:cBhvr>
                                      <p:to>
                                        <p:strVal val="visible"/>
                                      </p:to>
                                    </p:set>
                                  </p:childTnLst>
                                </p:cTn>
                              </p:par>
                            </p:childTnLst>
                          </p:cTn>
                        </p:par>
                      </p:childTnLst>
                    </p:cTn>
                  </p:par>
                  <p:par>
                    <p:cTn id="55" fill="hold" nodeType="clickPar">
                      <p:stCondLst>
                        <p:cond delay="indefinite"/>
                      </p:stCondLst>
                      <p:childTnLst>
                        <p:par>
                          <p:cTn id="56" fill="hold" nodeType="withGroup">
                            <p:stCondLst>
                              <p:cond delay="0"/>
                            </p:stCondLst>
                            <p:childTnLst>
                              <p:par>
                                <p:cTn id="57" presetID="1" presetClass="entr" presetSubtype="0" fill="hold" grpId="0" nodeType="clickEffect">
                                  <p:stCondLst>
                                    <p:cond delay="0"/>
                                  </p:stCondLst>
                                  <p:childTnLst>
                                    <p:set>
                                      <p:cBhvr>
                                        <p:cTn id="58" dur="1" fill="hold">
                                          <p:stCondLst>
                                            <p:cond delay="499"/>
                                          </p:stCondLst>
                                        </p:cTn>
                                        <p:tgtEl>
                                          <p:spTgt spid="27651">
                                            <p:txEl>
                                              <p:pRg st="14" end="14"/>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7651" grpId="0" build="p" autoUpdateAnimBg="0"/>
    </p:bldLst>
  </p:timing>
</p:sld>
</file>

<file path=ppt/slides/slide6.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3074" name="Rectangle 2"/>
          <p:cNvSpPr>
            <a:spLocks noGrp="1" noChangeArrowheads="1"/>
          </p:cNvSpPr>
          <p:nvPr>
            <p:ph type="title"/>
          </p:nvPr>
        </p:nvSpPr>
        <p:spPr>
          <a:xfrm>
            <a:off x="0" y="152400"/>
            <a:ext cx="9144000" cy="1143000"/>
          </a:xfrm>
        </p:spPr>
        <p:txBody>
          <a:bodyPr/>
          <a:lstStyle/>
          <a:p>
            <a:r>
              <a:rPr lang="en-US" b="1">
                <a:solidFill>
                  <a:srgbClr val="0000FF"/>
                </a:solidFill>
              </a:rPr>
              <a:t>Clean Air Act Amendments of 1970</a:t>
            </a:r>
          </a:p>
        </p:txBody>
      </p:sp>
      <p:sp>
        <p:nvSpPr>
          <p:cNvPr id="3075" name="Rectangle 3"/>
          <p:cNvSpPr>
            <a:spLocks noGrp="1" noChangeArrowheads="1"/>
          </p:cNvSpPr>
          <p:nvPr>
            <p:ph type="body" idx="1"/>
          </p:nvPr>
        </p:nvSpPr>
        <p:spPr>
          <a:xfrm>
            <a:off x="152400" y="1371600"/>
            <a:ext cx="8991600" cy="4114800"/>
          </a:xfrm>
        </p:spPr>
        <p:txBody>
          <a:bodyPr/>
          <a:lstStyle/>
          <a:p>
            <a:pPr>
              <a:lnSpc>
                <a:spcPct val="90000"/>
              </a:lnSpc>
              <a:buFontTx/>
              <a:buNone/>
            </a:pPr>
            <a:r>
              <a:rPr lang="en-US" sz="2400">
                <a:solidFill>
                  <a:srgbClr val="FF0000"/>
                </a:solidFill>
              </a:rPr>
              <a:t>Creation of U. S. Environmental Protection Agency (USEPA)</a:t>
            </a:r>
          </a:p>
          <a:p>
            <a:pPr>
              <a:lnSpc>
                <a:spcPct val="90000"/>
              </a:lnSpc>
              <a:buFontTx/>
              <a:buNone/>
            </a:pPr>
            <a:r>
              <a:rPr lang="en-US" sz="2400">
                <a:solidFill>
                  <a:srgbClr val="FF0000"/>
                </a:solidFill>
              </a:rPr>
              <a:t>National Ambient Air Quality Standards (NAAQS)</a:t>
            </a:r>
          </a:p>
          <a:p>
            <a:pPr>
              <a:lnSpc>
                <a:spcPct val="90000"/>
              </a:lnSpc>
              <a:buFontTx/>
              <a:buNone/>
            </a:pPr>
            <a:r>
              <a:rPr lang="en-US" sz="2400">
                <a:solidFill>
                  <a:srgbClr val="FF0000"/>
                </a:solidFill>
              </a:rPr>
              <a:t>	</a:t>
            </a:r>
            <a:r>
              <a:rPr lang="en-US" sz="2400">
                <a:solidFill>
                  <a:srgbClr val="6C18B0"/>
                </a:solidFill>
              </a:rPr>
              <a:t>Primary: to protect public health (e.g., asthmatics, elderly)</a:t>
            </a:r>
          </a:p>
          <a:p>
            <a:pPr>
              <a:lnSpc>
                <a:spcPct val="90000"/>
              </a:lnSpc>
              <a:buFontTx/>
              <a:buNone/>
            </a:pPr>
            <a:r>
              <a:rPr lang="en-US" sz="2400">
                <a:solidFill>
                  <a:srgbClr val="FF0000"/>
                </a:solidFill>
              </a:rPr>
              <a:t>	</a:t>
            </a:r>
            <a:r>
              <a:rPr lang="en-US" sz="2400">
                <a:solidFill>
                  <a:srgbClr val="6C18B0"/>
                </a:solidFill>
              </a:rPr>
              <a:t>Secondary: to protect public welfare (e.g., visibility, buildings)</a:t>
            </a:r>
            <a:endParaRPr lang="en-US" sz="2400">
              <a:solidFill>
                <a:srgbClr val="FF0000"/>
              </a:solidFill>
            </a:endParaRPr>
          </a:p>
          <a:p>
            <a:pPr>
              <a:lnSpc>
                <a:spcPct val="90000"/>
              </a:lnSpc>
              <a:buFontTx/>
              <a:buNone/>
            </a:pPr>
            <a:r>
              <a:rPr lang="en-US" sz="2400">
                <a:solidFill>
                  <a:srgbClr val="FF0000"/>
                </a:solidFill>
              </a:rPr>
              <a:t>Criteria Air Pollutants</a:t>
            </a:r>
          </a:p>
          <a:p>
            <a:pPr>
              <a:lnSpc>
                <a:spcPct val="90000"/>
              </a:lnSpc>
              <a:buFontTx/>
              <a:buNone/>
            </a:pPr>
            <a:r>
              <a:rPr lang="en-US" sz="2400">
                <a:solidFill>
                  <a:srgbClr val="FF0000"/>
                </a:solidFill>
              </a:rPr>
              <a:t>	</a:t>
            </a:r>
            <a:r>
              <a:rPr lang="en-US" sz="2400">
                <a:solidFill>
                  <a:srgbClr val="6C18B0"/>
                </a:solidFill>
              </a:rPr>
              <a:t>Originally: CO(g), NO</a:t>
            </a:r>
            <a:r>
              <a:rPr lang="en-US" sz="2400" baseline="-25000">
                <a:solidFill>
                  <a:srgbClr val="6C18B0"/>
                </a:solidFill>
              </a:rPr>
              <a:t>2</a:t>
            </a:r>
            <a:r>
              <a:rPr lang="en-US" sz="2400">
                <a:solidFill>
                  <a:srgbClr val="6C18B0"/>
                </a:solidFill>
              </a:rPr>
              <a:t>(g), SO</a:t>
            </a:r>
            <a:r>
              <a:rPr lang="en-US" sz="2400" baseline="-25000">
                <a:solidFill>
                  <a:srgbClr val="6C18B0"/>
                </a:solidFill>
              </a:rPr>
              <a:t>2</a:t>
            </a:r>
            <a:r>
              <a:rPr lang="en-US" sz="2400">
                <a:solidFill>
                  <a:srgbClr val="6C18B0"/>
                </a:solidFill>
              </a:rPr>
              <a:t>(g), TSP, HCs, oxidants</a:t>
            </a:r>
          </a:p>
          <a:p>
            <a:pPr>
              <a:lnSpc>
                <a:spcPct val="90000"/>
              </a:lnSpc>
              <a:buFontTx/>
              <a:buNone/>
            </a:pPr>
            <a:r>
              <a:rPr lang="en-US" sz="2400">
                <a:solidFill>
                  <a:srgbClr val="6C18B0"/>
                </a:solidFill>
              </a:rPr>
              <a:t>	Lead added in 1976</a:t>
            </a:r>
          </a:p>
          <a:p>
            <a:pPr>
              <a:lnSpc>
                <a:spcPct val="90000"/>
              </a:lnSpc>
              <a:buFontTx/>
              <a:buNone/>
            </a:pPr>
            <a:r>
              <a:rPr lang="en-US" sz="2400">
                <a:solidFill>
                  <a:srgbClr val="6C18B0"/>
                </a:solidFill>
              </a:rPr>
              <a:t>	Oxidants change to O</a:t>
            </a:r>
            <a:r>
              <a:rPr lang="en-US" sz="2400" baseline="-25000">
                <a:solidFill>
                  <a:srgbClr val="6C18B0"/>
                </a:solidFill>
              </a:rPr>
              <a:t>3</a:t>
            </a:r>
            <a:r>
              <a:rPr lang="en-US" sz="2400">
                <a:solidFill>
                  <a:srgbClr val="6C18B0"/>
                </a:solidFill>
              </a:rPr>
              <a:t>(g) in 1979</a:t>
            </a:r>
          </a:p>
          <a:p>
            <a:pPr>
              <a:lnSpc>
                <a:spcPct val="90000"/>
              </a:lnSpc>
              <a:buFontTx/>
              <a:buNone/>
            </a:pPr>
            <a:r>
              <a:rPr lang="en-US" sz="2400">
                <a:solidFill>
                  <a:srgbClr val="6C18B0"/>
                </a:solidFill>
              </a:rPr>
              <a:t>	HCs removed in 1983</a:t>
            </a:r>
          </a:p>
          <a:p>
            <a:pPr>
              <a:lnSpc>
                <a:spcPct val="90000"/>
              </a:lnSpc>
              <a:buFontTx/>
              <a:buNone/>
            </a:pPr>
            <a:r>
              <a:rPr lang="en-US" sz="2400">
                <a:solidFill>
                  <a:srgbClr val="6C18B0"/>
                </a:solidFill>
              </a:rPr>
              <a:t>	TSP changed to PM</a:t>
            </a:r>
            <a:r>
              <a:rPr lang="en-US" sz="2400" baseline="-25000">
                <a:solidFill>
                  <a:srgbClr val="6C18B0"/>
                </a:solidFill>
              </a:rPr>
              <a:t>10</a:t>
            </a:r>
            <a:r>
              <a:rPr lang="en-US" sz="2400">
                <a:solidFill>
                  <a:srgbClr val="6C18B0"/>
                </a:solidFill>
              </a:rPr>
              <a:t>, a PM</a:t>
            </a:r>
            <a:r>
              <a:rPr lang="en-US" sz="2400" baseline="-25000">
                <a:solidFill>
                  <a:srgbClr val="6C18B0"/>
                </a:solidFill>
              </a:rPr>
              <a:t>2.5</a:t>
            </a:r>
            <a:r>
              <a:rPr lang="en-US" sz="2400">
                <a:solidFill>
                  <a:srgbClr val="6C18B0"/>
                </a:solidFill>
              </a:rPr>
              <a:t> standard added in 1997</a:t>
            </a:r>
            <a:endParaRPr lang="en-US" sz="2400">
              <a:solidFill>
                <a:srgbClr val="FF0000"/>
              </a:solidFill>
            </a:endParaRPr>
          </a:p>
        </p:txBody>
      </p:sp>
    </p:spTree>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 presetClass="entr" presetSubtype="0" fill="hold" grpId="0" nodeType="clickEffect">
                                  <p:stCondLst>
                                    <p:cond delay="0"/>
                                  </p:stCondLst>
                                  <p:childTnLst>
                                    <p:set>
                                      <p:cBhvr>
                                        <p:cTn id="6" dur="1" fill="hold">
                                          <p:stCondLst>
                                            <p:cond delay="499"/>
                                          </p:stCondLst>
                                        </p:cTn>
                                        <p:tgtEl>
                                          <p:spTgt spid="3075">
                                            <p:txEl>
                                              <p:pRg st="0" end="0"/>
                                            </p:txEl>
                                          </p:spTgt>
                                        </p:tgtEl>
                                        <p:attrNameLst>
                                          <p:attrName>style.visibility</p:attrName>
                                        </p:attrNameLst>
                                      </p:cBhvr>
                                      <p:to>
                                        <p:strVal val="visible"/>
                                      </p:to>
                                    </p:set>
                                  </p:childTnLst>
                                </p:cTn>
                              </p:par>
                            </p:childTnLst>
                          </p:cTn>
                        </p:par>
                      </p:childTnLst>
                    </p:cTn>
                  </p:par>
                  <p:par>
                    <p:cTn id="7" fill="hold" nodeType="clickPar">
                      <p:stCondLst>
                        <p:cond delay="indefinite"/>
                      </p:stCondLst>
                      <p:childTnLst>
                        <p:par>
                          <p:cTn id="8" fill="hold" nodeType="withGroup">
                            <p:stCondLst>
                              <p:cond delay="0"/>
                            </p:stCondLst>
                            <p:childTnLst>
                              <p:par>
                                <p:cTn id="9" presetID="1" presetClass="entr" presetSubtype="0" fill="hold" grpId="0" nodeType="clickEffect">
                                  <p:stCondLst>
                                    <p:cond delay="0"/>
                                  </p:stCondLst>
                                  <p:childTnLst>
                                    <p:set>
                                      <p:cBhvr>
                                        <p:cTn id="10" dur="1" fill="hold">
                                          <p:stCondLst>
                                            <p:cond delay="499"/>
                                          </p:stCondLst>
                                        </p:cTn>
                                        <p:tgtEl>
                                          <p:spTgt spid="3075">
                                            <p:txEl>
                                              <p:pRg st="1" end="1"/>
                                            </p:txEl>
                                          </p:spTgt>
                                        </p:tgtEl>
                                        <p:attrNameLst>
                                          <p:attrName>style.visibility</p:attrName>
                                        </p:attrNameLst>
                                      </p:cBhvr>
                                      <p:to>
                                        <p:strVal val="visible"/>
                                      </p:to>
                                    </p:set>
                                  </p:childTnLst>
                                </p:cTn>
                              </p:par>
                            </p:childTnLst>
                          </p:cTn>
                        </p:par>
                      </p:childTnLst>
                    </p:cTn>
                  </p:par>
                  <p:par>
                    <p:cTn id="11" fill="hold" nodeType="clickPar">
                      <p:stCondLst>
                        <p:cond delay="indefinite"/>
                      </p:stCondLst>
                      <p:childTnLst>
                        <p:par>
                          <p:cTn id="12" fill="hold" nodeType="withGroup">
                            <p:stCondLst>
                              <p:cond delay="0"/>
                            </p:stCondLst>
                            <p:childTnLst>
                              <p:par>
                                <p:cTn id="13" presetID="1" presetClass="entr" presetSubtype="0" fill="hold" grpId="0" nodeType="clickEffect">
                                  <p:stCondLst>
                                    <p:cond delay="0"/>
                                  </p:stCondLst>
                                  <p:childTnLst>
                                    <p:set>
                                      <p:cBhvr>
                                        <p:cTn id="14" dur="1" fill="hold">
                                          <p:stCondLst>
                                            <p:cond delay="499"/>
                                          </p:stCondLst>
                                        </p:cTn>
                                        <p:tgtEl>
                                          <p:spTgt spid="3075">
                                            <p:txEl>
                                              <p:pRg st="2" end="2"/>
                                            </p:txEl>
                                          </p:spTgt>
                                        </p:tgtEl>
                                        <p:attrNameLst>
                                          <p:attrName>style.visibility</p:attrName>
                                        </p:attrNameLst>
                                      </p:cBhvr>
                                      <p:to>
                                        <p:strVal val="visible"/>
                                      </p:to>
                                    </p:set>
                                  </p:childTnLst>
                                </p:cTn>
                              </p:par>
                            </p:childTnLst>
                          </p:cTn>
                        </p:par>
                      </p:childTnLst>
                    </p:cTn>
                  </p:par>
                  <p:par>
                    <p:cTn id="15" fill="hold" nodeType="clickPar">
                      <p:stCondLst>
                        <p:cond delay="indefinite"/>
                      </p:stCondLst>
                      <p:childTnLst>
                        <p:par>
                          <p:cTn id="16" fill="hold" nodeType="withGroup">
                            <p:stCondLst>
                              <p:cond delay="0"/>
                            </p:stCondLst>
                            <p:childTnLst>
                              <p:par>
                                <p:cTn id="17" presetID="1" presetClass="entr" presetSubtype="0" fill="hold" grpId="0" nodeType="clickEffect">
                                  <p:stCondLst>
                                    <p:cond delay="0"/>
                                  </p:stCondLst>
                                  <p:childTnLst>
                                    <p:set>
                                      <p:cBhvr>
                                        <p:cTn id="18" dur="1" fill="hold">
                                          <p:stCondLst>
                                            <p:cond delay="499"/>
                                          </p:stCondLst>
                                        </p:cTn>
                                        <p:tgtEl>
                                          <p:spTgt spid="3075">
                                            <p:txEl>
                                              <p:pRg st="3" end="3"/>
                                            </p:txEl>
                                          </p:spTgt>
                                        </p:tgtEl>
                                        <p:attrNameLst>
                                          <p:attrName>style.visibility</p:attrName>
                                        </p:attrNameLst>
                                      </p:cBhvr>
                                      <p:to>
                                        <p:strVal val="visible"/>
                                      </p:to>
                                    </p:set>
                                  </p:childTnLst>
                                </p:cTn>
                              </p:par>
                            </p:childTnLst>
                          </p:cTn>
                        </p:par>
                      </p:childTnLst>
                    </p:cTn>
                  </p:par>
                  <p:par>
                    <p:cTn id="19" fill="hold" nodeType="clickPar">
                      <p:stCondLst>
                        <p:cond delay="indefinite"/>
                      </p:stCondLst>
                      <p:childTnLst>
                        <p:par>
                          <p:cTn id="20" fill="hold" nodeType="withGroup">
                            <p:stCondLst>
                              <p:cond delay="0"/>
                            </p:stCondLst>
                            <p:childTnLst>
                              <p:par>
                                <p:cTn id="21" presetID="1" presetClass="entr" presetSubtype="0" fill="hold" grpId="0" nodeType="clickEffect">
                                  <p:stCondLst>
                                    <p:cond delay="0"/>
                                  </p:stCondLst>
                                  <p:childTnLst>
                                    <p:set>
                                      <p:cBhvr>
                                        <p:cTn id="22" dur="1" fill="hold">
                                          <p:stCondLst>
                                            <p:cond delay="499"/>
                                          </p:stCondLst>
                                        </p:cTn>
                                        <p:tgtEl>
                                          <p:spTgt spid="3075">
                                            <p:txEl>
                                              <p:pRg st="4" end="4"/>
                                            </p:txEl>
                                          </p:spTgt>
                                        </p:tgtEl>
                                        <p:attrNameLst>
                                          <p:attrName>style.visibility</p:attrName>
                                        </p:attrNameLst>
                                      </p:cBhvr>
                                      <p:to>
                                        <p:strVal val="visible"/>
                                      </p:to>
                                    </p:set>
                                  </p:childTnLst>
                                </p:cTn>
                              </p:par>
                            </p:childTnLst>
                          </p:cTn>
                        </p:par>
                      </p:childTnLst>
                    </p:cTn>
                  </p:par>
                  <p:par>
                    <p:cTn id="23" fill="hold" nodeType="clickPar">
                      <p:stCondLst>
                        <p:cond delay="indefinite"/>
                      </p:stCondLst>
                      <p:childTnLst>
                        <p:par>
                          <p:cTn id="24" fill="hold" nodeType="withGroup">
                            <p:stCondLst>
                              <p:cond delay="0"/>
                            </p:stCondLst>
                            <p:childTnLst>
                              <p:par>
                                <p:cTn id="25" presetID="1" presetClass="entr" presetSubtype="0" fill="hold" grpId="0" nodeType="clickEffect">
                                  <p:stCondLst>
                                    <p:cond delay="0"/>
                                  </p:stCondLst>
                                  <p:childTnLst>
                                    <p:set>
                                      <p:cBhvr>
                                        <p:cTn id="26" dur="1" fill="hold">
                                          <p:stCondLst>
                                            <p:cond delay="499"/>
                                          </p:stCondLst>
                                        </p:cTn>
                                        <p:tgtEl>
                                          <p:spTgt spid="3075">
                                            <p:txEl>
                                              <p:pRg st="5" end="5"/>
                                            </p:txEl>
                                          </p:spTgt>
                                        </p:tgtEl>
                                        <p:attrNameLst>
                                          <p:attrName>style.visibility</p:attrName>
                                        </p:attrNameLst>
                                      </p:cBhvr>
                                      <p:to>
                                        <p:strVal val="visible"/>
                                      </p:to>
                                    </p:set>
                                  </p:childTnLst>
                                </p:cTn>
                              </p:par>
                            </p:childTnLst>
                          </p:cTn>
                        </p:par>
                      </p:childTnLst>
                    </p:cTn>
                  </p:par>
                  <p:par>
                    <p:cTn id="27" fill="hold" nodeType="clickPar">
                      <p:stCondLst>
                        <p:cond delay="indefinite"/>
                      </p:stCondLst>
                      <p:childTnLst>
                        <p:par>
                          <p:cTn id="28" fill="hold" nodeType="withGroup">
                            <p:stCondLst>
                              <p:cond delay="0"/>
                            </p:stCondLst>
                            <p:childTnLst>
                              <p:par>
                                <p:cTn id="29" presetID="1" presetClass="entr" presetSubtype="0" fill="hold" grpId="0" nodeType="clickEffect">
                                  <p:stCondLst>
                                    <p:cond delay="0"/>
                                  </p:stCondLst>
                                  <p:childTnLst>
                                    <p:set>
                                      <p:cBhvr>
                                        <p:cTn id="30" dur="1" fill="hold">
                                          <p:stCondLst>
                                            <p:cond delay="499"/>
                                          </p:stCondLst>
                                        </p:cTn>
                                        <p:tgtEl>
                                          <p:spTgt spid="3075">
                                            <p:txEl>
                                              <p:pRg st="6" end="6"/>
                                            </p:txEl>
                                          </p:spTgt>
                                        </p:tgtEl>
                                        <p:attrNameLst>
                                          <p:attrName>style.visibility</p:attrName>
                                        </p:attrNameLst>
                                      </p:cBhvr>
                                      <p:to>
                                        <p:strVal val="visible"/>
                                      </p:to>
                                    </p:set>
                                  </p:childTnLst>
                                </p:cTn>
                              </p:par>
                            </p:childTnLst>
                          </p:cTn>
                        </p:par>
                      </p:childTnLst>
                    </p:cTn>
                  </p:par>
                  <p:par>
                    <p:cTn id="31" fill="hold" nodeType="clickPar">
                      <p:stCondLst>
                        <p:cond delay="indefinite"/>
                      </p:stCondLst>
                      <p:childTnLst>
                        <p:par>
                          <p:cTn id="32" fill="hold" nodeType="withGroup">
                            <p:stCondLst>
                              <p:cond delay="0"/>
                            </p:stCondLst>
                            <p:childTnLst>
                              <p:par>
                                <p:cTn id="33" presetID="1" presetClass="entr" presetSubtype="0" fill="hold" grpId="0" nodeType="clickEffect">
                                  <p:stCondLst>
                                    <p:cond delay="0"/>
                                  </p:stCondLst>
                                  <p:childTnLst>
                                    <p:set>
                                      <p:cBhvr>
                                        <p:cTn id="34" dur="1" fill="hold">
                                          <p:stCondLst>
                                            <p:cond delay="499"/>
                                          </p:stCondLst>
                                        </p:cTn>
                                        <p:tgtEl>
                                          <p:spTgt spid="3075">
                                            <p:txEl>
                                              <p:pRg st="7" end="7"/>
                                            </p:txEl>
                                          </p:spTgt>
                                        </p:tgtEl>
                                        <p:attrNameLst>
                                          <p:attrName>style.visibility</p:attrName>
                                        </p:attrNameLst>
                                      </p:cBhvr>
                                      <p:to>
                                        <p:strVal val="visible"/>
                                      </p:to>
                                    </p:set>
                                  </p:childTnLst>
                                </p:cTn>
                              </p:par>
                            </p:childTnLst>
                          </p:cTn>
                        </p:par>
                      </p:childTnLst>
                    </p:cTn>
                  </p:par>
                  <p:par>
                    <p:cTn id="35" fill="hold" nodeType="clickPar">
                      <p:stCondLst>
                        <p:cond delay="indefinite"/>
                      </p:stCondLst>
                      <p:childTnLst>
                        <p:par>
                          <p:cTn id="36" fill="hold" nodeType="withGroup">
                            <p:stCondLst>
                              <p:cond delay="0"/>
                            </p:stCondLst>
                            <p:childTnLst>
                              <p:par>
                                <p:cTn id="37" presetID="1" presetClass="entr" presetSubtype="0" fill="hold" grpId="0" nodeType="clickEffect">
                                  <p:stCondLst>
                                    <p:cond delay="0"/>
                                  </p:stCondLst>
                                  <p:childTnLst>
                                    <p:set>
                                      <p:cBhvr>
                                        <p:cTn id="38" dur="1" fill="hold">
                                          <p:stCondLst>
                                            <p:cond delay="499"/>
                                          </p:stCondLst>
                                        </p:cTn>
                                        <p:tgtEl>
                                          <p:spTgt spid="3075">
                                            <p:txEl>
                                              <p:pRg st="8" end="8"/>
                                            </p:txEl>
                                          </p:spTgt>
                                        </p:tgtEl>
                                        <p:attrNameLst>
                                          <p:attrName>style.visibility</p:attrName>
                                        </p:attrNameLst>
                                      </p:cBhvr>
                                      <p:to>
                                        <p:strVal val="visible"/>
                                      </p:to>
                                    </p:set>
                                  </p:childTnLst>
                                </p:cTn>
                              </p:par>
                            </p:childTnLst>
                          </p:cTn>
                        </p:par>
                      </p:childTnLst>
                    </p:cTn>
                  </p:par>
                  <p:par>
                    <p:cTn id="39" fill="hold" nodeType="clickPar">
                      <p:stCondLst>
                        <p:cond delay="indefinite"/>
                      </p:stCondLst>
                      <p:childTnLst>
                        <p:par>
                          <p:cTn id="40" fill="hold" nodeType="withGroup">
                            <p:stCondLst>
                              <p:cond delay="0"/>
                            </p:stCondLst>
                            <p:childTnLst>
                              <p:par>
                                <p:cTn id="41" presetID="1" presetClass="entr" presetSubtype="0" fill="hold" grpId="0" nodeType="clickEffect">
                                  <p:stCondLst>
                                    <p:cond delay="0"/>
                                  </p:stCondLst>
                                  <p:childTnLst>
                                    <p:set>
                                      <p:cBhvr>
                                        <p:cTn id="42" dur="1" fill="hold">
                                          <p:stCondLst>
                                            <p:cond delay="499"/>
                                          </p:stCondLst>
                                        </p:cTn>
                                        <p:tgtEl>
                                          <p:spTgt spid="3075">
                                            <p:txEl>
                                              <p:pRg st="9" end="9"/>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075" grpId="0" build="p" autoUpdateAnimBg="0"/>
    </p:bldLst>
  </p:timing>
</p:sld>
</file>

<file path=ppt/slides/slide7.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30722" name="Rectangle 2050"/>
          <p:cNvSpPr>
            <a:spLocks noGrp="1" noChangeArrowheads="1"/>
          </p:cNvSpPr>
          <p:nvPr>
            <p:ph type="title"/>
          </p:nvPr>
        </p:nvSpPr>
        <p:spPr>
          <a:xfrm>
            <a:off x="0" y="152400"/>
            <a:ext cx="9144000" cy="1143000"/>
          </a:xfrm>
        </p:spPr>
        <p:txBody>
          <a:bodyPr/>
          <a:lstStyle/>
          <a:p>
            <a:r>
              <a:rPr lang="en-US" b="1">
                <a:solidFill>
                  <a:srgbClr val="0000FF"/>
                </a:solidFill>
              </a:rPr>
              <a:t>Clean Air Act Amendments of 1970</a:t>
            </a:r>
          </a:p>
        </p:txBody>
      </p:sp>
      <p:sp>
        <p:nvSpPr>
          <p:cNvPr id="30723" name="Rectangle 2051"/>
          <p:cNvSpPr>
            <a:spLocks noGrp="1" noChangeArrowheads="1"/>
          </p:cNvSpPr>
          <p:nvPr>
            <p:ph type="body" idx="1"/>
          </p:nvPr>
        </p:nvSpPr>
        <p:spPr>
          <a:xfrm>
            <a:off x="152400" y="1371600"/>
            <a:ext cx="8991600" cy="4114800"/>
          </a:xfrm>
        </p:spPr>
        <p:txBody>
          <a:bodyPr/>
          <a:lstStyle/>
          <a:p>
            <a:pPr>
              <a:lnSpc>
                <a:spcPct val="90000"/>
              </a:lnSpc>
              <a:buFontTx/>
              <a:buNone/>
              <a:tabLst>
                <a:tab pos="685800" algn="l"/>
              </a:tabLst>
            </a:pPr>
            <a:r>
              <a:rPr lang="en-US" sz="2400">
                <a:solidFill>
                  <a:srgbClr val="FF0000"/>
                </a:solidFill>
              </a:rPr>
              <a:t>Attainment areas</a:t>
            </a:r>
          </a:p>
          <a:p>
            <a:pPr>
              <a:lnSpc>
                <a:spcPct val="90000"/>
              </a:lnSpc>
              <a:buFontTx/>
              <a:buNone/>
              <a:tabLst>
                <a:tab pos="685800" algn="l"/>
              </a:tabLst>
            </a:pPr>
            <a:r>
              <a:rPr lang="en-US" sz="2400">
                <a:solidFill>
                  <a:srgbClr val="FF0000"/>
                </a:solidFill>
              </a:rPr>
              <a:t>	</a:t>
            </a:r>
            <a:r>
              <a:rPr lang="en-US" sz="2400">
                <a:solidFill>
                  <a:srgbClr val="6C18B0"/>
                </a:solidFill>
              </a:rPr>
              <a:t>Regions where primary standards met</a:t>
            </a:r>
            <a:endParaRPr lang="en-US" sz="2400">
              <a:solidFill>
                <a:srgbClr val="FF0000"/>
              </a:solidFill>
            </a:endParaRPr>
          </a:p>
          <a:p>
            <a:pPr>
              <a:lnSpc>
                <a:spcPct val="90000"/>
              </a:lnSpc>
              <a:buFontTx/>
              <a:buNone/>
              <a:tabLst>
                <a:tab pos="685800" algn="l"/>
              </a:tabLst>
            </a:pPr>
            <a:r>
              <a:rPr lang="en-US" sz="2400">
                <a:solidFill>
                  <a:srgbClr val="FF0000"/>
                </a:solidFill>
              </a:rPr>
              <a:t>Nonattainment areas</a:t>
            </a:r>
          </a:p>
          <a:p>
            <a:pPr>
              <a:lnSpc>
                <a:spcPct val="90000"/>
              </a:lnSpc>
              <a:buFontTx/>
              <a:buNone/>
              <a:tabLst>
                <a:tab pos="685800" algn="l"/>
              </a:tabLst>
            </a:pPr>
            <a:r>
              <a:rPr lang="en-US" sz="2400">
                <a:solidFill>
                  <a:srgbClr val="FF0000"/>
                </a:solidFill>
              </a:rPr>
              <a:t>	</a:t>
            </a:r>
            <a:r>
              <a:rPr lang="en-US" sz="2400">
                <a:solidFill>
                  <a:srgbClr val="6C18B0"/>
                </a:solidFill>
              </a:rPr>
              <a:t>Regions where primary standards were not met</a:t>
            </a:r>
            <a:endParaRPr lang="en-US" sz="2400">
              <a:solidFill>
                <a:srgbClr val="FF0000"/>
              </a:solidFill>
            </a:endParaRPr>
          </a:p>
          <a:p>
            <a:pPr>
              <a:lnSpc>
                <a:spcPct val="90000"/>
              </a:lnSpc>
              <a:buFontTx/>
              <a:buNone/>
              <a:tabLst>
                <a:tab pos="685800" algn="l"/>
              </a:tabLst>
            </a:pPr>
            <a:r>
              <a:rPr lang="en-US" sz="2400">
                <a:solidFill>
                  <a:srgbClr val="FF0000"/>
                </a:solidFill>
              </a:rPr>
              <a:t>New Source Performance Standards (NSPS)</a:t>
            </a:r>
          </a:p>
          <a:p>
            <a:pPr>
              <a:lnSpc>
                <a:spcPct val="90000"/>
              </a:lnSpc>
              <a:buFontTx/>
              <a:buNone/>
              <a:tabLst>
                <a:tab pos="685800" algn="l"/>
              </a:tabLst>
            </a:pPr>
            <a:r>
              <a:rPr lang="en-US" sz="2400">
                <a:solidFill>
                  <a:srgbClr val="FF0000"/>
                </a:solidFill>
              </a:rPr>
              <a:t>	</a:t>
            </a:r>
            <a:r>
              <a:rPr lang="en-US" sz="2400">
                <a:solidFill>
                  <a:srgbClr val="6C18B0"/>
                </a:solidFill>
              </a:rPr>
              <a:t>Set by USEPA to limit emission from new stationary sources </a:t>
            </a:r>
          </a:p>
          <a:p>
            <a:pPr>
              <a:lnSpc>
                <a:spcPct val="90000"/>
              </a:lnSpc>
              <a:buFontTx/>
              <a:buNone/>
              <a:tabLst>
                <a:tab pos="685800" algn="l"/>
              </a:tabLst>
            </a:pPr>
            <a:r>
              <a:rPr lang="en-US" sz="2400">
                <a:solidFill>
                  <a:srgbClr val="FF0000"/>
                </a:solidFill>
              </a:rPr>
              <a:t>National Emission Standards for Hazardous Pollutants (NESHAPS)</a:t>
            </a:r>
          </a:p>
          <a:p>
            <a:pPr>
              <a:lnSpc>
                <a:spcPct val="90000"/>
              </a:lnSpc>
              <a:buFontTx/>
              <a:buNone/>
              <a:tabLst>
                <a:tab pos="685800" algn="l"/>
              </a:tabLst>
            </a:pPr>
            <a:r>
              <a:rPr lang="en-US" sz="2400">
                <a:solidFill>
                  <a:srgbClr val="FF0000"/>
                </a:solidFill>
              </a:rPr>
              <a:t>	</a:t>
            </a:r>
            <a:r>
              <a:rPr lang="en-US" sz="2400">
                <a:solidFill>
                  <a:srgbClr val="6C18B0"/>
                </a:solidFill>
              </a:rPr>
              <a:t>For pollutants causing mortality, severe illness</a:t>
            </a:r>
          </a:p>
          <a:p>
            <a:pPr>
              <a:lnSpc>
                <a:spcPct val="90000"/>
              </a:lnSpc>
              <a:buFontTx/>
              <a:buNone/>
              <a:tabLst>
                <a:tab pos="685800" algn="l"/>
              </a:tabLst>
            </a:pPr>
            <a:r>
              <a:rPr lang="en-US" sz="2400">
                <a:solidFill>
                  <a:srgbClr val="6C18B0"/>
                </a:solidFill>
              </a:rPr>
              <a:t>	Initially, for, asbestos, beryllium, mercury. List expanded in 1984</a:t>
            </a:r>
          </a:p>
          <a:p>
            <a:pPr>
              <a:lnSpc>
                <a:spcPct val="90000"/>
              </a:lnSpc>
              <a:buFontTx/>
              <a:buNone/>
              <a:tabLst>
                <a:tab pos="685800" algn="l"/>
              </a:tabLst>
            </a:pPr>
            <a:r>
              <a:rPr lang="en-US" sz="2400">
                <a:solidFill>
                  <a:srgbClr val="FF0000"/>
                </a:solidFill>
              </a:rPr>
              <a:t>Congressional control of automobile emissions</a:t>
            </a:r>
          </a:p>
          <a:p>
            <a:pPr>
              <a:lnSpc>
                <a:spcPct val="90000"/>
              </a:lnSpc>
              <a:buFontTx/>
              <a:buNone/>
              <a:tabLst>
                <a:tab pos="685800" algn="l"/>
              </a:tabLst>
            </a:pPr>
            <a:r>
              <a:rPr lang="en-US" sz="2400">
                <a:solidFill>
                  <a:srgbClr val="FF0000"/>
                </a:solidFill>
              </a:rPr>
              <a:t>	</a:t>
            </a:r>
            <a:r>
              <a:rPr lang="en-US" sz="2400">
                <a:solidFill>
                  <a:srgbClr val="6C18B0"/>
                </a:solidFill>
              </a:rPr>
              <a:t>Required 90% reduction HCs, CO(g) by 1975 and NO</a:t>
            </a:r>
            <a:r>
              <a:rPr lang="en-US" sz="2400" i="1" baseline="-25000">
                <a:solidFill>
                  <a:srgbClr val="6C18B0"/>
                </a:solidFill>
              </a:rPr>
              <a:t>x</a:t>
            </a:r>
            <a:r>
              <a:rPr lang="en-US" sz="2400">
                <a:solidFill>
                  <a:srgbClr val="6C18B0"/>
                </a:solidFill>
              </a:rPr>
              <a:t> by 1976</a:t>
            </a:r>
            <a:endParaRPr lang="en-US" sz="2000">
              <a:solidFill>
                <a:srgbClr val="FF0000"/>
              </a:solidFill>
            </a:endParaRPr>
          </a:p>
        </p:txBody>
      </p:sp>
    </p:spTree>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 presetClass="entr" presetSubtype="0" fill="hold" grpId="0" nodeType="clickEffect">
                                  <p:stCondLst>
                                    <p:cond delay="0"/>
                                  </p:stCondLst>
                                  <p:childTnLst>
                                    <p:set>
                                      <p:cBhvr>
                                        <p:cTn id="6" dur="1" fill="hold">
                                          <p:stCondLst>
                                            <p:cond delay="499"/>
                                          </p:stCondLst>
                                        </p:cTn>
                                        <p:tgtEl>
                                          <p:spTgt spid="30723">
                                            <p:txEl>
                                              <p:pRg st="0" end="0"/>
                                            </p:txEl>
                                          </p:spTgt>
                                        </p:tgtEl>
                                        <p:attrNameLst>
                                          <p:attrName>style.visibility</p:attrName>
                                        </p:attrNameLst>
                                      </p:cBhvr>
                                      <p:to>
                                        <p:strVal val="visible"/>
                                      </p:to>
                                    </p:set>
                                  </p:childTnLst>
                                </p:cTn>
                              </p:par>
                            </p:childTnLst>
                          </p:cTn>
                        </p:par>
                      </p:childTnLst>
                    </p:cTn>
                  </p:par>
                  <p:par>
                    <p:cTn id="7" fill="hold" nodeType="clickPar">
                      <p:stCondLst>
                        <p:cond delay="indefinite"/>
                      </p:stCondLst>
                      <p:childTnLst>
                        <p:par>
                          <p:cTn id="8" fill="hold" nodeType="withGroup">
                            <p:stCondLst>
                              <p:cond delay="0"/>
                            </p:stCondLst>
                            <p:childTnLst>
                              <p:par>
                                <p:cTn id="9" presetID="1" presetClass="entr" presetSubtype="0" fill="hold" grpId="0" nodeType="clickEffect">
                                  <p:stCondLst>
                                    <p:cond delay="0"/>
                                  </p:stCondLst>
                                  <p:childTnLst>
                                    <p:set>
                                      <p:cBhvr>
                                        <p:cTn id="10" dur="1" fill="hold">
                                          <p:stCondLst>
                                            <p:cond delay="499"/>
                                          </p:stCondLst>
                                        </p:cTn>
                                        <p:tgtEl>
                                          <p:spTgt spid="30723">
                                            <p:txEl>
                                              <p:pRg st="1" end="1"/>
                                            </p:txEl>
                                          </p:spTgt>
                                        </p:tgtEl>
                                        <p:attrNameLst>
                                          <p:attrName>style.visibility</p:attrName>
                                        </p:attrNameLst>
                                      </p:cBhvr>
                                      <p:to>
                                        <p:strVal val="visible"/>
                                      </p:to>
                                    </p:set>
                                  </p:childTnLst>
                                </p:cTn>
                              </p:par>
                            </p:childTnLst>
                          </p:cTn>
                        </p:par>
                      </p:childTnLst>
                    </p:cTn>
                  </p:par>
                  <p:par>
                    <p:cTn id="11" fill="hold" nodeType="clickPar">
                      <p:stCondLst>
                        <p:cond delay="indefinite"/>
                      </p:stCondLst>
                      <p:childTnLst>
                        <p:par>
                          <p:cTn id="12" fill="hold" nodeType="withGroup">
                            <p:stCondLst>
                              <p:cond delay="0"/>
                            </p:stCondLst>
                            <p:childTnLst>
                              <p:par>
                                <p:cTn id="13" presetID="1" presetClass="entr" presetSubtype="0" fill="hold" grpId="0" nodeType="clickEffect">
                                  <p:stCondLst>
                                    <p:cond delay="0"/>
                                  </p:stCondLst>
                                  <p:childTnLst>
                                    <p:set>
                                      <p:cBhvr>
                                        <p:cTn id="14" dur="1" fill="hold">
                                          <p:stCondLst>
                                            <p:cond delay="499"/>
                                          </p:stCondLst>
                                        </p:cTn>
                                        <p:tgtEl>
                                          <p:spTgt spid="30723">
                                            <p:txEl>
                                              <p:pRg st="2" end="2"/>
                                            </p:txEl>
                                          </p:spTgt>
                                        </p:tgtEl>
                                        <p:attrNameLst>
                                          <p:attrName>style.visibility</p:attrName>
                                        </p:attrNameLst>
                                      </p:cBhvr>
                                      <p:to>
                                        <p:strVal val="visible"/>
                                      </p:to>
                                    </p:set>
                                  </p:childTnLst>
                                </p:cTn>
                              </p:par>
                            </p:childTnLst>
                          </p:cTn>
                        </p:par>
                      </p:childTnLst>
                    </p:cTn>
                  </p:par>
                  <p:par>
                    <p:cTn id="15" fill="hold" nodeType="clickPar">
                      <p:stCondLst>
                        <p:cond delay="indefinite"/>
                      </p:stCondLst>
                      <p:childTnLst>
                        <p:par>
                          <p:cTn id="16" fill="hold" nodeType="withGroup">
                            <p:stCondLst>
                              <p:cond delay="0"/>
                            </p:stCondLst>
                            <p:childTnLst>
                              <p:par>
                                <p:cTn id="17" presetID="1" presetClass="entr" presetSubtype="0" fill="hold" grpId="0" nodeType="clickEffect">
                                  <p:stCondLst>
                                    <p:cond delay="0"/>
                                  </p:stCondLst>
                                  <p:childTnLst>
                                    <p:set>
                                      <p:cBhvr>
                                        <p:cTn id="18" dur="1" fill="hold">
                                          <p:stCondLst>
                                            <p:cond delay="499"/>
                                          </p:stCondLst>
                                        </p:cTn>
                                        <p:tgtEl>
                                          <p:spTgt spid="30723">
                                            <p:txEl>
                                              <p:pRg st="3" end="3"/>
                                            </p:txEl>
                                          </p:spTgt>
                                        </p:tgtEl>
                                        <p:attrNameLst>
                                          <p:attrName>style.visibility</p:attrName>
                                        </p:attrNameLst>
                                      </p:cBhvr>
                                      <p:to>
                                        <p:strVal val="visible"/>
                                      </p:to>
                                    </p:set>
                                  </p:childTnLst>
                                </p:cTn>
                              </p:par>
                            </p:childTnLst>
                          </p:cTn>
                        </p:par>
                      </p:childTnLst>
                    </p:cTn>
                  </p:par>
                  <p:par>
                    <p:cTn id="19" fill="hold" nodeType="clickPar">
                      <p:stCondLst>
                        <p:cond delay="indefinite"/>
                      </p:stCondLst>
                      <p:childTnLst>
                        <p:par>
                          <p:cTn id="20" fill="hold" nodeType="withGroup">
                            <p:stCondLst>
                              <p:cond delay="0"/>
                            </p:stCondLst>
                            <p:childTnLst>
                              <p:par>
                                <p:cTn id="21" presetID="1" presetClass="entr" presetSubtype="0" fill="hold" grpId="0" nodeType="clickEffect">
                                  <p:stCondLst>
                                    <p:cond delay="0"/>
                                  </p:stCondLst>
                                  <p:childTnLst>
                                    <p:set>
                                      <p:cBhvr>
                                        <p:cTn id="22" dur="1" fill="hold">
                                          <p:stCondLst>
                                            <p:cond delay="499"/>
                                          </p:stCondLst>
                                        </p:cTn>
                                        <p:tgtEl>
                                          <p:spTgt spid="30723">
                                            <p:txEl>
                                              <p:pRg st="4" end="4"/>
                                            </p:txEl>
                                          </p:spTgt>
                                        </p:tgtEl>
                                        <p:attrNameLst>
                                          <p:attrName>style.visibility</p:attrName>
                                        </p:attrNameLst>
                                      </p:cBhvr>
                                      <p:to>
                                        <p:strVal val="visible"/>
                                      </p:to>
                                    </p:set>
                                  </p:childTnLst>
                                </p:cTn>
                              </p:par>
                            </p:childTnLst>
                          </p:cTn>
                        </p:par>
                      </p:childTnLst>
                    </p:cTn>
                  </p:par>
                  <p:par>
                    <p:cTn id="23" fill="hold" nodeType="clickPar">
                      <p:stCondLst>
                        <p:cond delay="indefinite"/>
                      </p:stCondLst>
                      <p:childTnLst>
                        <p:par>
                          <p:cTn id="24" fill="hold" nodeType="withGroup">
                            <p:stCondLst>
                              <p:cond delay="0"/>
                            </p:stCondLst>
                            <p:childTnLst>
                              <p:par>
                                <p:cTn id="25" presetID="1" presetClass="entr" presetSubtype="0" fill="hold" grpId="0" nodeType="clickEffect">
                                  <p:stCondLst>
                                    <p:cond delay="0"/>
                                  </p:stCondLst>
                                  <p:childTnLst>
                                    <p:set>
                                      <p:cBhvr>
                                        <p:cTn id="26" dur="1" fill="hold">
                                          <p:stCondLst>
                                            <p:cond delay="499"/>
                                          </p:stCondLst>
                                        </p:cTn>
                                        <p:tgtEl>
                                          <p:spTgt spid="30723">
                                            <p:txEl>
                                              <p:pRg st="5" end="5"/>
                                            </p:txEl>
                                          </p:spTgt>
                                        </p:tgtEl>
                                        <p:attrNameLst>
                                          <p:attrName>style.visibility</p:attrName>
                                        </p:attrNameLst>
                                      </p:cBhvr>
                                      <p:to>
                                        <p:strVal val="visible"/>
                                      </p:to>
                                    </p:set>
                                  </p:childTnLst>
                                </p:cTn>
                              </p:par>
                            </p:childTnLst>
                          </p:cTn>
                        </p:par>
                      </p:childTnLst>
                    </p:cTn>
                  </p:par>
                  <p:par>
                    <p:cTn id="27" fill="hold" nodeType="clickPar">
                      <p:stCondLst>
                        <p:cond delay="indefinite"/>
                      </p:stCondLst>
                      <p:childTnLst>
                        <p:par>
                          <p:cTn id="28" fill="hold" nodeType="withGroup">
                            <p:stCondLst>
                              <p:cond delay="0"/>
                            </p:stCondLst>
                            <p:childTnLst>
                              <p:par>
                                <p:cTn id="29" presetID="1" presetClass="entr" presetSubtype="0" fill="hold" grpId="0" nodeType="clickEffect">
                                  <p:stCondLst>
                                    <p:cond delay="0"/>
                                  </p:stCondLst>
                                  <p:childTnLst>
                                    <p:set>
                                      <p:cBhvr>
                                        <p:cTn id="30" dur="1" fill="hold">
                                          <p:stCondLst>
                                            <p:cond delay="499"/>
                                          </p:stCondLst>
                                        </p:cTn>
                                        <p:tgtEl>
                                          <p:spTgt spid="30723">
                                            <p:txEl>
                                              <p:pRg st="6" end="6"/>
                                            </p:txEl>
                                          </p:spTgt>
                                        </p:tgtEl>
                                        <p:attrNameLst>
                                          <p:attrName>style.visibility</p:attrName>
                                        </p:attrNameLst>
                                      </p:cBhvr>
                                      <p:to>
                                        <p:strVal val="visible"/>
                                      </p:to>
                                    </p:set>
                                  </p:childTnLst>
                                </p:cTn>
                              </p:par>
                            </p:childTnLst>
                          </p:cTn>
                        </p:par>
                      </p:childTnLst>
                    </p:cTn>
                  </p:par>
                  <p:par>
                    <p:cTn id="31" fill="hold" nodeType="clickPar">
                      <p:stCondLst>
                        <p:cond delay="indefinite"/>
                      </p:stCondLst>
                      <p:childTnLst>
                        <p:par>
                          <p:cTn id="32" fill="hold" nodeType="withGroup">
                            <p:stCondLst>
                              <p:cond delay="0"/>
                            </p:stCondLst>
                            <p:childTnLst>
                              <p:par>
                                <p:cTn id="33" presetID="1" presetClass="entr" presetSubtype="0" fill="hold" grpId="0" nodeType="clickEffect">
                                  <p:stCondLst>
                                    <p:cond delay="0"/>
                                  </p:stCondLst>
                                  <p:childTnLst>
                                    <p:set>
                                      <p:cBhvr>
                                        <p:cTn id="34" dur="1" fill="hold">
                                          <p:stCondLst>
                                            <p:cond delay="499"/>
                                          </p:stCondLst>
                                        </p:cTn>
                                        <p:tgtEl>
                                          <p:spTgt spid="30723">
                                            <p:txEl>
                                              <p:pRg st="7" end="7"/>
                                            </p:txEl>
                                          </p:spTgt>
                                        </p:tgtEl>
                                        <p:attrNameLst>
                                          <p:attrName>style.visibility</p:attrName>
                                        </p:attrNameLst>
                                      </p:cBhvr>
                                      <p:to>
                                        <p:strVal val="visible"/>
                                      </p:to>
                                    </p:set>
                                  </p:childTnLst>
                                </p:cTn>
                              </p:par>
                            </p:childTnLst>
                          </p:cTn>
                        </p:par>
                      </p:childTnLst>
                    </p:cTn>
                  </p:par>
                  <p:par>
                    <p:cTn id="35" fill="hold" nodeType="clickPar">
                      <p:stCondLst>
                        <p:cond delay="indefinite"/>
                      </p:stCondLst>
                      <p:childTnLst>
                        <p:par>
                          <p:cTn id="36" fill="hold" nodeType="withGroup">
                            <p:stCondLst>
                              <p:cond delay="0"/>
                            </p:stCondLst>
                            <p:childTnLst>
                              <p:par>
                                <p:cTn id="37" presetID="1" presetClass="entr" presetSubtype="0" fill="hold" grpId="0" nodeType="clickEffect">
                                  <p:stCondLst>
                                    <p:cond delay="0"/>
                                  </p:stCondLst>
                                  <p:childTnLst>
                                    <p:set>
                                      <p:cBhvr>
                                        <p:cTn id="38" dur="1" fill="hold">
                                          <p:stCondLst>
                                            <p:cond delay="499"/>
                                          </p:stCondLst>
                                        </p:cTn>
                                        <p:tgtEl>
                                          <p:spTgt spid="30723">
                                            <p:txEl>
                                              <p:pRg st="8" end="8"/>
                                            </p:txEl>
                                          </p:spTgt>
                                        </p:tgtEl>
                                        <p:attrNameLst>
                                          <p:attrName>style.visibility</p:attrName>
                                        </p:attrNameLst>
                                      </p:cBhvr>
                                      <p:to>
                                        <p:strVal val="visible"/>
                                      </p:to>
                                    </p:set>
                                  </p:childTnLst>
                                </p:cTn>
                              </p:par>
                            </p:childTnLst>
                          </p:cTn>
                        </p:par>
                      </p:childTnLst>
                    </p:cTn>
                  </p:par>
                  <p:par>
                    <p:cTn id="39" fill="hold" nodeType="clickPar">
                      <p:stCondLst>
                        <p:cond delay="indefinite"/>
                      </p:stCondLst>
                      <p:childTnLst>
                        <p:par>
                          <p:cTn id="40" fill="hold" nodeType="withGroup">
                            <p:stCondLst>
                              <p:cond delay="0"/>
                            </p:stCondLst>
                            <p:childTnLst>
                              <p:par>
                                <p:cTn id="41" presetID="1" presetClass="entr" presetSubtype="0" fill="hold" grpId="0" nodeType="clickEffect">
                                  <p:stCondLst>
                                    <p:cond delay="0"/>
                                  </p:stCondLst>
                                  <p:childTnLst>
                                    <p:set>
                                      <p:cBhvr>
                                        <p:cTn id="42" dur="1" fill="hold">
                                          <p:stCondLst>
                                            <p:cond delay="499"/>
                                          </p:stCondLst>
                                        </p:cTn>
                                        <p:tgtEl>
                                          <p:spTgt spid="30723">
                                            <p:txEl>
                                              <p:pRg st="9" end="9"/>
                                            </p:txEl>
                                          </p:spTgt>
                                        </p:tgtEl>
                                        <p:attrNameLst>
                                          <p:attrName>style.visibility</p:attrName>
                                        </p:attrNameLst>
                                      </p:cBhvr>
                                      <p:to>
                                        <p:strVal val="visible"/>
                                      </p:to>
                                    </p:set>
                                  </p:childTnLst>
                                </p:cTn>
                              </p:par>
                            </p:childTnLst>
                          </p:cTn>
                        </p:par>
                      </p:childTnLst>
                    </p:cTn>
                  </p:par>
                  <p:par>
                    <p:cTn id="43" fill="hold" nodeType="clickPar">
                      <p:stCondLst>
                        <p:cond delay="indefinite"/>
                      </p:stCondLst>
                      <p:childTnLst>
                        <p:par>
                          <p:cTn id="44" fill="hold" nodeType="withGroup">
                            <p:stCondLst>
                              <p:cond delay="0"/>
                            </p:stCondLst>
                            <p:childTnLst>
                              <p:par>
                                <p:cTn id="45" presetID="1" presetClass="entr" presetSubtype="0" fill="hold" grpId="0" nodeType="clickEffect">
                                  <p:stCondLst>
                                    <p:cond delay="0"/>
                                  </p:stCondLst>
                                  <p:childTnLst>
                                    <p:set>
                                      <p:cBhvr>
                                        <p:cTn id="46" dur="1" fill="hold">
                                          <p:stCondLst>
                                            <p:cond delay="499"/>
                                          </p:stCondLst>
                                        </p:cTn>
                                        <p:tgtEl>
                                          <p:spTgt spid="30723">
                                            <p:txEl>
                                              <p:pRg st="10" end="10"/>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0723" grpId="0" build="p" autoUpdateAnimBg="0"/>
    </p:bldLst>
  </p:timing>
</p:sld>
</file>

<file path=ppt/slides/slide8.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31746" name="Rectangle 2"/>
          <p:cNvSpPr>
            <a:spLocks noGrp="1" noChangeArrowheads="1"/>
          </p:cNvSpPr>
          <p:nvPr>
            <p:ph type="title"/>
          </p:nvPr>
        </p:nvSpPr>
        <p:spPr>
          <a:xfrm>
            <a:off x="685800" y="0"/>
            <a:ext cx="7772400" cy="1143000"/>
          </a:xfrm>
        </p:spPr>
        <p:txBody>
          <a:bodyPr/>
          <a:lstStyle/>
          <a:p>
            <a:r>
              <a:rPr lang="en-US" b="1">
                <a:solidFill>
                  <a:srgbClr val="0000FF"/>
                </a:solidFill>
              </a:rPr>
              <a:t>Catalytic Converter</a:t>
            </a:r>
          </a:p>
        </p:txBody>
      </p:sp>
      <p:sp>
        <p:nvSpPr>
          <p:cNvPr id="31747" name="Rectangle 3"/>
          <p:cNvSpPr>
            <a:spLocks noGrp="1" noChangeArrowheads="1"/>
          </p:cNvSpPr>
          <p:nvPr>
            <p:ph type="body" idx="1"/>
          </p:nvPr>
        </p:nvSpPr>
        <p:spPr>
          <a:xfrm>
            <a:off x="228600" y="1066800"/>
            <a:ext cx="8610600" cy="4114800"/>
          </a:xfrm>
        </p:spPr>
        <p:txBody>
          <a:bodyPr/>
          <a:lstStyle/>
          <a:p>
            <a:pPr algn="just">
              <a:lnSpc>
                <a:spcPct val="90000"/>
              </a:lnSpc>
              <a:buFontTx/>
              <a:buNone/>
            </a:pPr>
            <a:r>
              <a:rPr lang="en-US" sz="2400">
                <a:solidFill>
                  <a:srgbClr val="187534"/>
                </a:solidFill>
              </a:rPr>
              <a:t>1975: Single-bed catalyst</a:t>
            </a:r>
            <a:endParaRPr lang="en-US" sz="2400">
              <a:solidFill>
                <a:srgbClr val="00FF00"/>
              </a:solidFill>
            </a:endParaRPr>
          </a:p>
          <a:p>
            <a:pPr algn="just">
              <a:lnSpc>
                <a:spcPct val="90000"/>
              </a:lnSpc>
              <a:buFontTx/>
              <a:buNone/>
            </a:pPr>
            <a:r>
              <a:rPr lang="en-US" sz="2400">
                <a:solidFill>
                  <a:srgbClr val="FF0000"/>
                </a:solidFill>
              </a:rPr>
              <a:t>	Converts CO(g) and HCs to CO</a:t>
            </a:r>
            <a:r>
              <a:rPr lang="en-US" sz="2400" baseline="-25000">
                <a:solidFill>
                  <a:srgbClr val="FF0000"/>
                </a:solidFill>
              </a:rPr>
              <a:t>2</a:t>
            </a:r>
            <a:r>
              <a:rPr lang="en-US" sz="2400">
                <a:solidFill>
                  <a:srgbClr val="FF0000"/>
                </a:solidFill>
              </a:rPr>
              <a:t>(g) </a:t>
            </a:r>
            <a:endParaRPr lang="en-US" sz="2400">
              <a:solidFill>
                <a:srgbClr val="00FF00"/>
              </a:solidFill>
            </a:endParaRPr>
          </a:p>
          <a:p>
            <a:pPr algn="just">
              <a:lnSpc>
                <a:spcPct val="90000"/>
              </a:lnSpc>
              <a:buFontTx/>
              <a:buNone/>
            </a:pPr>
            <a:endParaRPr lang="en-US" sz="2400">
              <a:solidFill>
                <a:srgbClr val="00FF00"/>
              </a:solidFill>
            </a:endParaRPr>
          </a:p>
          <a:p>
            <a:pPr algn="just">
              <a:lnSpc>
                <a:spcPct val="90000"/>
              </a:lnSpc>
              <a:buFontTx/>
              <a:buNone/>
            </a:pPr>
            <a:r>
              <a:rPr lang="en-US" sz="2400">
                <a:solidFill>
                  <a:srgbClr val="187534"/>
                </a:solidFill>
              </a:rPr>
              <a:t>1976: Duel-bed catalyst</a:t>
            </a:r>
            <a:endParaRPr lang="en-US" sz="2400">
              <a:solidFill>
                <a:srgbClr val="00FF00"/>
              </a:solidFill>
            </a:endParaRPr>
          </a:p>
          <a:p>
            <a:pPr algn="just">
              <a:lnSpc>
                <a:spcPct val="90000"/>
              </a:lnSpc>
              <a:buFontTx/>
              <a:buNone/>
            </a:pPr>
            <a:r>
              <a:rPr lang="en-US" sz="2400">
                <a:solidFill>
                  <a:srgbClr val="FF0000"/>
                </a:solidFill>
              </a:rPr>
              <a:t>	Additional bed to convert NO</a:t>
            </a:r>
            <a:r>
              <a:rPr lang="en-US" sz="2400" i="1" baseline="-25000">
                <a:solidFill>
                  <a:srgbClr val="FF0000"/>
                </a:solidFill>
              </a:rPr>
              <a:t>x</a:t>
            </a:r>
            <a:r>
              <a:rPr lang="en-US" sz="2400">
                <a:solidFill>
                  <a:srgbClr val="FF0000"/>
                </a:solidFill>
              </a:rPr>
              <a:t>(g) to N</a:t>
            </a:r>
            <a:r>
              <a:rPr lang="en-US" sz="2400" baseline="-25000">
                <a:solidFill>
                  <a:srgbClr val="FF0000"/>
                </a:solidFill>
              </a:rPr>
              <a:t>2</a:t>
            </a:r>
            <a:r>
              <a:rPr lang="en-US" sz="2400">
                <a:solidFill>
                  <a:srgbClr val="FF0000"/>
                </a:solidFill>
              </a:rPr>
              <a:t>(g)</a:t>
            </a:r>
          </a:p>
          <a:p>
            <a:pPr algn="just">
              <a:lnSpc>
                <a:spcPct val="90000"/>
              </a:lnSpc>
              <a:buFontTx/>
              <a:buNone/>
            </a:pPr>
            <a:endParaRPr lang="en-US" sz="2400">
              <a:solidFill>
                <a:srgbClr val="00FF00"/>
              </a:solidFill>
            </a:endParaRPr>
          </a:p>
          <a:p>
            <a:pPr algn="just">
              <a:lnSpc>
                <a:spcPct val="90000"/>
              </a:lnSpc>
              <a:buFontTx/>
              <a:buNone/>
            </a:pPr>
            <a:r>
              <a:rPr lang="en-US" sz="2400">
                <a:solidFill>
                  <a:srgbClr val="187534"/>
                </a:solidFill>
              </a:rPr>
              <a:t>1979: Three-way catalyst</a:t>
            </a:r>
            <a:endParaRPr lang="en-US" sz="2400">
              <a:solidFill>
                <a:srgbClr val="00FF00"/>
              </a:solidFill>
            </a:endParaRPr>
          </a:p>
          <a:p>
            <a:pPr algn="just">
              <a:lnSpc>
                <a:spcPct val="90000"/>
              </a:lnSpc>
              <a:buFontTx/>
              <a:buNone/>
            </a:pPr>
            <a:r>
              <a:rPr lang="en-US" sz="2400">
                <a:solidFill>
                  <a:srgbClr val="FF0000"/>
                </a:solidFill>
              </a:rPr>
              <a:t>	Converts CO(g), HCs, NO</a:t>
            </a:r>
            <a:r>
              <a:rPr lang="en-US" sz="2400" i="1" baseline="-25000">
                <a:solidFill>
                  <a:srgbClr val="FF0000"/>
                </a:solidFill>
              </a:rPr>
              <a:t>x</a:t>
            </a:r>
            <a:r>
              <a:rPr lang="en-US" sz="2400">
                <a:solidFill>
                  <a:srgbClr val="FF0000"/>
                </a:solidFill>
              </a:rPr>
              <a:t>(g) in single bed</a:t>
            </a:r>
          </a:p>
          <a:p>
            <a:pPr algn="just">
              <a:lnSpc>
                <a:spcPct val="90000"/>
              </a:lnSpc>
              <a:buFontTx/>
              <a:buNone/>
            </a:pPr>
            <a:endParaRPr lang="en-US" sz="2400">
              <a:solidFill>
                <a:srgbClr val="FF0000"/>
              </a:solidFill>
            </a:endParaRPr>
          </a:p>
          <a:p>
            <a:pPr algn="just">
              <a:lnSpc>
                <a:spcPct val="90000"/>
              </a:lnSpc>
              <a:buFontTx/>
              <a:buNone/>
            </a:pPr>
            <a:r>
              <a:rPr lang="en-US" sz="2400">
                <a:solidFill>
                  <a:srgbClr val="6C18B0"/>
                </a:solidFill>
              </a:rPr>
              <a:t>Exhaust gas travels for 50 milliseconds over the metals platinum/palladium or platinum/rhodium, which are spread over ceramic or  metallic honeycombs to increase surface area</a:t>
            </a:r>
          </a:p>
          <a:p>
            <a:pPr algn="just">
              <a:lnSpc>
                <a:spcPct val="90000"/>
              </a:lnSpc>
              <a:buFontTx/>
              <a:buNone/>
            </a:pPr>
            <a:endParaRPr lang="en-US" sz="2400">
              <a:solidFill>
                <a:srgbClr val="FF0000"/>
              </a:solidFill>
            </a:endParaRPr>
          </a:p>
          <a:p>
            <a:pPr algn="just">
              <a:lnSpc>
                <a:spcPct val="90000"/>
              </a:lnSpc>
              <a:buFontTx/>
              <a:buNone/>
            </a:pPr>
            <a:r>
              <a:rPr lang="en-US" sz="2400">
                <a:solidFill>
                  <a:srgbClr val="6C18B0"/>
                </a:solidFill>
              </a:rPr>
              <a:t>Catalytic converter --&gt;  significant reduction in pollutant gases</a:t>
            </a:r>
            <a:endParaRPr lang="en-US" sz="2400">
              <a:solidFill>
                <a:srgbClr val="FF0000"/>
              </a:solidFill>
            </a:endParaRPr>
          </a:p>
        </p:txBody>
      </p:sp>
    </p:spTree>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 presetClass="entr" presetSubtype="0" fill="hold" grpId="0" nodeType="clickEffect">
                                  <p:stCondLst>
                                    <p:cond delay="0"/>
                                  </p:stCondLst>
                                  <p:childTnLst>
                                    <p:set>
                                      <p:cBhvr>
                                        <p:cTn id="6" dur="1" fill="hold">
                                          <p:stCondLst>
                                            <p:cond delay="499"/>
                                          </p:stCondLst>
                                        </p:cTn>
                                        <p:tgtEl>
                                          <p:spTgt spid="31747">
                                            <p:txEl>
                                              <p:pRg st="0" end="0"/>
                                            </p:txEl>
                                          </p:spTgt>
                                        </p:tgtEl>
                                        <p:attrNameLst>
                                          <p:attrName>style.visibility</p:attrName>
                                        </p:attrNameLst>
                                      </p:cBhvr>
                                      <p:to>
                                        <p:strVal val="visible"/>
                                      </p:to>
                                    </p:set>
                                  </p:childTnLst>
                                </p:cTn>
                              </p:par>
                            </p:childTnLst>
                          </p:cTn>
                        </p:par>
                      </p:childTnLst>
                    </p:cTn>
                  </p:par>
                  <p:par>
                    <p:cTn id="7" fill="hold" nodeType="clickPar">
                      <p:stCondLst>
                        <p:cond delay="indefinite"/>
                      </p:stCondLst>
                      <p:childTnLst>
                        <p:par>
                          <p:cTn id="8" fill="hold" nodeType="withGroup">
                            <p:stCondLst>
                              <p:cond delay="0"/>
                            </p:stCondLst>
                            <p:childTnLst>
                              <p:par>
                                <p:cTn id="9" presetID="1" presetClass="entr" presetSubtype="0" fill="hold" grpId="0" nodeType="clickEffect">
                                  <p:stCondLst>
                                    <p:cond delay="0"/>
                                  </p:stCondLst>
                                  <p:childTnLst>
                                    <p:set>
                                      <p:cBhvr>
                                        <p:cTn id="10" dur="1" fill="hold">
                                          <p:stCondLst>
                                            <p:cond delay="499"/>
                                          </p:stCondLst>
                                        </p:cTn>
                                        <p:tgtEl>
                                          <p:spTgt spid="31747">
                                            <p:txEl>
                                              <p:pRg st="1" end="1"/>
                                            </p:txEl>
                                          </p:spTgt>
                                        </p:tgtEl>
                                        <p:attrNameLst>
                                          <p:attrName>style.visibility</p:attrName>
                                        </p:attrNameLst>
                                      </p:cBhvr>
                                      <p:to>
                                        <p:strVal val="visible"/>
                                      </p:to>
                                    </p:set>
                                  </p:childTnLst>
                                </p:cTn>
                              </p:par>
                            </p:childTnLst>
                          </p:cTn>
                        </p:par>
                      </p:childTnLst>
                    </p:cTn>
                  </p:par>
                  <p:par>
                    <p:cTn id="11" fill="hold" nodeType="clickPar">
                      <p:stCondLst>
                        <p:cond delay="indefinite"/>
                      </p:stCondLst>
                      <p:childTnLst>
                        <p:par>
                          <p:cTn id="12" fill="hold" nodeType="withGroup">
                            <p:stCondLst>
                              <p:cond delay="0"/>
                            </p:stCondLst>
                            <p:childTnLst>
                              <p:par>
                                <p:cTn id="13" presetID="1" presetClass="entr" presetSubtype="0" fill="hold" grpId="0" nodeType="clickEffect">
                                  <p:stCondLst>
                                    <p:cond delay="0"/>
                                  </p:stCondLst>
                                  <p:childTnLst>
                                    <p:set>
                                      <p:cBhvr>
                                        <p:cTn id="14" dur="1" fill="hold">
                                          <p:stCondLst>
                                            <p:cond delay="499"/>
                                          </p:stCondLst>
                                        </p:cTn>
                                        <p:tgtEl>
                                          <p:spTgt spid="31747">
                                            <p:txEl>
                                              <p:pRg st="3" end="3"/>
                                            </p:txEl>
                                          </p:spTgt>
                                        </p:tgtEl>
                                        <p:attrNameLst>
                                          <p:attrName>style.visibility</p:attrName>
                                        </p:attrNameLst>
                                      </p:cBhvr>
                                      <p:to>
                                        <p:strVal val="visible"/>
                                      </p:to>
                                    </p:set>
                                  </p:childTnLst>
                                </p:cTn>
                              </p:par>
                            </p:childTnLst>
                          </p:cTn>
                        </p:par>
                      </p:childTnLst>
                    </p:cTn>
                  </p:par>
                  <p:par>
                    <p:cTn id="15" fill="hold" nodeType="clickPar">
                      <p:stCondLst>
                        <p:cond delay="indefinite"/>
                      </p:stCondLst>
                      <p:childTnLst>
                        <p:par>
                          <p:cTn id="16" fill="hold" nodeType="withGroup">
                            <p:stCondLst>
                              <p:cond delay="0"/>
                            </p:stCondLst>
                            <p:childTnLst>
                              <p:par>
                                <p:cTn id="17" presetID="1" presetClass="entr" presetSubtype="0" fill="hold" grpId="0" nodeType="clickEffect">
                                  <p:stCondLst>
                                    <p:cond delay="0"/>
                                  </p:stCondLst>
                                  <p:childTnLst>
                                    <p:set>
                                      <p:cBhvr>
                                        <p:cTn id="18" dur="1" fill="hold">
                                          <p:stCondLst>
                                            <p:cond delay="499"/>
                                          </p:stCondLst>
                                        </p:cTn>
                                        <p:tgtEl>
                                          <p:spTgt spid="31747">
                                            <p:txEl>
                                              <p:pRg st="4" end="4"/>
                                            </p:txEl>
                                          </p:spTgt>
                                        </p:tgtEl>
                                        <p:attrNameLst>
                                          <p:attrName>style.visibility</p:attrName>
                                        </p:attrNameLst>
                                      </p:cBhvr>
                                      <p:to>
                                        <p:strVal val="visible"/>
                                      </p:to>
                                    </p:set>
                                  </p:childTnLst>
                                </p:cTn>
                              </p:par>
                            </p:childTnLst>
                          </p:cTn>
                        </p:par>
                      </p:childTnLst>
                    </p:cTn>
                  </p:par>
                  <p:par>
                    <p:cTn id="19" fill="hold" nodeType="clickPar">
                      <p:stCondLst>
                        <p:cond delay="indefinite"/>
                      </p:stCondLst>
                      <p:childTnLst>
                        <p:par>
                          <p:cTn id="20" fill="hold" nodeType="withGroup">
                            <p:stCondLst>
                              <p:cond delay="0"/>
                            </p:stCondLst>
                            <p:childTnLst>
                              <p:par>
                                <p:cTn id="21" presetID="1" presetClass="entr" presetSubtype="0" fill="hold" grpId="0" nodeType="clickEffect">
                                  <p:stCondLst>
                                    <p:cond delay="0"/>
                                  </p:stCondLst>
                                  <p:childTnLst>
                                    <p:set>
                                      <p:cBhvr>
                                        <p:cTn id="22" dur="1" fill="hold">
                                          <p:stCondLst>
                                            <p:cond delay="499"/>
                                          </p:stCondLst>
                                        </p:cTn>
                                        <p:tgtEl>
                                          <p:spTgt spid="31747">
                                            <p:txEl>
                                              <p:pRg st="6" end="6"/>
                                            </p:txEl>
                                          </p:spTgt>
                                        </p:tgtEl>
                                        <p:attrNameLst>
                                          <p:attrName>style.visibility</p:attrName>
                                        </p:attrNameLst>
                                      </p:cBhvr>
                                      <p:to>
                                        <p:strVal val="visible"/>
                                      </p:to>
                                    </p:set>
                                  </p:childTnLst>
                                </p:cTn>
                              </p:par>
                            </p:childTnLst>
                          </p:cTn>
                        </p:par>
                      </p:childTnLst>
                    </p:cTn>
                  </p:par>
                  <p:par>
                    <p:cTn id="23" fill="hold" nodeType="clickPar">
                      <p:stCondLst>
                        <p:cond delay="indefinite"/>
                      </p:stCondLst>
                      <p:childTnLst>
                        <p:par>
                          <p:cTn id="24" fill="hold" nodeType="withGroup">
                            <p:stCondLst>
                              <p:cond delay="0"/>
                            </p:stCondLst>
                            <p:childTnLst>
                              <p:par>
                                <p:cTn id="25" presetID="1" presetClass="entr" presetSubtype="0" fill="hold" grpId="0" nodeType="clickEffect">
                                  <p:stCondLst>
                                    <p:cond delay="0"/>
                                  </p:stCondLst>
                                  <p:childTnLst>
                                    <p:set>
                                      <p:cBhvr>
                                        <p:cTn id="26" dur="1" fill="hold">
                                          <p:stCondLst>
                                            <p:cond delay="499"/>
                                          </p:stCondLst>
                                        </p:cTn>
                                        <p:tgtEl>
                                          <p:spTgt spid="31747">
                                            <p:txEl>
                                              <p:pRg st="7" end="7"/>
                                            </p:txEl>
                                          </p:spTgt>
                                        </p:tgtEl>
                                        <p:attrNameLst>
                                          <p:attrName>style.visibility</p:attrName>
                                        </p:attrNameLst>
                                      </p:cBhvr>
                                      <p:to>
                                        <p:strVal val="visible"/>
                                      </p:to>
                                    </p:set>
                                  </p:childTnLst>
                                </p:cTn>
                              </p:par>
                            </p:childTnLst>
                          </p:cTn>
                        </p:par>
                      </p:childTnLst>
                    </p:cTn>
                  </p:par>
                  <p:par>
                    <p:cTn id="27" fill="hold" nodeType="clickPar">
                      <p:stCondLst>
                        <p:cond delay="indefinite"/>
                      </p:stCondLst>
                      <p:childTnLst>
                        <p:par>
                          <p:cTn id="28" fill="hold" nodeType="withGroup">
                            <p:stCondLst>
                              <p:cond delay="0"/>
                            </p:stCondLst>
                            <p:childTnLst>
                              <p:par>
                                <p:cTn id="29" presetID="1" presetClass="entr" presetSubtype="0" fill="hold" grpId="0" nodeType="clickEffect">
                                  <p:stCondLst>
                                    <p:cond delay="0"/>
                                  </p:stCondLst>
                                  <p:childTnLst>
                                    <p:set>
                                      <p:cBhvr>
                                        <p:cTn id="30" dur="1" fill="hold">
                                          <p:stCondLst>
                                            <p:cond delay="499"/>
                                          </p:stCondLst>
                                        </p:cTn>
                                        <p:tgtEl>
                                          <p:spTgt spid="31747">
                                            <p:txEl>
                                              <p:pRg st="9" end="9"/>
                                            </p:txEl>
                                          </p:spTgt>
                                        </p:tgtEl>
                                        <p:attrNameLst>
                                          <p:attrName>style.visibility</p:attrName>
                                        </p:attrNameLst>
                                      </p:cBhvr>
                                      <p:to>
                                        <p:strVal val="visible"/>
                                      </p:to>
                                    </p:set>
                                  </p:childTnLst>
                                </p:cTn>
                              </p:par>
                            </p:childTnLst>
                          </p:cTn>
                        </p:par>
                      </p:childTnLst>
                    </p:cTn>
                  </p:par>
                  <p:par>
                    <p:cTn id="31" fill="hold" nodeType="clickPar">
                      <p:stCondLst>
                        <p:cond delay="indefinite"/>
                      </p:stCondLst>
                      <p:childTnLst>
                        <p:par>
                          <p:cTn id="32" fill="hold" nodeType="withGroup">
                            <p:stCondLst>
                              <p:cond delay="0"/>
                            </p:stCondLst>
                            <p:childTnLst>
                              <p:par>
                                <p:cTn id="33" presetID="1" presetClass="entr" presetSubtype="0" fill="hold" grpId="0" nodeType="clickEffect">
                                  <p:stCondLst>
                                    <p:cond delay="0"/>
                                  </p:stCondLst>
                                  <p:childTnLst>
                                    <p:set>
                                      <p:cBhvr>
                                        <p:cTn id="34" dur="1" fill="hold">
                                          <p:stCondLst>
                                            <p:cond delay="499"/>
                                          </p:stCondLst>
                                        </p:cTn>
                                        <p:tgtEl>
                                          <p:spTgt spid="31747">
                                            <p:txEl>
                                              <p:pRg st="11" end="11"/>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1747" grpId="0" build="p" autoUpdateAnimBg="0"/>
    </p:bldLst>
  </p:timing>
</p:sld>
</file>

<file path=ppt/slides/slide9.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29698" name="Rectangle 2"/>
          <p:cNvSpPr>
            <a:spLocks noGrp="1" noChangeArrowheads="1"/>
          </p:cNvSpPr>
          <p:nvPr>
            <p:ph type="title"/>
          </p:nvPr>
        </p:nvSpPr>
        <p:spPr>
          <a:xfrm>
            <a:off x="0" y="152400"/>
            <a:ext cx="9144000" cy="1143000"/>
          </a:xfrm>
        </p:spPr>
        <p:txBody>
          <a:bodyPr/>
          <a:lstStyle/>
          <a:p>
            <a:r>
              <a:rPr lang="en-US" b="1">
                <a:solidFill>
                  <a:srgbClr val="0000FF"/>
                </a:solidFill>
              </a:rPr>
              <a:t>Clean Air Act Amendments of 1977</a:t>
            </a:r>
          </a:p>
        </p:txBody>
      </p:sp>
      <p:sp>
        <p:nvSpPr>
          <p:cNvPr id="29699" name="Rectangle 3"/>
          <p:cNvSpPr>
            <a:spLocks noGrp="1" noChangeArrowheads="1"/>
          </p:cNvSpPr>
          <p:nvPr>
            <p:ph type="body" idx="1"/>
          </p:nvPr>
        </p:nvSpPr>
        <p:spPr>
          <a:xfrm>
            <a:off x="152400" y="1371600"/>
            <a:ext cx="8991600" cy="4114800"/>
          </a:xfrm>
        </p:spPr>
        <p:txBody>
          <a:bodyPr/>
          <a:lstStyle/>
          <a:p>
            <a:pPr marL="282575" indent="-282575">
              <a:lnSpc>
                <a:spcPct val="90000"/>
              </a:lnSpc>
              <a:buFontTx/>
              <a:buNone/>
            </a:pPr>
            <a:r>
              <a:rPr lang="en-US" sz="2400">
                <a:solidFill>
                  <a:srgbClr val="FF0000"/>
                </a:solidFill>
              </a:rPr>
              <a:t>Prevention of Significant Deterioration (PSD) in areas already under attainment. Three classes of regions designated:</a:t>
            </a:r>
          </a:p>
          <a:p>
            <a:pPr marL="282575" indent="-282575">
              <a:lnSpc>
                <a:spcPct val="90000"/>
              </a:lnSpc>
              <a:buFontTx/>
              <a:buNone/>
            </a:pPr>
            <a:r>
              <a:rPr lang="en-US" sz="2400">
                <a:solidFill>
                  <a:srgbClr val="6C18B0"/>
                </a:solidFill>
              </a:rPr>
              <a:t>	Class I: Pristine areas (parks, wilderness) no new sources </a:t>
            </a:r>
          </a:p>
          <a:p>
            <a:pPr marL="282575" indent="-282575">
              <a:lnSpc>
                <a:spcPct val="90000"/>
              </a:lnSpc>
              <a:buFontTx/>
              <a:buNone/>
            </a:pPr>
            <a:r>
              <a:rPr lang="en-US" sz="2400">
                <a:solidFill>
                  <a:srgbClr val="6C18B0"/>
                </a:solidFill>
              </a:rPr>
              <a:t>	Class II: Moderate changes allowed but regulations desired</a:t>
            </a:r>
          </a:p>
          <a:p>
            <a:pPr marL="282575" indent="-282575">
              <a:lnSpc>
                <a:spcPct val="90000"/>
              </a:lnSpc>
              <a:buFontTx/>
              <a:buNone/>
            </a:pPr>
            <a:r>
              <a:rPr lang="en-US" sz="2400">
                <a:solidFill>
                  <a:srgbClr val="6C18B0"/>
                </a:solidFill>
              </a:rPr>
              <a:t>	Class III: Major growth allowed if NAAQS not exceeded</a:t>
            </a:r>
          </a:p>
          <a:p>
            <a:pPr marL="282575" indent="-282575">
              <a:lnSpc>
                <a:spcPct val="90000"/>
              </a:lnSpc>
              <a:buFontTx/>
              <a:buNone/>
            </a:pPr>
            <a:r>
              <a:rPr lang="en-US" sz="2400">
                <a:solidFill>
                  <a:srgbClr val="6C18B0"/>
                </a:solidFill>
              </a:rPr>
              <a:t>	</a:t>
            </a:r>
            <a:r>
              <a:rPr lang="en-US" sz="2400">
                <a:solidFill>
                  <a:srgbClr val="187534"/>
                </a:solidFill>
              </a:rPr>
              <a:t>PSD permit needed for growth in region allowing growth</a:t>
            </a:r>
          </a:p>
          <a:p>
            <a:pPr marL="282575" indent="-282575">
              <a:lnSpc>
                <a:spcPct val="90000"/>
              </a:lnSpc>
              <a:buFontTx/>
              <a:buNone/>
            </a:pPr>
            <a:r>
              <a:rPr lang="en-US" sz="2400">
                <a:solidFill>
                  <a:srgbClr val="187534"/>
                </a:solidFill>
              </a:rPr>
              <a:t>	New source must use Best Available Control Technology (BACT)</a:t>
            </a:r>
            <a:r>
              <a:rPr lang="en-US" sz="2400">
                <a:solidFill>
                  <a:srgbClr val="FF0000"/>
                </a:solidFill>
              </a:rPr>
              <a:t> </a:t>
            </a:r>
          </a:p>
          <a:p>
            <a:pPr marL="282575" indent="-282575">
              <a:lnSpc>
                <a:spcPct val="90000"/>
              </a:lnSpc>
              <a:buFontTx/>
              <a:buNone/>
            </a:pPr>
            <a:endParaRPr lang="en-US" sz="2400">
              <a:solidFill>
                <a:srgbClr val="FF0000"/>
              </a:solidFill>
            </a:endParaRPr>
          </a:p>
          <a:p>
            <a:pPr marL="282575" indent="-282575">
              <a:lnSpc>
                <a:spcPct val="90000"/>
              </a:lnSpc>
              <a:buFontTx/>
              <a:buNone/>
            </a:pPr>
            <a:r>
              <a:rPr lang="en-US" sz="2400">
                <a:solidFill>
                  <a:srgbClr val="FF0000"/>
                </a:solidFill>
              </a:rPr>
              <a:t>Computer modeling mandated to check whether new pollution sources might result in standard exceedence</a:t>
            </a:r>
          </a:p>
          <a:p>
            <a:pPr marL="282575" indent="-282575">
              <a:lnSpc>
                <a:spcPct val="90000"/>
              </a:lnSpc>
              <a:buFontTx/>
              <a:buNone/>
            </a:pPr>
            <a:r>
              <a:rPr lang="en-US" sz="2400">
                <a:solidFill>
                  <a:srgbClr val="FF0000"/>
                </a:solidFill>
              </a:rPr>
              <a:t>	</a:t>
            </a:r>
          </a:p>
          <a:p>
            <a:pPr marL="282575" indent="-282575">
              <a:lnSpc>
                <a:spcPct val="90000"/>
              </a:lnSpc>
              <a:buFontTx/>
              <a:buNone/>
            </a:pPr>
            <a:r>
              <a:rPr lang="en-US" sz="2400">
                <a:solidFill>
                  <a:srgbClr val="FF0000"/>
                </a:solidFill>
              </a:rPr>
              <a:t>Control of CFCs</a:t>
            </a:r>
            <a:endParaRPr lang="en-US" sz="2000">
              <a:solidFill>
                <a:srgbClr val="FF0000"/>
              </a:solidFill>
            </a:endParaRPr>
          </a:p>
          <a:p>
            <a:pPr marL="282575" indent="-282575">
              <a:lnSpc>
                <a:spcPct val="90000"/>
              </a:lnSpc>
              <a:buFontTx/>
              <a:buNone/>
            </a:pPr>
            <a:r>
              <a:rPr lang="en-US" sz="2000">
                <a:solidFill>
                  <a:srgbClr val="FF0000"/>
                </a:solidFill>
              </a:rPr>
              <a:t>	</a:t>
            </a:r>
          </a:p>
        </p:txBody>
      </p:sp>
    </p:spTree>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 presetClass="entr" presetSubtype="0" fill="hold" grpId="0" nodeType="clickEffect">
                                  <p:stCondLst>
                                    <p:cond delay="0"/>
                                  </p:stCondLst>
                                  <p:childTnLst>
                                    <p:set>
                                      <p:cBhvr>
                                        <p:cTn id="6" dur="1" fill="hold">
                                          <p:stCondLst>
                                            <p:cond delay="499"/>
                                          </p:stCondLst>
                                        </p:cTn>
                                        <p:tgtEl>
                                          <p:spTgt spid="29699">
                                            <p:txEl>
                                              <p:pRg st="0" end="0"/>
                                            </p:txEl>
                                          </p:spTgt>
                                        </p:tgtEl>
                                        <p:attrNameLst>
                                          <p:attrName>style.visibility</p:attrName>
                                        </p:attrNameLst>
                                      </p:cBhvr>
                                      <p:to>
                                        <p:strVal val="visible"/>
                                      </p:to>
                                    </p:set>
                                  </p:childTnLst>
                                </p:cTn>
                              </p:par>
                            </p:childTnLst>
                          </p:cTn>
                        </p:par>
                      </p:childTnLst>
                    </p:cTn>
                  </p:par>
                  <p:par>
                    <p:cTn id="7" fill="hold" nodeType="clickPar">
                      <p:stCondLst>
                        <p:cond delay="indefinite"/>
                      </p:stCondLst>
                      <p:childTnLst>
                        <p:par>
                          <p:cTn id="8" fill="hold" nodeType="withGroup">
                            <p:stCondLst>
                              <p:cond delay="0"/>
                            </p:stCondLst>
                            <p:childTnLst>
                              <p:par>
                                <p:cTn id="9" presetID="1" presetClass="entr" presetSubtype="0" fill="hold" grpId="0" nodeType="clickEffect">
                                  <p:stCondLst>
                                    <p:cond delay="0"/>
                                  </p:stCondLst>
                                  <p:childTnLst>
                                    <p:set>
                                      <p:cBhvr>
                                        <p:cTn id="10" dur="1" fill="hold">
                                          <p:stCondLst>
                                            <p:cond delay="499"/>
                                          </p:stCondLst>
                                        </p:cTn>
                                        <p:tgtEl>
                                          <p:spTgt spid="29699">
                                            <p:txEl>
                                              <p:pRg st="1" end="1"/>
                                            </p:txEl>
                                          </p:spTgt>
                                        </p:tgtEl>
                                        <p:attrNameLst>
                                          <p:attrName>style.visibility</p:attrName>
                                        </p:attrNameLst>
                                      </p:cBhvr>
                                      <p:to>
                                        <p:strVal val="visible"/>
                                      </p:to>
                                    </p:set>
                                  </p:childTnLst>
                                </p:cTn>
                              </p:par>
                            </p:childTnLst>
                          </p:cTn>
                        </p:par>
                      </p:childTnLst>
                    </p:cTn>
                  </p:par>
                  <p:par>
                    <p:cTn id="11" fill="hold" nodeType="clickPar">
                      <p:stCondLst>
                        <p:cond delay="indefinite"/>
                      </p:stCondLst>
                      <p:childTnLst>
                        <p:par>
                          <p:cTn id="12" fill="hold" nodeType="withGroup">
                            <p:stCondLst>
                              <p:cond delay="0"/>
                            </p:stCondLst>
                            <p:childTnLst>
                              <p:par>
                                <p:cTn id="13" presetID="1" presetClass="entr" presetSubtype="0" fill="hold" grpId="0" nodeType="clickEffect">
                                  <p:stCondLst>
                                    <p:cond delay="0"/>
                                  </p:stCondLst>
                                  <p:childTnLst>
                                    <p:set>
                                      <p:cBhvr>
                                        <p:cTn id="14" dur="1" fill="hold">
                                          <p:stCondLst>
                                            <p:cond delay="499"/>
                                          </p:stCondLst>
                                        </p:cTn>
                                        <p:tgtEl>
                                          <p:spTgt spid="29699">
                                            <p:txEl>
                                              <p:pRg st="2" end="2"/>
                                            </p:txEl>
                                          </p:spTgt>
                                        </p:tgtEl>
                                        <p:attrNameLst>
                                          <p:attrName>style.visibility</p:attrName>
                                        </p:attrNameLst>
                                      </p:cBhvr>
                                      <p:to>
                                        <p:strVal val="visible"/>
                                      </p:to>
                                    </p:set>
                                  </p:childTnLst>
                                </p:cTn>
                              </p:par>
                            </p:childTnLst>
                          </p:cTn>
                        </p:par>
                      </p:childTnLst>
                    </p:cTn>
                  </p:par>
                  <p:par>
                    <p:cTn id="15" fill="hold" nodeType="clickPar">
                      <p:stCondLst>
                        <p:cond delay="indefinite"/>
                      </p:stCondLst>
                      <p:childTnLst>
                        <p:par>
                          <p:cTn id="16" fill="hold" nodeType="withGroup">
                            <p:stCondLst>
                              <p:cond delay="0"/>
                            </p:stCondLst>
                            <p:childTnLst>
                              <p:par>
                                <p:cTn id="17" presetID="1" presetClass="entr" presetSubtype="0" fill="hold" grpId="0" nodeType="clickEffect">
                                  <p:stCondLst>
                                    <p:cond delay="0"/>
                                  </p:stCondLst>
                                  <p:childTnLst>
                                    <p:set>
                                      <p:cBhvr>
                                        <p:cTn id="18" dur="1" fill="hold">
                                          <p:stCondLst>
                                            <p:cond delay="499"/>
                                          </p:stCondLst>
                                        </p:cTn>
                                        <p:tgtEl>
                                          <p:spTgt spid="29699">
                                            <p:txEl>
                                              <p:pRg st="3" end="3"/>
                                            </p:txEl>
                                          </p:spTgt>
                                        </p:tgtEl>
                                        <p:attrNameLst>
                                          <p:attrName>style.visibility</p:attrName>
                                        </p:attrNameLst>
                                      </p:cBhvr>
                                      <p:to>
                                        <p:strVal val="visible"/>
                                      </p:to>
                                    </p:set>
                                  </p:childTnLst>
                                </p:cTn>
                              </p:par>
                            </p:childTnLst>
                          </p:cTn>
                        </p:par>
                      </p:childTnLst>
                    </p:cTn>
                  </p:par>
                  <p:par>
                    <p:cTn id="19" fill="hold" nodeType="clickPar">
                      <p:stCondLst>
                        <p:cond delay="indefinite"/>
                      </p:stCondLst>
                      <p:childTnLst>
                        <p:par>
                          <p:cTn id="20" fill="hold" nodeType="withGroup">
                            <p:stCondLst>
                              <p:cond delay="0"/>
                            </p:stCondLst>
                            <p:childTnLst>
                              <p:par>
                                <p:cTn id="21" presetID="1" presetClass="entr" presetSubtype="0" fill="hold" grpId="0" nodeType="clickEffect">
                                  <p:stCondLst>
                                    <p:cond delay="0"/>
                                  </p:stCondLst>
                                  <p:childTnLst>
                                    <p:set>
                                      <p:cBhvr>
                                        <p:cTn id="22" dur="1" fill="hold">
                                          <p:stCondLst>
                                            <p:cond delay="499"/>
                                          </p:stCondLst>
                                        </p:cTn>
                                        <p:tgtEl>
                                          <p:spTgt spid="29699">
                                            <p:txEl>
                                              <p:pRg st="4" end="4"/>
                                            </p:txEl>
                                          </p:spTgt>
                                        </p:tgtEl>
                                        <p:attrNameLst>
                                          <p:attrName>style.visibility</p:attrName>
                                        </p:attrNameLst>
                                      </p:cBhvr>
                                      <p:to>
                                        <p:strVal val="visible"/>
                                      </p:to>
                                    </p:set>
                                  </p:childTnLst>
                                </p:cTn>
                              </p:par>
                            </p:childTnLst>
                          </p:cTn>
                        </p:par>
                      </p:childTnLst>
                    </p:cTn>
                  </p:par>
                  <p:par>
                    <p:cTn id="23" fill="hold" nodeType="clickPar">
                      <p:stCondLst>
                        <p:cond delay="indefinite"/>
                      </p:stCondLst>
                      <p:childTnLst>
                        <p:par>
                          <p:cTn id="24" fill="hold" nodeType="withGroup">
                            <p:stCondLst>
                              <p:cond delay="0"/>
                            </p:stCondLst>
                            <p:childTnLst>
                              <p:par>
                                <p:cTn id="25" presetID="1" presetClass="entr" presetSubtype="0" fill="hold" grpId="0" nodeType="clickEffect">
                                  <p:stCondLst>
                                    <p:cond delay="0"/>
                                  </p:stCondLst>
                                  <p:childTnLst>
                                    <p:set>
                                      <p:cBhvr>
                                        <p:cTn id="26" dur="1" fill="hold">
                                          <p:stCondLst>
                                            <p:cond delay="499"/>
                                          </p:stCondLst>
                                        </p:cTn>
                                        <p:tgtEl>
                                          <p:spTgt spid="29699">
                                            <p:txEl>
                                              <p:pRg st="5" end="5"/>
                                            </p:txEl>
                                          </p:spTgt>
                                        </p:tgtEl>
                                        <p:attrNameLst>
                                          <p:attrName>style.visibility</p:attrName>
                                        </p:attrNameLst>
                                      </p:cBhvr>
                                      <p:to>
                                        <p:strVal val="visible"/>
                                      </p:to>
                                    </p:set>
                                  </p:childTnLst>
                                </p:cTn>
                              </p:par>
                            </p:childTnLst>
                          </p:cTn>
                        </p:par>
                      </p:childTnLst>
                    </p:cTn>
                  </p:par>
                  <p:par>
                    <p:cTn id="27" fill="hold" nodeType="clickPar">
                      <p:stCondLst>
                        <p:cond delay="indefinite"/>
                      </p:stCondLst>
                      <p:childTnLst>
                        <p:par>
                          <p:cTn id="28" fill="hold" nodeType="withGroup">
                            <p:stCondLst>
                              <p:cond delay="0"/>
                            </p:stCondLst>
                            <p:childTnLst>
                              <p:par>
                                <p:cTn id="29" presetID="1" presetClass="entr" presetSubtype="0" fill="hold" grpId="0" nodeType="clickEffect">
                                  <p:stCondLst>
                                    <p:cond delay="0"/>
                                  </p:stCondLst>
                                  <p:childTnLst>
                                    <p:set>
                                      <p:cBhvr>
                                        <p:cTn id="30" dur="1" fill="hold">
                                          <p:stCondLst>
                                            <p:cond delay="499"/>
                                          </p:stCondLst>
                                        </p:cTn>
                                        <p:tgtEl>
                                          <p:spTgt spid="29699">
                                            <p:txEl>
                                              <p:pRg st="7" end="7"/>
                                            </p:txEl>
                                          </p:spTgt>
                                        </p:tgtEl>
                                        <p:attrNameLst>
                                          <p:attrName>style.visibility</p:attrName>
                                        </p:attrNameLst>
                                      </p:cBhvr>
                                      <p:to>
                                        <p:strVal val="visible"/>
                                      </p:to>
                                    </p:set>
                                  </p:childTnLst>
                                </p:cTn>
                              </p:par>
                            </p:childTnLst>
                          </p:cTn>
                        </p:par>
                      </p:childTnLst>
                    </p:cTn>
                  </p:par>
                  <p:par>
                    <p:cTn id="31" fill="hold" nodeType="clickPar">
                      <p:stCondLst>
                        <p:cond delay="indefinite"/>
                      </p:stCondLst>
                      <p:childTnLst>
                        <p:par>
                          <p:cTn id="32" fill="hold" nodeType="withGroup">
                            <p:stCondLst>
                              <p:cond delay="0"/>
                            </p:stCondLst>
                            <p:childTnLst>
                              <p:par>
                                <p:cTn id="33" presetID="1" presetClass="entr" presetSubtype="0" fill="hold" grpId="0" nodeType="clickEffect">
                                  <p:stCondLst>
                                    <p:cond delay="0"/>
                                  </p:stCondLst>
                                  <p:childTnLst>
                                    <p:set>
                                      <p:cBhvr>
                                        <p:cTn id="34" dur="1" fill="hold">
                                          <p:stCondLst>
                                            <p:cond delay="499"/>
                                          </p:stCondLst>
                                        </p:cTn>
                                        <p:tgtEl>
                                          <p:spTgt spid="29699">
                                            <p:txEl>
                                              <p:pRg st="8" end="8"/>
                                            </p:txEl>
                                          </p:spTgt>
                                        </p:tgtEl>
                                        <p:attrNameLst>
                                          <p:attrName>style.visibility</p:attrName>
                                        </p:attrNameLst>
                                      </p:cBhvr>
                                      <p:to>
                                        <p:strVal val="visible"/>
                                      </p:to>
                                    </p:set>
                                  </p:childTnLst>
                                </p:cTn>
                              </p:par>
                            </p:childTnLst>
                          </p:cTn>
                        </p:par>
                      </p:childTnLst>
                    </p:cTn>
                  </p:par>
                  <p:par>
                    <p:cTn id="35" fill="hold" nodeType="clickPar">
                      <p:stCondLst>
                        <p:cond delay="indefinite"/>
                      </p:stCondLst>
                      <p:childTnLst>
                        <p:par>
                          <p:cTn id="36" fill="hold" nodeType="withGroup">
                            <p:stCondLst>
                              <p:cond delay="0"/>
                            </p:stCondLst>
                            <p:childTnLst>
                              <p:par>
                                <p:cTn id="37" presetID="1" presetClass="entr" presetSubtype="0" fill="hold" grpId="0" nodeType="clickEffect">
                                  <p:stCondLst>
                                    <p:cond delay="0"/>
                                  </p:stCondLst>
                                  <p:childTnLst>
                                    <p:set>
                                      <p:cBhvr>
                                        <p:cTn id="38" dur="1" fill="hold">
                                          <p:stCondLst>
                                            <p:cond delay="499"/>
                                          </p:stCondLst>
                                        </p:cTn>
                                        <p:tgtEl>
                                          <p:spTgt spid="29699">
                                            <p:txEl>
                                              <p:pRg st="9" end="9"/>
                                            </p:txEl>
                                          </p:spTgt>
                                        </p:tgtEl>
                                        <p:attrNameLst>
                                          <p:attrName>style.visibility</p:attrName>
                                        </p:attrNameLst>
                                      </p:cBhvr>
                                      <p:to>
                                        <p:strVal val="visible"/>
                                      </p:to>
                                    </p:set>
                                  </p:childTnLst>
                                </p:cTn>
                              </p:par>
                            </p:childTnLst>
                          </p:cTn>
                        </p:par>
                      </p:childTnLst>
                    </p:cTn>
                  </p:par>
                  <p:par>
                    <p:cTn id="39" fill="hold" nodeType="clickPar">
                      <p:stCondLst>
                        <p:cond delay="indefinite"/>
                      </p:stCondLst>
                      <p:childTnLst>
                        <p:par>
                          <p:cTn id="40" fill="hold" nodeType="withGroup">
                            <p:stCondLst>
                              <p:cond delay="0"/>
                            </p:stCondLst>
                            <p:childTnLst>
                              <p:par>
                                <p:cTn id="41" presetID="1" presetClass="entr" presetSubtype="0" fill="hold" grpId="0" nodeType="clickEffect">
                                  <p:stCondLst>
                                    <p:cond delay="0"/>
                                  </p:stCondLst>
                                  <p:childTnLst>
                                    <p:set>
                                      <p:cBhvr>
                                        <p:cTn id="42" dur="1" fill="hold">
                                          <p:stCondLst>
                                            <p:cond delay="499"/>
                                          </p:stCondLst>
                                        </p:cTn>
                                        <p:tgtEl>
                                          <p:spTgt spid="29699">
                                            <p:txEl>
                                              <p:pRg st="10" end="10"/>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9699" grpId="0" build="p" autoUpdateAnimBg="0"/>
    </p:bldLst>
  </p:timing>
</p:sld>
</file>

<file path=ppt/slides/slide10.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4098" name="Rectangle 2"/>
          <p:cNvSpPr>
            <a:spLocks noGrp="1" noChangeArrowheads="1"/>
          </p:cNvSpPr>
          <p:nvPr>
            <p:ph type="title"/>
          </p:nvPr>
        </p:nvSpPr>
        <p:spPr>
          <a:xfrm>
            <a:off x="0" y="152400"/>
            <a:ext cx="9144000" cy="1143000"/>
          </a:xfrm>
        </p:spPr>
        <p:txBody>
          <a:bodyPr/>
          <a:lstStyle/>
          <a:p>
            <a:r>
              <a:rPr lang="en-US" b="1">
                <a:solidFill>
                  <a:srgbClr val="0000FF"/>
                </a:solidFill>
              </a:rPr>
              <a:t>Clean Air Act Amendments of 1990</a:t>
            </a:r>
          </a:p>
        </p:txBody>
      </p:sp>
      <p:sp>
        <p:nvSpPr>
          <p:cNvPr id="4099" name="Rectangle 3"/>
          <p:cNvSpPr>
            <a:spLocks noGrp="1" noChangeArrowheads="1"/>
          </p:cNvSpPr>
          <p:nvPr>
            <p:ph type="body" idx="1"/>
          </p:nvPr>
        </p:nvSpPr>
        <p:spPr>
          <a:xfrm>
            <a:off x="609600" y="1447800"/>
            <a:ext cx="7924800" cy="4114800"/>
          </a:xfrm>
        </p:spPr>
        <p:txBody>
          <a:bodyPr/>
          <a:lstStyle/>
          <a:p>
            <a:pPr marL="685800" indent="-685800">
              <a:lnSpc>
                <a:spcPct val="90000"/>
              </a:lnSpc>
              <a:spcBef>
                <a:spcPct val="0"/>
              </a:spcBef>
              <a:buFontTx/>
              <a:buNone/>
              <a:tabLst>
                <a:tab pos="342900" algn="l"/>
              </a:tabLst>
            </a:pPr>
            <a:r>
              <a:rPr lang="en-US" sz="2400">
                <a:solidFill>
                  <a:srgbClr val="FF0000"/>
                </a:solidFill>
              </a:rPr>
              <a:t>1990: 96 cities still in violation of ozone NAAQS</a:t>
            </a:r>
          </a:p>
          <a:p>
            <a:pPr marL="685800" indent="-685800">
              <a:lnSpc>
                <a:spcPct val="90000"/>
              </a:lnSpc>
              <a:spcBef>
                <a:spcPct val="0"/>
              </a:spcBef>
              <a:buFontTx/>
              <a:buNone/>
              <a:tabLst>
                <a:tab pos="342900" algn="l"/>
              </a:tabLst>
            </a:pPr>
            <a:r>
              <a:rPr lang="en-US" sz="2400">
                <a:solidFill>
                  <a:srgbClr val="FF0000"/>
                </a:solidFill>
              </a:rPr>
              <a:t>	--&gt; nonattainment areas divided into six categories</a:t>
            </a:r>
          </a:p>
          <a:p>
            <a:pPr marL="685800" indent="-685800">
              <a:lnSpc>
                <a:spcPct val="90000"/>
              </a:lnSpc>
              <a:spcBef>
                <a:spcPct val="0"/>
              </a:spcBef>
              <a:buFontTx/>
              <a:buNone/>
              <a:tabLst>
                <a:tab pos="342900" algn="l"/>
              </a:tabLst>
            </a:pPr>
            <a:r>
              <a:rPr lang="en-US" sz="2400">
                <a:solidFill>
                  <a:srgbClr val="FF0000"/>
                </a:solidFill>
              </a:rPr>
              <a:t>	</a:t>
            </a:r>
            <a:r>
              <a:rPr lang="ja-JP" altLang="en-US" sz="2400">
                <a:solidFill>
                  <a:srgbClr val="6C18B0"/>
                </a:solidFill>
                <a:latin typeface="Arial"/>
              </a:rPr>
              <a:t>“</a:t>
            </a:r>
            <a:r>
              <a:rPr lang="en-US" sz="2400">
                <a:solidFill>
                  <a:srgbClr val="6C18B0"/>
                </a:solidFill>
              </a:rPr>
              <a:t>Extreme:</a:t>
            </a:r>
            <a:r>
              <a:rPr lang="ja-JP" altLang="en-US" sz="2400">
                <a:solidFill>
                  <a:srgbClr val="6C18B0"/>
                </a:solidFill>
                <a:latin typeface="Arial"/>
              </a:rPr>
              <a:t>”</a:t>
            </a:r>
            <a:r>
              <a:rPr lang="en-US" sz="2400">
                <a:solidFill>
                  <a:srgbClr val="6C18B0"/>
                </a:solidFill>
              </a:rPr>
              <a:t> Los Angeles: must attain by 2010 </a:t>
            </a:r>
          </a:p>
          <a:p>
            <a:pPr marL="685800" indent="-685800">
              <a:lnSpc>
                <a:spcPct val="90000"/>
              </a:lnSpc>
              <a:spcBef>
                <a:spcPct val="0"/>
              </a:spcBef>
              <a:buFontTx/>
              <a:buNone/>
              <a:tabLst>
                <a:tab pos="342900" algn="l"/>
              </a:tabLst>
            </a:pPr>
            <a:r>
              <a:rPr lang="en-US" sz="2400">
                <a:solidFill>
                  <a:srgbClr val="6C18B0"/>
                </a:solidFill>
              </a:rPr>
              <a:t>	</a:t>
            </a:r>
            <a:r>
              <a:rPr lang="ja-JP" altLang="en-US" sz="2400">
                <a:solidFill>
                  <a:srgbClr val="6C18B0"/>
                </a:solidFill>
                <a:latin typeface="Arial"/>
              </a:rPr>
              <a:t>“</a:t>
            </a:r>
            <a:r>
              <a:rPr lang="en-US" sz="2400">
                <a:solidFill>
                  <a:srgbClr val="6C18B0"/>
                </a:solidFill>
              </a:rPr>
              <a:t>Severe:</a:t>
            </a:r>
            <a:r>
              <a:rPr lang="ja-JP" altLang="en-US" sz="2400">
                <a:solidFill>
                  <a:srgbClr val="6C18B0"/>
                </a:solidFill>
                <a:latin typeface="Arial"/>
              </a:rPr>
              <a:t>”</a:t>
            </a:r>
            <a:r>
              <a:rPr lang="en-US" sz="2400">
                <a:solidFill>
                  <a:srgbClr val="6C18B0"/>
                </a:solidFill>
              </a:rPr>
              <a:t> Baltimore, New York: must attain by 2007</a:t>
            </a:r>
          </a:p>
          <a:p>
            <a:pPr marL="685800" indent="-685800">
              <a:lnSpc>
                <a:spcPct val="90000"/>
              </a:lnSpc>
              <a:spcBef>
                <a:spcPct val="0"/>
              </a:spcBef>
              <a:buFontTx/>
              <a:buNone/>
              <a:tabLst>
                <a:tab pos="342900" algn="l"/>
              </a:tabLst>
            </a:pPr>
            <a:r>
              <a:rPr lang="en-US" sz="2400">
                <a:solidFill>
                  <a:srgbClr val="6C18B0"/>
                </a:solidFill>
              </a:rPr>
              <a:t>	</a:t>
            </a:r>
            <a:r>
              <a:rPr lang="ja-JP" altLang="en-US" sz="2400">
                <a:solidFill>
                  <a:srgbClr val="6C18B0"/>
                </a:solidFill>
                <a:latin typeface="Arial"/>
              </a:rPr>
              <a:t>“</a:t>
            </a:r>
            <a:r>
              <a:rPr lang="en-US" sz="2400">
                <a:solidFill>
                  <a:srgbClr val="6C18B0"/>
                </a:solidFill>
              </a:rPr>
              <a:t>Severe:</a:t>
            </a:r>
            <a:r>
              <a:rPr lang="ja-JP" altLang="en-US" sz="2400">
                <a:solidFill>
                  <a:srgbClr val="6C18B0"/>
                </a:solidFill>
                <a:latin typeface="Arial"/>
              </a:rPr>
              <a:t>”</a:t>
            </a:r>
            <a:r>
              <a:rPr lang="en-US" sz="2400">
                <a:solidFill>
                  <a:srgbClr val="6C18B0"/>
                </a:solidFill>
              </a:rPr>
              <a:t> Chicago, Houston,…: must attain by 2005</a:t>
            </a:r>
          </a:p>
          <a:p>
            <a:pPr marL="685800" indent="-685800">
              <a:lnSpc>
                <a:spcPct val="90000"/>
              </a:lnSpc>
              <a:spcBef>
                <a:spcPct val="0"/>
              </a:spcBef>
              <a:buFontTx/>
              <a:buNone/>
              <a:tabLst>
                <a:tab pos="342900" algn="l"/>
              </a:tabLst>
            </a:pPr>
            <a:r>
              <a:rPr lang="en-US" sz="2400">
                <a:solidFill>
                  <a:srgbClr val="FF0000"/>
                </a:solidFill>
              </a:rPr>
              <a:t>New sources in nonattainment areas must achieve </a:t>
            </a:r>
          </a:p>
          <a:p>
            <a:pPr marL="685800" indent="-685800">
              <a:lnSpc>
                <a:spcPct val="90000"/>
              </a:lnSpc>
              <a:spcBef>
                <a:spcPct val="0"/>
              </a:spcBef>
              <a:buFontTx/>
              <a:buNone/>
              <a:tabLst>
                <a:tab pos="342900" algn="l"/>
              </a:tabLst>
            </a:pPr>
            <a:r>
              <a:rPr lang="en-US" sz="2400">
                <a:solidFill>
                  <a:srgbClr val="FF0000"/>
                </a:solidFill>
              </a:rPr>
              <a:t>	</a:t>
            </a:r>
            <a:r>
              <a:rPr lang="en-US" sz="2400">
                <a:solidFill>
                  <a:srgbClr val="6C18B0"/>
                </a:solidFill>
              </a:rPr>
              <a:t>Lowest Achievable Emissions Rate (LAER) by adopting Reasonably Achievable Control Technology (RACT)</a:t>
            </a:r>
          </a:p>
          <a:p>
            <a:pPr marL="685800" indent="-685800">
              <a:lnSpc>
                <a:spcPct val="90000"/>
              </a:lnSpc>
              <a:spcBef>
                <a:spcPct val="0"/>
              </a:spcBef>
              <a:buFontTx/>
              <a:buNone/>
              <a:tabLst>
                <a:tab pos="342900" algn="l"/>
              </a:tabLst>
            </a:pPr>
            <a:r>
              <a:rPr lang="en-US" sz="2400">
                <a:solidFill>
                  <a:srgbClr val="FF0000"/>
                </a:solidFill>
              </a:rPr>
              <a:t>Hazardous Air Pollutants (HAPs)</a:t>
            </a:r>
          </a:p>
          <a:p>
            <a:pPr marL="685800" indent="-685800">
              <a:lnSpc>
                <a:spcPct val="90000"/>
              </a:lnSpc>
              <a:spcBef>
                <a:spcPct val="0"/>
              </a:spcBef>
              <a:buFontTx/>
              <a:buNone/>
              <a:tabLst>
                <a:tab pos="342900" algn="l"/>
              </a:tabLst>
            </a:pPr>
            <a:r>
              <a:rPr lang="en-US" sz="2400">
                <a:solidFill>
                  <a:srgbClr val="FF0000"/>
                </a:solidFill>
              </a:rPr>
              <a:t>	</a:t>
            </a:r>
            <a:r>
              <a:rPr lang="en-US" sz="2400">
                <a:solidFill>
                  <a:srgbClr val="6C18B0"/>
                </a:solidFill>
              </a:rPr>
              <a:t>Emission limits for 189 toxic chemicals using Maximum Achievable Control Technologies (MACTs)</a:t>
            </a:r>
            <a:endParaRPr lang="en-US" sz="2400">
              <a:solidFill>
                <a:srgbClr val="FF0000"/>
              </a:solidFill>
            </a:endParaRPr>
          </a:p>
          <a:p>
            <a:pPr marL="685800" indent="-685800">
              <a:lnSpc>
                <a:spcPct val="90000"/>
              </a:lnSpc>
              <a:spcBef>
                <a:spcPct val="0"/>
              </a:spcBef>
              <a:buFontTx/>
              <a:buNone/>
              <a:tabLst>
                <a:tab pos="342900" algn="l"/>
              </a:tabLst>
            </a:pPr>
            <a:r>
              <a:rPr lang="en-US" sz="2400">
                <a:solidFill>
                  <a:srgbClr val="FF0000"/>
                </a:solidFill>
              </a:rPr>
              <a:t>More control of CFCs</a:t>
            </a:r>
          </a:p>
        </p:txBody>
      </p:sp>
    </p:spTree>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 presetClass="entr" presetSubtype="0" fill="hold" grpId="0" nodeType="clickEffect">
                                  <p:stCondLst>
                                    <p:cond delay="0"/>
                                  </p:stCondLst>
                                  <p:childTnLst>
                                    <p:set>
                                      <p:cBhvr>
                                        <p:cTn id="6" dur="1" fill="hold">
                                          <p:stCondLst>
                                            <p:cond delay="499"/>
                                          </p:stCondLst>
                                        </p:cTn>
                                        <p:tgtEl>
                                          <p:spTgt spid="4099">
                                            <p:txEl>
                                              <p:pRg st="0" end="0"/>
                                            </p:txEl>
                                          </p:spTgt>
                                        </p:tgtEl>
                                        <p:attrNameLst>
                                          <p:attrName>style.visibility</p:attrName>
                                        </p:attrNameLst>
                                      </p:cBhvr>
                                      <p:to>
                                        <p:strVal val="visible"/>
                                      </p:to>
                                    </p:set>
                                  </p:childTnLst>
                                </p:cTn>
                              </p:par>
                            </p:childTnLst>
                          </p:cTn>
                        </p:par>
                      </p:childTnLst>
                    </p:cTn>
                  </p:par>
                  <p:par>
                    <p:cTn id="7" fill="hold" nodeType="clickPar">
                      <p:stCondLst>
                        <p:cond delay="indefinite"/>
                      </p:stCondLst>
                      <p:childTnLst>
                        <p:par>
                          <p:cTn id="8" fill="hold" nodeType="withGroup">
                            <p:stCondLst>
                              <p:cond delay="0"/>
                            </p:stCondLst>
                            <p:childTnLst>
                              <p:par>
                                <p:cTn id="9" presetID="1" presetClass="entr" presetSubtype="0" fill="hold" grpId="0" nodeType="clickEffect">
                                  <p:stCondLst>
                                    <p:cond delay="0"/>
                                  </p:stCondLst>
                                  <p:childTnLst>
                                    <p:set>
                                      <p:cBhvr>
                                        <p:cTn id="10" dur="1" fill="hold">
                                          <p:stCondLst>
                                            <p:cond delay="499"/>
                                          </p:stCondLst>
                                        </p:cTn>
                                        <p:tgtEl>
                                          <p:spTgt spid="4099">
                                            <p:txEl>
                                              <p:pRg st="1" end="1"/>
                                            </p:txEl>
                                          </p:spTgt>
                                        </p:tgtEl>
                                        <p:attrNameLst>
                                          <p:attrName>style.visibility</p:attrName>
                                        </p:attrNameLst>
                                      </p:cBhvr>
                                      <p:to>
                                        <p:strVal val="visible"/>
                                      </p:to>
                                    </p:set>
                                  </p:childTnLst>
                                </p:cTn>
                              </p:par>
                            </p:childTnLst>
                          </p:cTn>
                        </p:par>
                      </p:childTnLst>
                    </p:cTn>
                  </p:par>
                  <p:par>
                    <p:cTn id="11" fill="hold" nodeType="clickPar">
                      <p:stCondLst>
                        <p:cond delay="indefinite"/>
                      </p:stCondLst>
                      <p:childTnLst>
                        <p:par>
                          <p:cTn id="12" fill="hold" nodeType="withGroup">
                            <p:stCondLst>
                              <p:cond delay="0"/>
                            </p:stCondLst>
                            <p:childTnLst>
                              <p:par>
                                <p:cTn id="13" presetID="1" presetClass="entr" presetSubtype="0" fill="hold" grpId="0" nodeType="clickEffect">
                                  <p:stCondLst>
                                    <p:cond delay="0"/>
                                  </p:stCondLst>
                                  <p:childTnLst>
                                    <p:set>
                                      <p:cBhvr>
                                        <p:cTn id="14" dur="1" fill="hold">
                                          <p:stCondLst>
                                            <p:cond delay="499"/>
                                          </p:stCondLst>
                                        </p:cTn>
                                        <p:tgtEl>
                                          <p:spTgt spid="4099">
                                            <p:txEl>
                                              <p:pRg st="2" end="2"/>
                                            </p:txEl>
                                          </p:spTgt>
                                        </p:tgtEl>
                                        <p:attrNameLst>
                                          <p:attrName>style.visibility</p:attrName>
                                        </p:attrNameLst>
                                      </p:cBhvr>
                                      <p:to>
                                        <p:strVal val="visible"/>
                                      </p:to>
                                    </p:set>
                                  </p:childTnLst>
                                </p:cTn>
                              </p:par>
                            </p:childTnLst>
                          </p:cTn>
                        </p:par>
                      </p:childTnLst>
                    </p:cTn>
                  </p:par>
                  <p:par>
                    <p:cTn id="15" fill="hold" nodeType="clickPar">
                      <p:stCondLst>
                        <p:cond delay="indefinite"/>
                      </p:stCondLst>
                      <p:childTnLst>
                        <p:par>
                          <p:cTn id="16" fill="hold" nodeType="withGroup">
                            <p:stCondLst>
                              <p:cond delay="0"/>
                            </p:stCondLst>
                            <p:childTnLst>
                              <p:par>
                                <p:cTn id="17" presetID="1" presetClass="entr" presetSubtype="0" fill="hold" grpId="0" nodeType="clickEffect">
                                  <p:stCondLst>
                                    <p:cond delay="0"/>
                                  </p:stCondLst>
                                  <p:childTnLst>
                                    <p:set>
                                      <p:cBhvr>
                                        <p:cTn id="18" dur="1" fill="hold">
                                          <p:stCondLst>
                                            <p:cond delay="499"/>
                                          </p:stCondLst>
                                        </p:cTn>
                                        <p:tgtEl>
                                          <p:spTgt spid="4099">
                                            <p:txEl>
                                              <p:pRg st="3" end="3"/>
                                            </p:txEl>
                                          </p:spTgt>
                                        </p:tgtEl>
                                        <p:attrNameLst>
                                          <p:attrName>style.visibility</p:attrName>
                                        </p:attrNameLst>
                                      </p:cBhvr>
                                      <p:to>
                                        <p:strVal val="visible"/>
                                      </p:to>
                                    </p:set>
                                  </p:childTnLst>
                                </p:cTn>
                              </p:par>
                            </p:childTnLst>
                          </p:cTn>
                        </p:par>
                      </p:childTnLst>
                    </p:cTn>
                  </p:par>
                  <p:par>
                    <p:cTn id="19" fill="hold" nodeType="clickPar">
                      <p:stCondLst>
                        <p:cond delay="indefinite"/>
                      </p:stCondLst>
                      <p:childTnLst>
                        <p:par>
                          <p:cTn id="20" fill="hold" nodeType="withGroup">
                            <p:stCondLst>
                              <p:cond delay="0"/>
                            </p:stCondLst>
                            <p:childTnLst>
                              <p:par>
                                <p:cTn id="21" presetID="1" presetClass="entr" presetSubtype="0" fill="hold" grpId="0" nodeType="clickEffect">
                                  <p:stCondLst>
                                    <p:cond delay="0"/>
                                  </p:stCondLst>
                                  <p:childTnLst>
                                    <p:set>
                                      <p:cBhvr>
                                        <p:cTn id="22" dur="1" fill="hold">
                                          <p:stCondLst>
                                            <p:cond delay="499"/>
                                          </p:stCondLst>
                                        </p:cTn>
                                        <p:tgtEl>
                                          <p:spTgt spid="4099">
                                            <p:txEl>
                                              <p:pRg st="4" end="4"/>
                                            </p:txEl>
                                          </p:spTgt>
                                        </p:tgtEl>
                                        <p:attrNameLst>
                                          <p:attrName>style.visibility</p:attrName>
                                        </p:attrNameLst>
                                      </p:cBhvr>
                                      <p:to>
                                        <p:strVal val="visible"/>
                                      </p:to>
                                    </p:set>
                                  </p:childTnLst>
                                </p:cTn>
                              </p:par>
                            </p:childTnLst>
                          </p:cTn>
                        </p:par>
                      </p:childTnLst>
                    </p:cTn>
                  </p:par>
                  <p:par>
                    <p:cTn id="23" fill="hold" nodeType="clickPar">
                      <p:stCondLst>
                        <p:cond delay="indefinite"/>
                      </p:stCondLst>
                      <p:childTnLst>
                        <p:par>
                          <p:cTn id="24" fill="hold" nodeType="withGroup">
                            <p:stCondLst>
                              <p:cond delay="0"/>
                            </p:stCondLst>
                            <p:childTnLst>
                              <p:par>
                                <p:cTn id="25" presetID="1" presetClass="entr" presetSubtype="0" fill="hold" grpId="0" nodeType="clickEffect">
                                  <p:stCondLst>
                                    <p:cond delay="0"/>
                                  </p:stCondLst>
                                  <p:childTnLst>
                                    <p:set>
                                      <p:cBhvr>
                                        <p:cTn id="26" dur="1" fill="hold">
                                          <p:stCondLst>
                                            <p:cond delay="499"/>
                                          </p:stCondLst>
                                        </p:cTn>
                                        <p:tgtEl>
                                          <p:spTgt spid="4099">
                                            <p:txEl>
                                              <p:pRg st="5" end="5"/>
                                            </p:txEl>
                                          </p:spTgt>
                                        </p:tgtEl>
                                        <p:attrNameLst>
                                          <p:attrName>style.visibility</p:attrName>
                                        </p:attrNameLst>
                                      </p:cBhvr>
                                      <p:to>
                                        <p:strVal val="visible"/>
                                      </p:to>
                                    </p:set>
                                  </p:childTnLst>
                                </p:cTn>
                              </p:par>
                            </p:childTnLst>
                          </p:cTn>
                        </p:par>
                      </p:childTnLst>
                    </p:cTn>
                  </p:par>
                  <p:par>
                    <p:cTn id="27" fill="hold" nodeType="clickPar">
                      <p:stCondLst>
                        <p:cond delay="indefinite"/>
                      </p:stCondLst>
                      <p:childTnLst>
                        <p:par>
                          <p:cTn id="28" fill="hold" nodeType="withGroup">
                            <p:stCondLst>
                              <p:cond delay="0"/>
                            </p:stCondLst>
                            <p:childTnLst>
                              <p:par>
                                <p:cTn id="29" presetID="1" presetClass="entr" presetSubtype="0" fill="hold" grpId="0" nodeType="clickEffect">
                                  <p:stCondLst>
                                    <p:cond delay="0"/>
                                  </p:stCondLst>
                                  <p:childTnLst>
                                    <p:set>
                                      <p:cBhvr>
                                        <p:cTn id="30" dur="1" fill="hold">
                                          <p:stCondLst>
                                            <p:cond delay="499"/>
                                          </p:stCondLst>
                                        </p:cTn>
                                        <p:tgtEl>
                                          <p:spTgt spid="4099">
                                            <p:txEl>
                                              <p:pRg st="6" end="6"/>
                                            </p:txEl>
                                          </p:spTgt>
                                        </p:tgtEl>
                                        <p:attrNameLst>
                                          <p:attrName>style.visibility</p:attrName>
                                        </p:attrNameLst>
                                      </p:cBhvr>
                                      <p:to>
                                        <p:strVal val="visible"/>
                                      </p:to>
                                    </p:set>
                                  </p:childTnLst>
                                </p:cTn>
                              </p:par>
                            </p:childTnLst>
                          </p:cTn>
                        </p:par>
                      </p:childTnLst>
                    </p:cTn>
                  </p:par>
                  <p:par>
                    <p:cTn id="31" fill="hold" nodeType="clickPar">
                      <p:stCondLst>
                        <p:cond delay="indefinite"/>
                      </p:stCondLst>
                      <p:childTnLst>
                        <p:par>
                          <p:cTn id="32" fill="hold" nodeType="withGroup">
                            <p:stCondLst>
                              <p:cond delay="0"/>
                            </p:stCondLst>
                            <p:childTnLst>
                              <p:par>
                                <p:cTn id="33" presetID="1" presetClass="entr" presetSubtype="0" fill="hold" grpId="0" nodeType="clickEffect">
                                  <p:stCondLst>
                                    <p:cond delay="0"/>
                                  </p:stCondLst>
                                  <p:childTnLst>
                                    <p:set>
                                      <p:cBhvr>
                                        <p:cTn id="34" dur="1" fill="hold">
                                          <p:stCondLst>
                                            <p:cond delay="499"/>
                                          </p:stCondLst>
                                        </p:cTn>
                                        <p:tgtEl>
                                          <p:spTgt spid="4099">
                                            <p:txEl>
                                              <p:pRg st="7" end="7"/>
                                            </p:txEl>
                                          </p:spTgt>
                                        </p:tgtEl>
                                        <p:attrNameLst>
                                          <p:attrName>style.visibility</p:attrName>
                                        </p:attrNameLst>
                                      </p:cBhvr>
                                      <p:to>
                                        <p:strVal val="visible"/>
                                      </p:to>
                                    </p:set>
                                  </p:childTnLst>
                                </p:cTn>
                              </p:par>
                            </p:childTnLst>
                          </p:cTn>
                        </p:par>
                      </p:childTnLst>
                    </p:cTn>
                  </p:par>
                  <p:par>
                    <p:cTn id="35" fill="hold" nodeType="clickPar">
                      <p:stCondLst>
                        <p:cond delay="indefinite"/>
                      </p:stCondLst>
                      <p:childTnLst>
                        <p:par>
                          <p:cTn id="36" fill="hold" nodeType="withGroup">
                            <p:stCondLst>
                              <p:cond delay="0"/>
                            </p:stCondLst>
                            <p:childTnLst>
                              <p:par>
                                <p:cTn id="37" presetID="1" presetClass="entr" presetSubtype="0" fill="hold" grpId="0" nodeType="clickEffect">
                                  <p:stCondLst>
                                    <p:cond delay="0"/>
                                  </p:stCondLst>
                                  <p:childTnLst>
                                    <p:set>
                                      <p:cBhvr>
                                        <p:cTn id="38" dur="1" fill="hold">
                                          <p:stCondLst>
                                            <p:cond delay="499"/>
                                          </p:stCondLst>
                                        </p:cTn>
                                        <p:tgtEl>
                                          <p:spTgt spid="4099">
                                            <p:txEl>
                                              <p:pRg st="8" end="8"/>
                                            </p:txEl>
                                          </p:spTgt>
                                        </p:tgtEl>
                                        <p:attrNameLst>
                                          <p:attrName>style.visibility</p:attrName>
                                        </p:attrNameLst>
                                      </p:cBhvr>
                                      <p:to>
                                        <p:strVal val="visible"/>
                                      </p:to>
                                    </p:set>
                                  </p:childTnLst>
                                </p:cTn>
                              </p:par>
                            </p:childTnLst>
                          </p:cTn>
                        </p:par>
                      </p:childTnLst>
                    </p:cTn>
                  </p:par>
                  <p:par>
                    <p:cTn id="39" fill="hold" nodeType="clickPar">
                      <p:stCondLst>
                        <p:cond delay="indefinite"/>
                      </p:stCondLst>
                      <p:childTnLst>
                        <p:par>
                          <p:cTn id="40" fill="hold" nodeType="withGroup">
                            <p:stCondLst>
                              <p:cond delay="0"/>
                            </p:stCondLst>
                            <p:childTnLst>
                              <p:par>
                                <p:cTn id="41" presetID="1" presetClass="entr" presetSubtype="0" fill="hold" grpId="0" nodeType="clickEffect">
                                  <p:stCondLst>
                                    <p:cond delay="0"/>
                                  </p:stCondLst>
                                  <p:childTnLst>
                                    <p:set>
                                      <p:cBhvr>
                                        <p:cTn id="42" dur="1" fill="hold">
                                          <p:stCondLst>
                                            <p:cond delay="499"/>
                                          </p:stCondLst>
                                        </p:cTn>
                                        <p:tgtEl>
                                          <p:spTgt spid="4099">
                                            <p:txEl>
                                              <p:pRg st="9" end="9"/>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099" grpId="0" build="p" autoUpdateAnimBg="0"/>
    </p:bldLst>
  </p:timing>
</p:sld>
</file>

<file path=ppt/slides/slide11.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32770" name="Rectangle 2"/>
          <p:cNvSpPr>
            <a:spLocks noGrp="1" noChangeArrowheads="1"/>
          </p:cNvSpPr>
          <p:nvPr>
            <p:ph type="title"/>
          </p:nvPr>
        </p:nvSpPr>
        <p:spPr>
          <a:xfrm>
            <a:off x="685800" y="152400"/>
            <a:ext cx="7772400" cy="1143000"/>
          </a:xfrm>
        </p:spPr>
        <p:txBody>
          <a:bodyPr/>
          <a:lstStyle/>
          <a:p>
            <a:r>
              <a:rPr lang="en-US" b="1">
                <a:solidFill>
                  <a:srgbClr val="0000FF"/>
                </a:solidFill>
              </a:rPr>
              <a:t>Clean Air Act Revision of 1997</a:t>
            </a:r>
          </a:p>
        </p:txBody>
      </p:sp>
      <p:sp>
        <p:nvSpPr>
          <p:cNvPr id="32771" name="Rectangle 3"/>
          <p:cNvSpPr>
            <a:spLocks noGrp="1" noChangeArrowheads="1"/>
          </p:cNvSpPr>
          <p:nvPr>
            <p:ph type="body" idx="1"/>
          </p:nvPr>
        </p:nvSpPr>
        <p:spPr>
          <a:xfrm>
            <a:off x="609600" y="1447800"/>
            <a:ext cx="7924800" cy="4114800"/>
          </a:xfrm>
        </p:spPr>
        <p:txBody>
          <a:bodyPr/>
          <a:lstStyle/>
          <a:p>
            <a:pPr marL="685800" indent="-685800">
              <a:lnSpc>
                <a:spcPct val="90000"/>
              </a:lnSpc>
              <a:buFontTx/>
              <a:buNone/>
              <a:tabLst>
                <a:tab pos="342900" algn="l"/>
              </a:tabLst>
            </a:pPr>
            <a:r>
              <a:rPr lang="en-US" sz="2400">
                <a:solidFill>
                  <a:srgbClr val="FF0000"/>
                </a:solidFill>
              </a:rPr>
              <a:t>Change in ozone standard</a:t>
            </a:r>
          </a:p>
          <a:p>
            <a:pPr marL="685800" indent="-685800">
              <a:lnSpc>
                <a:spcPct val="90000"/>
              </a:lnSpc>
              <a:buFontTx/>
              <a:buNone/>
              <a:tabLst>
                <a:tab pos="342900" algn="l"/>
              </a:tabLst>
            </a:pPr>
            <a:r>
              <a:rPr lang="en-US" sz="2400">
                <a:solidFill>
                  <a:srgbClr val="FF0000"/>
                </a:solidFill>
              </a:rPr>
              <a:t>	</a:t>
            </a:r>
            <a:r>
              <a:rPr lang="en-US" sz="2400">
                <a:solidFill>
                  <a:srgbClr val="6C18B0"/>
                </a:solidFill>
              </a:rPr>
              <a:t>0.08 ppmv over 8-hour average instead of </a:t>
            </a:r>
          </a:p>
          <a:p>
            <a:pPr marL="685800" indent="-685800">
              <a:lnSpc>
                <a:spcPct val="90000"/>
              </a:lnSpc>
              <a:buFontTx/>
              <a:buNone/>
              <a:tabLst>
                <a:tab pos="342900" algn="l"/>
              </a:tabLst>
            </a:pPr>
            <a:r>
              <a:rPr lang="en-US" sz="2400">
                <a:solidFill>
                  <a:srgbClr val="6C18B0"/>
                </a:solidFill>
              </a:rPr>
              <a:t>	0.12 ppmv over 1-hour average</a:t>
            </a:r>
            <a:endParaRPr lang="en-US" sz="2400">
              <a:solidFill>
                <a:srgbClr val="FF0000"/>
              </a:solidFill>
            </a:endParaRPr>
          </a:p>
          <a:p>
            <a:pPr marL="685800" indent="-685800">
              <a:lnSpc>
                <a:spcPct val="90000"/>
              </a:lnSpc>
              <a:buFontTx/>
              <a:buNone/>
              <a:tabLst>
                <a:tab pos="342900" algn="l"/>
              </a:tabLst>
            </a:pPr>
            <a:endParaRPr lang="en-US" sz="2400">
              <a:solidFill>
                <a:srgbClr val="FF0000"/>
              </a:solidFill>
            </a:endParaRPr>
          </a:p>
          <a:p>
            <a:pPr marL="685800" indent="-685800">
              <a:lnSpc>
                <a:spcPct val="90000"/>
              </a:lnSpc>
              <a:buFontTx/>
              <a:buNone/>
              <a:tabLst>
                <a:tab pos="342900" algn="l"/>
              </a:tabLst>
            </a:pPr>
            <a:r>
              <a:rPr lang="en-US" sz="2400">
                <a:solidFill>
                  <a:srgbClr val="FF0000"/>
                </a:solidFill>
              </a:rPr>
              <a:t>Addition of PM</a:t>
            </a:r>
            <a:r>
              <a:rPr lang="en-US" sz="2400" baseline="-25000">
                <a:solidFill>
                  <a:srgbClr val="FF0000"/>
                </a:solidFill>
              </a:rPr>
              <a:t>2.5</a:t>
            </a:r>
            <a:r>
              <a:rPr lang="en-US" sz="2400">
                <a:solidFill>
                  <a:srgbClr val="FF0000"/>
                </a:solidFill>
              </a:rPr>
              <a:t> standard</a:t>
            </a:r>
          </a:p>
        </p:txBody>
      </p:sp>
    </p:spTree>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 presetClass="entr" presetSubtype="0" fill="hold" grpId="0" nodeType="clickEffect">
                                  <p:stCondLst>
                                    <p:cond delay="0"/>
                                  </p:stCondLst>
                                  <p:childTnLst>
                                    <p:set>
                                      <p:cBhvr>
                                        <p:cTn id="6" dur="1" fill="hold">
                                          <p:stCondLst>
                                            <p:cond delay="499"/>
                                          </p:stCondLst>
                                        </p:cTn>
                                        <p:tgtEl>
                                          <p:spTgt spid="32771">
                                            <p:txEl>
                                              <p:pRg st="0" end="0"/>
                                            </p:txEl>
                                          </p:spTgt>
                                        </p:tgtEl>
                                        <p:attrNameLst>
                                          <p:attrName>style.visibility</p:attrName>
                                        </p:attrNameLst>
                                      </p:cBhvr>
                                      <p:to>
                                        <p:strVal val="visible"/>
                                      </p:to>
                                    </p:set>
                                  </p:childTnLst>
                                </p:cTn>
                              </p:par>
                            </p:childTnLst>
                          </p:cTn>
                        </p:par>
                      </p:childTnLst>
                    </p:cTn>
                  </p:par>
                  <p:par>
                    <p:cTn id="7" fill="hold" nodeType="clickPar">
                      <p:stCondLst>
                        <p:cond delay="indefinite"/>
                      </p:stCondLst>
                      <p:childTnLst>
                        <p:par>
                          <p:cTn id="8" fill="hold" nodeType="withGroup">
                            <p:stCondLst>
                              <p:cond delay="0"/>
                            </p:stCondLst>
                            <p:childTnLst>
                              <p:par>
                                <p:cTn id="9" presetID="1" presetClass="entr" presetSubtype="0" fill="hold" grpId="0" nodeType="clickEffect">
                                  <p:stCondLst>
                                    <p:cond delay="0"/>
                                  </p:stCondLst>
                                  <p:childTnLst>
                                    <p:set>
                                      <p:cBhvr>
                                        <p:cTn id="10" dur="1" fill="hold">
                                          <p:stCondLst>
                                            <p:cond delay="499"/>
                                          </p:stCondLst>
                                        </p:cTn>
                                        <p:tgtEl>
                                          <p:spTgt spid="32771">
                                            <p:txEl>
                                              <p:pRg st="1" end="1"/>
                                            </p:txEl>
                                          </p:spTgt>
                                        </p:tgtEl>
                                        <p:attrNameLst>
                                          <p:attrName>style.visibility</p:attrName>
                                        </p:attrNameLst>
                                      </p:cBhvr>
                                      <p:to>
                                        <p:strVal val="visible"/>
                                      </p:to>
                                    </p:set>
                                  </p:childTnLst>
                                </p:cTn>
                              </p:par>
                            </p:childTnLst>
                          </p:cTn>
                        </p:par>
                      </p:childTnLst>
                    </p:cTn>
                  </p:par>
                  <p:par>
                    <p:cTn id="11" fill="hold" nodeType="clickPar">
                      <p:stCondLst>
                        <p:cond delay="indefinite"/>
                      </p:stCondLst>
                      <p:childTnLst>
                        <p:par>
                          <p:cTn id="12" fill="hold" nodeType="withGroup">
                            <p:stCondLst>
                              <p:cond delay="0"/>
                            </p:stCondLst>
                            <p:childTnLst>
                              <p:par>
                                <p:cTn id="13" presetID="1" presetClass="entr" presetSubtype="0" fill="hold" grpId="0" nodeType="clickEffect">
                                  <p:stCondLst>
                                    <p:cond delay="0"/>
                                  </p:stCondLst>
                                  <p:childTnLst>
                                    <p:set>
                                      <p:cBhvr>
                                        <p:cTn id="14" dur="1" fill="hold">
                                          <p:stCondLst>
                                            <p:cond delay="499"/>
                                          </p:stCondLst>
                                        </p:cTn>
                                        <p:tgtEl>
                                          <p:spTgt spid="32771">
                                            <p:txEl>
                                              <p:pRg st="2" end="2"/>
                                            </p:txEl>
                                          </p:spTgt>
                                        </p:tgtEl>
                                        <p:attrNameLst>
                                          <p:attrName>style.visibility</p:attrName>
                                        </p:attrNameLst>
                                      </p:cBhvr>
                                      <p:to>
                                        <p:strVal val="visible"/>
                                      </p:to>
                                    </p:set>
                                  </p:childTnLst>
                                </p:cTn>
                              </p:par>
                            </p:childTnLst>
                          </p:cTn>
                        </p:par>
                      </p:childTnLst>
                    </p:cTn>
                  </p:par>
                  <p:par>
                    <p:cTn id="15" fill="hold" nodeType="clickPar">
                      <p:stCondLst>
                        <p:cond delay="indefinite"/>
                      </p:stCondLst>
                      <p:childTnLst>
                        <p:par>
                          <p:cTn id="16" fill="hold" nodeType="withGroup">
                            <p:stCondLst>
                              <p:cond delay="0"/>
                            </p:stCondLst>
                            <p:childTnLst>
                              <p:par>
                                <p:cTn id="17" presetID="1" presetClass="entr" presetSubtype="0" fill="hold" grpId="0" nodeType="clickEffect">
                                  <p:stCondLst>
                                    <p:cond delay="0"/>
                                  </p:stCondLst>
                                  <p:childTnLst>
                                    <p:set>
                                      <p:cBhvr>
                                        <p:cTn id="18" dur="1" fill="hold">
                                          <p:stCondLst>
                                            <p:cond delay="499"/>
                                          </p:stCondLst>
                                        </p:cTn>
                                        <p:tgtEl>
                                          <p:spTgt spid="32771">
                                            <p:txEl>
                                              <p:pRg st="4" end="4"/>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2771" grpId="0" build="p" autoUpdateAnimBg="0"/>
    </p:bld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122" name="Rectangle 2"/>
          <p:cNvSpPr>
            <a:spLocks noGrp="1" noChangeArrowheads="1"/>
          </p:cNvSpPr>
          <p:nvPr>
            <p:ph type="title"/>
          </p:nvPr>
        </p:nvSpPr>
        <p:spPr>
          <a:xfrm>
            <a:off x="609600" y="152400"/>
            <a:ext cx="7772400" cy="1143000"/>
          </a:xfrm>
        </p:spPr>
        <p:txBody>
          <a:bodyPr/>
          <a:lstStyle/>
          <a:p>
            <a:r>
              <a:rPr lang="en-US" sz="4000" b="1">
                <a:solidFill>
                  <a:srgbClr val="0000FF"/>
                </a:solidFill>
              </a:rPr>
              <a:t>Federal U.S. Emission Standards for Light-Duty Vehicles</a:t>
            </a:r>
            <a:endParaRPr lang="en-US" b="1">
              <a:solidFill>
                <a:srgbClr val="0000FF"/>
              </a:solidFill>
            </a:endParaRPr>
          </a:p>
        </p:txBody>
      </p:sp>
      <p:sp>
        <p:nvSpPr>
          <p:cNvPr id="5240" name="Text Box 120"/>
          <p:cNvSpPr txBox="1">
            <a:spLocks noChangeArrowheads="1"/>
          </p:cNvSpPr>
          <p:nvPr/>
        </p:nvSpPr>
        <p:spPr bwMode="auto">
          <a:xfrm>
            <a:off x="7543800" y="6172200"/>
            <a:ext cx="1333500" cy="457200"/>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blurRad="63500" dist="38099" dir="2700000" algn="ctr" rotWithShape="0">
                    <a:schemeClr val="bg2">
                      <a:alpha val="74998"/>
                    </a:schemeClr>
                  </a:outerShdw>
                </a:effectLst>
              </a14:hiddenEffects>
            </a:ext>
          </a:extLst>
        </p:spPr>
        <p:txBody>
          <a:bodyPr wrap="none">
            <a:spAutoFit/>
          </a:bodyPr>
          <a:lstStyle/>
          <a:p>
            <a:pPr algn="ctr"/>
            <a:r>
              <a:rPr lang="en-US">
                <a:solidFill>
                  <a:srgbClr val="990E0C"/>
                </a:solidFill>
              </a:rPr>
              <a:t>Table 8.1</a:t>
            </a:r>
            <a:endParaRPr lang="en-US" sz="1800">
              <a:solidFill>
                <a:srgbClr val="990E0C"/>
              </a:solidFill>
            </a:endParaRPr>
          </a:p>
        </p:txBody>
      </p:sp>
      <p:sp>
        <p:nvSpPr>
          <p:cNvPr id="5242" name="Rectangle 122"/>
          <p:cNvSpPr>
            <a:spLocks noChangeArrowheads="1"/>
          </p:cNvSpPr>
          <p:nvPr/>
        </p:nvSpPr>
        <p:spPr bwMode="auto">
          <a:xfrm>
            <a:off x="457200" y="1371600"/>
            <a:ext cx="8229600" cy="2362200"/>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blurRad="63500" dist="38099" dir="2700000" algn="ctr" rotWithShape="0">
                    <a:schemeClr val="bg2">
                      <a:alpha val="74998"/>
                    </a:schemeClr>
                  </a:outerShdw>
                </a:effectLst>
              </a14:hiddenEffects>
            </a:ext>
          </a:extLst>
        </p:spPr>
        <p:txBody>
          <a:bodyPr/>
          <a:lstStyle/>
          <a:p>
            <a:pPr marL="593725" indent="-533400" eaLnBrk="1" hangingPunct="1">
              <a:lnSpc>
                <a:spcPct val="90000"/>
              </a:lnSpc>
              <a:tabLst>
                <a:tab pos="463550" algn="l"/>
              </a:tabLst>
            </a:pPr>
            <a:r>
              <a:rPr lang="en-US" u="sng">
                <a:solidFill>
                  <a:srgbClr val="187534"/>
                </a:solidFill>
              </a:rPr>
              <a:t>				</a:t>
            </a:r>
            <a:r>
              <a:rPr lang="en-US">
                <a:solidFill>
                  <a:srgbClr val="187534"/>
                </a:solidFill>
              </a:rPr>
              <a:t>HCs	CO	NO</a:t>
            </a:r>
            <a:r>
              <a:rPr lang="en-US" i="1" baseline="-25000">
                <a:solidFill>
                  <a:srgbClr val="187534"/>
                </a:solidFill>
              </a:rPr>
              <a:t>x</a:t>
            </a:r>
            <a:r>
              <a:rPr lang="en-US">
                <a:solidFill>
                  <a:srgbClr val="187534"/>
                </a:solidFill>
              </a:rPr>
              <a:t>	Pb	PM</a:t>
            </a:r>
            <a:endParaRPr lang="en-US" u="sng">
              <a:solidFill>
                <a:srgbClr val="187534"/>
              </a:solidFill>
            </a:endParaRPr>
          </a:p>
          <a:p>
            <a:pPr marL="593725" indent="-533400" eaLnBrk="1" hangingPunct="1">
              <a:lnSpc>
                <a:spcPct val="90000"/>
              </a:lnSpc>
              <a:tabLst>
                <a:tab pos="463550" algn="l"/>
              </a:tabLst>
            </a:pPr>
            <a:r>
              <a:rPr lang="en-US">
                <a:solidFill>
                  <a:srgbClr val="187534"/>
                </a:solidFill>
              </a:rPr>
              <a:t>Year		(g/mi)	(g/mi)	(g/mi)	(g/gal)	(g/mi)</a:t>
            </a:r>
          </a:p>
          <a:p>
            <a:pPr marL="593725" indent="-533400" eaLnBrk="1" hangingPunct="1">
              <a:lnSpc>
                <a:spcPct val="90000"/>
              </a:lnSpc>
              <a:tabLst>
                <a:tab pos="463550" algn="l"/>
              </a:tabLst>
            </a:pPr>
            <a:r>
              <a:rPr lang="en-US">
                <a:solidFill>
                  <a:srgbClr val="FF0707"/>
                </a:solidFill>
              </a:rPr>
              <a:t>1968-70	3.2	33	--	--	--</a:t>
            </a:r>
          </a:p>
          <a:p>
            <a:pPr marL="593725" indent="-533400" eaLnBrk="1" hangingPunct="1">
              <a:lnSpc>
                <a:spcPct val="90000"/>
              </a:lnSpc>
              <a:tabLst>
                <a:tab pos="463550" algn="l"/>
              </a:tabLst>
            </a:pPr>
            <a:r>
              <a:rPr lang="en-US">
                <a:solidFill>
                  <a:srgbClr val="FF0707"/>
                </a:solidFill>
              </a:rPr>
              <a:t>1971-2	4.6	47	4.0	--	--</a:t>
            </a:r>
          </a:p>
          <a:p>
            <a:pPr marL="593725" indent="-533400" eaLnBrk="1" hangingPunct="1">
              <a:lnSpc>
                <a:spcPct val="90000"/>
              </a:lnSpc>
              <a:tabLst>
                <a:tab pos="463550" algn="l"/>
              </a:tabLst>
            </a:pPr>
            <a:r>
              <a:rPr lang="en-US">
                <a:solidFill>
                  <a:srgbClr val="FF0707"/>
                </a:solidFill>
              </a:rPr>
              <a:t>1972		3.4	39	--	--	-- </a:t>
            </a:r>
          </a:p>
          <a:p>
            <a:pPr marL="593725" indent="-533400" eaLnBrk="1" hangingPunct="1">
              <a:lnSpc>
                <a:spcPct val="90000"/>
              </a:lnSpc>
              <a:tabLst>
                <a:tab pos="463550" algn="l"/>
              </a:tabLst>
            </a:pPr>
            <a:r>
              <a:rPr lang="en-US">
                <a:solidFill>
                  <a:srgbClr val="FF0707"/>
                </a:solidFill>
              </a:rPr>
              <a:t>1973-4	3.4	39	3.0	--	--</a:t>
            </a:r>
          </a:p>
          <a:p>
            <a:pPr marL="593725" indent="-533400" eaLnBrk="1" hangingPunct="1">
              <a:lnSpc>
                <a:spcPct val="90000"/>
              </a:lnSpc>
              <a:tabLst>
                <a:tab pos="463550" algn="l"/>
              </a:tabLst>
            </a:pPr>
            <a:r>
              <a:rPr lang="en-US">
                <a:solidFill>
                  <a:srgbClr val="FF0707"/>
                </a:solidFill>
              </a:rPr>
              <a:t>1975-6	1.5	15	3.1	--	--</a:t>
            </a:r>
          </a:p>
          <a:p>
            <a:pPr marL="593725" indent="-533400" eaLnBrk="1" hangingPunct="1">
              <a:lnSpc>
                <a:spcPct val="90000"/>
              </a:lnSpc>
              <a:tabLst>
                <a:tab pos="463550" algn="l"/>
              </a:tabLst>
            </a:pPr>
            <a:r>
              <a:rPr lang="en-US">
                <a:solidFill>
                  <a:srgbClr val="FF0707"/>
                </a:solidFill>
              </a:rPr>
              <a:t>1977-9	1.5	15	2.0	0.8	--</a:t>
            </a:r>
          </a:p>
          <a:p>
            <a:pPr marL="593725" indent="-533400" eaLnBrk="1" hangingPunct="1">
              <a:lnSpc>
                <a:spcPct val="90000"/>
              </a:lnSpc>
              <a:buFontTx/>
              <a:buAutoNum type="arabicPlain" startAt="1980"/>
              <a:tabLst>
                <a:tab pos="463550" algn="l"/>
              </a:tabLst>
            </a:pPr>
            <a:r>
              <a:rPr lang="en-US">
                <a:solidFill>
                  <a:srgbClr val="FF0707"/>
                </a:solidFill>
              </a:rPr>
              <a:t> 		0.41	7.0	2.0	0.5	--</a:t>
            </a:r>
          </a:p>
          <a:p>
            <a:pPr marL="593725" indent="-533400" eaLnBrk="1" hangingPunct="1">
              <a:lnSpc>
                <a:spcPct val="90000"/>
              </a:lnSpc>
              <a:tabLst>
                <a:tab pos="463550" algn="l"/>
              </a:tabLst>
            </a:pPr>
            <a:r>
              <a:rPr lang="en-US">
                <a:solidFill>
                  <a:srgbClr val="FF0707"/>
                </a:solidFill>
              </a:rPr>
              <a:t>1981		0.41	3.4	1.0	0.5	--</a:t>
            </a:r>
          </a:p>
          <a:p>
            <a:pPr marL="593725" indent="-533400" eaLnBrk="1" hangingPunct="1">
              <a:lnSpc>
                <a:spcPct val="90000"/>
              </a:lnSpc>
              <a:tabLst>
                <a:tab pos="463550" algn="l"/>
              </a:tabLst>
            </a:pPr>
            <a:r>
              <a:rPr lang="en-US">
                <a:solidFill>
                  <a:srgbClr val="FF0707"/>
                </a:solidFill>
              </a:rPr>
              <a:t>1982-6	0.41	3.4	1.0	0.5	0.6</a:t>
            </a:r>
          </a:p>
          <a:p>
            <a:pPr marL="593725" indent="-533400" eaLnBrk="1" hangingPunct="1">
              <a:lnSpc>
                <a:spcPct val="90000"/>
              </a:lnSpc>
              <a:tabLst>
                <a:tab pos="463550" algn="l"/>
              </a:tabLst>
            </a:pPr>
            <a:r>
              <a:rPr lang="en-US">
                <a:solidFill>
                  <a:srgbClr val="FF0707"/>
                </a:solidFill>
              </a:rPr>
              <a:t>1987-92	0.41	3.4	1.0	0.5	0.2</a:t>
            </a:r>
          </a:p>
          <a:p>
            <a:pPr marL="593725" indent="-533400" eaLnBrk="1" hangingPunct="1">
              <a:lnSpc>
                <a:spcPct val="90000"/>
              </a:lnSpc>
              <a:tabLst>
                <a:tab pos="463550" algn="l"/>
              </a:tabLst>
            </a:pPr>
            <a:r>
              <a:rPr lang="en-US">
                <a:solidFill>
                  <a:srgbClr val="990E0C"/>
                </a:solidFill>
              </a:rPr>
              <a:t>	</a:t>
            </a:r>
            <a:r>
              <a:rPr lang="en-US">
                <a:solidFill>
                  <a:srgbClr val="6C18B0"/>
                </a:solidFill>
              </a:rPr>
              <a:t>Tier 1. Intermediate Useful Life Standards</a:t>
            </a:r>
            <a:endParaRPr lang="en-US">
              <a:solidFill>
                <a:srgbClr val="FF0707"/>
              </a:solidFill>
            </a:endParaRPr>
          </a:p>
          <a:p>
            <a:pPr marL="593725" indent="-533400" eaLnBrk="1" hangingPunct="1">
              <a:lnSpc>
                <a:spcPct val="90000"/>
              </a:lnSpc>
              <a:buFontTx/>
              <a:buAutoNum type="arabicPlain" startAt="1993"/>
              <a:tabLst>
                <a:tab pos="463550" algn="l"/>
              </a:tabLst>
            </a:pPr>
            <a:r>
              <a:rPr lang="en-US">
                <a:solidFill>
                  <a:srgbClr val="FF0707"/>
                </a:solidFill>
              </a:rPr>
              <a:t> 		0.25	3.4	0.4	0.5	0.08</a:t>
            </a:r>
          </a:p>
          <a:p>
            <a:pPr marL="593725" indent="-533400" eaLnBrk="1" hangingPunct="1">
              <a:lnSpc>
                <a:spcPct val="90000"/>
              </a:lnSpc>
              <a:tabLst>
                <a:tab pos="463550" algn="l"/>
              </a:tabLst>
            </a:pPr>
            <a:r>
              <a:rPr lang="en-US">
                <a:solidFill>
                  <a:srgbClr val="990E0C"/>
                </a:solidFill>
              </a:rPr>
              <a:t>			        </a:t>
            </a:r>
            <a:r>
              <a:rPr lang="en-US">
                <a:solidFill>
                  <a:srgbClr val="6C18B0"/>
                </a:solidFill>
              </a:rPr>
              <a:t>Tier 2. Full-Life Standards</a:t>
            </a:r>
            <a:endParaRPr lang="en-US">
              <a:solidFill>
                <a:srgbClr val="FF0707"/>
              </a:solidFill>
            </a:endParaRPr>
          </a:p>
          <a:p>
            <a:pPr marL="593725" indent="-533400" eaLnBrk="1" hangingPunct="1">
              <a:lnSpc>
                <a:spcPct val="90000"/>
              </a:lnSpc>
              <a:tabLst>
                <a:tab pos="463550" algn="l"/>
              </a:tabLst>
            </a:pPr>
            <a:r>
              <a:rPr lang="en-US">
                <a:solidFill>
                  <a:srgbClr val="FF0707"/>
                </a:solidFill>
              </a:rPr>
              <a:t>1993-		0.31	4.2	0.6	0.5	0.10</a:t>
            </a:r>
          </a:p>
          <a:p>
            <a:pPr marL="593725" indent="-533400" eaLnBrk="1" hangingPunct="1">
              <a:lnSpc>
                <a:spcPct val="90000"/>
              </a:lnSpc>
              <a:buFontTx/>
              <a:buAutoNum type="arabicPlain" startAt="1972"/>
              <a:tabLst>
                <a:tab pos="463550" algn="l"/>
              </a:tabLst>
            </a:pPr>
            <a:endParaRPr lang="en-US" sz="1400"/>
          </a:p>
        </p:txBody>
      </p:sp>
    </p:spTree>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 presetClass="entr" presetSubtype="0" fill="hold" grpId="0" nodeType="clickEffect">
                                  <p:stCondLst>
                                    <p:cond delay="0"/>
                                  </p:stCondLst>
                                  <p:childTnLst>
                                    <p:set>
                                      <p:cBhvr>
                                        <p:cTn id="6" dur="1" fill="hold">
                                          <p:stCondLst>
                                            <p:cond delay="499"/>
                                          </p:stCondLst>
                                        </p:cTn>
                                        <p:tgtEl>
                                          <p:spTgt spid="5242">
                                            <p:txEl>
                                              <p:pRg st="0" end="0"/>
                                            </p:txEl>
                                          </p:spTgt>
                                        </p:tgtEl>
                                        <p:attrNameLst>
                                          <p:attrName>style.visibility</p:attrName>
                                        </p:attrNameLst>
                                      </p:cBhvr>
                                      <p:to>
                                        <p:strVal val="visible"/>
                                      </p:to>
                                    </p:set>
                                  </p:childTnLst>
                                </p:cTn>
                              </p:par>
                            </p:childTnLst>
                          </p:cTn>
                        </p:par>
                      </p:childTnLst>
                    </p:cTn>
                  </p:par>
                  <p:par>
                    <p:cTn id="7" fill="hold" nodeType="clickPar">
                      <p:stCondLst>
                        <p:cond delay="indefinite"/>
                      </p:stCondLst>
                      <p:childTnLst>
                        <p:par>
                          <p:cTn id="8" fill="hold" nodeType="withGroup">
                            <p:stCondLst>
                              <p:cond delay="0"/>
                            </p:stCondLst>
                            <p:childTnLst>
                              <p:par>
                                <p:cTn id="9" presetID="1" presetClass="entr" presetSubtype="0" fill="hold" grpId="0" nodeType="clickEffect">
                                  <p:stCondLst>
                                    <p:cond delay="0"/>
                                  </p:stCondLst>
                                  <p:childTnLst>
                                    <p:set>
                                      <p:cBhvr>
                                        <p:cTn id="10" dur="1" fill="hold">
                                          <p:stCondLst>
                                            <p:cond delay="499"/>
                                          </p:stCondLst>
                                        </p:cTn>
                                        <p:tgtEl>
                                          <p:spTgt spid="5242">
                                            <p:txEl>
                                              <p:pRg st="1" end="1"/>
                                            </p:txEl>
                                          </p:spTgt>
                                        </p:tgtEl>
                                        <p:attrNameLst>
                                          <p:attrName>style.visibility</p:attrName>
                                        </p:attrNameLst>
                                      </p:cBhvr>
                                      <p:to>
                                        <p:strVal val="visible"/>
                                      </p:to>
                                    </p:set>
                                  </p:childTnLst>
                                </p:cTn>
                              </p:par>
                            </p:childTnLst>
                          </p:cTn>
                        </p:par>
                      </p:childTnLst>
                    </p:cTn>
                  </p:par>
                  <p:par>
                    <p:cTn id="11" fill="hold" nodeType="clickPar">
                      <p:stCondLst>
                        <p:cond delay="indefinite"/>
                      </p:stCondLst>
                      <p:childTnLst>
                        <p:par>
                          <p:cTn id="12" fill="hold" nodeType="withGroup">
                            <p:stCondLst>
                              <p:cond delay="0"/>
                            </p:stCondLst>
                            <p:childTnLst>
                              <p:par>
                                <p:cTn id="13" presetID="1" presetClass="entr" presetSubtype="0" fill="hold" grpId="0" nodeType="clickEffect">
                                  <p:stCondLst>
                                    <p:cond delay="0"/>
                                  </p:stCondLst>
                                  <p:childTnLst>
                                    <p:set>
                                      <p:cBhvr>
                                        <p:cTn id="14" dur="1" fill="hold">
                                          <p:stCondLst>
                                            <p:cond delay="499"/>
                                          </p:stCondLst>
                                        </p:cTn>
                                        <p:tgtEl>
                                          <p:spTgt spid="5242">
                                            <p:txEl>
                                              <p:pRg st="2" end="2"/>
                                            </p:txEl>
                                          </p:spTgt>
                                        </p:tgtEl>
                                        <p:attrNameLst>
                                          <p:attrName>style.visibility</p:attrName>
                                        </p:attrNameLst>
                                      </p:cBhvr>
                                      <p:to>
                                        <p:strVal val="visible"/>
                                      </p:to>
                                    </p:set>
                                  </p:childTnLst>
                                </p:cTn>
                              </p:par>
                            </p:childTnLst>
                          </p:cTn>
                        </p:par>
                      </p:childTnLst>
                    </p:cTn>
                  </p:par>
                  <p:par>
                    <p:cTn id="15" fill="hold" nodeType="clickPar">
                      <p:stCondLst>
                        <p:cond delay="indefinite"/>
                      </p:stCondLst>
                      <p:childTnLst>
                        <p:par>
                          <p:cTn id="16" fill="hold" nodeType="withGroup">
                            <p:stCondLst>
                              <p:cond delay="0"/>
                            </p:stCondLst>
                            <p:childTnLst>
                              <p:par>
                                <p:cTn id="17" presetID="1" presetClass="entr" presetSubtype="0" fill="hold" grpId="0" nodeType="clickEffect">
                                  <p:stCondLst>
                                    <p:cond delay="0"/>
                                  </p:stCondLst>
                                  <p:childTnLst>
                                    <p:set>
                                      <p:cBhvr>
                                        <p:cTn id="18" dur="1" fill="hold">
                                          <p:stCondLst>
                                            <p:cond delay="499"/>
                                          </p:stCondLst>
                                        </p:cTn>
                                        <p:tgtEl>
                                          <p:spTgt spid="5242">
                                            <p:txEl>
                                              <p:pRg st="3" end="3"/>
                                            </p:txEl>
                                          </p:spTgt>
                                        </p:tgtEl>
                                        <p:attrNameLst>
                                          <p:attrName>style.visibility</p:attrName>
                                        </p:attrNameLst>
                                      </p:cBhvr>
                                      <p:to>
                                        <p:strVal val="visible"/>
                                      </p:to>
                                    </p:set>
                                  </p:childTnLst>
                                </p:cTn>
                              </p:par>
                            </p:childTnLst>
                          </p:cTn>
                        </p:par>
                      </p:childTnLst>
                    </p:cTn>
                  </p:par>
                  <p:par>
                    <p:cTn id="19" fill="hold" nodeType="clickPar">
                      <p:stCondLst>
                        <p:cond delay="indefinite"/>
                      </p:stCondLst>
                      <p:childTnLst>
                        <p:par>
                          <p:cTn id="20" fill="hold" nodeType="withGroup">
                            <p:stCondLst>
                              <p:cond delay="0"/>
                            </p:stCondLst>
                            <p:childTnLst>
                              <p:par>
                                <p:cTn id="21" presetID="1" presetClass="entr" presetSubtype="0" fill="hold" grpId="0" nodeType="clickEffect">
                                  <p:stCondLst>
                                    <p:cond delay="0"/>
                                  </p:stCondLst>
                                  <p:childTnLst>
                                    <p:set>
                                      <p:cBhvr>
                                        <p:cTn id="22" dur="1" fill="hold">
                                          <p:stCondLst>
                                            <p:cond delay="499"/>
                                          </p:stCondLst>
                                        </p:cTn>
                                        <p:tgtEl>
                                          <p:spTgt spid="5242">
                                            <p:txEl>
                                              <p:pRg st="4" end="4"/>
                                            </p:txEl>
                                          </p:spTgt>
                                        </p:tgtEl>
                                        <p:attrNameLst>
                                          <p:attrName>style.visibility</p:attrName>
                                        </p:attrNameLst>
                                      </p:cBhvr>
                                      <p:to>
                                        <p:strVal val="visible"/>
                                      </p:to>
                                    </p:set>
                                  </p:childTnLst>
                                </p:cTn>
                              </p:par>
                            </p:childTnLst>
                          </p:cTn>
                        </p:par>
                      </p:childTnLst>
                    </p:cTn>
                  </p:par>
                  <p:par>
                    <p:cTn id="23" fill="hold" nodeType="clickPar">
                      <p:stCondLst>
                        <p:cond delay="indefinite"/>
                      </p:stCondLst>
                      <p:childTnLst>
                        <p:par>
                          <p:cTn id="24" fill="hold" nodeType="withGroup">
                            <p:stCondLst>
                              <p:cond delay="0"/>
                            </p:stCondLst>
                            <p:childTnLst>
                              <p:par>
                                <p:cTn id="25" presetID="1" presetClass="entr" presetSubtype="0" fill="hold" grpId="0" nodeType="clickEffect">
                                  <p:stCondLst>
                                    <p:cond delay="0"/>
                                  </p:stCondLst>
                                  <p:childTnLst>
                                    <p:set>
                                      <p:cBhvr>
                                        <p:cTn id="26" dur="1" fill="hold">
                                          <p:stCondLst>
                                            <p:cond delay="499"/>
                                          </p:stCondLst>
                                        </p:cTn>
                                        <p:tgtEl>
                                          <p:spTgt spid="5242">
                                            <p:txEl>
                                              <p:pRg st="5" end="5"/>
                                            </p:txEl>
                                          </p:spTgt>
                                        </p:tgtEl>
                                        <p:attrNameLst>
                                          <p:attrName>style.visibility</p:attrName>
                                        </p:attrNameLst>
                                      </p:cBhvr>
                                      <p:to>
                                        <p:strVal val="visible"/>
                                      </p:to>
                                    </p:set>
                                  </p:childTnLst>
                                </p:cTn>
                              </p:par>
                            </p:childTnLst>
                          </p:cTn>
                        </p:par>
                      </p:childTnLst>
                    </p:cTn>
                  </p:par>
                  <p:par>
                    <p:cTn id="27" fill="hold" nodeType="clickPar">
                      <p:stCondLst>
                        <p:cond delay="indefinite"/>
                      </p:stCondLst>
                      <p:childTnLst>
                        <p:par>
                          <p:cTn id="28" fill="hold" nodeType="withGroup">
                            <p:stCondLst>
                              <p:cond delay="0"/>
                            </p:stCondLst>
                            <p:childTnLst>
                              <p:par>
                                <p:cTn id="29" presetID="1" presetClass="entr" presetSubtype="0" fill="hold" grpId="0" nodeType="clickEffect">
                                  <p:stCondLst>
                                    <p:cond delay="0"/>
                                  </p:stCondLst>
                                  <p:childTnLst>
                                    <p:set>
                                      <p:cBhvr>
                                        <p:cTn id="30" dur="1" fill="hold">
                                          <p:stCondLst>
                                            <p:cond delay="499"/>
                                          </p:stCondLst>
                                        </p:cTn>
                                        <p:tgtEl>
                                          <p:spTgt spid="5242">
                                            <p:txEl>
                                              <p:pRg st="6" end="6"/>
                                            </p:txEl>
                                          </p:spTgt>
                                        </p:tgtEl>
                                        <p:attrNameLst>
                                          <p:attrName>style.visibility</p:attrName>
                                        </p:attrNameLst>
                                      </p:cBhvr>
                                      <p:to>
                                        <p:strVal val="visible"/>
                                      </p:to>
                                    </p:set>
                                  </p:childTnLst>
                                </p:cTn>
                              </p:par>
                            </p:childTnLst>
                          </p:cTn>
                        </p:par>
                      </p:childTnLst>
                    </p:cTn>
                  </p:par>
                  <p:par>
                    <p:cTn id="31" fill="hold" nodeType="clickPar">
                      <p:stCondLst>
                        <p:cond delay="indefinite"/>
                      </p:stCondLst>
                      <p:childTnLst>
                        <p:par>
                          <p:cTn id="32" fill="hold" nodeType="withGroup">
                            <p:stCondLst>
                              <p:cond delay="0"/>
                            </p:stCondLst>
                            <p:childTnLst>
                              <p:par>
                                <p:cTn id="33" presetID="1" presetClass="entr" presetSubtype="0" fill="hold" grpId="0" nodeType="clickEffect">
                                  <p:stCondLst>
                                    <p:cond delay="0"/>
                                  </p:stCondLst>
                                  <p:childTnLst>
                                    <p:set>
                                      <p:cBhvr>
                                        <p:cTn id="34" dur="1" fill="hold">
                                          <p:stCondLst>
                                            <p:cond delay="499"/>
                                          </p:stCondLst>
                                        </p:cTn>
                                        <p:tgtEl>
                                          <p:spTgt spid="5242">
                                            <p:txEl>
                                              <p:pRg st="7" end="7"/>
                                            </p:txEl>
                                          </p:spTgt>
                                        </p:tgtEl>
                                        <p:attrNameLst>
                                          <p:attrName>style.visibility</p:attrName>
                                        </p:attrNameLst>
                                      </p:cBhvr>
                                      <p:to>
                                        <p:strVal val="visible"/>
                                      </p:to>
                                    </p:set>
                                  </p:childTnLst>
                                </p:cTn>
                              </p:par>
                            </p:childTnLst>
                          </p:cTn>
                        </p:par>
                      </p:childTnLst>
                    </p:cTn>
                  </p:par>
                  <p:par>
                    <p:cTn id="35" fill="hold" nodeType="clickPar">
                      <p:stCondLst>
                        <p:cond delay="indefinite"/>
                      </p:stCondLst>
                      <p:childTnLst>
                        <p:par>
                          <p:cTn id="36" fill="hold" nodeType="withGroup">
                            <p:stCondLst>
                              <p:cond delay="0"/>
                            </p:stCondLst>
                            <p:childTnLst>
                              <p:par>
                                <p:cTn id="37" presetID="1" presetClass="entr" presetSubtype="0" fill="hold" grpId="0" nodeType="clickEffect">
                                  <p:stCondLst>
                                    <p:cond delay="0"/>
                                  </p:stCondLst>
                                  <p:childTnLst>
                                    <p:set>
                                      <p:cBhvr>
                                        <p:cTn id="38" dur="1" fill="hold">
                                          <p:stCondLst>
                                            <p:cond delay="499"/>
                                          </p:stCondLst>
                                        </p:cTn>
                                        <p:tgtEl>
                                          <p:spTgt spid="5242">
                                            <p:txEl>
                                              <p:pRg st="8" end="8"/>
                                            </p:txEl>
                                          </p:spTgt>
                                        </p:tgtEl>
                                        <p:attrNameLst>
                                          <p:attrName>style.visibility</p:attrName>
                                        </p:attrNameLst>
                                      </p:cBhvr>
                                      <p:to>
                                        <p:strVal val="visible"/>
                                      </p:to>
                                    </p:set>
                                  </p:childTnLst>
                                </p:cTn>
                              </p:par>
                            </p:childTnLst>
                          </p:cTn>
                        </p:par>
                      </p:childTnLst>
                    </p:cTn>
                  </p:par>
                  <p:par>
                    <p:cTn id="39" fill="hold" nodeType="clickPar">
                      <p:stCondLst>
                        <p:cond delay="indefinite"/>
                      </p:stCondLst>
                      <p:childTnLst>
                        <p:par>
                          <p:cTn id="40" fill="hold" nodeType="withGroup">
                            <p:stCondLst>
                              <p:cond delay="0"/>
                            </p:stCondLst>
                            <p:childTnLst>
                              <p:par>
                                <p:cTn id="41" presetID="1" presetClass="entr" presetSubtype="0" fill="hold" grpId="0" nodeType="clickEffect">
                                  <p:stCondLst>
                                    <p:cond delay="0"/>
                                  </p:stCondLst>
                                  <p:childTnLst>
                                    <p:set>
                                      <p:cBhvr>
                                        <p:cTn id="42" dur="1" fill="hold">
                                          <p:stCondLst>
                                            <p:cond delay="499"/>
                                          </p:stCondLst>
                                        </p:cTn>
                                        <p:tgtEl>
                                          <p:spTgt spid="5242">
                                            <p:txEl>
                                              <p:pRg st="9" end="9"/>
                                            </p:txEl>
                                          </p:spTgt>
                                        </p:tgtEl>
                                        <p:attrNameLst>
                                          <p:attrName>style.visibility</p:attrName>
                                        </p:attrNameLst>
                                      </p:cBhvr>
                                      <p:to>
                                        <p:strVal val="visible"/>
                                      </p:to>
                                    </p:set>
                                  </p:childTnLst>
                                </p:cTn>
                              </p:par>
                            </p:childTnLst>
                          </p:cTn>
                        </p:par>
                      </p:childTnLst>
                    </p:cTn>
                  </p:par>
                  <p:par>
                    <p:cTn id="43" fill="hold" nodeType="clickPar">
                      <p:stCondLst>
                        <p:cond delay="indefinite"/>
                      </p:stCondLst>
                      <p:childTnLst>
                        <p:par>
                          <p:cTn id="44" fill="hold" nodeType="withGroup">
                            <p:stCondLst>
                              <p:cond delay="0"/>
                            </p:stCondLst>
                            <p:childTnLst>
                              <p:par>
                                <p:cTn id="45" presetID="1" presetClass="entr" presetSubtype="0" fill="hold" grpId="0" nodeType="clickEffect">
                                  <p:stCondLst>
                                    <p:cond delay="0"/>
                                  </p:stCondLst>
                                  <p:childTnLst>
                                    <p:set>
                                      <p:cBhvr>
                                        <p:cTn id="46" dur="1" fill="hold">
                                          <p:stCondLst>
                                            <p:cond delay="499"/>
                                          </p:stCondLst>
                                        </p:cTn>
                                        <p:tgtEl>
                                          <p:spTgt spid="5242">
                                            <p:txEl>
                                              <p:pRg st="10" end="10"/>
                                            </p:txEl>
                                          </p:spTgt>
                                        </p:tgtEl>
                                        <p:attrNameLst>
                                          <p:attrName>style.visibility</p:attrName>
                                        </p:attrNameLst>
                                      </p:cBhvr>
                                      <p:to>
                                        <p:strVal val="visible"/>
                                      </p:to>
                                    </p:set>
                                  </p:childTnLst>
                                </p:cTn>
                              </p:par>
                            </p:childTnLst>
                          </p:cTn>
                        </p:par>
                      </p:childTnLst>
                    </p:cTn>
                  </p:par>
                  <p:par>
                    <p:cTn id="47" fill="hold" nodeType="clickPar">
                      <p:stCondLst>
                        <p:cond delay="indefinite"/>
                      </p:stCondLst>
                      <p:childTnLst>
                        <p:par>
                          <p:cTn id="48" fill="hold" nodeType="withGroup">
                            <p:stCondLst>
                              <p:cond delay="0"/>
                            </p:stCondLst>
                            <p:childTnLst>
                              <p:par>
                                <p:cTn id="49" presetID="1" presetClass="entr" presetSubtype="0" fill="hold" grpId="0" nodeType="clickEffect">
                                  <p:stCondLst>
                                    <p:cond delay="0"/>
                                  </p:stCondLst>
                                  <p:childTnLst>
                                    <p:set>
                                      <p:cBhvr>
                                        <p:cTn id="50" dur="1" fill="hold">
                                          <p:stCondLst>
                                            <p:cond delay="499"/>
                                          </p:stCondLst>
                                        </p:cTn>
                                        <p:tgtEl>
                                          <p:spTgt spid="5242">
                                            <p:txEl>
                                              <p:pRg st="11" end="11"/>
                                            </p:txEl>
                                          </p:spTgt>
                                        </p:tgtEl>
                                        <p:attrNameLst>
                                          <p:attrName>style.visibility</p:attrName>
                                        </p:attrNameLst>
                                      </p:cBhvr>
                                      <p:to>
                                        <p:strVal val="visible"/>
                                      </p:to>
                                    </p:set>
                                  </p:childTnLst>
                                </p:cTn>
                              </p:par>
                            </p:childTnLst>
                          </p:cTn>
                        </p:par>
                      </p:childTnLst>
                    </p:cTn>
                  </p:par>
                  <p:par>
                    <p:cTn id="51" fill="hold" nodeType="clickPar">
                      <p:stCondLst>
                        <p:cond delay="indefinite"/>
                      </p:stCondLst>
                      <p:childTnLst>
                        <p:par>
                          <p:cTn id="52" fill="hold" nodeType="withGroup">
                            <p:stCondLst>
                              <p:cond delay="0"/>
                            </p:stCondLst>
                            <p:childTnLst>
                              <p:par>
                                <p:cTn id="53" presetID="1" presetClass="entr" presetSubtype="0" fill="hold" grpId="0" nodeType="clickEffect">
                                  <p:stCondLst>
                                    <p:cond delay="0"/>
                                  </p:stCondLst>
                                  <p:childTnLst>
                                    <p:set>
                                      <p:cBhvr>
                                        <p:cTn id="54" dur="1" fill="hold">
                                          <p:stCondLst>
                                            <p:cond delay="499"/>
                                          </p:stCondLst>
                                        </p:cTn>
                                        <p:tgtEl>
                                          <p:spTgt spid="5242">
                                            <p:txEl>
                                              <p:pRg st="12" end="12"/>
                                            </p:txEl>
                                          </p:spTgt>
                                        </p:tgtEl>
                                        <p:attrNameLst>
                                          <p:attrName>style.visibility</p:attrName>
                                        </p:attrNameLst>
                                      </p:cBhvr>
                                      <p:to>
                                        <p:strVal val="visible"/>
                                      </p:to>
                                    </p:set>
                                  </p:childTnLst>
                                </p:cTn>
                              </p:par>
                            </p:childTnLst>
                          </p:cTn>
                        </p:par>
                      </p:childTnLst>
                    </p:cTn>
                  </p:par>
                  <p:par>
                    <p:cTn id="55" fill="hold" nodeType="clickPar">
                      <p:stCondLst>
                        <p:cond delay="indefinite"/>
                      </p:stCondLst>
                      <p:childTnLst>
                        <p:par>
                          <p:cTn id="56" fill="hold" nodeType="withGroup">
                            <p:stCondLst>
                              <p:cond delay="0"/>
                            </p:stCondLst>
                            <p:childTnLst>
                              <p:par>
                                <p:cTn id="57" presetID="1" presetClass="entr" presetSubtype="0" fill="hold" grpId="0" nodeType="clickEffect">
                                  <p:stCondLst>
                                    <p:cond delay="0"/>
                                  </p:stCondLst>
                                  <p:childTnLst>
                                    <p:set>
                                      <p:cBhvr>
                                        <p:cTn id="58" dur="1" fill="hold">
                                          <p:stCondLst>
                                            <p:cond delay="499"/>
                                          </p:stCondLst>
                                        </p:cTn>
                                        <p:tgtEl>
                                          <p:spTgt spid="5242">
                                            <p:txEl>
                                              <p:pRg st="13" end="13"/>
                                            </p:txEl>
                                          </p:spTgt>
                                        </p:tgtEl>
                                        <p:attrNameLst>
                                          <p:attrName>style.visibility</p:attrName>
                                        </p:attrNameLst>
                                      </p:cBhvr>
                                      <p:to>
                                        <p:strVal val="visible"/>
                                      </p:to>
                                    </p:set>
                                  </p:childTnLst>
                                </p:cTn>
                              </p:par>
                            </p:childTnLst>
                          </p:cTn>
                        </p:par>
                      </p:childTnLst>
                    </p:cTn>
                  </p:par>
                  <p:par>
                    <p:cTn id="59" fill="hold" nodeType="clickPar">
                      <p:stCondLst>
                        <p:cond delay="indefinite"/>
                      </p:stCondLst>
                      <p:childTnLst>
                        <p:par>
                          <p:cTn id="60" fill="hold" nodeType="withGroup">
                            <p:stCondLst>
                              <p:cond delay="0"/>
                            </p:stCondLst>
                            <p:childTnLst>
                              <p:par>
                                <p:cTn id="61" presetID="1" presetClass="entr" presetSubtype="0" fill="hold" grpId="0" nodeType="clickEffect">
                                  <p:stCondLst>
                                    <p:cond delay="0"/>
                                  </p:stCondLst>
                                  <p:childTnLst>
                                    <p:set>
                                      <p:cBhvr>
                                        <p:cTn id="62" dur="1" fill="hold">
                                          <p:stCondLst>
                                            <p:cond delay="499"/>
                                          </p:stCondLst>
                                        </p:cTn>
                                        <p:tgtEl>
                                          <p:spTgt spid="5242">
                                            <p:txEl>
                                              <p:pRg st="14" end="14"/>
                                            </p:txEl>
                                          </p:spTgt>
                                        </p:tgtEl>
                                        <p:attrNameLst>
                                          <p:attrName>style.visibility</p:attrName>
                                        </p:attrNameLst>
                                      </p:cBhvr>
                                      <p:to>
                                        <p:strVal val="visible"/>
                                      </p:to>
                                    </p:set>
                                  </p:childTnLst>
                                </p:cTn>
                              </p:par>
                            </p:childTnLst>
                          </p:cTn>
                        </p:par>
                      </p:childTnLst>
                    </p:cTn>
                  </p:par>
                  <p:par>
                    <p:cTn id="63" fill="hold" nodeType="clickPar">
                      <p:stCondLst>
                        <p:cond delay="indefinite"/>
                      </p:stCondLst>
                      <p:childTnLst>
                        <p:par>
                          <p:cTn id="64" fill="hold" nodeType="withGroup">
                            <p:stCondLst>
                              <p:cond delay="0"/>
                            </p:stCondLst>
                            <p:childTnLst>
                              <p:par>
                                <p:cTn id="65" presetID="1" presetClass="entr" presetSubtype="0" fill="hold" grpId="0" nodeType="clickEffect">
                                  <p:stCondLst>
                                    <p:cond delay="0"/>
                                  </p:stCondLst>
                                  <p:childTnLst>
                                    <p:set>
                                      <p:cBhvr>
                                        <p:cTn id="66" dur="1" fill="hold">
                                          <p:stCondLst>
                                            <p:cond delay="499"/>
                                          </p:stCondLst>
                                        </p:cTn>
                                        <p:tgtEl>
                                          <p:spTgt spid="5242">
                                            <p:txEl>
                                              <p:pRg st="15" end="15"/>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242" grpId="0" build="p" autoUpdateAnimBg="0"/>
    </p:bld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146" name="Rectangle 2"/>
          <p:cNvSpPr>
            <a:spLocks noGrp="1" noChangeArrowheads="1"/>
          </p:cNvSpPr>
          <p:nvPr>
            <p:ph type="title"/>
          </p:nvPr>
        </p:nvSpPr>
        <p:spPr>
          <a:xfrm>
            <a:off x="152400" y="0"/>
            <a:ext cx="8839200" cy="1143000"/>
          </a:xfrm>
        </p:spPr>
        <p:txBody>
          <a:bodyPr/>
          <a:lstStyle/>
          <a:p>
            <a:r>
              <a:rPr lang="en-US" b="1">
                <a:solidFill>
                  <a:srgbClr val="0000FF"/>
                </a:solidFill>
              </a:rPr>
              <a:t>California, U.S. Ambient Standards</a:t>
            </a:r>
          </a:p>
        </p:txBody>
      </p:sp>
      <p:sp>
        <p:nvSpPr>
          <p:cNvPr id="6148" name="Text Box 4"/>
          <p:cNvSpPr txBox="1">
            <a:spLocks noChangeArrowheads="1"/>
          </p:cNvSpPr>
          <p:nvPr/>
        </p:nvSpPr>
        <p:spPr bwMode="auto">
          <a:xfrm>
            <a:off x="7620000" y="6172200"/>
            <a:ext cx="1333500" cy="457200"/>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blurRad="63500" dist="38099" dir="2700000" algn="ctr" rotWithShape="0">
                    <a:schemeClr val="bg2">
                      <a:alpha val="74998"/>
                    </a:schemeClr>
                  </a:outerShdw>
                </a:effectLst>
              </a14:hiddenEffects>
            </a:ext>
          </a:extLst>
        </p:spPr>
        <p:txBody>
          <a:bodyPr wrap="none">
            <a:spAutoFit/>
          </a:bodyPr>
          <a:lstStyle/>
          <a:p>
            <a:pPr algn="ctr"/>
            <a:r>
              <a:rPr lang="en-US">
                <a:solidFill>
                  <a:srgbClr val="990E0C"/>
                </a:solidFill>
              </a:rPr>
              <a:t>Table 8.2</a:t>
            </a:r>
            <a:endParaRPr lang="en-US" sz="1800">
              <a:solidFill>
                <a:srgbClr val="990E0C"/>
              </a:solidFill>
            </a:endParaRPr>
          </a:p>
        </p:txBody>
      </p:sp>
      <p:sp>
        <p:nvSpPr>
          <p:cNvPr id="6150" name="Rectangle 6"/>
          <p:cNvSpPr>
            <a:spLocks noChangeArrowheads="1"/>
          </p:cNvSpPr>
          <p:nvPr/>
        </p:nvSpPr>
        <p:spPr bwMode="auto">
          <a:xfrm>
            <a:off x="228600" y="914400"/>
            <a:ext cx="8686800" cy="2362200"/>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blurRad="63500" dist="38099" dir="2700000" algn="ctr" rotWithShape="0">
                    <a:schemeClr val="bg2">
                      <a:alpha val="74998"/>
                    </a:schemeClr>
                  </a:outerShdw>
                </a:effectLst>
              </a14:hiddenEffects>
            </a:ext>
          </a:extLst>
        </p:spPr>
        <p:txBody>
          <a:bodyPr/>
          <a:lstStyle/>
          <a:p>
            <a:pPr marL="593725" indent="-533400" eaLnBrk="1" hangingPunct="1">
              <a:lnSpc>
                <a:spcPct val="90000"/>
              </a:lnSpc>
              <a:tabLst>
                <a:tab pos="463550" algn="l"/>
              </a:tabLst>
            </a:pPr>
            <a:r>
              <a:rPr lang="en-US" u="sng">
                <a:solidFill>
                  <a:srgbClr val="187534"/>
                </a:solidFill>
              </a:rPr>
              <a:t>				</a:t>
            </a:r>
            <a:r>
              <a:rPr lang="en-US">
                <a:solidFill>
                  <a:srgbClr val="187534"/>
                </a:solidFill>
              </a:rPr>
              <a:t>			Federal		Federal</a:t>
            </a:r>
          </a:p>
          <a:p>
            <a:pPr marL="593725" indent="-533400" eaLnBrk="1" hangingPunct="1">
              <a:lnSpc>
                <a:spcPct val="90000"/>
              </a:lnSpc>
              <a:tabLst>
                <a:tab pos="463550" algn="l"/>
              </a:tabLst>
            </a:pPr>
            <a:r>
              <a:rPr lang="en-US">
                <a:solidFill>
                  <a:srgbClr val="187534"/>
                </a:solidFill>
              </a:rPr>
              <a:t>					 California 	Primary	Secondary</a:t>
            </a:r>
          </a:p>
          <a:p>
            <a:pPr marL="593725" indent="-533400" eaLnBrk="1" hangingPunct="1">
              <a:lnSpc>
                <a:spcPct val="90000"/>
              </a:lnSpc>
              <a:tabLst>
                <a:tab pos="463550" algn="l"/>
              </a:tabLst>
            </a:pPr>
            <a:r>
              <a:rPr lang="en-US">
                <a:solidFill>
                  <a:srgbClr val="187534"/>
                </a:solidFill>
              </a:rPr>
              <a:t>Pollutant 		 Standard 	Standard	Standard</a:t>
            </a:r>
            <a:endParaRPr lang="en-US" u="sng">
              <a:solidFill>
                <a:srgbClr val="187534"/>
              </a:solidFill>
            </a:endParaRPr>
          </a:p>
          <a:p>
            <a:pPr marL="593725" indent="-533400" eaLnBrk="1" hangingPunct="1">
              <a:lnSpc>
                <a:spcPct val="90000"/>
              </a:lnSpc>
              <a:tabLst>
                <a:tab pos="463550" algn="l"/>
              </a:tabLst>
            </a:pPr>
            <a:r>
              <a:rPr lang="en-US">
                <a:solidFill>
                  <a:srgbClr val="6C18B0"/>
                </a:solidFill>
              </a:rPr>
              <a:t>Ozone</a:t>
            </a:r>
            <a:r>
              <a:rPr lang="en-US">
                <a:solidFill>
                  <a:srgbClr val="FF0707"/>
                </a:solidFill>
              </a:rPr>
              <a:t>			</a:t>
            </a:r>
          </a:p>
          <a:p>
            <a:pPr marL="593725" indent="-533400" eaLnBrk="1" hangingPunct="1">
              <a:lnSpc>
                <a:spcPct val="90000"/>
              </a:lnSpc>
              <a:tabLst>
                <a:tab pos="463550" algn="l"/>
              </a:tabLst>
            </a:pPr>
            <a:r>
              <a:rPr lang="en-US">
                <a:solidFill>
                  <a:srgbClr val="FF0707"/>
                </a:solidFill>
              </a:rPr>
              <a:t>	1-h average	 0.09 ppmv	0.12 ppmv	Same as primary</a:t>
            </a:r>
          </a:p>
          <a:p>
            <a:pPr marL="593725" indent="-533400" eaLnBrk="1" hangingPunct="1">
              <a:lnSpc>
                <a:spcPct val="90000"/>
              </a:lnSpc>
              <a:tabLst>
                <a:tab pos="463550" algn="l"/>
              </a:tabLst>
            </a:pPr>
            <a:r>
              <a:rPr lang="en-US">
                <a:solidFill>
                  <a:srgbClr val="FF0707"/>
                </a:solidFill>
              </a:rPr>
              <a:t>	8-h	average	--		0.08 ppmv	Same as primary</a:t>
            </a:r>
          </a:p>
          <a:p>
            <a:pPr marL="593725" indent="-533400" eaLnBrk="1" hangingPunct="1">
              <a:lnSpc>
                <a:spcPct val="90000"/>
              </a:lnSpc>
              <a:tabLst>
                <a:tab pos="463550" algn="l"/>
              </a:tabLst>
            </a:pPr>
            <a:r>
              <a:rPr lang="en-US">
                <a:solidFill>
                  <a:srgbClr val="6C18B0"/>
                </a:solidFill>
              </a:rPr>
              <a:t>Carbon monoxide</a:t>
            </a:r>
            <a:endParaRPr lang="en-US">
              <a:solidFill>
                <a:srgbClr val="FF0707"/>
              </a:solidFill>
            </a:endParaRPr>
          </a:p>
          <a:p>
            <a:pPr marL="593725" indent="-533400" eaLnBrk="1" hangingPunct="1">
              <a:lnSpc>
                <a:spcPct val="90000"/>
              </a:lnSpc>
              <a:tabLst>
                <a:tab pos="463550" algn="l"/>
              </a:tabLst>
            </a:pPr>
            <a:r>
              <a:rPr lang="en-US">
                <a:solidFill>
                  <a:srgbClr val="FF0707"/>
                </a:solidFill>
              </a:rPr>
              <a:t>	1-h average	20 ppmv	35 ppmv	--</a:t>
            </a:r>
          </a:p>
          <a:p>
            <a:pPr marL="593725" indent="-533400" eaLnBrk="1" hangingPunct="1">
              <a:lnSpc>
                <a:spcPct val="90000"/>
              </a:lnSpc>
              <a:tabLst>
                <a:tab pos="463550" algn="l"/>
              </a:tabLst>
            </a:pPr>
            <a:r>
              <a:rPr lang="en-US">
                <a:solidFill>
                  <a:srgbClr val="FF0707"/>
                </a:solidFill>
              </a:rPr>
              <a:t>	8-h	average	9.0 ppmv	9.5 ppmv	--</a:t>
            </a:r>
          </a:p>
          <a:p>
            <a:pPr marL="593725" indent="-533400" eaLnBrk="1" hangingPunct="1">
              <a:lnSpc>
                <a:spcPct val="90000"/>
              </a:lnSpc>
              <a:tabLst>
                <a:tab pos="463550" algn="l"/>
              </a:tabLst>
            </a:pPr>
            <a:r>
              <a:rPr lang="en-US">
                <a:solidFill>
                  <a:srgbClr val="6C18B0"/>
                </a:solidFill>
              </a:rPr>
              <a:t>Nitrogen dioxide</a:t>
            </a:r>
            <a:endParaRPr lang="en-US">
              <a:solidFill>
                <a:srgbClr val="FF0707"/>
              </a:solidFill>
            </a:endParaRPr>
          </a:p>
          <a:p>
            <a:pPr marL="593725" indent="-533400" eaLnBrk="1" hangingPunct="1">
              <a:lnSpc>
                <a:spcPct val="90000"/>
              </a:lnSpc>
              <a:tabLst>
                <a:tab pos="463550" algn="l"/>
              </a:tabLst>
            </a:pPr>
            <a:r>
              <a:rPr lang="en-US">
                <a:solidFill>
                  <a:srgbClr val="FF0707"/>
                </a:solidFill>
              </a:rPr>
              <a:t>	1-h average	0.25 ppmv	--		--</a:t>
            </a:r>
          </a:p>
          <a:p>
            <a:pPr marL="593725" indent="-533400" eaLnBrk="1" hangingPunct="1">
              <a:lnSpc>
                <a:spcPct val="90000"/>
              </a:lnSpc>
              <a:tabLst>
                <a:tab pos="463550" algn="l"/>
              </a:tabLst>
            </a:pPr>
            <a:r>
              <a:rPr lang="en-US">
                <a:solidFill>
                  <a:srgbClr val="FF0707"/>
                </a:solidFill>
              </a:rPr>
              <a:t>	Annual average	--		0.053 ppmv	Same as primary</a:t>
            </a:r>
          </a:p>
          <a:p>
            <a:pPr marL="593725" indent="-533400" eaLnBrk="1" hangingPunct="1">
              <a:lnSpc>
                <a:spcPct val="90000"/>
              </a:lnSpc>
              <a:tabLst>
                <a:tab pos="463550" algn="l"/>
              </a:tabLst>
            </a:pPr>
            <a:r>
              <a:rPr lang="en-US">
                <a:solidFill>
                  <a:srgbClr val="6C18B0"/>
                </a:solidFill>
              </a:rPr>
              <a:t>Sulfur dioxide</a:t>
            </a:r>
            <a:endParaRPr lang="en-US">
              <a:solidFill>
                <a:srgbClr val="FF0707"/>
              </a:solidFill>
            </a:endParaRPr>
          </a:p>
          <a:p>
            <a:pPr marL="593725" indent="-533400" eaLnBrk="1" hangingPunct="1">
              <a:lnSpc>
                <a:spcPct val="90000"/>
              </a:lnSpc>
              <a:tabLst>
                <a:tab pos="463550" algn="l"/>
              </a:tabLst>
            </a:pPr>
            <a:r>
              <a:rPr lang="en-US">
                <a:solidFill>
                  <a:srgbClr val="FF0707"/>
                </a:solidFill>
              </a:rPr>
              <a:t>	1-h average	0.25 ppmv	--		--</a:t>
            </a:r>
          </a:p>
          <a:p>
            <a:pPr marL="593725" indent="-533400" eaLnBrk="1" hangingPunct="1">
              <a:lnSpc>
                <a:spcPct val="90000"/>
              </a:lnSpc>
              <a:tabLst>
                <a:tab pos="463550" algn="l"/>
              </a:tabLst>
            </a:pPr>
            <a:r>
              <a:rPr lang="en-US">
                <a:solidFill>
                  <a:srgbClr val="FF0707"/>
                </a:solidFill>
              </a:rPr>
              <a:t>	3-h average	--		--		0.5 ppmv</a:t>
            </a:r>
          </a:p>
          <a:p>
            <a:pPr marL="593725" indent="-533400" eaLnBrk="1" hangingPunct="1">
              <a:lnSpc>
                <a:spcPct val="90000"/>
              </a:lnSpc>
              <a:tabLst>
                <a:tab pos="463550" algn="l"/>
              </a:tabLst>
            </a:pPr>
            <a:r>
              <a:rPr lang="en-US">
                <a:solidFill>
                  <a:srgbClr val="FF0707"/>
                </a:solidFill>
              </a:rPr>
              <a:t>	24-h average	0.05 ppmv	0.14 ppmv	--</a:t>
            </a:r>
          </a:p>
          <a:p>
            <a:pPr marL="593725" indent="-533400" eaLnBrk="1" hangingPunct="1">
              <a:lnSpc>
                <a:spcPct val="90000"/>
              </a:lnSpc>
              <a:tabLst>
                <a:tab pos="463550" algn="l"/>
              </a:tabLst>
            </a:pPr>
            <a:r>
              <a:rPr lang="en-US">
                <a:solidFill>
                  <a:srgbClr val="FF0707"/>
                </a:solidFill>
              </a:rPr>
              <a:t>	Annual average	--		0.03 ppmv	--</a:t>
            </a:r>
          </a:p>
        </p:txBody>
      </p:sp>
    </p:spTree>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 presetClass="entr" presetSubtype="0" fill="hold" grpId="0" nodeType="clickEffect">
                                  <p:stCondLst>
                                    <p:cond delay="0"/>
                                  </p:stCondLst>
                                  <p:childTnLst>
                                    <p:set>
                                      <p:cBhvr>
                                        <p:cTn id="6" dur="1" fill="hold">
                                          <p:stCondLst>
                                            <p:cond delay="499"/>
                                          </p:stCondLst>
                                        </p:cTn>
                                        <p:tgtEl>
                                          <p:spTgt spid="6150">
                                            <p:txEl>
                                              <p:pRg st="0" end="0"/>
                                            </p:txEl>
                                          </p:spTgt>
                                        </p:tgtEl>
                                        <p:attrNameLst>
                                          <p:attrName>style.visibility</p:attrName>
                                        </p:attrNameLst>
                                      </p:cBhvr>
                                      <p:to>
                                        <p:strVal val="visible"/>
                                      </p:to>
                                    </p:set>
                                  </p:childTnLst>
                                </p:cTn>
                              </p:par>
                            </p:childTnLst>
                          </p:cTn>
                        </p:par>
                      </p:childTnLst>
                    </p:cTn>
                  </p:par>
                  <p:par>
                    <p:cTn id="7" fill="hold" nodeType="clickPar">
                      <p:stCondLst>
                        <p:cond delay="indefinite"/>
                      </p:stCondLst>
                      <p:childTnLst>
                        <p:par>
                          <p:cTn id="8" fill="hold" nodeType="withGroup">
                            <p:stCondLst>
                              <p:cond delay="0"/>
                            </p:stCondLst>
                            <p:childTnLst>
                              <p:par>
                                <p:cTn id="9" presetID="1" presetClass="entr" presetSubtype="0" fill="hold" grpId="0" nodeType="clickEffect">
                                  <p:stCondLst>
                                    <p:cond delay="0"/>
                                  </p:stCondLst>
                                  <p:childTnLst>
                                    <p:set>
                                      <p:cBhvr>
                                        <p:cTn id="10" dur="1" fill="hold">
                                          <p:stCondLst>
                                            <p:cond delay="499"/>
                                          </p:stCondLst>
                                        </p:cTn>
                                        <p:tgtEl>
                                          <p:spTgt spid="6150">
                                            <p:txEl>
                                              <p:pRg st="1" end="1"/>
                                            </p:txEl>
                                          </p:spTgt>
                                        </p:tgtEl>
                                        <p:attrNameLst>
                                          <p:attrName>style.visibility</p:attrName>
                                        </p:attrNameLst>
                                      </p:cBhvr>
                                      <p:to>
                                        <p:strVal val="visible"/>
                                      </p:to>
                                    </p:set>
                                  </p:childTnLst>
                                </p:cTn>
                              </p:par>
                            </p:childTnLst>
                          </p:cTn>
                        </p:par>
                      </p:childTnLst>
                    </p:cTn>
                  </p:par>
                  <p:par>
                    <p:cTn id="11" fill="hold" nodeType="clickPar">
                      <p:stCondLst>
                        <p:cond delay="indefinite"/>
                      </p:stCondLst>
                      <p:childTnLst>
                        <p:par>
                          <p:cTn id="12" fill="hold" nodeType="withGroup">
                            <p:stCondLst>
                              <p:cond delay="0"/>
                            </p:stCondLst>
                            <p:childTnLst>
                              <p:par>
                                <p:cTn id="13" presetID="1" presetClass="entr" presetSubtype="0" fill="hold" grpId="0" nodeType="clickEffect">
                                  <p:stCondLst>
                                    <p:cond delay="0"/>
                                  </p:stCondLst>
                                  <p:childTnLst>
                                    <p:set>
                                      <p:cBhvr>
                                        <p:cTn id="14" dur="1" fill="hold">
                                          <p:stCondLst>
                                            <p:cond delay="499"/>
                                          </p:stCondLst>
                                        </p:cTn>
                                        <p:tgtEl>
                                          <p:spTgt spid="6150">
                                            <p:txEl>
                                              <p:pRg st="2" end="2"/>
                                            </p:txEl>
                                          </p:spTgt>
                                        </p:tgtEl>
                                        <p:attrNameLst>
                                          <p:attrName>style.visibility</p:attrName>
                                        </p:attrNameLst>
                                      </p:cBhvr>
                                      <p:to>
                                        <p:strVal val="visible"/>
                                      </p:to>
                                    </p:set>
                                  </p:childTnLst>
                                </p:cTn>
                              </p:par>
                            </p:childTnLst>
                          </p:cTn>
                        </p:par>
                      </p:childTnLst>
                    </p:cTn>
                  </p:par>
                  <p:par>
                    <p:cTn id="15" fill="hold" nodeType="clickPar">
                      <p:stCondLst>
                        <p:cond delay="indefinite"/>
                      </p:stCondLst>
                      <p:childTnLst>
                        <p:par>
                          <p:cTn id="16" fill="hold" nodeType="withGroup">
                            <p:stCondLst>
                              <p:cond delay="0"/>
                            </p:stCondLst>
                            <p:childTnLst>
                              <p:par>
                                <p:cTn id="17" presetID="1" presetClass="entr" presetSubtype="0" fill="hold" grpId="0" nodeType="clickEffect">
                                  <p:stCondLst>
                                    <p:cond delay="0"/>
                                  </p:stCondLst>
                                  <p:childTnLst>
                                    <p:set>
                                      <p:cBhvr>
                                        <p:cTn id="18" dur="1" fill="hold">
                                          <p:stCondLst>
                                            <p:cond delay="499"/>
                                          </p:stCondLst>
                                        </p:cTn>
                                        <p:tgtEl>
                                          <p:spTgt spid="6150">
                                            <p:txEl>
                                              <p:pRg st="3" end="3"/>
                                            </p:txEl>
                                          </p:spTgt>
                                        </p:tgtEl>
                                        <p:attrNameLst>
                                          <p:attrName>style.visibility</p:attrName>
                                        </p:attrNameLst>
                                      </p:cBhvr>
                                      <p:to>
                                        <p:strVal val="visible"/>
                                      </p:to>
                                    </p:set>
                                  </p:childTnLst>
                                </p:cTn>
                              </p:par>
                            </p:childTnLst>
                          </p:cTn>
                        </p:par>
                      </p:childTnLst>
                    </p:cTn>
                  </p:par>
                  <p:par>
                    <p:cTn id="19" fill="hold" nodeType="clickPar">
                      <p:stCondLst>
                        <p:cond delay="indefinite"/>
                      </p:stCondLst>
                      <p:childTnLst>
                        <p:par>
                          <p:cTn id="20" fill="hold" nodeType="withGroup">
                            <p:stCondLst>
                              <p:cond delay="0"/>
                            </p:stCondLst>
                            <p:childTnLst>
                              <p:par>
                                <p:cTn id="21" presetID="1" presetClass="entr" presetSubtype="0" fill="hold" grpId="0" nodeType="clickEffect">
                                  <p:stCondLst>
                                    <p:cond delay="0"/>
                                  </p:stCondLst>
                                  <p:childTnLst>
                                    <p:set>
                                      <p:cBhvr>
                                        <p:cTn id="22" dur="1" fill="hold">
                                          <p:stCondLst>
                                            <p:cond delay="499"/>
                                          </p:stCondLst>
                                        </p:cTn>
                                        <p:tgtEl>
                                          <p:spTgt spid="6150">
                                            <p:txEl>
                                              <p:pRg st="4" end="4"/>
                                            </p:txEl>
                                          </p:spTgt>
                                        </p:tgtEl>
                                        <p:attrNameLst>
                                          <p:attrName>style.visibility</p:attrName>
                                        </p:attrNameLst>
                                      </p:cBhvr>
                                      <p:to>
                                        <p:strVal val="visible"/>
                                      </p:to>
                                    </p:set>
                                  </p:childTnLst>
                                </p:cTn>
                              </p:par>
                            </p:childTnLst>
                          </p:cTn>
                        </p:par>
                      </p:childTnLst>
                    </p:cTn>
                  </p:par>
                  <p:par>
                    <p:cTn id="23" fill="hold" nodeType="clickPar">
                      <p:stCondLst>
                        <p:cond delay="indefinite"/>
                      </p:stCondLst>
                      <p:childTnLst>
                        <p:par>
                          <p:cTn id="24" fill="hold" nodeType="withGroup">
                            <p:stCondLst>
                              <p:cond delay="0"/>
                            </p:stCondLst>
                            <p:childTnLst>
                              <p:par>
                                <p:cTn id="25" presetID="1" presetClass="entr" presetSubtype="0" fill="hold" grpId="0" nodeType="clickEffect">
                                  <p:stCondLst>
                                    <p:cond delay="0"/>
                                  </p:stCondLst>
                                  <p:childTnLst>
                                    <p:set>
                                      <p:cBhvr>
                                        <p:cTn id="26" dur="1" fill="hold">
                                          <p:stCondLst>
                                            <p:cond delay="499"/>
                                          </p:stCondLst>
                                        </p:cTn>
                                        <p:tgtEl>
                                          <p:spTgt spid="6150">
                                            <p:txEl>
                                              <p:pRg st="5" end="5"/>
                                            </p:txEl>
                                          </p:spTgt>
                                        </p:tgtEl>
                                        <p:attrNameLst>
                                          <p:attrName>style.visibility</p:attrName>
                                        </p:attrNameLst>
                                      </p:cBhvr>
                                      <p:to>
                                        <p:strVal val="visible"/>
                                      </p:to>
                                    </p:set>
                                  </p:childTnLst>
                                </p:cTn>
                              </p:par>
                            </p:childTnLst>
                          </p:cTn>
                        </p:par>
                      </p:childTnLst>
                    </p:cTn>
                  </p:par>
                  <p:par>
                    <p:cTn id="27" fill="hold" nodeType="clickPar">
                      <p:stCondLst>
                        <p:cond delay="indefinite"/>
                      </p:stCondLst>
                      <p:childTnLst>
                        <p:par>
                          <p:cTn id="28" fill="hold" nodeType="withGroup">
                            <p:stCondLst>
                              <p:cond delay="0"/>
                            </p:stCondLst>
                            <p:childTnLst>
                              <p:par>
                                <p:cTn id="29" presetID="1" presetClass="entr" presetSubtype="0" fill="hold" grpId="0" nodeType="clickEffect">
                                  <p:stCondLst>
                                    <p:cond delay="0"/>
                                  </p:stCondLst>
                                  <p:childTnLst>
                                    <p:set>
                                      <p:cBhvr>
                                        <p:cTn id="30" dur="1" fill="hold">
                                          <p:stCondLst>
                                            <p:cond delay="499"/>
                                          </p:stCondLst>
                                        </p:cTn>
                                        <p:tgtEl>
                                          <p:spTgt spid="6150">
                                            <p:txEl>
                                              <p:pRg st="6" end="6"/>
                                            </p:txEl>
                                          </p:spTgt>
                                        </p:tgtEl>
                                        <p:attrNameLst>
                                          <p:attrName>style.visibility</p:attrName>
                                        </p:attrNameLst>
                                      </p:cBhvr>
                                      <p:to>
                                        <p:strVal val="visible"/>
                                      </p:to>
                                    </p:set>
                                  </p:childTnLst>
                                </p:cTn>
                              </p:par>
                            </p:childTnLst>
                          </p:cTn>
                        </p:par>
                      </p:childTnLst>
                    </p:cTn>
                  </p:par>
                  <p:par>
                    <p:cTn id="31" fill="hold" nodeType="clickPar">
                      <p:stCondLst>
                        <p:cond delay="indefinite"/>
                      </p:stCondLst>
                      <p:childTnLst>
                        <p:par>
                          <p:cTn id="32" fill="hold" nodeType="withGroup">
                            <p:stCondLst>
                              <p:cond delay="0"/>
                            </p:stCondLst>
                            <p:childTnLst>
                              <p:par>
                                <p:cTn id="33" presetID="1" presetClass="entr" presetSubtype="0" fill="hold" grpId="0" nodeType="clickEffect">
                                  <p:stCondLst>
                                    <p:cond delay="0"/>
                                  </p:stCondLst>
                                  <p:childTnLst>
                                    <p:set>
                                      <p:cBhvr>
                                        <p:cTn id="34" dur="1" fill="hold">
                                          <p:stCondLst>
                                            <p:cond delay="499"/>
                                          </p:stCondLst>
                                        </p:cTn>
                                        <p:tgtEl>
                                          <p:spTgt spid="6150">
                                            <p:txEl>
                                              <p:pRg st="7" end="7"/>
                                            </p:txEl>
                                          </p:spTgt>
                                        </p:tgtEl>
                                        <p:attrNameLst>
                                          <p:attrName>style.visibility</p:attrName>
                                        </p:attrNameLst>
                                      </p:cBhvr>
                                      <p:to>
                                        <p:strVal val="visible"/>
                                      </p:to>
                                    </p:set>
                                  </p:childTnLst>
                                </p:cTn>
                              </p:par>
                            </p:childTnLst>
                          </p:cTn>
                        </p:par>
                      </p:childTnLst>
                    </p:cTn>
                  </p:par>
                  <p:par>
                    <p:cTn id="35" fill="hold" nodeType="clickPar">
                      <p:stCondLst>
                        <p:cond delay="indefinite"/>
                      </p:stCondLst>
                      <p:childTnLst>
                        <p:par>
                          <p:cTn id="36" fill="hold" nodeType="withGroup">
                            <p:stCondLst>
                              <p:cond delay="0"/>
                            </p:stCondLst>
                            <p:childTnLst>
                              <p:par>
                                <p:cTn id="37" presetID="1" presetClass="entr" presetSubtype="0" fill="hold" grpId="0" nodeType="clickEffect">
                                  <p:stCondLst>
                                    <p:cond delay="0"/>
                                  </p:stCondLst>
                                  <p:childTnLst>
                                    <p:set>
                                      <p:cBhvr>
                                        <p:cTn id="38" dur="1" fill="hold">
                                          <p:stCondLst>
                                            <p:cond delay="499"/>
                                          </p:stCondLst>
                                        </p:cTn>
                                        <p:tgtEl>
                                          <p:spTgt spid="6150">
                                            <p:txEl>
                                              <p:pRg st="8" end="8"/>
                                            </p:txEl>
                                          </p:spTgt>
                                        </p:tgtEl>
                                        <p:attrNameLst>
                                          <p:attrName>style.visibility</p:attrName>
                                        </p:attrNameLst>
                                      </p:cBhvr>
                                      <p:to>
                                        <p:strVal val="visible"/>
                                      </p:to>
                                    </p:set>
                                  </p:childTnLst>
                                </p:cTn>
                              </p:par>
                            </p:childTnLst>
                          </p:cTn>
                        </p:par>
                      </p:childTnLst>
                    </p:cTn>
                  </p:par>
                  <p:par>
                    <p:cTn id="39" fill="hold" nodeType="clickPar">
                      <p:stCondLst>
                        <p:cond delay="indefinite"/>
                      </p:stCondLst>
                      <p:childTnLst>
                        <p:par>
                          <p:cTn id="40" fill="hold" nodeType="withGroup">
                            <p:stCondLst>
                              <p:cond delay="0"/>
                            </p:stCondLst>
                            <p:childTnLst>
                              <p:par>
                                <p:cTn id="41" presetID="1" presetClass="entr" presetSubtype="0" fill="hold" grpId="0" nodeType="clickEffect">
                                  <p:stCondLst>
                                    <p:cond delay="0"/>
                                  </p:stCondLst>
                                  <p:childTnLst>
                                    <p:set>
                                      <p:cBhvr>
                                        <p:cTn id="42" dur="1" fill="hold">
                                          <p:stCondLst>
                                            <p:cond delay="499"/>
                                          </p:stCondLst>
                                        </p:cTn>
                                        <p:tgtEl>
                                          <p:spTgt spid="6150">
                                            <p:txEl>
                                              <p:pRg st="9" end="9"/>
                                            </p:txEl>
                                          </p:spTgt>
                                        </p:tgtEl>
                                        <p:attrNameLst>
                                          <p:attrName>style.visibility</p:attrName>
                                        </p:attrNameLst>
                                      </p:cBhvr>
                                      <p:to>
                                        <p:strVal val="visible"/>
                                      </p:to>
                                    </p:set>
                                  </p:childTnLst>
                                </p:cTn>
                              </p:par>
                            </p:childTnLst>
                          </p:cTn>
                        </p:par>
                      </p:childTnLst>
                    </p:cTn>
                  </p:par>
                  <p:par>
                    <p:cTn id="43" fill="hold" nodeType="clickPar">
                      <p:stCondLst>
                        <p:cond delay="indefinite"/>
                      </p:stCondLst>
                      <p:childTnLst>
                        <p:par>
                          <p:cTn id="44" fill="hold" nodeType="withGroup">
                            <p:stCondLst>
                              <p:cond delay="0"/>
                            </p:stCondLst>
                            <p:childTnLst>
                              <p:par>
                                <p:cTn id="45" presetID="1" presetClass="entr" presetSubtype="0" fill="hold" grpId="0" nodeType="clickEffect">
                                  <p:stCondLst>
                                    <p:cond delay="0"/>
                                  </p:stCondLst>
                                  <p:childTnLst>
                                    <p:set>
                                      <p:cBhvr>
                                        <p:cTn id="46" dur="1" fill="hold">
                                          <p:stCondLst>
                                            <p:cond delay="499"/>
                                          </p:stCondLst>
                                        </p:cTn>
                                        <p:tgtEl>
                                          <p:spTgt spid="6150">
                                            <p:txEl>
                                              <p:pRg st="10" end="10"/>
                                            </p:txEl>
                                          </p:spTgt>
                                        </p:tgtEl>
                                        <p:attrNameLst>
                                          <p:attrName>style.visibility</p:attrName>
                                        </p:attrNameLst>
                                      </p:cBhvr>
                                      <p:to>
                                        <p:strVal val="visible"/>
                                      </p:to>
                                    </p:set>
                                  </p:childTnLst>
                                </p:cTn>
                              </p:par>
                            </p:childTnLst>
                          </p:cTn>
                        </p:par>
                      </p:childTnLst>
                    </p:cTn>
                  </p:par>
                  <p:par>
                    <p:cTn id="47" fill="hold" nodeType="clickPar">
                      <p:stCondLst>
                        <p:cond delay="indefinite"/>
                      </p:stCondLst>
                      <p:childTnLst>
                        <p:par>
                          <p:cTn id="48" fill="hold" nodeType="withGroup">
                            <p:stCondLst>
                              <p:cond delay="0"/>
                            </p:stCondLst>
                            <p:childTnLst>
                              <p:par>
                                <p:cTn id="49" presetID="1" presetClass="entr" presetSubtype="0" fill="hold" grpId="0" nodeType="clickEffect">
                                  <p:stCondLst>
                                    <p:cond delay="0"/>
                                  </p:stCondLst>
                                  <p:childTnLst>
                                    <p:set>
                                      <p:cBhvr>
                                        <p:cTn id="50" dur="1" fill="hold">
                                          <p:stCondLst>
                                            <p:cond delay="499"/>
                                          </p:stCondLst>
                                        </p:cTn>
                                        <p:tgtEl>
                                          <p:spTgt spid="6150">
                                            <p:txEl>
                                              <p:pRg st="11" end="11"/>
                                            </p:txEl>
                                          </p:spTgt>
                                        </p:tgtEl>
                                        <p:attrNameLst>
                                          <p:attrName>style.visibility</p:attrName>
                                        </p:attrNameLst>
                                      </p:cBhvr>
                                      <p:to>
                                        <p:strVal val="visible"/>
                                      </p:to>
                                    </p:set>
                                  </p:childTnLst>
                                </p:cTn>
                              </p:par>
                            </p:childTnLst>
                          </p:cTn>
                        </p:par>
                      </p:childTnLst>
                    </p:cTn>
                  </p:par>
                  <p:par>
                    <p:cTn id="51" fill="hold" nodeType="clickPar">
                      <p:stCondLst>
                        <p:cond delay="indefinite"/>
                      </p:stCondLst>
                      <p:childTnLst>
                        <p:par>
                          <p:cTn id="52" fill="hold" nodeType="withGroup">
                            <p:stCondLst>
                              <p:cond delay="0"/>
                            </p:stCondLst>
                            <p:childTnLst>
                              <p:par>
                                <p:cTn id="53" presetID="1" presetClass="entr" presetSubtype="0" fill="hold" grpId="0" nodeType="clickEffect">
                                  <p:stCondLst>
                                    <p:cond delay="0"/>
                                  </p:stCondLst>
                                  <p:childTnLst>
                                    <p:set>
                                      <p:cBhvr>
                                        <p:cTn id="54" dur="1" fill="hold">
                                          <p:stCondLst>
                                            <p:cond delay="499"/>
                                          </p:stCondLst>
                                        </p:cTn>
                                        <p:tgtEl>
                                          <p:spTgt spid="6150">
                                            <p:txEl>
                                              <p:pRg st="12" end="12"/>
                                            </p:txEl>
                                          </p:spTgt>
                                        </p:tgtEl>
                                        <p:attrNameLst>
                                          <p:attrName>style.visibility</p:attrName>
                                        </p:attrNameLst>
                                      </p:cBhvr>
                                      <p:to>
                                        <p:strVal val="visible"/>
                                      </p:to>
                                    </p:set>
                                  </p:childTnLst>
                                </p:cTn>
                              </p:par>
                            </p:childTnLst>
                          </p:cTn>
                        </p:par>
                      </p:childTnLst>
                    </p:cTn>
                  </p:par>
                  <p:par>
                    <p:cTn id="55" fill="hold" nodeType="clickPar">
                      <p:stCondLst>
                        <p:cond delay="indefinite"/>
                      </p:stCondLst>
                      <p:childTnLst>
                        <p:par>
                          <p:cTn id="56" fill="hold" nodeType="withGroup">
                            <p:stCondLst>
                              <p:cond delay="0"/>
                            </p:stCondLst>
                            <p:childTnLst>
                              <p:par>
                                <p:cTn id="57" presetID="1" presetClass="entr" presetSubtype="0" fill="hold" grpId="0" nodeType="clickEffect">
                                  <p:stCondLst>
                                    <p:cond delay="0"/>
                                  </p:stCondLst>
                                  <p:childTnLst>
                                    <p:set>
                                      <p:cBhvr>
                                        <p:cTn id="58" dur="1" fill="hold">
                                          <p:stCondLst>
                                            <p:cond delay="499"/>
                                          </p:stCondLst>
                                        </p:cTn>
                                        <p:tgtEl>
                                          <p:spTgt spid="6150">
                                            <p:txEl>
                                              <p:pRg st="13" end="13"/>
                                            </p:txEl>
                                          </p:spTgt>
                                        </p:tgtEl>
                                        <p:attrNameLst>
                                          <p:attrName>style.visibility</p:attrName>
                                        </p:attrNameLst>
                                      </p:cBhvr>
                                      <p:to>
                                        <p:strVal val="visible"/>
                                      </p:to>
                                    </p:set>
                                  </p:childTnLst>
                                </p:cTn>
                              </p:par>
                            </p:childTnLst>
                          </p:cTn>
                        </p:par>
                      </p:childTnLst>
                    </p:cTn>
                  </p:par>
                  <p:par>
                    <p:cTn id="59" fill="hold" nodeType="clickPar">
                      <p:stCondLst>
                        <p:cond delay="indefinite"/>
                      </p:stCondLst>
                      <p:childTnLst>
                        <p:par>
                          <p:cTn id="60" fill="hold" nodeType="withGroup">
                            <p:stCondLst>
                              <p:cond delay="0"/>
                            </p:stCondLst>
                            <p:childTnLst>
                              <p:par>
                                <p:cTn id="61" presetID="1" presetClass="entr" presetSubtype="0" fill="hold" grpId="0" nodeType="clickEffect">
                                  <p:stCondLst>
                                    <p:cond delay="0"/>
                                  </p:stCondLst>
                                  <p:childTnLst>
                                    <p:set>
                                      <p:cBhvr>
                                        <p:cTn id="62" dur="1" fill="hold">
                                          <p:stCondLst>
                                            <p:cond delay="499"/>
                                          </p:stCondLst>
                                        </p:cTn>
                                        <p:tgtEl>
                                          <p:spTgt spid="6150">
                                            <p:txEl>
                                              <p:pRg st="14" end="14"/>
                                            </p:txEl>
                                          </p:spTgt>
                                        </p:tgtEl>
                                        <p:attrNameLst>
                                          <p:attrName>style.visibility</p:attrName>
                                        </p:attrNameLst>
                                      </p:cBhvr>
                                      <p:to>
                                        <p:strVal val="visible"/>
                                      </p:to>
                                    </p:set>
                                  </p:childTnLst>
                                </p:cTn>
                              </p:par>
                            </p:childTnLst>
                          </p:cTn>
                        </p:par>
                      </p:childTnLst>
                    </p:cTn>
                  </p:par>
                  <p:par>
                    <p:cTn id="63" fill="hold" nodeType="clickPar">
                      <p:stCondLst>
                        <p:cond delay="indefinite"/>
                      </p:stCondLst>
                      <p:childTnLst>
                        <p:par>
                          <p:cTn id="64" fill="hold" nodeType="withGroup">
                            <p:stCondLst>
                              <p:cond delay="0"/>
                            </p:stCondLst>
                            <p:childTnLst>
                              <p:par>
                                <p:cTn id="65" presetID="1" presetClass="entr" presetSubtype="0" fill="hold" grpId="0" nodeType="clickEffect">
                                  <p:stCondLst>
                                    <p:cond delay="0"/>
                                  </p:stCondLst>
                                  <p:childTnLst>
                                    <p:set>
                                      <p:cBhvr>
                                        <p:cTn id="66" dur="1" fill="hold">
                                          <p:stCondLst>
                                            <p:cond delay="499"/>
                                          </p:stCondLst>
                                        </p:cTn>
                                        <p:tgtEl>
                                          <p:spTgt spid="6150">
                                            <p:txEl>
                                              <p:pRg st="15" end="15"/>
                                            </p:txEl>
                                          </p:spTgt>
                                        </p:tgtEl>
                                        <p:attrNameLst>
                                          <p:attrName>style.visibility</p:attrName>
                                        </p:attrNameLst>
                                      </p:cBhvr>
                                      <p:to>
                                        <p:strVal val="visible"/>
                                      </p:to>
                                    </p:set>
                                  </p:childTnLst>
                                </p:cTn>
                              </p:par>
                            </p:childTnLst>
                          </p:cTn>
                        </p:par>
                      </p:childTnLst>
                    </p:cTn>
                  </p:par>
                  <p:par>
                    <p:cTn id="67" fill="hold" nodeType="clickPar">
                      <p:stCondLst>
                        <p:cond delay="indefinite"/>
                      </p:stCondLst>
                      <p:childTnLst>
                        <p:par>
                          <p:cTn id="68" fill="hold" nodeType="withGroup">
                            <p:stCondLst>
                              <p:cond delay="0"/>
                            </p:stCondLst>
                            <p:childTnLst>
                              <p:par>
                                <p:cTn id="69" presetID="1" presetClass="entr" presetSubtype="0" fill="hold" grpId="0" nodeType="clickEffect">
                                  <p:stCondLst>
                                    <p:cond delay="0"/>
                                  </p:stCondLst>
                                  <p:childTnLst>
                                    <p:set>
                                      <p:cBhvr>
                                        <p:cTn id="70" dur="1" fill="hold">
                                          <p:stCondLst>
                                            <p:cond delay="499"/>
                                          </p:stCondLst>
                                        </p:cTn>
                                        <p:tgtEl>
                                          <p:spTgt spid="6150">
                                            <p:txEl>
                                              <p:pRg st="16" end="16"/>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150" grpId="0" build="p" autoUpdateAnimBg="0"/>
    </p:bld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170" name="Rectangle 2"/>
          <p:cNvSpPr>
            <a:spLocks noGrp="1" noChangeArrowheads="1"/>
          </p:cNvSpPr>
          <p:nvPr>
            <p:ph type="title"/>
          </p:nvPr>
        </p:nvSpPr>
        <p:spPr>
          <a:xfrm>
            <a:off x="0" y="0"/>
            <a:ext cx="8915400" cy="1143000"/>
          </a:xfrm>
        </p:spPr>
        <p:txBody>
          <a:bodyPr/>
          <a:lstStyle/>
          <a:p>
            <a:r>
              <a:rPr lang="en-US" b="1">
                <a:solidFill>
                  <a:srgbClr val="0000FF"/>
                </a:solidFill>
              </a:rPr>
              <a:t>California, U.S. Ambient Standards</a:t>
            </a:r>
          </a:p>
        </p:txBody>
      </p:sp>
      <p:sp>
        <p:nvSpPr>
          <p:cNvPr id="7171" name="Text Box 3"/>
          <p:cNvSpPr txBox="1">
            <a:spLocks noChangeArrowheads="1"/>
          </p:cNvSpPr>
          <p:nvPr/>
        </p:nvSpPr>
        <p:spPr bwMode="auto">
          <a:xfrm>
            <a:off x="7553325" y="6180138"/>
            <a:ext cx="1333500" cy="457200"/>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blurRad="63500" dist="38099" dir="2700000" algn="ctr" rotWithShape="0">
                    <a:schemeClr val="bg2">
                      <a:alpha val="74998"/>
                    </a:schemeClr>
                  </a:outerShdw>
                </a:effectLst>
              </a14:hiddenEffects>
            </a:ext>
          </a:extLst>
        </p:spPr>
        <p:txBody>
          <a:bodyPr wrap="none">
            <a:spAutoFit/>
          </a:bodyPr>
          <a:lstStyle/>
          <a:p>
            <a:pPr algn="ctr"/>
            <a:r>
              <a:rPr lang="en-US">
                <a:solidFill>
                  <a:srgbClr val="990E0C"/>
                </a:solidFill>
              </a:rPr>
              <a:t>Table 8.2</a:t>
            </a:r>
            <a:endParaRPr lang="en-US" sz="1800">
              <a:solidFill>
                <a:srgbClr val="990E0C"/>
              </a:solidFill>
            </a:endParaRPr>
          </a:p>
        </p:txBody>
      </p:sp>
      <p:sp>
        <p:nvSpPr>
          <p:cNvPr id="7174" name="Rectangle 6"/>
          <p:cNvSpPr>
            <a:spLocks noChangeArrowheads="1"/>
          </p:cNvSpPr>
          <p:nvPr/>
        </p:nvSpPr>
        <p:spPr bwMode="auto">
          <a:xfrm>
            <a:off x="228600" y="1219200"/>
            <a:ext cx="8686800" cy="2362200"/>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blurRad="63500" dist="38099" dir="2700000" algn="ctr" rotWithShape="0">
                    <a:schemeClr val="bg2">
                      <a:alpha val="74998"/>
                    </a:schemeClr>
                  </a:outerShdw>
                </a:effectLst>
              </a14:hiddenEffects>
            </a:ext>
          </a:extLst>
        </p:spPr>
        <p:txBody>
          <a:bodyPr/>
          <a:lstStyle/>
          <a:p>
            <a:pPr marL="593725" indent="-533400" eaLnBrk="1" hangingPunct="1">
              <a:lnSpc>
                <a:spcPct val="90000"/>
              </a:lnSpc>
              <a:tabLst>
                <a:tab pos="463550" algn="l"/>
              </a:tabLst>
            </a:pPr>
            <a:r>
              <a:rPr lang="en-US" u="sng">
                <a:solidFill>
                  <a:srgbClr val="187534"/>
                </a:solidFill>
              </a:rPr>
              <a:t>				</a:t>
            </a:r>
            <a:r>
              <a:rPr lang="en-US">
                <a:solidFill>
                  <a:srgbClr val="187534"/>
                </a:solidFill>
              </a:rPr>
              <a:t>			Federal		Federal</a:t>
            </a:r>
          </a:p>
          <a:p>
            <a:pPr marL="593725" indent="-533400" eaLnBrk="1" hangingPunct="1">
              <a:lnSpc>
                <a:spcPct val="90000"/>
              </a:lnSpc>
              <a:tabLst>
                <a:tab pos="463550" algn="l"/>
              </a:tabLst>
            </a:pPr>
            <a:r>
              <a:rPr lang="en-US">
                <a:solidFill>
                  <a:srgbClr val="187534"/>
                </a:solidFill>
              </a:rPr>
              <a:t>					 California 	Primary	Secondary</a:t>
            </a:r>
          </a:p>
          <a:p>
            <a:pPr marL="593725" indent="-533400" eaLnBrk="1" hangingPunct="1">
              <a:lnSpc>
                <a:spcPct val="90000"/>
              </a:lnSpc>
              <a:tabLst>
                <a:tab pos="463550" algn="l"/>
              </a:tabLst>
            </a:pPr>
            <a:r>
              <a:rPr lang="en-US">
                <a:solidFill>
                  <a:srgbClr val="187534"/>
                </a:solidFill>
              </a:rPr>
              <a:t>Pollutant 		 Standard 	Standard	Standard</a:t>
            </a:r>
            <a:endParaRPr lang="en-US" u="sng">
              <a:solidFill>
                <a:srgbClr val="187534"/>
              </a:solidFill>
            </a:endParaRPr>
          </a:p>
          <a:p>
            <a:pPr marL="593725" indent="-533400" eaLnBrk="1" hangingPunct="1">
              <a:lnSpc>
                <a:spcPct val="90000"/>
              </a:lnSpc>
              <a:tabLst>
                <a:tab pos="463550" algn="l"/>
              </a:tabLst>
            </a:pPr>
            <a:r>
              <a:rPr lang="en-US">
                <a:solidFill>
                  <a:srgbClr val="6C18B0"/>
                </a:solidFill>
              </a:rPr>
              <a:t>PM</a:t>
            </a:r>
            <a:r>
              <a:rPr lang="en-US" baseline="-25000">
                <a:solidFill>
                  <a:srgbClr val="6C18B0"/>
                </a:solidFill>
              </a:rPr>
              <a:t>10</a:t>
            </a:r>
            <a:r>
              <a:rPr lang="en-US">
                <a:solidFill>
                  <a:srgbClr val="FF0707"/>
                </a:solidFill>
              </a:rPr>
              <a:t>			</a:t>
            </a:r>
          </a:p>
          <a:p>
            <a:pPr marL="593725" indent="-533400" eaLnBrk="1" hangingPunct="1">
              <a:lnSpc>
                <a:spcPct val="90000"/>
              </a:lnSpc>
              <a:tabLst>
                <a:tab pos="463550" algn="l"/>
              </a:tabLst>
            </a:pPr>
            <a:r>
              <a:rPr lang="en-US">
                <a:solidFill>
                  <a:srgbClr val="FF0707"/>
                </a:solidFill>
              </a:rPr>
              <a:t>	24-h average	50 </a:t>
            </a:r>
            <a:r>
              <a:rPr lang="en-US">
                <a:solidFill>
                  <a:srgbClr val="FF0707"/>
                </a:solidFill>
                <a:latin typeface="Symbol" charset="0"/>
              </a:rPr>
              <a:t>m</a:t>
            </a:r>
            <a:r>
              <a:rPr lang="en-US">
                <a:solidFill>
                  <a:srgbClr val="FF0707"/>
                </a:solidFill>
              </a:rPr>
              <a:t>g m</a:t>
            </a:r>
            <a:r>
              <a:rPr lang="en-US" baseline="30000">
                <a:solidFill>
                  <a:srgbClr val="FF0707"/>
                </a:solidFill>
              </a:rPr>
              <a:t>-3</a:t>
            </a:r>
            <a:r>
              <a:rPr lang="en-US">
                <a:solidFill>
                  <a:srgbClr val="FF0707"/>
                </a:solidFill>
              </a:rPr>
              <a:t> 	150 </a:t>
            </a:r>
            <a:r>
              <a:rPr lang="en-US">
                <a:solidFill>
                  <a:srgbClr val="FF0707"/>
                </a:solidFill>
                <a:latin typeface="Symbol" charset="0"/>
              </a:rPr>
              <a:t>m</a:t>
            </a:r>
            <a:r>
              <a:rPr lang="en-US">
                <a:solidFill>
                  <a:srgbClr val="FF0707"/>
                </a:solidFill>
              </a:rPr>
              <a:t>g m</a:t>
            </a:r>
            <a:r>
              <a:rPr lang="en-US" baseline="30000">
                <a:solidFill>
                  <a:srgbClr val="FF0707"/>
                </a:solidFill>
              </a:rPr>
              <a:t>-3</a:t>
            </a:r>
            <a:r>
              <a:rPr lang="en-US">
                <a:solidFill>
                  <a:srgbClr val="FF0707"/>
                </a:solidFill>
              </a:rPr>
              <a:t>	Same as primary</a:t>
            </a:r>
          </a:p>
          <a:p>
            <a:pPr marL="593725" indent="-533400" eaLnBrk="1" hangingPunct="1">
              <a:lnSpc>
                <a:spcPct val="90000"/>
              </a:lnSpc>
              <a:tabLst>
                <a:tab pos="463550" algn="l"/>
              </a:tabLst>
            </a:pPr>
            <a:r>
              <a:rPr lang="en-US">
                <a:solidFill>
                  <a:srgbClr val="FF0707"/>
                </a:solidFill>
              </a:rPr>
              <a:t>	An. arith. mean 			50 </a:t>
            </a:r>
            <a:r>
              <a:rPr lang="en-US">
                <a:solidFill>
                  <a:srgbClr val="FF0707"/>
                </a:solidFill>
                <a:latin typeface="Symbol" charset="0"/>
              </a:rPr>
              <a:t>m</a:t>
            </a:r>
            <a:r>
              <a:rPr lang="en-US">
                <a:solidFill>
                  <a:srgbClr val="FF0707"/>
                </a:solidFill>
              </a:rPr>
              <a:t>g m</a:t>
            </a:r>
            <a:r>
              <a:rPr lang="en-US" baseline="30000">
                <a:solidFill>
                  <a:srgbClr val="FF0707"/>
                </a:solidFill>
              </a:rPr>
              <a:t>-3</a:t>
            </a:r>
            <a:r>
              <a:rPr lang="en-US">
                <a:solidFill>
                  <a:srgbClr val="FF0707"/>
                </a:solidFill>
              </a:rPr>
              <a:t> 	Same as primary</a:t>
            </a:r>
          </a:p>
          <a:p>
            <a:pPr marL="593725" indent="-533400" eaLnBrk="1" hangingPunct="1">
              <a:lnSpc>
                <a:spcPct val="90000"/>
              </a:lnSpc>
              <a:tabLst>
                <a:tab pos="463550" algn="l"/>
              </a:tabLst>
            </a:pPr>
            <a:r>
              <a:rPr lang="en-US">
                <a:solidFill>
                  <a:srgbClr val="6C18B0"/>
                </a:solidFill>
              </a:rPr>
              <a:t>PM</a:t>
            </a:r>
            <a:r>
              <a:rPr lang="en-US" baseline="-25000">
                <a:solidFill>
                  <a:srgbClr val="6C18B0"/>
                </a:solidFill>
              </a:rPr>
              <a:t>2.5</a:t>
            </a:r>
            <a:endParaRPr lang="en-US">
              <a:solidFill>
                <a:srgbClr val="FF0707"/>
              </a:solidFill>
            </a:endParaRPr>
          </a:p>
          <a:p>
            <a:pPr marL="593725" indent="-533400" eaLnBrk="1" hangingPunct="1">
              <a:lnSpc>
                <a:spcPct val="90000"/>
              </a:lnSpc>
              <a:tabLst>
                <a:tab pos="463550" algn="l"/>
              </a:tabLst>
            </a:pPr>
            <a:r>
              <a:rPr lang="en-US">
                <a:solidFill>
                  <a:srgbClr val="FF0707"/>
                </a:solidFill>
              </a:rPr>
              <a:t>	24-h average			65 </a:t>
            </a:r>
            <a:r>
              <a:rPr lang="en-US">
                <a:solidFill>
                  <a:srgbClr val="FF0707"/>
                </a:solidFill>
                <a:latin typeface="Symbol" charset="0"/>
              </a:rPr>
              <a:t>m</a:t>
            </a:r>
            <a:r>
              <a:rPr lang="en-US">
                <a:solidFill>
                  <a:srgbClr val="FF0707"/>
                </a:solidFill>
              </a:rPr>
              <a:t>g m</a:t>
            </a:r>
            <a:r>
              <a:rPr lang="en-US" baseline="30000">
                <a:solidFill>
                  <a:srgbClr val="FF0707"/>
                </a:solidFill>
              </a:rPr>
              <a:t>-3</a:t>
            </a:r>
            <a:r>
              <a:rPr lang="en-US">
                <a:solidFill>
                  <a:srgbClr val="FF0707"/>
                </a:solidFill>
              </a:rPr>
              <a:t>	Same as primary</a:t>
            </a:r>
          </a:p>
          <a:p>
            <a:pPr marL="593725" indent="-533400" eaLnBrk="1" hangingPunct="1">
              <a:lnSpc>
                <a:spcPct val="90000"/>
              </a:lnSpc>
              <a:tabLst>
                <a:tab pos="463550" algn="l"/>
              </a:tabLst>
            </a:pPr>
            <a:r>
              <a:rPr lang="en-US">
                <a:solidFill>
                  <a:srgbClr val="FF0707"/>
                </a:solidFill>
              </a:rPr>
              <a:t>	An. arith. mean 			15 </a:t>
            </a:r>
            <a:r>
              <a:rPr lang="en-US">
                <a:solidFill>
                  <a:srgbClr val="FF0707"/>
                </a:solidFill>
                <a:latin typeface="Symbol" charset="0"/>
              </a:rPr>
              <a:t>m</a:t>
            </a:r>
            <a:r>
              <a:rPr lang="en-US">
                <a:solidFill>
                  <a:srgbClr val="FF0707"/>
                </a:solidFill>
              </a:rPr>
              <a:t>g m</a:t>
            </a:r>
            <a:r>
              <a:rPr lang="en-US" baseline="30000">
                <a:solidFill>
                  <a:srgbClr val="FF0707"/>
                </a:solidFill>
              </a:rPr>
              <a:t>-3</a:t>
            </a:r>
            <a:r>
              <a:rPr lang="en-US">
                <a:solidFill>
                  <a:srgbClr val="FF0707"/>
                </a:solidFill>
              </a:rPr>
              <a:t> 	Same as primary</a:t>
            </a:r>
            <a:endParaRPr lang="en-US">
              <a:solidFill>
                <a:srgbClr val="6C18B0"/>
              </a:solidFill>
            </a:endParaRPr>
          </a:p>
          <a:p>
            <a:pPr marL="593725" indent="-533400" eaLnBrk="1" hangingPunct="1">
              <a:lnSpc>
                <a:spcPct val="90000"/>
              </a:lnSpc>
              <a:tabLst>
                <a:tab pos="463550" algn="l"/>
              </a:tabLst>
            </a:pPr>
            <a:r>
              <a:rPr lang="en-US">
                <a:solidFill>
                  <a:srgbClr val="6C18B0"/>
                </a:solidFill>
              </a:rPr>
              <a:t>Lead </a:t>
            </a:r>
            <a:endParaRPr lang="en-US">
              <a:solidFill>
                <a:srgbClr val="FF0707"/>
              </a:solidFill>
            </a:endParaRPr>
          </a:p>
          <a:p>
            <a:pPr marL="593725" indent="-533400" eaLnBrk="1" hangingPunct="1">
              <a:lnSpc>
                <a:spcPct val="90000"/>
              </a:lnSpc>
              <a:tabLst>
                <a:tab pos="463550" algn="l"/>
              </a:tabLst>
            </a:pPr>
            <a:r>
              <a:rPr lang="en-US">
                <a:solidFill>
                  <a:srgbClr val="FF0707"/>
                </a:solidFill>
              </a:rPr>
              <a:t>	30-d average	1.5 </a:t>
            </a:r>
            <a:r>
              <a:rPr lang="en-US">
                <a:solidFill>
                  <a:srgbClr val="FF0707"/>
                </a:solidFill>
                <a:latin typeface="Symbol" charset="0"/>
              </a:rPr>
              <a:t>m</a:t>
            </a:r>
            <a:r>
              <a:rPr lang="en-US">
                <a:solidFill>
                  <a:srgbClr val="FF0707"/>
                </a:solidFill>
              </a:rPr>
              <a:t>g m</a:t>
            </a:r>
            <a:r>
              <a:rPr lang="en-US" baseline="30000">
                <a:solidFill>
                  <a:srgbClr val="FF0707"/>
                </a:solidFill>
              </a:rPr>
              <a:t>-3</a:t>
            </a:r>
            <a:r>
              <a:rPr lang="en-US">
                <a:solidFill>
                  <a:srgbClr val="FF0707"/>
                </a:solidFill>
              </a:rPr>
              <a:t> 	--		--</a:t>
            </a:r>
          </a:p>
          <a:p>
            <a:pPr marL="593725" indent="-533400" eaLnBrk="1" hangingPunct="1">
              <a:lnSpc>
                <a:spcPct val="90000"/>
              </a:lnSpc>
              <a:tabLst>
                <a:tab pos="463550" algn="l"/>
              </a:tabLst>
            </a:pPr>
            <a:r>
              <a:rPr lang="en-US">
                <a:solidFill>
                  <a:srgbClr val="FF0707"/>
                </a:solidFill>
              </a:rPr>
              <a:t>	Calendar quarter	--		1.5 </a:t>
            </a:r>
            <a:r>
              <a:rPr lang="en-US">
                <a:solidFill>
                  <a:srgbClr val="FF0707"/>
                </a:solidFill>
                <a:latin typeface="Symbol" charset="0"/>
              </a:rPr>
              <a:t>m</a:t>
            </a:r>
            <a:r>
              <a:rPr lang="en-US">
                <a:solidFill>
                  <a:srgbClr val="FF0707"/>
                </a:solidFill>
              </a:rPr>
              <a:t>g m</a:t>
            </a:r>
            <a:r>
              <a:rPr lang="en-US" baseline="30000">
                <a:solidFill>
                  <a:srgbClr val="FF0707"/>
                </a:solidFill>
              </a:rPr>
              <a:t>-3</a:t>
            </a:r>
            <a:r>
              <a:rPr lang="en-US">
                <a:solidFill>
                  <a:srgbClr val="FF0707"/>
                </a:solidFill>
              </a:rPr>
              <a:t> 	Same as primary</a:t>
            </a:r>
          </a:p>
          <a:p>
            <a:pPr marL="593725" indent="-533400" eaLnBrk="1" hangingPunct="1">
              <a:lnSpc>
                <a:spcPct val="90000"/>
              </a:lnSpc>
              <a:tabLst>
                <a:tab pos="463550" algn="l"/>
              </a:tabLst>
            </a:pPr>
            <a:r>
              <a:rPr lang="en-US">
                <a:solidFill>
                  <a:srgbClr val="6C18B0"/>
                </a:solidFill>
              </a:rPr>
              <a:t>Particulate sulfate</a:t>
            </a:r>
            <a:endParaRPr lang="en-US">
              <a:solidFill>
                <a:srgbClr val="FF0707"/>
              </a:solidFill>
            </a:endParaRPr>
          </a:p>
          <a:p>
            <a:pPr marL="593725" indent="-533400" eaLnBrk="1" hangingPunct="1">
              <a:lnSpc>
                <a:spcPct val="90000"/>
              </a:lnSpc>
              <a:tabLst>
                <a:tab pos="463550" algn="l"/>
              </a:tabLst>
            </a:pPr>
            <a:r>
              <a:rPr lang="en-US">
                <a:solidFill>
                  <a:srgbClr val="FF0707"/>
                </a:solidFill>
              </a:rPr>
              <a:t>	24-h average	25 </a:t>
            </a:r>
            <a:r>
              <a:rPr lang="en-US">
                <a:solidFill>
                  <a:srgbClr val="FF0707"/>
                </a:solidFill>
                <a:latin typeface="Symbol" charset="0"/>
              </a:rPr>
              <a:t>m</a:t>
            </a:r>
            <a:r>
              <a:rPr lang="en-US">
                <a:solidFill>
                  <a:srgbClr val="FF0707"/>
                </a:solidFill>
              </a:rPr>
              <a:t>g m</a:t>
            </a:r>
            <a:r>
              <a:rPr lang="en-US" baseline="30000">
                <a:solidFill>
                  <a:srgbClr val="FF0707"/>
                </a:solidFill>
              </a:rPr>
              <a:t>-3</a:t>
            </a:r>
            <a:r>
              <a:rPr lang="en-US">
                <a:solidFill>
                  <a:srgbClr val="FF0707"/>
                </a:solidFill>
              </a:rPr>
              <a:t>	--		--</a:t>
            </a:r>
          </a:p>
        </p:txBody>
      </p:sp>
    </p:spTree>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 presetClass="entr" presetSubtype="0" fill="hold" grpId="0" nodeType="clickEffect">
                                  <p:stCondLst>
                                    <p:cond delay="0"/>
                                  </p:stCondLst>
                                  <p:childTnLst>
                                    <p:set>
                                      <p:cBhvr>
                                        <p:cTn id="6" dur="1" fill="hold">
                                          <p:stCondLst>
                                            <p:cond delay="499"/>
                                          </p:stCondLst>
                                        </p:cTn>
                                        <p:tgtEl>
                                          <p:spTgt spid="7174">
                                            <p:txEl>
                                              <p:pRg st="0" end="0"/>
                                            </p:txEl>
                                          </p:spTgt>
                                        </p:tgtEl>
                                        <p:attrNameLst>
                                          <p:attrName>style.visibility</p:attrName>
                                        </p:attrNameLst>
                                      </p:cBhvr>
                                      <p:to>
                                        <p:strVal val="visible"/>
                                      </p:to>
                                    </p:set>
                                  </p:childTnLst>
                                </p:cTn>
                              </p:par>
                            </p:childTnLst>
                          </p:cTn>
                        </p:par>
                      </p:childTnLst>
                    </p:cTn>
                  </p:par>
                  <p:par>
                    <p:cTn id="7" fill="hold" nodeType="clickPar">
                      <p:stCondLst>
                        <p:cond delay="indefinite"/>
                      </p:stCondLst>
                      <p:childTnLst>
                        <p:par>
                          <p:cTn id="8" fill="hold" nodeType="withGroup">
                            <p:stCondLst>
                              <p:cond delay="0"/>
                            </p:stCondLst>
                            <p:childTnLst>
                              <p:par>
                                <p:cTn id="9" presetID="1" presetClass="entr" presetSubtype="0" fill="hold" grpId="0" nodeType="clickEffect">
                                  <p:stCondLst>
                                    <p:cond delay="0"/>
                                  </p:stCondLst>
                                  <p:childTnLst>
                                    <p:set>
                                      <p:cBhvr>
                                        <p:cTn id="10" dur="1" fill="hold">
                                          <p:stCondLst>
                                            <p:cond delay="499"/>
                                          </p:stCondLst>
                                        </p:cTn>
                                        <p:tgtEl>
                                          <p:spTgt spid="7174">
                                            <p:txEl>
                                              <p:pRg st="1" end="1"/>
                                            </p:txEl>
                                          </p:spTgt>
                                        </p:tgtEl>
                                        <p:attrNameLst>
                                          <p:attrName>style.visibility</p:attrName>
                                        </p:attrNameLst>
                                      </p:cBhvr>
                                      <p:to>
                                        <p:strVal val="visible"/>
                                      </p:to>
                                    </p:set>
                                  </p:childTnLst>
                                </p:cTn>
                              </p:par>
                            </p:childTnLst>
                          </p:cTn>
                        </p:par>
                      </p:childTnLst>
                    </p:cTn>
                  </p:par>
                  <p:par>
                    <p:cTn id="11" fill="hold" nodeType="clickPar">
                      <p:stCondLst>
                        <p:cond delay="indefinite"/>
                      </p:stCondLst>
                      <p:childTnLst>
                        <p:par>
                          <p:cTn id="12" fill="hold" nodeType="withGroup">
                            <p:stCondLst>
                              <p:cond delay="0"/>
                            </p:stCondLst>
                            <p:childTnLst>
                              <p:par>
                                <p:cTn id="13" presetID="1" presetClass="entr" presetSubtype="0" fill="hold" grpId="0" nodeType="clickEffect">
                                  <p:stCondLst>
                                    <p:cond delay="0"/>
                                  </p:stCondLst>
                                  <p:childTnLst>
                                    <p:set>
                                      <p:cBhvr>
                                        <p:cTn id="14" dur="1" fill="hold">
                                          <p:stCondLst>
                                            <p:cond delay="499"/>
                                          </p:stCondLst>
                                        </p:cTn>
                                        <p:tgtEl>
                                          <p:spTgt spid="7174">
                                            <p:txEl>
                                              <p:pRg st="2" end="2"/>
                                            </p:txEl>
                                          </p:spTgt>
                                        </p:tgtEl>
                                        <p:attrNameLst>
                                          <p:attrName>style.visibility</p:attrName>
                                        </p:attrNameLst>
                                      </p:cBhvr>
                                      <p:to>
                                        <p:strVal val="visible"/>
                                      </p:to>
                                    </p:set>
                                  </p:childTnLst>
                                </p:cTn>
                              </p:par>
                            </p:childTnLst>
                          </p:cTn>
                        </p:par>
                      </p:childTnLst>
                    </p:cTn>
                  </p:par>
                  <p:par>
                    <p:cTn id="15" fill="hold" nodeType="clickPar">
                      <p:stCondLst>
                        <p:cond delay="indefinite"/>
                      </p:stCondLst>
                      <p:childTnLst>
                        <p:par>
                          <p:cTn id="16" fill="hold" nodeType="withGroup">
                            <p:stCondLst>
                              <p:cond delay="0"/>
                            </p:stCondLst>
                            <p:childTnLst>
                              <p:par>
                                <p:cTn id="17" presetID="1" presetClass="entr" presetSubtype="0" fill="hold" grpId="0" nodeType="clickEffect">
                                  <p:stCondLst>
                                    <p:cond delay="0"/>
                                  </p:stCondLst>
                                  <p:childTnLst>
                                    <p:set>
                                      <p:cBhvr>
                                        <p:cTn id="18" dur="1" fill="hold">
                                          <p:stCondLst>
                                            <p:cond delay="499"/>
                                          </p:stCondLst>
                                        </p:cTn>
                                        <p:tgtEl>
                                          <p:spTgt spid="7174">
                                            <p:txEl>
                                              <p:pRg st="3" end="3"/>
                                            </p:txEl>
                                          </p:spTgt>
                                        </p:tgtEl>
                                        <p:attrNameLst>
                                          <p:attrName>style.visibility</p:attrName>
                                        </p:attrNameLst>
                                      </p:cBhvr>
                                      <p:to>
                                        <p:strVal val="visible"/>
                                      </p:to>
                                    </p:set>
                                  </p:childTnLst>
                                </p:cTn>
                              </p:par>
                            </p:childTnLst>
                          </p:cTn>
                        </p:par>
                      </p:childTnLst>
                    </p:cTn>
                  </p:par>
                  <p:par>
                    <p:cTn id="19" fill="hold" nodeType="clickPar">
                      <p:stCondLst>
                        <p:cond delay="indefinite"/>
                      </p:stCondLst>
                      <p:childTnLst>
                        <p:par>
                          <p:cTn id="20" fill="hold" nodeType="withGroup">
                            <p:stCondLst>
                              <p:cond delay="0"/>
                            </p:stCondLst>
                            <p:childTnLst>
                              <p:par>
                                <p:cTn id="21" presetID="1" presetClass="entr" presetSubtype="0" fill="hold" grpId="0" nodeType="clickEffect">
                                  <p:stCondLst>
                                    <p:cond delay="0"/>
                                  </p:stCondLst>
                                  <p:childTnLst>
                                    <p:set>
                                      <p:cBhvr>
                                        <p:cTn id="22" dur="1" fill="hold">
                                          <p:stCondLst>
                                            <p:cond delay="499"/>
                                          </p:stCondLst>
                                        </p:cTn>
                                        <p:tgtEl>
                                          <p:spTgt spid="7174">
                                            <p:txEl>
                                              <p:pRg st="4" end="4"/>
                                            </p:txEl>
                                          </p:spTgt>
                                        </p:tgtEl>
                                        <p:attrNameLst>
                                          <p:attrName>style.visibility</p:attrName>
                                        </p:attrNameLst>
                                      </p:cBhvr>
                                      <p:to>
                                        <p:strVal val="visible"/>
                                      </p:to>
                                    </p:set>
                                  </p:childTnLst>
                                </p:cTn>
                              </p:par>
                            </p:childTnLst>
                          </p:cTn>
                        </p:par>
                      </p:childTnLst>
                    </p:cTn>
                  </p:par>
                  <p:par>
                    <p:cTn id="23" fill="hold" nodeType="clickPar">
                      <p:stCondLst>
                        <p:cond delay="indefinite"/>
                      </p:stCondLst>
                      <p:childTnLst>
                        <p:par>
                          <p:cTn id="24" fill="hold" nodeType="withGroup">
                            <p:stCondLst>
                              <p:cond delay="0"/>
                            </p:stCondLst>
                            <p:childTnLst>
                              <p:par>
                                <p:cTn id="25" presetID="1" presetClass="entr" presetSubtype="0" fill="hold" grpId="0" nodeType="clickEffect">
                                  <p:stCondLst>
                                    <p:cond delay="0"/>
                                  </p:stCondLst>
                                  <p:childTnLst>
                                    <p:set>
                                      <p:cBhvr>
                                        <p:cTn id="26" dur="1" fill="hold">
                                          <p:stCondLst>
                                            <p:cond delay="499"/>
                                          </p:stCondLst>
                                        </p:cTn>
                                        <p:tgtEl>
                                          <p:spTgt spid="7174">
                                            <p:txEl>
                                              <p:pRg st="5" end="5"/>
                                            </p:txEl>
                                          </p:spTgt>
                                        </p:tgtEl>
                                        <p:attrNameLst>
                                          <p:attrName>style.visibility</p:attrName>
                                        </p:attrNameLst>
                                      </p:cBhvr>
                                      <p:to>
                                        <p:strVal val="visible"/>
                                      </p:to>
                                    </p:set>
                                  </p:childTnLst>
                                </p:cTn>
                              </p:par>
                            </p:childTnLst>
                          </p:cTn>
                        </p:par>
                      </p:childTnLst>
                    </p:cTn>
                  </p:par>
                  <p:par>
                    <p:cTn id="27" fill="hold" nodeType="clickPar">
                      <p:stCondLst>
                        <p:cond delay="indefinite"/>
                      </p:stCondLst>
                      <p:childTnLst>
                        <p:par>
                          <p:cTn id="28" fill="hold" nodeType="withGroup">
                            <p:stCondLst>
                              <p:cond delay="0"/>
                            </p:stCondLst>
                            <p:childTnLst>
                              <p:par>
                                <p:cTn id="29" presetID="1" presetClass="entr" presetSubtype="0" fill="hold" grpId="0" nodeType="clickEffect">
                                  <p:stCondLst>
                                    <p:cond delay="0"/>
                                  </p:stCondLst>
                                  <p:childTnLst>
                                    <p:set>
                                      <p:cBhvr>
                                        <p:cTn id="30" dur="1" fill="hold">
                                          <p:stCondLst>
                                            <p:cond delay="499"/>
                                          </p:stCondLst>
                                        </p:cTn>
                                        <p:tgtEl>
                                          <p:spTgt spid="7174">
                                            <p:txEl>
                                              <p:pRg st="6" end="6"/>
                                            </p:txEl>
                                          </p:spTgt>
                                        </p:tgtEl>
                                        <p:attrNameLst>
                                          <p:attrName>style.visibility</p:attrName>
                                        </p:attrNameLst>
                                      </p:cBhvr>
                                      <p:to>
                                        <p:strVal val="visible"/>
                                      </p:to>
                                    </p:set>
                                  </p:childTnLst>
                                </p:cTn>
                              </p:par>
                            </p:childTnLst>
                          </p:cTn>
                        </p:par>
                      </p:childTnLst>
                    </p:cTn>
                  </p:par>
                  <p:par>
                    <p:cTn id="31" fill="hold" nodeType="clickPar">
                      <p:stCondLst>
                        <p:cond delay="indefinite"/>
                      </p:stCondLst>
                      <p:childTnLst>
                        <p:par>
                          <p:cTn id="32" fill="hold" nodeType="withGroup">
                            <p:stCondLst>
                              <p:cond delay="0"/>
                            </p:stCondLst>
                            <p:childTnLst>
                              <p:par>
                                <p:cTn id="33" presetID="1" presetClass="entr" presetSubtype="0" fill="hold" grpId="0" nodeType="clickEffect">
                                  <p:stCondLst>
                                    <p:cond delay="0"/>
                                  </p:stCondLst>
                                  <p:childTnLst>
                                    <p:set>
                                      <p:cBhvr>
                                        <p:cTn id="34" dur="1" fill="hold">
                                          <p:stCondLst>
                                            <p:cond delay="499"/>
                                          </p:stCondLst>
                                        </p:cTn>
                                        <p:tgtEl>
                                          <p:spTgt spid="7174">
                                            <p:txEl>
                                              <p:pRg st="7" end="7"/>
                                            </p:txEl>
                                          </p:spTgt>
                                        </p:tgtEl>
                                        <p:attrNameLst>
                                          <p:attrName>style.visibility</p:attrName>
                                        </p:attrNameLst>
                                      </p:cBhvr>
                                      <p:to>
                                        <p:strVal val="visible"/>
                                      </p:to>
                                    </p:set>
                                  </p:childTnLst>
                                </p:cTn>
                              </p:par>
                            </p:childTnLst>
                          </p:cTn>
                        </p:par>
                      </p:childTnLst>
                    </p:cTn>
                  </p:par>
                  <p:par>
                    <p:cTn id="35" fill="hold" nodeType="clickPar">
                      <p:stCondLst>
                        <p:cond delay="indefinite"/>
                      </p:stCondLst>
                      <p:childTnLst>
                        <p:par>
                          <p:cTn id="36" fill="hold" nodeType="withGroup">
                            <p:stCondLst>
                              <p:cond delay="0"/>
                            </p:stCondLst>
                            <p:childTnLst>
                              <p:par>
                                <p:cTn id="37" presetID="1" presetClass="entr" presetSubtype="0" fill="hold" grpId="0" nodeType="clickEffect">
                                  <p:stCondLst>
                                    <p:cond delay="0"/>
                                  </p:stCondLst>
                                  <p:childTnLst>
                                    <p:set>
                                      <p:cBhvr>
                                        <p:cTn id="38" dur="1" fill="hold">
                                          <p:stCondLst>
                                            <p:cond delay="499"/>
                                          </p:stCondLst>
                                        </p:cTn>
                                        <p:tgtEl>
                                          <p:spTgt spid="7174">
                                            <p:txEl>
                                              <p:pRg st="8" end="8"/>
                                            </p:txEl>
                                          </p:spTgt>
                                        </p:tgtEl>
                                        <p:attrNameLst>
                                          <p:attrName>style.visibility</p:attrName>
                                        </p:attrNameLst>
                                      </p:cBhvr>
                                      <p:to>
                                        <p:strVal val="visible"/>
                                      </p:to>
                                    </p:set>
                                  </p:childTnLst>
                                </p:cTn>
                              </p:par>
                            </p:childTnLst>
                          </p:cTn>
                        </p:par>
                      </p:childTnLst>
                    </p:cTn>
                  </p:par>
                  <p:par>
                    <p:cTn id="39" fill="hold" nodeType="clickPar">
                      <p:stCondLst>
                        <p:cond delay="indefinite"/>
                      </p:stCondLst>
                      <p:childTnLst>
                        <p:par>
                          <p:cTn id="40" fill="hold" nodeType="withGroup">
                            <p:stCondLst>
                              <p:cond delay="0"/>
                            </p:stCondLst>
                            <p:childTnLst>
                              <p:par>
                                <p:cTn id="41" presetID="1" presetClass="entr" presetSubtype="0" fill="hold" grpId="0" nodeType="clickEffect">
                                  <p:stCondLst>
                                    <p:cond delay="0"/>
                                  </p:stCondLst>
                                  <p:childTnLst>
                                    <p:set>
                                      <p:cBhvr>
                                        <p:cTn id="42" dur="1" fill="hold">
                                          <p:stCondLst>
                                            <p:cond delay="499"/>
                                          </p:stCondLst>
                                        </p:cTn>
                                        <p:tgtEl>
                                          <p:spTgt spid="7174">
                                            <p:txEl>
                                              <p:pRg st="9" end="9"/>
                                            </p:txEl>
                                          </p:spTgt>
                                        </p:tgtEl>
                                        <p:attrNameLst>
                                          <p:attrName>style.visibility</p:attrName>
                                        </p:attrNameLst>
                                      </p:cBhvr>
                                      <p:to>
                                        <p:strVal val="visible"/>
                                      </p:to>
                                    </p:set>
                                  </p:childTnLst>
                                </p:cTn>
                              </p:par>
                            </p:childTnLst>
                          </p:cTn>
                        </p:par>
                      </p:childTnLst>
                    </p:cTn>
                  </p:par>
                  <p:par>
                    <p:cTn id="43" fill="hold" nodeType="clickPar">
                      <p:stCondLst>
                        <p:cond delay="indefinite"/>
                      </p:stCondLst>
                      <p:childTnLst>
                        <p:par>
                          <p:cTn id="44" fill="hold" nodeType="withGroup">
                            <p:stCondLst>
                              <p:cond delay="0"/>
                            </p:stCondLst>
                            <p:childTnLst>
                              <p:par>
                                <p:cTn id="45" presetID="1" presetClass="entr" presetSubtype="0" fill="hold" grpId="0" nodeType="clickEffect">
                                  <p:stCondLst>
                                    <p:cond delay="0"/>
                                  </p:stCondLst>
                                  <p:childTnLst>
                                    <p:set>
                                      <p:cBhvr>
                                        <p:cTn id="46" dur="1" fill="hold">
                                          <p:stCondLst>
                                            <p:cond delay="499"/>
                                          </p:stCondLst>
                                        </p:cTn>
                                        <p:tgtEl>
                                          <p:spTgt spid="7174">
                                            <p:txEl>
                                              <p:pRg st="10" end="10"/>
                                            </p:txEl>
                                          </p:spTgt>
                                        </p:tgtEl>
                                        <p:attrNameLst>
                                          <p:attrName>style.visibility</p:attrName>
                                        </p:attrNameLst>
                                      </p:cBhvr>
                                      <p:to>
                                        <p:strVal val="visible"/>
                                      </p:to>
                                    </p:set>
                                  </p:childTnLst>
                                </p:cTn>
                              </p:par>
                            </p:childTnLst>
                          </p:cTn>
                        </p:par>
                      </p:childTnLst>
                    </p:cTn>
                  </p:par>
                  <p:par>
                    <p:cTn id="47" fill="hold" nodeType="clickPar">
                      <p:stCondLst>
                        <p:cond delay="indefinite"/>
                      </p:stCondLst>
                      <p:childTnLst>
                        <p:par>
                          <p:cTn id="48" fill="hold" nodeType="withGroup">
                            <p:stCondLst>
                              <p:cond delay="0"/>
                            </p:stCondLst>
                            <p:childTnLst>
                              <p:par>
                                <p:cTn id="49" presetID="1" presetClass="entr" presetSubtype="0" fill="hold" grpId="0" nodeType="clickEffect">
                                  <p:stCondLst>
                                    <p:cond delay="0"/>
                                  </p:stCondLst>
                                  <p:childTnLst>
                                    <p:set>
                                      <p:cBhvr>
                                        <p:cTn id="50" dur="1" fill="hold">
                                          <p:stCondLst>
                                            <p:cond delay="499"/>
                                          </p:stCondLst>
                                        </p:cTn>
                                        <p:tgtEl>
                                          <p:spTgt spid="7174">
                                            <p:txEl>
                                              <p:pRg st="11" end="11"/>
                                            </p:txEl>
                                          </p:spTgt>
                                        </p:tgtEl>
                                        <p:attrNameLst>
                                          <p:attrName>style.visibility</p:attrName>
                                        </p:attrNameLst>
                                      </p:cBhvr>
                                      <p:to>
                                        <p:strVal val="visible"/>
                                      </p:to>
                                    </p:set>
                                  </p:childTnLst>
                                </p:cTn>
                              </p:par>
                            </p:childTnLst>
                          </p:cTn>
                        </p:par>
                      </p:childTnLst>
                    </p:cTn>
                  </p:par>
                  <p:par>
                    <p:cTn id="51" fill="hold" nodeType="clickPar">
                      <p:stCondLst>
                        <p:cond delay="indefinite"/>
                      </p:stCondLst>
                      <p:childTnLst>
                        <p:par>
                          <p:cTn id="52" fill="hold" nodeType="withGroup">
                            <p:stCondLst>
                              <p:cond delay="0"/>
                            </p:stCondLst>
                            <p:childTnLst>
                              <p:par>
                                <p:cTn id="53" presetID="1" presetClass="entr" presetSubtype="0" fill="hold" grpId="0" nodeType="clickEffect">
                                  <p:stCondLst>
                                    <p:cond delay="0"/>
                                  </p:stCondLst>
                                  <p:childTnLst>
                                    <p:set>
                                      <p:cBhvr>
                                        <p:cTn id="54" dur="1" fill="hold">
                                          <p:stCondLst>
                                            <p:cond delay="499"/>
                                          </p:stCondLst>
                                        </p:cTn>
                                        <p:tgtEl>
                                          <p:spTgt spid="7174">
                                            <p:txEl>
                                              <p:pRg st="12" end="12"/>
                                            </p:txEl>
                                          </p:spTgt>
                                        </p:tgtEl>
                                        <p:attrNameLst>
                                          <p:attrName>style.visibility</p:attrName>
                                        </p:attrNameLst>
                                      </p:cBhvr>
                                      <p:to>
                                        <p:strVal val="visible"/>
                                      </p:to>
                                    </p:set>
                                  </p:childTnLst>
                                </p:cTn>
                              </p:par>
                            </p:childTnLst>
                          </p:cTn>
                        </p:par>
                      </p:childTnLst>
                    </p:cTn>
                  </p:par>
                  <p:par>
                    <p:cTn id="55" fill="hold" nodeType="clickPar">
                      <p:stCondLst>
                        <p:cond delay="indefinite"/>
                      </p:stCondLst>
                      <p:childTnLst>
                        <p:par>
                          <p:cTn id="56" fill="hold" nodeType="withGroup">
                            <p:stCondLst>
                              <p:cond delay="0"/>
                            </p:stCondLst>
                            <p:childTnLst>
                              <p:par>
                                <p:cTn id="57" presetID="1" presetClass="entr" presetSubtype="0" fill="hold" grpId="0" nodeType="clickEffect">
                                  <p:stCondLst>
                                    <p:cond delay="0"/>
                                  </p:stCondLst>
                                  <p:childTnLst>
                                    <p:set>
                                      <p:cBhvr>
                                        <p:cTn id="58" dur="1" fill="hold">
                                          <p:stCondLst>
                                            <p:cond delay="499"/>
                                          </p:stCondLst>
                                        </p:cTn>
                                        <p:tgtEl>
                                          <p:spTgt spid="7174">
                                            <p:txEl>
                                              <p:pRg st="13" end="13"/>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174" grpId="0" build="p" autoUpdateAnimBg="0"/>
    </p:bld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218" name="Rectangle 2"/>
          <p:cNvSpPr>
            <a:spLocks noGrp="1" noChangeArrowheads="1"/>
          </p:cNvSpPr>
          <p:nvPr>
            <p:ph type="title"/>
          </p:nvPr>
        </p:nvSpPr>
        <p:spPr>
          <a:xfrm>
            <a:off x="685800" y="457200"/>
            <a:ext cx="7772400" cy="1143000"/>
          </a:xfrm>
        </p:spPr>
        <p:txBody>
          <a:bodyPr/>
          <a:lstStyle/>
          <a:p>
            <a:r>
              <a:rPr lang="en-US" b="1">
                <a:solidFill>
                  <a:srgbClr val="0000FF"/>
                </a:solidFill>
              </a:rPr>
              <a:t>Smog Alerts</a:t>
            </a:r>
          </a:p>
        </p:txBody>
      </p:sp>
      <p:sp>
        <p:nvSpPr>
          <p:cNvPr id="9219" name="Text Box 3"/>
          <p:cNvSpPr txBox="1">
            <a:spLocks noChangeArrowheads="1"/>
          </p:cNvSpPr>
          <p:nvPr/>
        </p:nvSpPr>
        <p:spPr bwMode="auto">
          <a:xfrm>
            <a:off x="7315200" y="6096000"/>
            <a:ext cx="1333500" cy="457200"/>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blurRad="63500" dist="38099" dir="2700000" algn="ctr" rotWithShape="0">
                    <a:schemeClr val="bg2">
                      <a:alpha val="74998"/>
                    </a:schemeClr>
                  </a:outerShdw>
                </a:effectLst>
              </a14:hiddenEffects>
            </a:ext>
          </a:extLst>
        </p:spPr>
        <p:txBody>
          <a:bodyPr wrap="none">
            <a:spAutoFit/>
          </a:bodyPr>
          <a:lstStyle/>
          <a:p>
            <a:pPr algn="ctr"/>
            <a:r>
              <a:rPr lang="en-US">
                <a:solidFill>
                  <a:srgbClr val="990E0C"/>
                </a:solidFill>
              </a:rPr>
              <a:t>Table 8.3</a:t>
            </a:r>
            <a:endParaRPr lang="en-US" sz="1800">
              <a:solidFill>
                <a:srgbClr val="990E0C"/>
              </a:solidFill>
            </a:endParaRPr>
          </a:p>
        </p:txBody>
      </p:sp>
      <p:sp>
        <p:nvSpPr>
          <p:cNvPr id="9223" name="Rectangle 7"/>
          <p:cNvSpPr>
            <a:spLocks noChangeArrowheads="1"/>
          </p:cNvSpPr>
          <p:nvPr/>
        </p:nvSpPr>
        <p:spPr bwMode="auto">
          <a:xfrm>
            <a:off x="1143000" y="1905000"/>
            <a:ext cx="6858000" cy="2362200"/>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blurRad="63500" dist="38099" dir="2700000" algn="ctr" rotWithShape="0">
                    <a:schemeClr val="bg2">
                      <a:alpha val="74998"/>
                    </a:schemeClr>
                  </a:outerShdw>
                </a:effectLst>
              </a14:hiddenEffects>
            </a:ext>
          </a:extLst>
        </p:spPr>
        <p:txBody>
          <a:bodyPr/>
          <a:lstStyle/>
          <a:p>
            <a:pPr marL="593725" indent="-533400" eaLnBrk="1" hangingPunct="1">
              <a:lnSpc>
                <a:spcPct val="90000"/>
              </a:lnSpc>
              <a:tabLst>
                <a:tab pos="463550" algn="l"/>
              </a:tabLst>
            </a:pPr>
            <a:r>
              <a:rPr lang="en-US">
                <a:solidFill>
                  <a:srgbClr val="187534"/>
                </a:solidFill>
              </a:rPr>
              <a:t>				 		       Ozone 1-h</a:t>
            </a:r>
          </a:p>
          <a:p>
            <a:pPr marL="593725" indent="-533400" eaLnBrk="1" hangingPunct="1">
              <a:lnSpc>
                <a:spcPct val="90000"/>
              </a:lnSpc>
              <a:tabLst>
                <a:tab pos="463550" algn="l"/>
              </a:tabLst>
            </a:pPr>
            <a:r>
              <a:rPr lang="en-US">
                <a:solidFill>
                  <a:srgbClr val="187534"/>
                </a:solidFill>
              </a:rPr>
              <a:t>Health Standard Level	Mixing Ratio (ppmv)</a:t>
            </a:r>
            <a:endParaRPr lang="en-US" u="sng">
              <a:solidFill>
                <a:srgbClr val="187534"/>
              </a:solidFill>
            </a:endParaRPr>
          </a:p>
          <a:p>
            <a:pPr marL="593725" indent="-533400" eaLnBrk="1" hangingPunct="1">
              <a:lnSpc>
                <a:spcPct val="90000"/>
              </a:lnSpc>
              <a:tabLst>
                <a:tab pos="463550" algn="l"/>
              </a:tabLst>
            </a:pPr>
            <a:r>
              <a:rPr lang="en-US">
                <a:solidFill>
                  <a:srgbClr val="FF070B"/>
                </a:solidFill>
              </a:rPr>
              <a:t>California standard			0.09</a:t>
            </a:r>
          </a:p>
          <a:p>
            <a:pPr marL="593725" indent="-533400" eaLnBrk="1" hangingPunct="1">
              <a:lnSpc>
                <a:spcPct val="90000"/>
              </a:lnSpc>
              <a:tabLst>
                <a:tab pos="463550" algn="l"/>
              </a:tabLst>
            </a:pPr>
            <a:r>
              <a:rPr lang="en-US">
                <a:solidFill>
                  <a:srgbClr val="FF070B"/>
                </a:solidFill>
              </a:rPr>
              <a:t>Federal standard			0.12</a:t>
            </a:r>
          </a:p>
          <a:p>
            <a:pPr marL="593725" indent="-533400" eaLnBrk="1" hangingPunct="1">
              <a:lnSpc>
                <a:spcPct val="90000"/>
              </a:lnSpc>
              <a:tabLst>
                <a:tab pos="463550" algn="l"/>
              </a:tabLst>
            </a:pPr>
            <a:r>
              <a:rPr lang="en-US">
                <a:solidFill>
                  <a:srgbClr val="FF070B"/>
                </a:solidFill>
              </a:rPr>
              <a:t>Health advisory			0.15</a:t>
            </a:r>
          </a:p>
          <a:p>
            <a:pPr marL="593725" indent="-533400" eaLnBrk="1" hangingPunct="1">
              <a:lnSpc>
                <a:spcPct val="90000"/>
              </a:lnSpc>
              <a:tabLst>
                <a:tab pos="463550" algn="l"/>
              </a:tabLst>
            </a:pPr>
            <a:r>
              <a:rPr lang="en-US">
                <a:solidFill>
                  <a:srgbClr val="FF070B"/>
                </a:solidFill>
              </a:rPr>
              <a:t>Stage 1 smog alert			0.20</a:t>
            </a:r>
          </a:p>
          <a:p>
            <a:pPr marL="593725" indent="-533400" eaLnBrk="1" hangingPunct="1">
              <a:lnSpc>
                <a:spcPct val="90000"/>
              </a:lnSpc>
              <a:tabLst>
                <a:tab pos="463550" algn="l"/>
              </a:tabLst>
            </a:pPr>
            <a:r>
              <a:rPr lang="en-US">
                <a:solidFill>
                  <a:srgbClr val="FF070B"/>
                </a:solidFill>
              </a:rPr>
              <a:t>Stage 2 smog alert			0.35</a:t>
            </a:r>
          </a:p>
          <a:p>
            <a:pPr marL="593725" indent="-533400" eaLnBrk="1" hangingPunct="1">
              <a:lnSpc>
                <a:spcPct val="90000"/>
              </a:lnSpc>
              <a:tabLst>
                <a:tab pos="463550" algn="l"/>
              </a:tabLst>
            </a:pPr>
            <a:r>
              <a:rPr lang="en-US">
                <a:solidFill>
                  <a:srgbClr val="FF070B"/>
                </a:solidFill>
              </a:rPr>
              <a:t>Stage 3 smog alert			0.50</a:t>
            </a:r>
            <a:r>
              <a:rPr lang="en-US">
                <a:solidFill>
                  <a:srgbClr val="FF0707"/>
                </a:solidFill>
              </a:rPr>
              <a:t>			</a:t>
            </a:r>
          </a:p>
          <a:p>
            <a:pPr marL="593725" indent="-533400" eaLnBrk="1" hangingPunct="1">
              <a:lnSpc>
                <a:spcPct val="90000"/>
              </a:lnSpc>
              <a:tabLst>
                <a:tab pos="463550" algn="l"/>
              </a:tabLst>
            </a:pPr>
            <a:r>
              <a:rPr lang="en-US">
                <a:solidFill>
                  <a:srgbClr val="FF0707"/>
                </a:solidFill>
              </a:rPr>
              <a:t>	</a:t>
            </a:r>
          </a:p>
        </p:txBody>
      </p:sp>
    </p:spTree>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 presetClass="entr" presetSubtype="0" fill="hold" grpId="0" nodeType="clickEffect">
                                  <p:stCondLst>
                                    <p:cond delay="0"/>
                                  </p:stCondLst>
                                  <p:childTnLst>
                                    <p:set>
                                      <p:cBhvr>
                                        <p:cTn id="6" dur="1" fill="hold">
                                          <p:stCondLst>
                                            <p:cond delay="499"/>
                                          </p:stCondLst>
                                        </p:cTn>
                                        <p:tgtEl>
                                          <p:spTgt spid="9223">
                                            <p:txEl>
                                              <p:pRg st="0" end="0"/>
                                            </p:txEl>
                                          </p:spTgt>
                                        </p:tgtEl>
                                        <p:attrNameLst>
                                          <p:attrName>style.visibility</p:attrName>
                                        </p:attrNameLst>
                                      </p:cBhvr>
                                      <p:to>
                                        <p:strVal val="visible"/>
                                      </p:to>
                                    </p:set>
                                  </p:childTnLst>
                                </p:cTn>
                              </p:par>
                            </p:childTnLst>
                          </p:cTn>
                        </p:par>
                      </p:childTnLst>
                    </p:cTn>
                  </p:par>
                  <p:par>
                    <p:cTn id="7" fill="hold" nodeType="clickPar">
                      <p:stCondLst>
                        <p:cond delay="indefinite"/>
                      </p:stCondLst>
                      <p:childTnLst>
                        <p:par>
                          <p:cTn id="8" fill="hold" nodeType="withGroup">
                            <p:stCondLst>
                              <p:cond delay="0"/>
                            </p:stCondLst>
                            <p:childTnLst>
                              <p:par>
                                <p:cTn id="9" presetID="1" presetClass="entr" presetSubtype="0" fill="hold" grpId="0" nodeType="clickEffect">
                                  <p:stCondLst>
                                    <p:cond delay="0"/>
                                  </p:stCondLst>
                                  <p:childTnLst>
                                    <p:set>
                                      <p:cBhvr>
                                        <p:cTn id="10" dur="1" fill="hold">
                                          <p:stCondLst>
                                            <p:cond delay="499"/>
                                          </p:stCondLst>
                                        </p:cTn>
                                        <p:tgtEl>
                                          <p:spTgt spid="9223">
                                            <p:txEl>
                                              <p:pRg st="1" end="1"/>
                                            </p:txEl>
                                          </p:spTgt>
                                        </p:tgtEl>
                                        <p:attrNameLst>
                                          <p:attrName>style.visibility</p:attrName>
                                        </p:attrNameLst>
                                      </p:cBhvr>
                                      <p:to>
                                        <p:strVal val="visible"/>
                                      </p:to>
                                    </p:set>
                                  </p:childTnLst>
                                </p:cTn>
                              </p:par>
                            </p:childTnLst>
                          </p:cTn>
                        </p:par>
                      </p:childTnLst>
                    </p:cTn>
                  </p:par>
                  <p:par>
                    <p:cTn id="11" fill="hold" nodeType="clickPar">
                      <p:stCondLst>
                        <p:cond delay="indefinite"/>
                      </p:stCondLst>
                      <p:childTnLst>
                        <p:par>
                          <p:cTn id="12" fill="hold" nodeType="withGroup">
                            <p:stCondLst>
                              <p:cond delay="0"/>
                            </p:stCondLst>
                            <p:childTnLst>
                              <p:par>
                                <p:cTn id="13" presetID="1" presetClass="entr" presetSubtype="0" fill="hold" grpId="0" nodeType="clickEffect">
                                  <p:stCondLst>
                                    <p:cond delay="0"/>
                                  </p:stCondLst>
                                  <p:childTnLst>
                                    <p:set>
                                      <p:cBhvr>
                                        <p:cTn id="14" dur="1" fill="hold">
                                          <p:stCondLst>
                                            <p:cond delay="499"/>
                                          </p:stCondLst>
                                        </p:cTn>
                                        <p:tgtEl>
                                          <p:spTgt spid="9223">
                                            <p:txEl>
                                              <p:pRg st="2" end="2"/>
                                            </p:txEl>
                                          </p:spTgt>
                                        </p:tgtEl>
                                        <p:attrNameLst>
                                          <p:attrName>style.visibility</p:attrName>
                                        </p:attrNameLst>
                                      </p:cBhvr>
                                      <p:to>
                                        <p:strVal val="visible"/>
                                      </p:to>
                                    </p:set>
                                  </p:childTnLst>
                                </p:cTn>
                              </p:par>
                            </p:childTnLst>
                          </p:cTn>
                        </p:par>
                      </p:childTnLst>
                    </p:cTn>
                  </p:par>
                  <p:par>
                    <p:cTn id="15" fill="hold" nodeType="clickPar">
                      <p:stCondLst>
                        <p:cond delay="indefinite"/>
                      </p:stCondLst>
                      <p:childTnLst>
                        <p:par>
                          <p:cTn id="16" fill="hold" nodeType="withGroup">
                            <p:stCondLst>
                              <p:cond delay="0"/>
                            </p:stCondLst>
                            <p:childTnLst>
                              <p:par>
                                <p:cTn id="17" presetID="1" presetClass="entr" presetSubtype="0" fill="hold" grpId="0" nodeType="clickEffect">
                                  <p:stCondLst>
                                    <p:cond delay="0"/>
                                  </p:stCondLst>
                                  <p:childTnLst>
                                    <p:set>
                                      <p:cBhvr>
                                        <p:cTn id="18" dur="1" fill="hold">
                                          <p:stCondLst>
                                            <p:cond delay="499"/>
                                          </p:stCondLst>
                                        </p:cTn>
                                        <p:tgtEl>
                                          <p:spTgt spid="9223">
                                            <p:txEl>
                                              <p:pRg st="3" end="3"/>
                                            </p:txEl>
                                          </p:spTgt>
                                        </p:tgtEl>
                                        <p:attrNameLst>
                                          <p:attrName>style.visibility</p:attrName>
                                        </p:attrNameLst>
                                      </p:cBhvr>
                                      <p:to>
                                        <p:strVal val="visible"/>
                                      </p:to>
                                    </p:set>
                                  </p:childTnLst>
                                </p:cTn>
                              </p:par>
                            </p:childTnLst>
                          </p:cTn>
                        </p:par>
                      </p:childTnLst>
                    </p:cTn>
                  </p:par>
                  <p:par>
                    <p:cTn id="19" fill="hold" nodeType="clickPar">
                      <p:stCondLst>
                        <p:cond delay="indefinite"/>
                      </p:stCondLst>
                      <p:childTnLst>
                        <p:par>
                          <p:cTn id="20" fill="hold" nodeType="withGroup">
                            <p:stCondLst>
                              <p:cond delay="0"/>
                            </p:stCondLst>
                            <p:childTnLst>
                              <p:par>
                                <p:cTn id="21" presetID="1" presetClass="entr" presetSubtype="0" fill="hold" grpId="0" nodeType="clickEffect">
                                  <p:stCondLst>
                                    <p:cond delay="0"/>
                                  </p:stCondLst>
                                  <p:childTnLst>
                                    <p:set>
                                      <p:cBhvr>
                                        <p:cTn id="22" dur="1" fill="hold">
                                          <p:stCondLst>
                                            <p:cond delay="499"/>
                                          </p:stCondLst>
                                        </p:cTn>
                                        <p:tgtEl>
                                          <p:spTgt spid="9223">
                                            <p:txEl>
                                              <p:pRg st="4" end="4"/>
                                            </p:txEl>
                                          </p:spTgt>
                                        </p:tgtEl>
                                        <p:attrNameLst>
                                          <p:attrName>style.visibility</p:attrName>
                                        </p:attrNameLst>
                                      </p:cBhvr>
                                      <p:to>
                                        <p:strVal val="visible"/>
                                      </p:to>
                                    </p:set>
                                  </p:childTnLst>
                                </p:cTn>
                              </p:par>
                            </p:childTnLst>
                          </p:cTn>
                        </p:par>
                      </p:childTnLst>
                    </p:cTn>
                  </p:par>
                  <p:par>
                    <p:cTn id="23" fill="hold" nodeType="clickPar">
                      <p:stCondLst>
                        <p:cond delay="indefinite"/>
                      </p:stCondLst>
                      <p:childTnLst>
                        <p:par>
                          <p:cTn id="24" fill="hold" nodeType="withGroup">
                            <p:stCondLst>
                              <p:cond delay="0"/>
                            </p:stCondLst>
                            <p:childTnLst>
                              <p:par>
                                <p:cTn id="25" presetID="1" presetClass="entr" presetSubtype="0" fill="hold" grpId="0" nodeType="clickEffect">
                                  <p:stCondLst>
                                    <p:cond delay="0"/>
                                  </p:stCondLst>
                                  <p:childTnLst>
                                    <p:set>
                                      <p:cBhvr>
                                        <p:cTn id="26" dur="1" fill="hold">
                                          <p:stCondLst>
                                            <p:cond delay="499"/>
                                          </p:stCondLst>
                                        </p:cTn>
                                        <p:tgtEl>
                                          <p:spTgt spid="9223">
                                            <p:txEl>
                                              <p:pRg st="5" end="5"/>
                                            </p:txEl>
                                          </p:spTgt>
                                        </p:tgtEl>
                                        <p:attrNameLst>
                                          <p:attrName>style.visibility</p:attrName>
                                        </p:attrNameLst>
                                      </p:cBhvr>
                                      <p:to>
                                        <p:strVal val="visible"/>
                                      </p:to>
                                    </p:set>
                                  </p:childTnLst>
                                </p:cTn>
                              </p:par>
                            </p:childTnLst>
                          </p:cTn>
                        </p:par>
                      </p:childTnLst>
                    </p:cTn>
                  </p:par>
                  <p:par>
                    <p:cTn id="27" fill="hold" nodeType="clickPar">
                      <p:stCondLst>
                        <p:cond delay="indefinite"/>
                      </p:stCondLst>
                      <p:childTnLst>
                        <p:par>
                          <p:cTn id="28" fill="hold" nodeType="withGroup">
                            <p:stCondLst>
                              <p:cond delay="0"/>
                            </p:stCondLst>
                            <p:childTnLst>
                              <p:par>
                                <p:cTn id="29" presetID="1" presetClass="entr" presetSubtype="0" fill="hold" grpId="0" nodeType="clickEffect">
                                  <p:stCondLst>
                                    <p:cond delay="0"/>
                                  </p:stCondLst>
                                  <p:childTnLst>
                                    <p:set>
                                      <p:cBhvr>
                                        <p:cTn id="30" dur="1" fill="hold">
                                          <p:stCondLst>
                                            <p:cond delay="499"/>
                                          </p:stCondLst>
                                        </p:cTn>
                                        <p:tgtEl>
                                          <p:spTgt spid="9223">
                                            <p:txEl>
                                              <p:pRg st="6" end="6"/>
                                            </p:txEl>
                                          </p:spTgt>
                                        </p:tgtEl>
                                        <p:attrNameLst>
                                          <p:attrName>style.visibility</p:attrName>
                                        </p:attrNameLst>
                                      </p:cBhvr>
                                      <p:to>
                                        <p:strVal val="visible"/>
                                      </p:to>
                                    </p:set>
                                  </p:childTnLst>
                                </p:cTn>
                              </p:par>
                            </p:childTnLst>
                          </p:cTn>
                        </p:par>
                      </p:childTnLst>
                    </p:cTn>
                  </p:par>
                  <p:par>
                    <p:cTn id="31" fill="hold" nodeType="clickPar">
                      <p:stCondLst>
                        <p:cond delay="indefinite"/>
                      </p:stCondLst>
                      <p:childTnLst>
                        <p:par>
                          <p:cTn id="32" fill="hold" nodeType="withGroup">
                            <p:stCondLst>
                              <p:cond delay="0"/>
                            </p:stCondLst>
                            <p:childTnLst>
                              <p:par>
                                <p:cTn id="33" presetID="1" presetClass="entr" presetSubtype="0" fill="hold" grpId="0" nodeType="clickEffect">
                                  <p:stCondLst>
                                    <p:cond delay="0"/>
                                  </p:stCondLst>
                                  <p:childTnLst>
                                    <p:set>
                                      <p:cBhvr>
                                        <p:cTn id="34" dur="1" fill="hold">
                                          <p:stCondLst>
                                            <p:cond delay="499"/>
                                          </p:stCondLst>
                                        </p:cTn>
                                        <p:tgtEl>
                                          <p:spTgt spid="9223">
                                            <p:txEl>
                                              <p:pRg st="7" end="7"/>
                                            </p:txEl>
                                          </p:spTgt>
                                        </p:tgtEl>
                                        <p:attrNameLst>
                                          <p:attrName>style.visibility</p:attrName>
                                        </p:attrNameLst>
                                      </p:cBhvr>
                                      <p:to>
                                        <p:strVal val="visible"/>
                                      </p:to>
                                    </p:set>
                                  </p:childTnLst>
                                </p:cTn>
                              </p:par>
                            </p:childTnLst>
                          </p:cTn>
                        </p:par>
                      </p:childTnLst>
                    </p:cTn>
                  </p:par>
                  <p:par>
                    <p:cTn id="35" fill="hold" nodeType="clickPar">
                      <p:stCondLst>
                        <p:cond delay="indefinite"/>
                      </p:stCondLst>
                      <p:childTnLst>
                        <p:par>
                          <p:cTn id="36" fill="hold" nodeType="withGroup">
                            <p:stCondLst>
                              <p:cond delay="0"/>
                            </p:stCondLst>
                            <p:childTnLst>
                              <p:par>
                                <p:cTn id="37" presetID="1" presetClass="entr" presetSubtype="0" fill="hold" grpId="0" nodeType="clickEffect">
                                  <p:stCondLst>
                                    <p:cond delay="0"/>
                                  </p:stCondLst>
                                  <p:childTnLst>
                                    <p:set>
                                      <p:cBhvr>
                                        <p:cTn id="38" dur="1" fill="hold">
                                          <p:stCondLst>
                                            <p:cond delay="499"/>
                                          </p:stCondLst>
                                        </p:cTn>
                                        <p:tgtEl>
                                          <p:spTgt spid="9223">
                                            <p:txEl>
                                              <p:pRg st="8" end="8"/>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223" grpId="0" build="p" autoUpdateAnimBg="0"/>
    </p:bld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242" name="Rectangle 2"/>
          <p:cNvSpPr>
            <a:spLocks noGrp="1" noChangeArrowheads="1"/>
          </p:cNvSpPr>
          <p:nvPr>
            <p:ph type="title"/>
          </p:nvPr>
        </p:nvSpPr>
        <p:spPr>
          <a:xfrm>
            <a:off x="0" y="228600"/>
            <a:ext cx="8991600" cy="1143000"/>
          </a:xfrm>
        </p:spPr>
        <p:txBody>
          <a:bodyPr/>
          <a:lstStyle/>
          <a:p>
            <a:r>
              <a:rPr lang="en-US" b="1">
                <a:solidFill>
                  <a:srgbClr val="0000FF"/>
                </a:solidFill>
              </a:rPr>
              <a:t>People Exposed to at Least One U.S. NAAQS violation 1996</a:t>
            </a:r>
          </a:p>
        </p:txBody>
      </p:sp>
      <p:graphicFrame>
        <p:nvGraphicFramePr>
          <p:cNvPr id="10244" name="Object 4"/>
          <p:cNvGraphicFramePr>
            <a:graphicFrameLocks noGrp="1" noChangeAspect="1"/>
          </p:cNvGraphicFramePr>
          <p:nvPr>
            <p:ph type="clipArt" sz="half" idx="2"/>
          </p:nvPr>
        </p:nvGraphicFramePr>
        <p:xfrm>
          <a:off x="1371600" y="1447800"/>
          <a:ext cx="5932488" cy="5272088"/>
        </p:xfrm>
        <a:graphic>
          <a:graphicData uri="http://schemas.openxmlformats.org/presentationml/2006/ole">
            <mc:AlternateContent xmlns:mc="http://schemas.openxmlformats.org/markup-compatibility/2006">
              <mc:Choice xmlns:v="urn:schemas-microsoft-com:vml" Requires="v">
                <p:oleObj spid="_x0000_s10250" name="Document" r:id="rId3" imgW="2374392" imgH="2109216" progId="Word.Document.8">
                  <p:embed/>
                </p:oleObj>
              </mc:Choice>
              <mc:Fallback>
                <p:oleObj name="Document" r:id="rId3" imgW="2374392" imgH="2109216" progId="Word.Document.8">
                  <p:embed/>
                  <p:pic>
                    <p:nvPicPr>
                      <p:cNvPr id="0" name="Object 4"/>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1371600" y="1447800"/>
                        <a:ext cx="5932488" cy="5272088"/>
                      </a:xfrm>
                      <a:prstGeom prst="rect">
                        <a:avLst/>
                      </a:prstGeom>
                    </p:spPr>
                  </p:pic>
                </p:oleObj>
              </mc:Fallback>
            </mc:AlternateContent>
          </a:graphicData>
        </a:graphic>
      </p:graphicFrame>
      <p:sp>
        <p:nvSpPr>
          <p:cNvPr id="10245" name="Text Box 5"/>
          <p:cNvSpPr txBox="1">
            <a:spLocks noChangeArrowheads="1"/>
          </p:cNvSpPr>
          <p:nvPr/>
        </p:nvSpPr>
        <p:spPr bwMode="auto">
          <a:xfrm>
            <a:off x="7388225" y="5875338"/>
            <a:ext cx="1436688" cy="457200"/>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blurRad="63500" dist="38099" dir="2700000" algn="ctr" rotWithShape="0">
                    <a:schemeClr val="bg2">
                      <a:alpha val="74998"/>
                    </a:schemeClr>
                  </a:outerShdw>
                </a:effectLst>
              </a14:hiddenEffects>
            </a:ext>
          </a:extLst>
        </p:spPr>
        <p:txBody>
          <a:bodyPr wrap="none">
            <a:spAutoFit/>
          </a:bodyPr>
          <a:lstStyle/>
          <a:p>
            <a:pPr algn="ctr"/>
            <a:r>
              <a:rPr lang="en-US">
                <a:solidFill>
                  <a:srgbClr val="990E0C"/>
                </a:solidFill>
              </a:rPr>
              <a:t>Figure 8.1</a:t>
            </a:r>
            <a:endParaRPr lang="en-US" sz="1800">
              <a:solidFill>
                <a:srgbClr val="990E0C"/>
              </a:solidFill>
            </a:endParaRPr>
          </a:p>
        </p:txBody>
      </p:sp>
      <p:sp>
        <p:nvSpPr>
          <p:cNvPr id="10246" name="Rectangle 6"/>
          <p:cNvSpPr>
            <a:spLocks noChangeArrowheads="1"/>
          </p:cNvSpPr>
          <p:nvPr/>
        </p:nvSpPr>
        <p:spPr bwMode="auto">
          <a:xfrm>
            <a:off x="1371600" y="1600200"/>
            <a:ext cx="533400" cy="3962400"/>
          </a:xfrm>
          <a:prstGeom prst="rect">
            <a:avLst/>
          </a:prstGeom>
          <a:solidFill>
            <a:schemeClr val="bg1"/>
          </a:solidFill>
          <a:ln w="9525">
            <a:solidFill>
              <a:schemeClr val="bg1"/>
            </a:solidFill>
            <a:miter lim="800000"/>
            <a:headEnd/>
            <a:tailEnd/>
          </a:ln>
          <a:effectLst/>
          <a:extLst>
            <a:ext uri="{AF507438-7753-43e0-B8FC-AC1667EBCBE1}">
              <a14:hiddenEffects xmlns:a14="http://schemas.microsoft.com/office/drawing/2010/main" xmlns="">
                <a:effectLst>
                  <a:outerShdw blurRad="63500" dist="38099" dir="2700000" algn="ctr" rotWithShape="0">
                    <a:schemeClr val="bg2">
                      <a:alpha val="74998"/>
                    </a:schemeClr>
                  </a:outerShdw>
                </a:effectLst>
              </a14:hiddenEffects>
            </a:ext>
          </a:extLst>
        </p:spPr>
        <p:txBody>
          <a:bodyPr wrap="none" anchor="ctr"/>
          <a:lstStyle/>
          <a:p>
            <a:endParaRPr lang="en-US"/>
          </a:p>
        </p:txBody>
      </p:sp>
      <p:sp>
        <p:nvSpPr>
          <p:cNvPr id="10247" name="Text Box 7"/>
          <p:cNvSpPr txBox="1">
            <a:spLocks noChangeArrowheads="1"/>
          </p:cNvSpPr>
          <p:nvPr/>
        </p:nvSpPr>
        <p:spPr bwMode="auto">
          <a:xfrm rot="-5400000">
            <a:off x="-230188" y="3187701"/>
            <a:ext cx="3508375" cy="457200"/>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blurRad="63500" dist="38099" dir="2700000" algn="ctr" rotWithShape="0">
                    <a:schemeClr val="bg2">
                      <a:alpha val="74998"/>
                    </a:schemeClr>
                  </a:outerShdw>
                </a:effectLst>
              </a14:hiddenEffects>
            </a:ext>
          </a:extLst>
        </p:spPr>
        <p:txBody>
          <a:bodyPr wrap="none">
            <a:spAutoFit/>
          </a:bodyPr>
          <a:lstStyle/>
          <a:p>
            <a:pPr algn="ctr"/>
            <a:r>
              <a:rPr lang="en-US">
                <a:solidFill>
                  <a:srgbClr val="0202FF"/>
                </a:solidFill>
              </a:rPr>
              <a:t>Millions of people exposed</a:t>
            </a:r>
            <a:endParaRPr lang="en-US" sz="1600">
              <a:solidFill>
                <a:srgbClr val="0202FF"/>
              </a:solidFill>
            </a:endParaRP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266" name="Rectangle 2"/>
          <p:cNvSpPr>
            <a:spLocks noGrp="1" noChangeArrowheads="1"/>
          </p:cNvSpPr>
          <p:nvPr>
            <p:ph type="title"/>
          </p:nvPr>
        </p:nvSpPr>
        <p:spPr>
          <a:xfrm>
            <a:off x="152400" y="228600"/>
            <a:ext cx="8763000" cy="1143000"/>
          </a:xfrm>
        </p:spPr>
        <p:txBody>
          <a:bodyPr/>
          <a:lstStyle/>
          <a:p>
            <a:r>
              <a:rPr lang="en-US" b="1">
                <a:solidFill>
                  <a:srgbClr val="0000FF"/>
                </a:solidFill>
              </a:rPr>
              <a:t>Days per Year that Ozone in Los Angeles Exceeded Given Standard</a:t>
            </a:r>
          </a:p>
        </p:txBody>
      </p:sp>
      <p:sp>
        <p:nvSpPr>
          <p:cNvPr id="11268" name="Text Box 4"/>
          <p:cNvSpPr txBox="1">
            <a:spLocks noChangeArrowheads="1"/>
          </p:cNvSpPr>
          <p:nvPr/>
        </p:nvSpPr>
        <p:spPr bwMode="auto">
          <a:xfrm>
            <a:off x="6019800" y="6248400"/>
            <a:ext cx="2895600" cy="457200"/>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blurRad="63500" dist="38099" dir="2700000" algn="ctr" rotWithShape="0">
                    <a:schemeClr val="bg2">
                      <a:alpha val="74998"/>
                    </a:schemeClr>
                  </a:outerShdw>
                </a:effectLst>
              </a14:hiddenEffects>
            </a:ext>
          </a:extLst>
        </p:spPr>
        <p:txBody>
          <a:bodyPr wrap="none">
            <a:spAutoFit/>
          </a:bodyPr>
          <a:lstStyle/>
          <a:p>
            <a:pPr algn="ctr"/>
            <a:r>
              <a:rPr lang="en-US">
                <a:solidFill>
                  <a:srgbClr val="990E0C"/>
                </a:solidFill>
              </a:rPr>
              <a:t>Figure 8.2, SCAQMD</a:t>
            </a:r>
            <a:endParaRPr lang="en-US" sz="1800">
              <a:solidFill>
                <a:srgbClr val="990E0C"/>
              </a:solidFill>
            </a:endParaRPr>
          </a:p>
        </p:txBody>
      </p:sp>
      <p:sp>
        <p:nvSpPr>
          <p:cNvPr id="11270" name="Rectangle 6"/>
          <p:cNvSpPr>
            <a:spLocks noChangeArrowheads="1"/>
          </p:cNvSpPr>
          <p:nvPr/>
        </p:nvSpPr>
        <p:spPr bwMode="auto">
          <a:xfrm>
            <a:off x="914400" y="1676400"/>
            <a:ext cx="457200" cy="3886200"/>
          </a:xfrm>
          <a:prstGeom prst="rect">
            <a:avLst/>
          </a:prstGeom>
          <a:solidFill>
            <a:schemeClr val="bg1"/>
          </a:solidFill>
          <a:ln w="9525">
            <a:solidFill>
              <a:schemeClr val="bg1"/>
            </a:solidFill>
            <a:miter lim="800000"/>
            <a:headEnd/>
            <a:tailEnd/>
          </a:ln>
          <a:effectLst/>
          <a:extLst>
            <a:ext uri="{AF507438-7753-43e0-B8FC-AC1667EBCBE1}">
              <a14:hiddenEffects xmlns:a14="http://schemas.microsoft.com/office/drawing/2010/main" xmlns="">
                <a:effectLst>
                  <a:outerShdw blurRad="63500" dist="38099" dir="2700000" algn="ctr" rotWithShape="0">
                    <a:schemeClr val="bg2">
                      <a:alpha val="74998"/>
                    </a:schemeClr>
                  </a:outerShdw>
                </a:effectLst>
              </a14:hiddenEffects>
            </a:ext>
          </a:extLst>
        </p:spPr>
        <p:txBody>
          <a:bodyPr wrap="none" anchor="ctr"/>
          <a:lstStyle/>
          <a:p>
            <a:endParaRPr lang="en-US"/>
          </a:p>
        </p:txBody>
      </p:sp>
      <p:sp>
        <p:nvSpPr>
          <p:cNvPr id="11276" name="Rectangle 12"/>
          <p:cNvSpPr>
            <a:spLocks noChangeArrowheads="1"/>
          </p:cNvSpPr>
          <p:nvPr/>
        </p:nvSpPr>
        <p:spPr bwMode="auto">
          <a:xfrm>
            <a:off x="7848600" y="1600200"/>
            <a:ext cx="457200" cy="3886200"/>
          </a:xfrm>
          <a:prstGeom prst="rect">
            <a:avLst/>
          </a:prstGeom>
          <a:solidFill>
            <a:schemeClr val="bg1"/>
          </a:solidFill>
          <a:ln w="9525">
            <a:solidFill>
              <a:schemeClr val="bg1"/>
            </a:solidFill>
            <a:miter lim="800000"/>
            <a:headEnd/>
            <a:tailEnd/>
          </a:ln>
          <a:effectLst/>
          <a:extLst>
            <a:ext uri="{AF507438-7753-43e0-B8FC-AC1667EBCBE1}">
              <a14:hiddenEffects xmlns:a14="http://schemas.microsoft.com/office/drawing/2010/main" xmlns="">
                <a:effectLst>
                  <a:outerShdw blurRad="63500" dist="38099" dir="2700000" algn="ctr" rotWithShape="0">
                    <a:schemeClr val="bg2">
                      <a:alpha val="74998"/>
                    </a:schemeClr>
                  </a:outerShdw>
                </a:effectLst>
              </a14:hiddenEffects>
            </a:ext>
          </a:extLst>
        </p:spPr>
        <p:txBody>
          <a:bodyPr wrap="none" anchor="ctr"/>
          <a:lstStyle/>
          <a:p>
            <a:endParaRPr lang="en-US"/>
          </a:p>
        </p:txBody>
      </p:sp>
      <p:pic>
        <p:nvPicPr>
          <p:cNvPr id="11278" name="Picture 14"/>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066800" y="1676400"/>
            <a:ext cx="7294563" cy="4565650"/>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blurRad="63500" dist="38099" dir="2700000" algn="ctr" rotWithShape="0">
                    <a:schemeClr val="bg2">
                      <a:alpha val="74998"/>
                    </a:schemeClr>
                  </a:outerShdw>
                </a:effectLst>
              </a14:hiddenEffects>
            </a:ext>
          </a:extLst>
        </p:spPr>
      </p:pic>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290" name="Rectangle 2"/>
          <p:cNvSpPr>
            <a:spLocks noGrp="1" noChangeArrowheads="1"/>
          </p:cNvSpPr>
          <p:nvPr>
            <p:ph type="title"/>
          </p:nvPr>
        </p:nvSpPr>
        <p:spPr>
          <a:xfrm>
            <a:off x="685800" y="228600"/>
            <a:ext cx="7772400" cy="1143000"/>
          </a:xfrm>
        </p:spPr>
        <p:txBody>
          <a:bodyPr/>
          <a:lstStyle/>
          <a:p>
            <a:r>
              <a:rPr lang="en-US" b="1">
                <a:solidFill>
                  <a:srgbClr val="0000FF"/>
                </a:solidFill>
              </a:rPr>
              <a:t>Changes in Ambient Standard Exceedences and Emissions</a:t>
            </a:r>
          </a:p>
        </p:txBody>
      </p:sp>
      <p:sp>
        <p:nvSpPr>
          <p:cNvPr id="12291" name="Text Box 3"/>
          <p:cNvSpPr txBox="1">
            <a:spLocks noChangeArrowheads="1"/>
          </p:cNvSpPr>
          <p:nvPr/>
        </p:nvSpPr>
        <p:spPr bwMode="auto">
          <a:xfrm>
            <a:off x="2978150" y="6172200"/>
            <a:ext cx="5881688" cy="457200"/>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blurRad="63500" dist="38099" dir="2700000" algn="ctr" rotWithShape="0">
                    <a:schemeClr val="bg2">
                      <a:alpha val="74998"/>
                    </a:schemeClr>
                  </a:outerShdw>
                </a:effectLst>
              </a14:hiddenEffects>
            </a:ext>
          </a:extLst>
        </p:spPr>
        <p:txBody>
          <a:bodyPr wrap="none">
            <a:spAutoFit/>
          </a:bodyPr>
          <a:lstStyle/>
          <a:p>
            <a:pPr algn="ctr"/>
            <a:r>
              <a:rPr lang="en-US">
                <a:solidFill>
                  <a:srgbClr val="990E0C"/>
                </a:solidFill>
              </a:rPr>
              <a:t>Table 8.4, USEPA Office of Air and Radiation</a:t>
            </a:r>
            <a:endParaRPr lang="en-US" sz="1800">
              <a:solidFill>
                <a:srgbClr val="990E0C"/>
              </a:solidFill>
            </a:endParaRPr>
          </a:p>
        </p:txBody>
      </p:sp>
      <p:sp>
        <p:nvSpPr>
          <p:cNvPr id="12296" name="Rectangle 8"/>
          <p:cNvSpPr>
            <a:spLocks noChangeArrowheads="1"/>
          </p:cNvSpPr>
          <p:nvPr/>
        </p:nvSpPr>
        <p:spPr bwMode="auto">
          <a:xfrm>
            <a:off x="838200" y="1905000"/>
            <a:ext cx="7543800" cy="2362200"/>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blurRad="63500" dist="38099" dir="2700000" algn="ctr" rotWithShape="0">
                    <a:schemeClr val="bg2">
                      <a:alpha val="74998"/>
                    </a:schemeClr>
                  </a:outerShdw>
                </a:effectLst>
              </a14:hiddenEffects>
            </a:ext>
          </a:extLst>
        </p:spPr>
        <p:txBody>
          <a:bodyPr/>
          <a:lstStyle/>
          <a:p>
            <a:pPr marL="593725" indent="-533400" eaLnBrk="1" hangingPunct="1">
              <a:lnSpc>
                <a:spcPct val="90000"/>
              </a:lnSpc>
              <a:tabLst>
                <a:tab pos="463550" algn="l"/>
              </a:tabLst>
            </a:pPr>
            <a:r>
              <a:rPr lang="en-US">
                <a:solidFill>
                  <a:srgbClr val="187534"/>
                </a:solidFill>
              </a:rPr>
              <a:t>					Percent Change in	Percent</a:t>
            </a:r>
          </a:p>
          <a:p>
            <a:pPr marL="593725" indent="-533400" eaLnBrk="1" hangingPunct="1">
              <a:lnSpc>
                <a:spcPct val="90000"/>
              </a:lnSpc>
              <a:tabLst>
                <a:tab pos="463550" algn="l"/>
              </a:tabLst>
            </a:pPr>
            <a:r>
              <a:rPr lang="en-US">
                <a:solidFill>
                  <a:srgbClr val="187534"/>
                </a:solidFill>
              </a:rPr>
              <a:t>					Federal Standard	Change in</a:t>
            </a:r>
          </a:p>
          <a:p>
            <a:pPr marL="593725" indent="-533400" eaLnBrk="1" hangingPunct="1">
              <a:lnSpc>
                <a:spcPct val="90000"/>
              </a:lnSpc>
              <a:tabLst>
                <a:tab pos="463550" algn="l"/>
              </a:tabLst>
            </a:pPr>
            <a:r>
              <a:rPr lang="en-US">
                <a:solidFill>
                  <a:srgbClr val="187534"/>
                </a:solidFill>
              </a:rPr>
              <a:t>					Exceedences		Emission</a:t>
            </a:r>
            <a:endParaRPr lang="en-US" u="sng">
              <a:solidFill>
                <a:srgbClr val="187534"/>
              </a:solidFill>
            </a:endParaRPr>
          </a:p>
          <a:p>
            <a:pPr marL="593725" indent="-533400" eaLnBrk="1" hangingPunct="1">
              <a:lnSpc>
                <a:spcPct val="90000"/>
              </a:lnSpc>
              <a:tabLst>
                <a:tab pos="463550" algn="l"/>
              </a:tabLst>
            </a:pPr>
            <a:r>
              <a:rPr lang="en-US">
                <a:solidFill>
                  <a:srgbClr val="187534"/>
                </a:solidFill>
              </a:rPr>
              <a:t>Pollutant		1988-1997		1988-1997</a:t>
            </a:r>
            <a:endParaRPr lang="en-US" u="sng">
              <a:solidFill>
                <a:srgbClr val="187534"/>
              </a:solidFill>
            </a:endParaRPr>
          </a:p>
          <a:p>
            <a:pPr marL="593725" indent="-533400" eaLnBrk="1" hangingPunct="1">
              <a:lnSpc>
                <a:spcPct val="90000"/>
              </a:lnSpc>
              <a:tabLst>
                <a:tab pos="463550" algn="l"/>
              </a:tabLst>
            </a:pPr>
            <a:r>
              <a:rPr lang="en-US">
                <a:solidFill>
                  <a:srgbClr val="FF070B"/>
                </a:solidFill>
              </a:rPr>
              <a:t>Ozone		</a:t>
            </a:r>
            <a:r>
              <a:rPr lang="en-US">
                <a:solidFill>
                  <a:srgbClr val="FF0707"/>
                </a:solidFill>
              </a:rPr>
              <a:t>	-19			--</a:t>
            </a:r>
          </a:p>
          <a:p>
            <a:pPr marL="593725" indent="-533400" eaLnBrk="1" hangingPunct="1">
              <a:lnSpc>
                <a:spcPct val="90000"/>
              </a:lnSpc>
              <a:tabLst>
                <a:tab pos="463550" algn="l"/>
              </a:tabLst>
            </a:pPr>
            <a:r>
              <a:rPr lang="en-US">
                <a:solidFill>
                  <a:srgbClr val="FF0707"/>
                </a:solidFill>
              </a:rPr>
              <a:t>Carbon monoxide	-38			-25</a:t>
            </a:r>
          </a:p>
          <a:p>
            <a:pPr marL="593725" indent="-533400" eaLnBrk="1" hangingPunct="1">
              <a:lnSpc>
                <a:spcPct val="90000"/>
              </a:lnSpc>
              <a:tabLst>
                <a:tab pos="463550" algn="l"/>
              </a:tabLst>
            </a:pPr>
            <a:r>
              <a:rPr lang="en-US">
                <a:solidFill>
                  <a:srgbClr val="FF0707"/>
                </a:solidFill>
              </a:rPr>
              <a:t>Nitrogen dioxide	-14			-1</a:t>
            </a:r>
          </a:p>
          <a:p>
            <a:pPr marL="593725" indent="-533400" eaLnBrk="1" hangingPunct="1">
              <a:lnSpc>
                <a:spcPct val="90000"/>
              </a:lnSpc>
              <a:tabLst>
                <a:tab pos="463550" algn="l"/>
              </a:tabLst>
            </a:pPr>
            <a:r>
              <a:rPr lang="en-US">
                <a:solidFill>
                  <a:srgbClr val="FF0707"/>
                </a:solidFill>
              </a:rPr>
              <a:t>Sulfur dioxide		-39			-12</a:t>
            </a:r>
          </a:p>
          <a:p>
            <a:pPr marL="593725" indent="-533400" eaLnBrk="1" hangingPunct="1">
              <a:lnSpc>
                <a:spcPct val="90000"/>
              </a:lnSpc>
              <a:tabLst>
                <a:tab pos="463550" algn="l"/>
              </a:tabLst>
            </a:pPr>
            <a:r>
              <a:rPr lang="en-US">
                <a:solidFill>
                  <a:srgbClr val="FF0707"/>
                </a:solidFill>
              </a:rPr>
              <a:t>PM10			-26			-12</a:t>
            </a:r>
          </a:p>
          <a:p>
            <a:pPr marL="593725" indent="-533400" eaLnBrk="1" hangingPunct="1">
              <a:lnSpc>
                <a:spcPct val="90000"/>
              </a:lnSpc>
              <a:tabLst>
                <a:tab pos="463550" algn="l"/>
              </a:tabLst>
            </a:pPr>
            <a:r>
              <a:rPr lang="en-US">
                <a:solidFill>
                  <a:srgbClr val="FF0707"/>
                </a:solidFill>
              </a:rPr>
              <a:t>Lead			-67			-44</a:t>
            </a:r>
          </a:p>
          <a:p>
            <a:pPr marL="593725" indent="-533400" eaLnBrk="1" hangingPunct="1">
              <a:lnSpc>
                <a:spcPct val="90000"/>
              </a:lnSpc>
              <a:tabLst>
                <a:tab pos="463550" algn="l"/>
              </a:tabLst>
            </a:pPr>
            <a:r>
              <a:rPr lang="en-US">
                <a:solidFill>
                  <a:srgbClr val="FF0707"/>
                </a:solidFill>
              </a:rPr>
              <a:t>Reactive organics	--			-20		</a:t>
            </a:r>
          </a:p>
          <a:p>
            <a:pPr marL="593725" indent="-533400" eaLnBrk="1" hangingPunct="1">
              <a:lnSpc>
                <a:spcPct val="90000"/>
              </a:lnSpc>
              <a:tabLst>
                <a:tab pos="463550" algn="l"/>
              </a:tabLst>
            </a:pPr>
            <a:r>
              <a:rPr lang="en-US">
                <a:solidFill>
                  <a:srgbClr val="FF0707"/>
                </a:solidFill>
              </a:rPr>
              <a:t>	</a:t>
            </a:r>
          </a:p>
        </p:txBody>
      </p:sp>
    </p:spTree>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 presetClass="entr" presetSubtype="0" fill="hold" grpId="0" nodeType="clickEffect">
                                  <p:stCondLst>
                                    <p:cond delay="0"/>
                                  </p:stCondLst>
                                  <p:childTnLst>
                                    <p:set>
                                      <p:cBhvr>
                                        <p:cTn id="6" dur="1" fill="hold">
                                          <p:stCondLst>
                                            <p:cond delay="499"/>
                                          </p:stCondLst>
                                        </p:cTn>
                                        <p:tgtEl>
                                          <p:spTgt spid="12296">
                                            <p:txEl>
                                              <p:pRg st="0" end="0"/>
                                            </p:txEl>
                                          </p:spTgt>
                                        </p:tgtEl>
                                        <p:attrNameLst>
                                          <p:attrName>style.visibility</p:attrName>
                                        </p:attrNameLst>
                                      </p:cBhvr>
                                      <p:to>
                                        <p:strVal val="visible"/>
                                      </p:to>
                                    </p:set>
                                  </p:childTnLst>
                                </p:cTn>
                              </p:par>
                            </p:childTnLst>
                          </p:cTn>
                        </p:par>
                      </p:childTnLst>
                    </p:cTn>
                  </p:par>
                  <p:par>
                    <p:cTn id="7" fill="hold" nodeType="clickPar">
                      <p:stCondLst>
                        <p:cond delay="indefinite"/>
                      </p:stCondLst>
                      <p:childTnLst>
                        <p:par>
                          <p:cTn id="8" fill="hold" nodeType="withGroup">
                            <p:stCondLst>
                              <p:cond delay="0"/>
                            </p:stCondLst>
                            <p:childTnLst>
                              <p:par>
                                <p:cTn id="9" presetID="1" presetClass="entr" presetSubtype="0" fill="hold" grpId="0" nodeType="clickEffect">
                                  <p:stCondLst>
                                    <p:cond delay="0"/>
                                  </p:stCondLst>
                                  <p:childTnLst>
                                    <p:set>
                                      <p:cBhvr>
                                        <p:cTn id="10" dur="1" fill="hold">
                                          <p:stCondLst>
                                            <p:cond delay="499"/>
                                          </p:stCondLst>
                                        </p:cTn>
                                        <p:tgtEl>
                                          <p:spTgt spid="12296">
                                            <p:txEl>
                                              <p:pRg st="1" end="1"/>
                                            </p:txEl>
                                          </p:spTgt>
                                        </p:tgtEl>
                                        <p:attrNameLst>
                                          <p:attrName>style.visibility</p:attrName>
                                        </p:attrNameLst>
                                      </p:cBhvr>
                                      <p:to>
                                        <p:strVal val="visible"/>
                                      </p:to>
                                    </p:set>
                                  </p:childTnLst>
                                </p:cTn>
                              </p:par>
                            </p:childTnLst>
                          </p:cTn>
                        </p:par>
                      </p:childTnLst>
                    </p:cTn>
                  </p:par>
                  <p:par>
                    <p:cTn id="11" fill="hold" nodeType="clickPar">
                      <p:stCondLst>
                        <p:cond delay="indefinite"/>
                      </p:stCondLst>
                      <p:childTnLst>
                        <p:par>
                          <p:cTn id="12" fill="hold" nodeType="withGroup">
                            <p:stCondLst>
                              <p:cond delay="0"/>
                            </p:stCondLst>
                            <p:childTnLst>
                              <p:par>
                                <p:cTn id="13" presetID="1" presetClass="entr" presetSubtype="0" fill="hold" grpId="0" nodeType="clickEffect">
                                  <p:stCondLst>
                                    <p:cond delay="0"/>
                                  </p:stCondLst>
                                  <p:childTnLst>
                                    <p:set>
                                      <p:cBhvr>
                                        <p:cTn id="14" dur="1" fill="hold">
                                          <p:stCondLst>
                                            <p:cond delay="499"/>
                                          </p:stCondLst>
                                        </p:cTn>
                                        <p:tgtEl>
                                          <p:spTgt spid="12296">
                                            <p:txEl>
                                              <p:pRg st="2" end="2"/>
                                            </p:txEl>
                                          </p:spTgt>
                                        </p:tgtEl>
                                        <p:attrNameLst>
                                          <p:attrName>style.visibility</p:attrName>
                                        </p:attrNameLst>
                                      </p:cBhvr>
                                      <p:to>
                                        <p:strVal val="visible"/>
                                      </p:to>
                                    </p:set>
                                  </p:childTnLst>
                                </p:cTn>
                              </p:par>
                            </p:childTnLst>
                          </p:cTn>
                        </p:par>
                      </p:childTnLst>
                    </p:cTn>
                  </p:par>
                  <p:par>
                    <p:cTn id="15" fill="hold" nodeType="clickPar">
                      <p:stCondLst>
                        <p:cond delay="indefinite"/>
                      </p:stCondLst>
                      <p:childTnLst>
                        <p:par>
                          <p:cTn id="16" fill="hold" nodeType="withGroup">
                            <p:stCondLst>
                              <p:cond delay="0"/>
                            </p:stCondLst>
                            <p:childTnLst>
                              <p:par>
                                <p:cTn id="17" presetID="1" presetClass="entr" presetSubtype="0" fill="hold" grpId="0" nodeType="clickEffect">
                                  <p:stCondLst>
                                    <p:cond delay="0"/>
                                  </p:stCondLst>
                                  <p:childTnLst>
                                    <p:set>
                                      <p:cBhvr>
                                        <p:cTn id="18" dur="1" fill="hold">
                                          <p:stCondLst>
                                            <p:cond delay="499"/>
                                          </p:stCondLst>
                                        </p:cTn>
                                        <p:tgtEl>
                                          <p:spTgt spid="12296">
                                            <p:txEl>
                                              <p:pRg st="3" end="3"/>
                                            </p:txEl>
                                          </p:spTgt>
                                        </p:tgtEl>
                                        <p:attrNameLst>
                                          <p:attrName>style.visibility</p:attrName>
                                        </p:attrNameLst>
                                      </p:cBhvr>
                                      <p:to>
                                        <p:strVal val="visible"/>
                                      </p:to>
                                    </p:set>
                                  </p:childTnLst>
                                </p:cTn>
                              </p:par>
                            </p:childTnLst>
                          </p:cTn>
                        </p:par>
                      </p:childTnLst>
                    </p:cTn>
                  </p:par>
                  <p:par>
                    <p:cTn id="19" fill="hold" nodeType="clickPar">
                      <p:stCondLst>
                        <p:cond delay="indefinite"/>
                      </p:stCondLst>
                      <p:childTnLst>
                        <p:par>
                          <p:cTn id="20" fill="hold" nodeType="withGroup">
                            <p:stCondLst>
                              <p:cond delay="0"/>
                            </p:stCondLst>
                            <p:childTnLst>
                              <p:par>
                                <p:cTn id="21" presetID="1" presetClass="entr" presetSubtype="0" fill="hold" grpId="0" nodeType="clickEffect">
                                  <p:stCondLst>
                                    <p:cond delay="0"/>
                                  </p:stCondLst>
                                  <p:childTnLst>
                                    <p:set>
                                      <p:cBhvr>
                                        <p:cTn id="22" dur="1" fill="hold">
                                          <p:stCondLst>
                                            <p:cond delay="499"/>
                                          </p:stCondLst>
                                        </p:cTn>
                                        <p:tgtEl>
                                          <p:spTgt spid="12296">
                                            <p:txEl>
                                              <p:pRg st="4" end="4"/>
                                            </p:txEl>
                                          </p:spTgt>
                                        </p:tgtEl>
                                        <p:attrNameLst>
                                          <p:attrName>style.visibility</p:attrName>
                                        </p:attrNameLst>
                                      </p:cBhvr>
                                      <p:to>
                                        <p:strVal val="visible"/>
                                      </p:to>
                                    </p:set>
                                  </p:childTnLst>
                                </p:cTn>
                              </p:par>
                            </p:childTnLst>
                          </p:cTn>
                        </p:par>
                      </p:childTnLst>
                    </p:cTn>
                  </p:par>
                  <p:par>
                    <p:cTn id="23" fill="hold" nodeType="clickPar">
                      <p:stCondLst>
                        <p:cond delay="indefinite"/>
                      </p:stCondLst>
                      <p:childTnLst>
                        <p:par>
                          <p:cTn id="24" fill="hold" nodeType="withGroup">
                            <p:stCondLst>
                              <p:cond delay="0"/>
                            </p:stCondLst>
                            <p:childTnLst>
                              <p:par>
                                <p:cTn id="25" presetID="1" presetClass="entr" presetSubtype="0" fill="hold" grpId="0" nodeType="clickEffect">
                                  <p:stCondLst>
                                    <p:cond delay="0"/>
                                  </p:stCondLst>
                                  <p:childTnLst>
                                    <p:set>
                                      <p:cBhvr>
                                        <p:cTn id="26" dur="1" fill="hold">
                                          <p:stCondLst>
                                            <p:cond delay="499"/>
                                          </p:stCondLst>
                                        </p:cTn>
                                        <p:tgtEl>
                                          <p:spTgt spid="12296">
                                            <p:txEl>
                                              <p:pRg st="5" end="5"/>
                                            </p:txEl>
                                          </p:spTgt>
                                        </p:tgtEl>
                                        <p:attrNameLst>
                                          <p:attrName>style.visibility</p:attrName>
                                        </p:attrNameLst>
                                      </p:cBhvr>
                                      <p:to>
                                        <p:strVal val="visible"/>
                                      </p:to>
                                    </p:set>
                                  </p:childTnLst>
                                </p:cTn>
                              </p:par>
                            </p:childTnLst>
                          </p:cTn>
                        </p:par>
                      </p:childTnLst>
                    </p:cTn>
                  </p:par>
                  <p:par>
                    <p:cTn id="27" fill="hold" nodeType="clickPar">
                      <p:stCondLst>
                        <p:cond delay="indefinite"/>
                      </p:stCondLst>
                      <p:childTnLst>
                        <p:par>
                          <p:cTn id="28" fill="hold" nodeType="withGroup">
                            <p:stCondLst>
                              <p:cond delay="0"/>
                            </p:stCondLst>
                            <p:childTnLst>
                              <p:par>
                                <p:cTn id="29" presetID="1" presetClass="entr" presetSubtype="0" fill="hold" grpId="0" nodeType="clickEffect">
                                  <p:stCondLst>
                                    <p:cond delay="0"/>
                                  </p:stCondLst>
                                  <p:childTnLst>
                                    <p:set>
                                      <p:cBhvr>
                                        <p:cTn id="30" dur="1" fill="hold">
                                          <p:stCondLst>
                                            <p:cond delay="499"/>
                                          </p:stCondLst>
                                        </p:cTn>
                                        <p:tgtEl>
                                          <p:spTgt spid="12296">
                                            <p:txEl>
                                              <p:pRg st="6" end="6"/>
                                            </p:txEl>
                                          </p:spTgt>
                                        </p:tgtEl>
                                        <p:attrNameLst>
                                          <p:attrName>style.visibility</p:attrName>
                                        </p:attrNameLst>
                                      </p:cBhvr>
                                      <p:to>
                                        <p:strVal val="visible"/>
                                      </p:to>
                                    </p:set>
                                  </p:childTnLst>
                                </p:cTn>
                              </p:par>
                            </p:childTnLst>
                          </p:cTn>
                        </p:par>
                      </p:childTnLst>
                    </p:cTn>
                  </p:par>
                  <p:par>
                    <p:cTn id="31" fill="hold" nodeType="clickPar">
                      <p:stCondLst>
                        <p:cond delay="indefinite"/>
                      </p:stCondLst>
                      <p:childTnLst>
                        <p:par>
                          <p:cTn id="32" fill="hold" nodeType="withGroup">
                            <p:stCondLst>
                              <p:cond delay="0"/>
                            </p:stCondLst>
                            <p:childTnLst>
                              <p:par>
                                <p:cTn id="33" presetID="1" presetClass="entr" presetSubtype="0" fill="hold" grpId="0" nodeType="clickEffect">
                                  <p:stCondLst>
                                    <p:cond delay="0"/>
                                  </p:stCondLst>
                                  <p:childTnLst>
                                    <p:set>
                                      <p:cBhvr>
                                        <p:cTn id="34" dur="1" fill="hold">
                                          <p:stCondLst>
                                            <p:cond delay="499"/>
                                          </p:stCondLst>
                                        </p:cTn>
                                        <p:tgtEl>
                                          <p:spTgt spid="12296">
                                            <p:txEl>
                                              <p:pRg st="7" end="7"/>
                                            </p:txEl>
                                          </p:spTgt>
                                        </p:tgtEl>
                                        <p:attrNameLst>
                                          <p:attrName>style.visibility</p:attrName>
                                        </p:attrNameLst>
                                      </p:cBhvr>
                                      <p:to>
                                        <p:strVal val="visible"/>
                                      </p:to>
                                    </p:set>
                                  </p:childTnLst>
                                </p:cTn>
                              </p:par>
                            </p:childTnLst>
                          </p:cTn>
                        </p:par>
                      </p:childTnLst>
                    </p:cTn>
                  </p:par>
                  <p:par>
                    <p:cTn id="35" fill="hold" nodeType="clickPar">
                      <p:stCondLst>
                        <p:cond delay="indefinite"/>
                      </p:stCondLst>
                      <p:childTnLst>
                        <p:par>
                          <p:cTn id="36" fill="hold" nodeType="withGroup">
                            <p:stCondLst>
                              <p:cond delay="0"/>
                            </p:stCondLst>
                            <p:childTnLst>
                              <p:par>
                                <p:cTn id="37" presetID="1" presetClass="entr" presetSubtype="0" fill="hold" grpId="0" nodeType="clickEffect">
                                  <p:stCondLst>
                                    <p:cond delay="0"/>
                                  </p:stCondLst>
                                  <p:childTnLst>
                                    <p:set>
                                      <p:cBhvr>
                                        <p:cTn id="38" dur="1" fill="hold">
                                          <p:stCondLst>
                                            <p:cond delay="499"/>
                                          </p:stCondLst>
                                        </p:cTn>
                                        <p:tgtEl>
                                          <p:spTgt spid="12296">
                                            <p:txEl>
                                              <p:pRg st="8" end="8"/>
                                            </p:txEl>
                                          </p:spTgt>
                                        </p:tgtEl>
                                        <p:attrNameLst>
                                          <p:attrName>style.visibility</p:attrName>
                                        </p:attrNameLst>
                                      </p:cBhvr>
                                      <p:to>
                                        <p:strVal val="visible"/>
                                      </p:to>
                                    </p:set>
                                  </p:childTnLst>
                                </p:cTn>
                              </p:par>
                            </p:childTnLst>
                          </p:cTn>
                        </p:par>
                      </p:childTnLst>
                    </p:cTn>
                  </p:par>
                  <p:par>
                    <p:cTn id="39" fill="hold" nodeType="clickPar">
                      <p:stCondLst>
                        <p:cond delay="indefinite"/>
                      </p:stCondLst>
                      <p:childTnLst>
                        <p:par>
                          <p:cTn id="40" fill="hold" nodeType="withGroup">
                            <p:stCondLst>
                              <p:cond delay="0"/>
                            </p:stCondLst>
                            <p:childTnLst>
                              <p:par>
                                <p:cTn id="41" presetID="1" presetClass="entr" presetSubtype="0" fill="hold" grpId="0" nodeType="clickEffect">
                                  <p:stCondLst>
                                    <p:cond delay="0"/>
                                  </p:stCondLst>
                                  <p:childTnLst>
                                    <p:set>
                                      <p:cBhvr>
                                        <p:cTn id="42" dur="1" fill="hold">
                                          <p:stCondLst>
                                            <p:cond delay="499"/>
                                          </p:stCondLst>
                                        </p:cTn>
                                        <p:tgtEl>
                                          <p:spTgt spid="12296">
                                            <p:txEl>
                                              <p:pRg st="9" end="9"/>
                                            </p:txEl>
                                          </p:spTgt>
                                        </p:tgtEl>
                                        <p:attrNameLst>
                                          <p:attrName>style.visibility</p:attrName>
                                        </p:attrNameLst>
                                      </p:cBhvr>
                                      <p:to>
                                        <p:strVal val="visible"/>
                                      </p:to>
                                    </p:set>
                                  </p:childTnLst>
                                </p:cTn>
                              </p:par>
                            </p:childTnLst>
                          </p:cTn>
                        </p:par>
                      </p:childTnLst>
                    </p:cTn>
                  </p:par>
                  <p:par>
                    <p:cTn id="43" fill="hold" nodeType="clickPar">
                      <p:stCondLst>
                        <p:cond delay="indefinite"/>
                      </p:stCondLst>
                      <p:childTnLst>
                        <p:par>
                          <p:cTn id="44" fill="hold" nodeType="withGroup">
                            <p:stCondLst>
                              <p:cond delay="0"/>
                            </p:stCondLst>
                            <p:childTnLst>
                              <p:par>
                                <p:cTn id="45" presetID="1" presetClass="entr" presetSubtype="0" fill="hold" grpId="0" nodeType="clickEffect">
                                  <p:stCondLst>
                                    <p:cond delay="0"/>
                                  </p:stCondLst>
                                  <p:childTnLst>
                                    <p:set>
                                      <p:cBhvr>
                                        <p:cTn id="46" dur="1" fill="hold">
                                          <p:stCondLst>
                                            <p:cond delay="499"/>
                                          </p:stCondLst>
                                        </p:cTn>
                                        <p:tgtEl>
                                          <p:spTgt spid="12296">
                                            <p:txEl>
                                              <p:pRg st="10" end="10"/>
                                            </p:txEl>
                                          </p:spTgt>
                                        </p:tgtEl>
                                        <p:attrNameLst>
                                          <p:attrName>style.visibility</p:attrName>
                                        </p:attrNameLst>
                                      </p:cBhvr>
                                      <p:to>
                                        <p:strVal val="visible"/>
                                      </p:to>
                                    </p:set>
                                  </p:childTnLst>
                                </p:cTn>
                              </p:par>
                            </p:childTnLst>
                          </p:cTn>
                        </p:par>
                      </p:childTnLst>
                    </p:cTn>
                  </p:par>
                  <p:par>
                    <p:cTn id="47" fill="hold" nodeType="clickPar">
                      <p:stCondLst>
                        <p:cond delay="indefinite"/>
                      </p:stCondLst>
                      <p:childTnLst>
                        <p:par>
                          <p:cTn id="48" fill="hold" nodeType="withGroup">
                            <p:stCondLst>
                              <p:cond delay="0"/>
                            </p:stCondLst>
                            <p:childTnLst>
                              <p:par>
                                <p:cTn id="49" presetID="1" presetClass="entr" presetSubtype="0" fill="hold" grpId="0" nodeType="clickEffect">
                                  <p:stCondLst>
                                    <p:cond delay="0"/>
                                  </p:stCondLst>
                                  <p:childTnLst>
                                    <p:set>
                                      <p:cBhvr>
                                        <p:cTn id="50" dur="1" fill="hold">
                                          <p:stCondLst>
                                            <p:cond delay="499"/>
                                          </p:stCondLst>
                                        </p:cTn>
                                        <p:tgtEl>
                                          <p:spTgt spid="12296">
                                            <p:txEl>
                                              <p:pRg st="11" end="11"/>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2296" grpId="0" build="p" autoUpdateAnimBg="0"/>
    </p:bld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4034" name="Rectangle 2"/>
          <p:cNvSpPr>
            <a:spLocks noGrp="1" noChangeArrowheads="1"/>
          </p:cNvSpPr>
          <p:nvPr>
            <p:ph type="title"/>
          </p:nvPr>
        </p:nvSpPr>
        <p:spPr>
          <a:xfrm>
            <a:off x="685800" y="457200"/>
            <a:ext cx="7772400" cy="1143000"/>
          </a:xfrm>
        </p:spPr>
        <p:txBody>
          <a:bodyPr/>
          <a:lstStyle/>
          <a:p>
            <a:r>
              <a:rPr lang="en-US" b="1">
                <a:solidFill>
                  <a:srgbClr val="0000FF"/>
                </a:solidFill>
              </a:rPr>
              <a:t>Visibility-Standard Exceedences in Los Angeles</a:t>
            </a:r>
          </a:p>
        </p:txBody>
      </p:sp>
      <p:sp>
        <p:nvSpPr>
          <p:cNvPr id="44035" name="Text Box 3"/>
          <p:cNvSpPr txBox="1">
            <a:spLocks noChangeArrowheads="1"/>
          </p:cNvSpPr>
          <p:nvPr/>
        </p:nvSpPr>
        <p:spPr bwMode="auto">
          <a:xfrm>
            <a:off x="6096000" y="6172200"/>
            <a:ext cx="2792413" cy="457200"/>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blurRad="63500" dist="38099" dir="2700000" algn="ctr" rotWithShape="0">
                    <a:schemeClr val="bg2">
                      <a:alpha val="74998"/>
                    </a:schemeClr>
                  </a:outerShdw>
                </a:effectLst>
              </a14:hiddenEffects>
            </a:ext>
          </a:extLst>
        </p:spPr>
        <p:txBody>
          <a:bodyPr wrap="none">
            <a:spAutoFit/>
          </a:bodyPr>
          <a:lstStyle/>
          <a:p>
            <a:pPr algn="ctr"/>
            <a:r>
              <a:rPr lang="en-US">
                <a:solidFill>
                  <a:srgbClr val="990E0C"/>
                </a:solidFill>
              </a:rPr>
              <a:t>Table 8.5, SCAQMD</a:t>
            </a:r>
            <a:endParaRPr lang="en-US" sz="1800">
              <a:solidFill>
                <a:srgbClr val="990E0C"/>
              </a:solidFill>
            </a:endParaRPr>
          </a:p>
        </p:txBody>
      </p:sp>
      <p:sp>
        <p:nvSpPr>
          <p:cNvPr id="44036" name="Rectangle 4"/>
          <p:cNvSpPr>
            <a:spLocks noChangeArrowheads="1"/>
          </p:cNvSpPr>
          <p:nvPr/>
        </p:nvSpPr>
        <p:spPr bwMode="auto">
          <a:xfrm>
            <a:off x="762000" y="2209800"/>
            <a:ext cx="7543800" cy="2362200"/>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blurRad="63500" dist="38099" dir="2700000" algn="ctr" rotWithShape="0">
                    <a:schemeClr val="bg2">
                      <a:alpha val="74998"/>
                    </a:schemeClr>
                  </a:outerShdw>
                </a:effectLst>
              </a14:hiddenEffects>
            </a:ext>
          </a:extLst>
        </p:spPr>
        <p:txBody>
          <a:bodyPr/>
          <a:lstStyle/>
          <a:p>
            <a:pPr marL="593725" indent="-533400" eaLnBrk="1" hangingPunct="1">
              <a:lnSpc>
                <a:spcPct val="90000"/>
              </a:lnSpc>
              <a:tabLst>
                <a:tab pos="463550" algn="l"/>
              </a:tabLst>
            </a:pPr>
            <a:r>
              <a:rPr lang="en-US">
                <a:solidFill>
                  <a:srgbClr val="187534"/>
                </a:solidFill>
              </a:rPr>
              <a:t>Location		1990			1994</a:t>
            </a:r>
            <a:endParaRPr lang="en-US" u="sng">
              <a:solidFill>
                <a:srgbClr val="187534"/>
              </a:solidFill>
            </a:endParaRPr>
          </a:p>
          <a:p>
            <a:pPr marL="593725" indent="-533400" eaLnBrk="1" hangingPunct="1">
              <a:lnSpc>
                <a:spcPct val="90000"/>
              </a:lnSpc>
              <a:tabLst>
                <a:tab pos="463550" algn="l"/>
              </a:tabLst>
            </a:pPr>
            <a:r>
              <a:rPr lang="en-US">
                <a:solidFill>
                  <a:srgbClr val="FF070B"/>
                </a:solidFill>
              </a:rPr>
              <a:t>Azusa			No data		91</a:t>
            </a:r>
          </a:p>
          <a:p>
            <a:pPr marL="593725" indent="-533400" eaLnBrk="1" hangingPunct="1">
              <a:lnSpc>
                <a:spcPct val="90000"/>
              </a:lnSpc>
              <a:tabLst>
                <a:tab pos="463550" algn="l"/>
              </a:tabLst>
            </a:pPr>
            <a:r>
              <a:rPr lang="en-US">
                <a:solidFill>
                  <a:srgbClr val="FF070B"/>
                </a:solidFill>
              </a:rPr>
              <a:t>Burbank		180			No data</a:t>
            </a:r>
          </a:p>
          <a:p>
            <a:pPr marL="593725" indent="-533400" eaLnBrk="1" hangingPunct="1">
              <a:lnSpc>
                <a:spcPct val="90000"/>
              </a:lnSpc>
              <a:tabLst>
                <a:tab pos="463550" algn="l"/>
              </a:tabLst>
            </a:pPr>
            <a:r>
              <a:rPr lang="en-US">
                <a:solidFill>
                  <a:srgbClr val="FF070B"/>
                </a:solidFill>
              </a:rPr>
              <a:t>Lancaster		14			No data</a:t>
            </a:r>
          </a:p>
          <a:p>
            <a:pPr marL="593725" indent="-533400" eaLnBrk="1" hangingPunct="1">
              <a:lnSpc>
                <a:spcPct val="90000"/>
              </a:lnSpc>
              <a:tabLst>
                <a:tab pos="463550" algn="l"/>
              </a:tabLst>
            </a:pPr>
            <a:r>
              <a:rPr lang="en-US">
                <a:solidFill>
                  <a:srgbClr val="FF070B"/>
                </a:solidFill>
              </a:rPr>
              <a:t>Long Beach		155			No data</a:t>
            </a:r>
          </a:p>
          <a:p>
            <a:pPr marL="593725" indent="-533400" eaLnBrk="1" hangingPunct="1">
              <a:lnSpc>
                <a:spcPct val="90000"/>
              </a:lnSpc>
              <a:tabLst>
                <a:tab pos="463550" algn="l"/>
              </a:tabLst>
            </a:pPr>
            <a:r>
              <a:rPr lang="en-US">
                <a:solidFill>
                  <a:srgbClr val="FF070B"/>
                </a:solidFill>
              </a:rPr>
              <a:t>Los Angeles		154			No data</a:t>
            </a:r>
          </a:p>
          <a:p>
            <a:pPr marL="593725" indent="-533400" eaLnBrk="1" hangingPunct="1">
              <a:lnSpc>
                <a:spcPct val="90000"/>
              </a:lnSpc>
              <a:tabLst>
                <a:tab pos="463550" algn="l"/>
              </a:tabLst>
            </a:pPr>
            <a:r>
              <a:rPr lang="en-US">
                <a:solidFill>
                  <a:srgbClr val="FF070B"/>
                </a:solidFill>
              </a:rPr>
              <a:t>Ontario		250			No data</a:t>
            </a:r>
          </a:p>
          <a:p>
            <a:pPr marL="593725" indent="-533400" eaLnBrk="1" hangingPunct="1">
              <a:lnSpc>
                <a:spcPct val="90000"/>
              </a:lnSpc>
              <a:tabLst>
                <a:tab pos="463550" algn="l"/>
              </a:tabLst>
            </a:pPr>
            <a:r>
              <a:rPr lang="en-US">
                <a:solidFill>
                  <a:srgbClr val="FF070B"/>
                </a:solidFill>
              </a:rPr>
              <a:t>Riverside		200			No data</a:t>
            </a:r>
          </a:p>
          <a:p>
            <a:pPr marL="593725" indent="-533400" eaLnBrk="1" hangingPunct="1">
              <a:lnSpc>
                <a:spcPct val="90000"/>
              </a:lnSpc>
              <a:tabLst>
                <a:tab pos="463550" algn="l"/>
              </a:tabLst>
            </a:pPr>
            <a:r>
              <a:rPr lang="en-US">
                <a:solidFill>
                  <a:srgbClr val="FF070B"/>
                </a:solidFill>
              </a:rPr>
              <a:t>San Bernardino	200			176</a:t>
            </a:r>
            <a:r>
              <a:rPr lang="en-US">
                <a:solidFill>
                  <a:srgbClr val="FF0707"/>
                </a:solidFill>
              </a:rPr>
              <a:t>		</a:t>
            </a:r>
          </a:p>
          <a:p>
            <a:pPr marL="593725" indent="-533400" eaLnBrk="1" hangingPunct="1">
              <a:lnSpc>
                <a:spcPct val="90000"/>
              </a:lnSpc>
              <a:tabLst>
                <a:tab pos="463550" algn="l"/>
              </a:tabLst>
            </a:pPr>
            <a:r>
              <a:rPr lang="en-US">
                <a:solidFill>
                  <a:srgbClr val="FF0707"/>
                </a:solidFill>
              </a:rPr>
              <a:t>	</a:t>
            </a:r>
          </a:p>
        </p:txBody>
      </p:sp>
    </p:spTree>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 presetClass="entr" presetSubtype="0" fill="hold" grpId="0" nodeType="clickEffect">
                                  <p:stCondLst>
                                    <p:cond delay="0"/>
                                  </p:stCondLst>
                                  <p:childTnLst>
                                    <p:set>
                                      <p:cBhvr>
                                        <p:cTn id="6" dur="1" fill="hold">
                                          <p:stCondLst>
                                            <p:cond delay="499"/>
                                          </p:stCondLst>
                                        </p:cTn>
                                        <p:tgtEl>
                                          <p:spTgt spid="44036">
                                            <p:txEl>
                                              <p:pRg st="0" end="0"/>
                                            </p:txEl>
                                          </p:spTgt>
                                        </p:tgtEl>
                                        <p:attrNameLst>
                                          <p:attrName>style.visibility</p:attrName>
                                        </p:attrNameLst>
                                      </p:cBhvr>
                                      <p:to>
                                        <p:strVal val="visible"/>
                                      </p:to>
                                    </p:set>
                                  </p:childTnLst>
                                </p:cTn>
                              </p:par>
                            </p:childTnLst>
                          </p:cTn>
                        </p:par>
                      </p:childTnLst>
                    </p:cTn>
                  </p:par>
                  <p:par>
                    <p:cTn id="7" fill="hold" nodeType="clickPar">
                      <p:stCondLst>
                        <p:cond delay="indefinite"/>
                      </p:stCondLst>
                      <p:childTnLst>
                        <p:par>
                          <p:cTn id="8" fill="hold" nodeType="withGroup">
                            <p:stCondLst>
                              <p:cond delay="0"/>
                            </p:stCondLst>
                            <p:childTnLst>
                              <p:par>
                                <p:cTn id="9" presetID="1" presetClass="entr" presetSubtype="0" fill="hold" grpId="0" nodeType="clickEffect">
                                  <p:stCondLst>
                                    <p:cond delay="0"/>
                                  </p:stCondLst>
                                  <p:childTnLst>
                                    <p:set>
                                      <p:cBhvr>
                                        <p:cTn id="10" dur="1" fill="hold">
                                          <p:stCondLst>
                                            <p:cond delay="499"/>
                                          </p:stCondLst>
                                        </p:cTn>
                                        <p:tgtEl>
                                          <p:spTgt spid="44036">
                                            <p:txEl>
                                              <p:pRg st="1" end="1"/>
                                            </p:txEl>
                                          </p:spTgt>
                                        </p:tgtEl>
                                        <p:attrNameLst>
                                          <p:attrName>style.visibility</p:attrName>
                                        </p:attrNameLst>
                                      </p:cBhvr>
                                      <p:to>
                                        <p:strVal val="visible"/>
                                      </p:to>
                                    </p:set>
                                  </p:childTnLst>
                                </p:cTn>
                              </p:par>
                            </p:childTnLst>
                          </p:cTn>
                        </p:par>
                      </p:childTnLst>
                    </p:cTn>
                  </p:par>
                  <p:par>
                    <p:cTn id="11" fill="hold" nodeType="clickPar">
                      <p:stCondLst>
                        <p:cond delay="indefinite"/>
                      </p:stCondLst>
                      <p:childTnLst>
                        <p:par>
                          <p:cTn id="12" fill="hold" nodeType="withGroup">
                            <p:stCondLst>
                              <p:cond delay="0"/>
                            </p:stCondLst>
                            <p:childTnLst>
                              <p:par>
                                <p:cTn id="13" presetID="1" presetClass="entr" presetSubtype="0" fill="hold" grpId="0" nodeType="clickEffect">
                                  <p:stCondLst>
                                    <p:cond delay="0"/>
                                  </p:stCondLst>
                                  <p:childTnLst>
                                    <p:set>
                                      <p:cBhvr>
                                        <p:cTn id="14" dur="1" fill="hold">
                                          <p:stCondLst>
                                            <p:cond delay="499"/>
                                          </p:stCondLst>
                                        </p:cTn>
                                        <p:tgtEl>
                                          <p:spTgt spid="44036">
                                            <p:txEl>
                                              <p:pRg st="2" end="2"/>
                                            </p:txEl>
                                          </p:spTgt>
                                        </p:tgtEl>
                                        <p:attrNameLst>
                                          <p:attrName>style.visibility</p:attrName>
                                        </p:attrNameLst>
                                      </p:cBhvr>
                                      <p:to>
                                        <p:strVal val="visible"/>
                                      </p:to>
                                    </p:set>
                                  </p:childTnLst>
                                </p:cTn>
                              </p:par>
                            </p:childTnLst>
                          </p:cTn>
                        </p:par>
                      </p:childTnLst>
                    </p:cTn>
                  </p:par>
                  <p:par>
                    <p:cTn id="15" fill="hold" nodeType="clickPar">
                      <p:stCondLst>
                        <p:cond delay="indefinite"/>
                      </p:stCondLst>
                      <p:childTnLst>
                        <p:par>
                          <p:cTn id="16" fill="hold" nodeType="withGroup">
                            <p:stCondLst>
                              <p:cond delay="0"/>
                            </p:stCondLst>
                            <p:childTnLst>
                              <p:par>
                                <p:cTn id="17" presetID="1" presetClass="entr" presetSubtype="0" fill="hold" grpId="0" nodeType="clickEffect">
                                  <p:stCondLst>
                                    <p:cond delay="0"/>
                                  </p:stCondLst>
                                  <p:childTnLst>
                                    <p:set>
                                      <p:cBhvr>
                                        <p:cTn id="18" dur="1" fill="hold">
                                          <p:stCondLst>
                                            <p:cond delay="499"/>
                                          </p:stCondLst>
                                        </p:cTn>
                                        <p:tgtEl>
                                          <p:spTgt spid="44036">
                                            <p:txEl>
                                              <p:pRg st="3" end="3"/>
                                            </p:txEl>
                                          </p:spTgt>
                                        </p:tgtEl>
                                        <p:attrNameLst>
                                          <p:attrName>style.visibility</p:attrName>
                                        </p:attrNameLst>
                                      </p:cBhvr>
                                      <p:to>
                                        <p:strVal val="visible"/>
                                      </p:to>
                                    </p:set>
                                  </p:childTnLst>
                                </p:cTn>
                              </p:par>
                            </p:childTnLst>
                          </p:cTn>
                        </p:par>
                      </p:childTnLst>
                    </p:cTn>
                  </p:par>
                  <p:par>
                    <p:cTn id="19" fill="hold" nodeType="clickPar">
                      <p:stCondLst>
                        <p:cond delay="indefinite"/>
                      </p:stCondLst>
                      <p:childTnLst>
                        <p:par>
                          <p:cTn id="20" fill="hold" nodeType="withGroup">
                            <p:stCondLst>
                              <p:cond delay="0"/>
                            </p:stCondLst>
                            <p:childTnLst>
                              <p:par>
                                <p:cTn id="21" presetID="1" presetClass="entr" presetSubtype="0" fill="hold" grpId="0" nodeType="clickEffect">
                                  <p:stCondLst>
                                    <p:cond delay="0"/>
                                  </p:stCondLst>
                                  <p:childTnLst>
                                    <p:set>
                                      <p:cBhvr>
                                        <p:cTn id="22" dur="1" fill="hold">
                                          <p:stCondLst>
                                            <p:cond delay="499"/>
                                          </p:stCondLst>
                                        </p:cTn>
                                        <p:tgtEl>
                                          <p:spTgt spid="44036">
                                            <p:txEl>
                                              <p:pRg st="4" end="4"/>
                                            </p:txEl>
                                          </p:spTgt>
                                        </p:tgtEl>
                                        <p:attrNameLst>
                                          <p:attrName>style.visibility</p:attrName>
                                        </p:attrNameLst>
                                      </p:cBhvr>
                                      <p:to>
                                        <p:strVal val="visible"/>
                                      </p:to>
                                    </p:set>
                                  </p:childTnLst>
                                </p:cTn>
                              </p:par>
                            </p:childTnLst>
                          </p:cTn>
                        </p:par>
                      </p:childTnLst>
                    </p:cTn>
                  </p:par>
                  <p:par>
                    <p:cTn id="23" fill="hold" nodeType="clickPar">
                      <p:stCondLst>
                        <p:cond delay="indefinite"/>
                      </p:stCondLst>
                      <p:childTnLst>
                        <p:par>
                          <p:cTn id="24" fill="hold" nodeType="withGroup">
                            <p:stCondLst>
                              <p:cond delay="0"/>
                            </p:stCondLst>
                            <p:childTnLst>
                              <p:par>
                                <p:cTn id="25" presetID="1" presetClass="entr" presetSubtype="0" fill="hold" grpId="0" nodeType="clickEffect">
                                  <p:stCondLst>
                                    <p:cond delay="0"/>
                                  </p:stCondLst>
                                  <p:childTnLst>
                                    <p:set>
                                      <p:cBhvr>
                                        <p:cTn id="26" dur="1" fill="hold">
                                          <p:stCondLst>
                                            <p:cond delay="499"/>
                                          </p:stCondLst>
                                        </p:cTn>
                                        <p:tgtEl>
                                          <p:spTgt spid="44036">
                                            <p:txEl>
                                              <p:pRg st="5" end="5"/>
                                            </p:txEl>
                                          </p:spTgt>
                                        </p:tgtEl>
                                        <p:attrNameLst>
                                          <p:attrName>style.visibility</p:attrName>
                                        </p:attrNameLst>
                                      </p:cBhvr>
                                      <p:to>
                                        <p:strVal val="visible"/>
                                      </p:to>
                                    </p:set>
                                  </p:childTnLst>
                                </p:cTn>
                              </p:par>
                            </p:childTnLst>
                          </p:cTn>
                        </p:par>
                      </p:childTnLst>
                    </p:cTn>
                  </p:par>
                  <p:par>
                    <p:cTn id="27" fill="hold" nodeType="clickPar">
                      <p:stCondLst>
                        <p:cond delay="indefinite"/>
                      </p:stCondLst>
                      <p:childTnLst>
                        <p:par>
                          <p:cTn id="28" fill="hold" nodeType="withGroup">
                            <p:stCondLst>
                              <p:cond delay="0"/>
                            </p:stCondLst>
                            <p:childTnLst>
                              <p:par>
                                <p:cTn id="29" presetID="1" presetClass="entr" presetSubtype="0" fill="hold" grpId="0" nodeType="clickEffect">
                                  <p:stCondLst>
                                    <p:cond delay="0"/>
                                  </p:stCondLst>
                                  <p:childTnLst>
                                    <p:set>
                                      <p:cBhvr>
                                        <p:cTn id="30" dur="1" fill="hold">
                                          <p:stCondLst>
                                            <p:cond delay="499"/>
                                          </p:stCondLst>
                                        </p:cTn>
                                        <p:tgtEl>
                                          <p:spTgt spid="44036">
                                            <p:txEl>
                                              <p:pRg st="6" end="6"/>
                                            </p:txEl>
                                          </p:spTgt>
                                        </p:tgtEl>
                                        <p:attrNameLst>
                                          <p:attrName>style.visibility</p:attrName>
                                        </p:attrNameLst>
                                      </p:cBhvr>
                                      <p:to>
                                        <p:strVal val="visible"/>
                                      </p:to>
                                    </p:set>
                                  </p:childTnLst>
                                </p:cTn>
                              </p:par>
                            </p:childTnLst>
                          </p:cTn>
                        </p:par>
                      </p:childTnLst>
                    </p:cTn>
                  </p:par>
                  <p:par>
                    <p:cTn id="31" fill="hold" nodeType="clickPar">
                      <p:stCondLst>
                        <p:cond delay="indefinite"/>
                      </p:stCondLst>
                      <p:childTnLst>
                        <p:par>
                          <p:cTn id="32" fill="hold" nodeType="withGroup">
                            <p:stCondLst>
                              <p:cond delay="0"/>
                            </p:stCondLst>
                            <p:childTnLst>
                              <p:par>
                                <p:cTn id="33" presetID="1" presetClass="entr" presetSubtype="0" fill="hold" grpId="0" nodeType="clickEffect">
                                  <p:stCondLst>
                                    <p:cond delay="0"/>
                                  </p:stCondLst>
                                  <p:childTnLst>
                                    <p:set>
                                      <p:cBhvr>
                                        <p:cTn id="34" dur="1" fill="hold">
                                          <p:stCondLst>
                                            <p:cond delay="499"/>
                                          </p:stCondLst>
                                        </p:cTn>
                                        <p:tgtEl>
                                          <p:spTgt spid="44036">
                                            <p:txEl>
                                              <p:pRg st="7" end="7"/>
                                            </p:txEl>
                                          </p:spTgt>
                                        </p:tgtEl>
                                        <p:attrNameLst>
                                          <p:attrName>style.visibility</p:attrName>
                                        </p:attrNameLst>
                                      </p:cBhvr>
                                      <p:to>
                                        <p:strVal val="visible"/>
                                      </p:to>
                                    </p:set>
                                  </p:childTnLst>
                                </p:cTn>
                              </p:par>
                            </p:childTnLst>
                          </p:cTn>
                        </p:par>
                      </p:childTnLst>
                    </p:cTn>
                  </p:par>
                  <p:par>
                    <p:cTn id="35" fill="hold" nodeType="clickPar">
                      <p:stCondLst>
                        <p:cond delay="indefinite"/>
                      </p:stCondLst>
                      <p:childTnLst>
                        <p:par>
                          <p:cTn id="36" fill="hold" nodeType="withGroup">
                            <p:stCondLst>
                              <p:cond delay="0"/>
                            </p:stCondLst>
                            <p:childTnLst>
                              <p:par>
                                <p:cTn id="37" presetID="1" presetClass="entr" presetSubtype="0" fill="hold" grpId="0" nodeType="clickEffect">
                                  <p:stCondLst>
                                    <p:cond delay="0"/>
                                  </p:stCondLst>
                                  <p:childTnLst>
                                    <p:set>
                                      <p:cBhvr>
                                        <p:cTn id="38" dur="1" fill="hold">
                                          <p:stCondLst>
                                            <p:cond delay="499"/>
                                          </p:stCondLst>
                                        </p:cTn>
                                        <p:tgtEl>
                                          <p:spTgt spid="44036">
                                            <p:txEl>
                                              <p:pRg st="8" end="8"/>
                                            </p:txEl>
                                          </p:spTgt>
                                        </p:tgtEl>
                                        <p:attrNameLst>
                                          <p:attrName>style.visibility</p:attrName>
                                        </p:attrNameLst>
                                      </p:cBhvr>
                                      <p:to>
                                        <p:strVal val="visible"/>
                                      </p:to>
                                    </p:set>
                                  </p:childTnLst>
                                </p:cTn>
                              </p:par>
                            </p:childTnLst>
                          </p:cTn>
                        </p:par>
                      </p:childTnLst>
                    </p:cTn>
                  </p:par>
                  <p:par>
                    <p:cTn id="39" fill="hold" nodeType="clickPar">
                      <p:stCondLst>
                        <p:cond delay="indefinite"/>
                      </p:stCondLst>
                      <p:childTnLst>
                        <p:par>
                          <p:cTn id="40" fill="hold" nodeType="withGroup">
                            <p:stCondLst>
                              <p:cond delay="0"/>
                            </p:stCondLst>
                            <p:childTnLst>
                              <p:par>
                                <p:cTn id="41" presetID="1" presetClass="entr" presetSubtype="0" fill="hold" grpId="0" nodeType="clickEffect">
                                  <p:stCondLst>
                                    <p:cond delay="0"/>
                                  </p:stCondLst>
                                  <p:childTnLst>
                                    <p:set>
                                      <p:cBhvr>
                                        <p:cTn id="42" dur="1" fill="hold">
                                          <p:stCondLst>
                                            <p:cond delay="499"/>
                                          </p:stCondLst>
                                        </p:cTn>
                                        <p:tgtEl>
                                          <p:spTgt spid="44036">
                                            <p:txEl>
                                              <p:pRg st="9" end="9"/>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4036" grpId="0" build="p" autoUpdateAnimBg="0"/>
    </p:bld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5058" name="Rectangle 2"/>
          <p:cNvSpPr>
            <a:spLocks noGrp="1" noChangeArrowheads="1"/>
          </p:cNvSpPr>
          <p:nvPr>
            <p:ph type="title"/>
          </p:nvPr>
        </p:nvSpPr>
        <p:spPr>
          <a:xfrm>
            <a:off x="457200" y="457200"/>
            <a:ext cx="8229600" cy="1143000"/>
          </a:xfrm>
        </p:spPr>
        <p:txBody>
          <a:bodyPr/>
          <a:lstStyle/>
          <a:p>
            <a:r>
              <a:rPr lang="en-US" b="1">
                <a:solidFill>
                  <a:srgbClr val="0000FF"/>
                </a:solidFill>
              </a:rPr>
              <a:t>Contributions of Pollutant Particles to Visibility Reduction</a:t>
            </a:r>
          </a:p>
        </p:txBody>
      </p:sp>
      <p:sp>
        <p:nvSpPr>
          <p:cNvPr id="45059" name="Text Box 3"/>
          <p:cNvSpPr txBox="1">
            <a:spLocks noChangeArrowheads="1"/>
          </p:cNvSpPr>
          <p:nvPr/>
        </p:nvSpPr>
        <p:spPr bwMode="auto">
          <a:xfrm>
            <a:off x="768350" y="6096000"/>
            <a:ext cx="8048625" cy="457200"/>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blurRad="63500" dist="38099" dir="2700000" algn="ctr" rotWithShape="0">
                    <a:schemeClr val="bg2">
                      <a:alpha val="74998"/>
                    </a:schemeClr>
                  </a:outerShdw>
                </a:effectLst>
              </a14:hiddenEffects>
            </a:ext>
          </a:extLst>
        </p:spPr>
        <p:txBody>
          <a:bodyPr wrap="none">
            <a:spAutoFit/>
          </a:bodyPr>
          <a:lstStyle/>
          <a:p>
            <a:pPr algn="ctr"/>
            <a:r>
              <a:rPr lang="en-US">
                <a:solidFill>
                  <a:srgbClr val="990E0C"/>
                </a:solidFill>
              </a:rPr>
              <a:t>Table 8.6, USEPA Office of Air Quality Planning and Standards</a:t>
            </a:r>
            <a:endParaRPr lang="en-US" sz="1800">
              <a:solidFill>
                <a:srgbClr val="990E0C"/>
              </a:solidFill>
            </a:endParaRPr>
          </a:p>
        </p:txBody>
      </p:sp>
      <p:sp>
        <p:nvSpPr>
          <p:cNvPr id="45060" name="Rectangle 4"/>
          <p:cNvSpPr>
            <a:spLocks noChangeArrowheads="1"/>
          </p:cNvSpPr>
          <p:nvPr/>
        </p:nvSpPr>
        <p:spPr bwMode="auto">
          <a:xfrm>
            <a:off x="1752600" y="2286000"/>
            <a:ext cx="6172200" cy="2362200"/>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blurRad="63500" dist="38099" dir="2700000" algn="ctr" rotWithShape="0">
                    <a:schemeClr val="bg2">
                      <a:alpha val="74998"/>
                    </a:schemeClr>
                  </a:outerShdw>
                </a:effectLst>
              </a14:hiddenEffects>
            </a:ext>
          </a:extLst>
        </p:spPr>
        <p:txBody>
          <a:bodyPr/>
          <a:lstStyle/>
          <a:p>
            <a:pPr marL="593725" indent="-533400" eaLnBrk="1" hangingPunct="1">
              <a:lnSpc>
                <a:spcPct val="90000"/>
              </a:lnSpc>
              <a:tabLst>
                <a:tab pos="463550" algn="l"/>
              </a:tabLst>
            </a:pPr>
            <a:r>
              <a:rPr lang="en-US">
                <a:solidFill>
                  <a:srgbClr val="187534"/>
                </a:solidFill>
              </a:rPr>
              <a:t>Pollutant		West		East</a:t>
            </a:r>
            <a:endParaRPr lang="en-US" u="sng">
              <a:solidFill>
                <a:srgbClr val="187534"/>
              </a:solidFill>
            </a:endParaRPr>
          </a:p>
          <a:p>
            <a:pPr marL="593725" indent="-533400" eaLnBrk="1" hangingPunct="1">
              <a:lnSpc>
                <a:spcPct val="90000"/>
              </a:lnSpc>
              <a:tabLst>
                <a:tab pos="463550" algn="l"/>
              </a:tabLst>
            </a:pPr>
            <a:r>
              <a:rPr lang="en-US">
                <a:solidFill>
                  <a:srgbClr val="FF070B"/>
                </a:solidFill>
              </a:rPr>
              <a:t>Sulfates		25-65		&gt;60</a:t>
            </a:r>
          </a:p>
          <a:p>
            <a:pPr marL="593725" indent="-533400" eaLnBrk="1" hangingPunct="1">
              <a:lnSpc>
                <a:spcPct val="90000"/>
              </a:lnSpc>
              <a:tabLst>
                <a:tab pos="463550" algn="l"/>
              </a:tabLst>
            </a:pPr>
            <a:r>
              <a:rPr lang="en-US">
                <a:solidFill>
                  <a:srgbClr val="FF070B"/>
                </a:solidFill>
              </a:rPr>
              <a:t>Organic carbon	15-35		10-15</a:t>
            </a:r>
          </a:p>
          <a:p>
            <a:pPr marL="593725" indent="-533400" eaLnBrk="1" hangingPunct="1">
              <a:lnSpc>
                <a:spcPct val="90000"/>
              </a:lnSpc>
              <a:tabLst>
                <a:tab pos="463550" algn="l"/>
              </a:tabLst>
            </a:pPr>
            <a:r>
              <a:rPr lang="en-US">
                <a:solidFill>
                  <a:srgbClr val="FF070B"/>
                </a:solidFill>
              </a:rPr>
              <a:t>Nitrates		5-45		10-15</a:t>
            </a:r>
          </a:p>
          <a:p>
            <a:pPr marL="593725" indent="-533400" eaLnBrk="1" hangingPunct="1">
              <a:lnSpc>
                <a:spcPct val="90000"/>
              </a:lnSpc>
              <a:tabLst>
                <a:tab pos="463550" algn="l"/>
              </a:tabLst>
            </a:pPr>
            <a:r>
              <a:rPr lang="en-US">
                <a:solidFill>
                  <a:srgbClr val="FF070B"/>
                </a:solidFill>
              </a:rPr>
              <a:t>Black carbon		15-25		10-15</a:t>
            </a:r>
          </a:p>
          <a:p>
            <a:pPr marL="593725" indent="-533400" eaLnBrk="1" hangingPunct="1">
              <a:lnSpc>
                <a:spcPct val="90000"/>
              </a:lnSpc>
              <a:tabLst>
                <a:tab pos="463550" algn="l"/>
              </a:tabLst>
            </a:pPr>
            <a:r>
              <a:rPr lang="en-US">
                <a:solidFill>
                  <a:srgbClr val="FF070B"/>
                </a:solidFill>
              </a:rPr>
              <a:t>Soil dust		10-20		10-15</a:t>
            </a:r>
            <a:r>
              <a:rPr lang="en-US">
                <a:solidFill>
                  <a:srgbClr val="FF0707"/>
                </a:solidFill>
              </a:rPr>
              <a:t>		</a:t>
            </a:r>
          </a:p>
          <a:p>
            <a:pPr marL="593725" indent="-533400" eaLnBrk="1" hangingPunct="1">
              <a:lnSpc>
                <a:spcPct val="90000"/>
              </a:lnSpc>
              <a:tabLst>
                <a:tab pos="463550" algn="l"/>
              </a:tabLst>
            </a:pPr>
            <a:r>
              <a:rPr lang="en-US">
                <a:solidFill>
                  <a:srgbClr val="FF0707"/>
                </a:solidFill>
              </a:rPr>
              <a:t>	</a:t>
            </a:r>
          </a:p>
        </p:txBody>
      </p:sp>
    </p:spTree>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 presetClass="entr" presetSubtype="0" fill="hold" grpId="0" nodeType="clickEffect">
                                  <p:stCondLst>
                                    <p:cond delay="0"/>
                                  </p:stCondLst>
                                  <p:childTnLst>
                                    <p:set>
                                      <p:cBhvr>
                                        <p:cTn id="6" dur="1" fill="hold">
                                          <p:stCondLst>
                                            <p:cond delay="499"/>
                                          </p:stCondLst>
                                        </p:cTn>
                                        <p:tgtEl>
                                          <p:spTgt spid="45060">
                                            <p:txEl>
                                              <p:pRg st="0" end="0"/>
                                            </p:txEl>
                                          </p:spTgt>
                                        </p:tgtEl>
                                        <p:attrNameLst>
                                          <p:attrName>style.visibility</p:attrName>
                                        </p:attrNameLst>
                                      </p:cBhvr>
                                      <p:to>
                                        <p:strVal val="visible"/>
                                      </p:to>
                                    </p:set>
                                  </p:childTnLst>
                                </p:cTn>
                              </p:par>
                            </p:childTnLst>
                          </p:cTn>
                        </p:par>
                      </p:childTnLst>
                    </p:cTn>
                  </p:par>
                  <p:par>
                    <p:cTn id="7" fill="hold" nodeType="clickPar">
                      <p:stCondLst>
                        <p:cond delay="indefinite"/>
                      </p:stCondLst>
                      <p:childTnLst>
                        <p:par>
                          <p:cTn id="8" fill="hold" nodeType="withGroup">
                            <p:stCondLst>
                              <p:cond delay="0"/>
                            </p:stCondLst>
                            <p:childTnLst>
                              <p:par>
                                <p:cTn id="9" presetID="1" presetClass="entr" presetSubtype="0" fill="hold" grpId="0" nodeType="clickEffect">
                                  <p:stCondLst>
                                    <p:cond delay="0"/>
                                  </p:stCondLst>
                                  <p:childTnLst>
                                    <p:set>
                                      <p:cBhvr>
                                        <p:cTn id="10" dur="1" fill="hold">
                                          <p:stCondLst>
                                            <p:cond delay="499"/>
                                          </p:stCondLst>
                                        </p:cTn>
                                        <p:tgtEl>
                                          <p:spTgt spid="45060">
                                            <p:txEl>
                                              <p:pRg st="1" end="1"/>
                                            </p:txEl>
                                          </p:spTgt>
                                        </p:tgtEl>
                                        <p:attrNameLst>
                                          <p:attrName>style.visibility</p:attrName>
                                        </p:attrNameLst>
                                      </p:cBhvr>
                                      <p:to>
                                        <p:strVal val="visible"/>
                                      </p:to>
                                    </p:set>
                                  </p:childTnLst>
                                </p:cTn>
                              </p:par>
                            </p:childTnLst>
                          </p:cTn>
                        </p:par>
                      </p:childTnLst>
                    </p:cTn>
                  </p:par>
                  <p:par>
                    <p:cTn id="11" fill="hold" nodeType="clickPar">
                      <p:stCondLst>
                        <p:cond delay="indefinite"/>
                      </p:stCondLst>
                      <p:childTnLst>
                        <p:par>
                          <p:cTn id="12" fill="hold" nodeType="withGroup">
                            <p:stCondLst>
                              <p:cond delay="0"/>
                            </p:stCondLst>
                            <p:childTnLst>
                              <p:par>
                                <p:cTn id="13" presetID="1" presetClass="entr" presetSubtype="0" fill="hold" grpId="0" nodeType="clickEffect">
                                  <p:stCondLst>
                                    <p:cond delay="0"/>
                                  </p:stCondLst>
                                  <p:childTnLst>
                                    <p:set>
                                      <p:cBhvr>
                                        <p:cTn id="14" dur="1" fill="hold">
                                          <p:stCondLst>
                                            <p:cond delay="499"/>
                                          </p:stCondLst>
                                        </p:cTn>
                                        <p:tgtEl>
                                          <p:spTgt spid="45060">
                                            <p:txEl>
                                              <p:pRg st="2" end="2"/>
                                            </p:txEl>
                                          </p:spTgt>
                                        </p:tgtEl>
                                        <p:attrNameLst>
                                          <p:attrName>style.visibility</p:attrName>
                                        </p:attrNameLst>
                                      </p:cBhvr>
                                      <p:to>
                                        <p:strVal val="visible"/>
                                      </p:to>
                                    </p:set>
                                  </p:childTnLst>
                                </p:cTn>
                              </p:par>
                            </p:childTnLst>
                          </p:cTn>
                        </p:par>
                      </p:childTnLst>
                    </p:cTn>
                  </p:par>
                  <p:par>
                    <p:cTn id="15" fill="hold" nodeType="clickPar">
                      <p:stCondLst>
                        <p:cond delay="indefinite"/>
                      </p:stCondLst>
                      <p:childTnLst>
                        <p:par>
                          <p:cTn id="16" fill="hold" nodeType="withGroup">
                            <p:stCondLst>
                              <p:cond delay="0"/>
                            </p:stCondLst>
                            <p:childTnLst>
                              <p:par>
                                <p:cTn id="17" presetID="1" presetClass="entr" presetSubtype="0" fill="hold" grpId="0" nodeType="clickEffect">
                                  <p:stCondLst>
                                    <p:cond delay="0"/>
                                  </p:stCondLst>
                                  <p:childTnLst>
                                    <p:set>
                                      <p:cBhvr>
                                        <p:cTn id="18" dur="1" fill="hold">
                                          <p:stCondLst>
                                            <p:cond delay="499"/>
                                          </p:stCondLst>
                                        </p:cTn>
                                        <p:tgtEl>
                                          <p:spTgt spid="45060">
                                            <p:txEl>
                                              <p:pRg st="3" end="3"/>
                                            </p:txEl>
                                          </p:spTgt>
                                        </p:tgtEl>
                                        <p:attrNameLst>
                                          <p:attrName>style.visibility</p:attrName>
                                        </p:attrNameLst>
                                      </p:cBhvr>
                                      <p:to>
                                        <p:strVal val="visible"/>
                                      </p:to>
                                    </p:set>
                                  </p:childTnLst>
                                </p:cTn>
                              </p:par>
                            </p:childTnLst>
                          </p:cTn>
                        </p:par>
                      </p:childTnLst>
                    </p:cTn>
                  </p:par>
                  <p:par>
                    <p:cTn id="19" fill="hold" nodeType="clickPar">
                      <p:stCondLst>
                        <p:cond delay="indefinite"/>
                      </p:stCondLst>
                      <p:childTnLst>
                        <p:par>
                          <p:cTn id="20" fill="hold" nodeType="withGroup">
                            <p:stCondLst>
                              <p:cond delay="0"/>
                            </p:stCondLst>
                            <p:childTnLst>
                              <p:par>
                                <p:cTn id="21" presetID="1" presetClass="entr" presetSubtype="0" fill="hold" grpId="0" nodeType="clickEffect">
                                  <p:stCondLst>
                                    <p:cond delay="0"/>
                                  </p:stCondLst>
                                  <p:childTnLst>
                                    <p:set>
                                      <p:cBhvr>
                                        <p:cTn id="22" dur="1" fill="hold">
                                          <p:stCondLst>
                                            <p:cond delay="499"/>
                                          </p:stCondLst>
                                        </p:cTn>
                                        <p:tgtEl>
                                          <p:spTgt spid="45060">
                                            <p:txEl>
                                              <p:pRg st="4" end="4"/>
                                            </p:txEl>
                                          </p:spTgt>
                                        </p:tgtEl>
                                        <p:attrNameLst>
                                          <p:attrName>style.visibility</p:attrName>
                                        </p:attrNameLst>
                                      </p:cBhvr>
                                      <p:to>
                                        <p:strVal val="visible"/>
                                      </p:to>
                                    </p:set>
                                  </p:childTnLst>
                                </p:cTn>
                              </p:par>
                            </p:childTnLst>
                          </p:cTn>
                        </p:par>
                      </p:childTnLst>
                    </p:cTn>
                  </p:par>
                  <p:par>
                    <p:cTn id="23" fill="hold" nodeType="clickPar">
                      <p:stCondLst>
                        <p:cond delay="indefinite"/>
                      </p:stCondLst>
                      <p:childTnLst>
                        <p:par>
                          <p:cTn id="24" fill="hold" nodeType="withGroup">
                            <p:stCondLst>
                              <p:cond delay="0"/>
                            </p:stCondLst>
                            <p:childTnLst>
                              <p:par>
                                <p:cTn id="25" presetID="1" presetClass="entr" presetSubtype="0" fill="hold" grpId="0" nodeType="clickEffect">
                                  <p:stCondLst>
                                    <p:cond delay="0"/>
                                  </p:stCondLst>
                                  <p:childTnLst>
                                    <p:set>
                                      <p:cBhvr>
                                        <p:cTn id="26" dur="1" fill="hold">
                                          <p:stCondLst>
                                            <p:cond delay="499"/>
                                          </p:stCondLst>
                                        </p:cTn>
                                        <p:tgtEl>
                                          <p:spTgt spid="45060">
                                            <p:txEl>
                                              <p:pRg st="5" end="5"/>
                                            </p:txEl>
                                          </p:spTgt>
                                        </p:tgtEl>
                                        <p:attrNameLst>
                                          <p:attrName>style.visibility</p:attrName>
                                        </p:attrNameLst>
                                      </p:cBhvr>
                                      <p:to>
                                        <p:strVal val="visible"/>
                                      </p:to>
                                    </p:set>
                                  </p:childTnLst>
                                </p:cTn>
                              </p:par>
                            </p:childTnLst>
                          </p:cTn>
                        </p:par>
                      </p:childTnLst>
                    </p:cTn>
                  </p:par>
                  <p:par>
                    <p:cTn id="27" fill="hold" nodeType="clickPar">
                      <p:stCondLst>
                        <p:cond delay="indefinite"/>
                      </p:stCondLst>
                      <p:childTnLst>
                        <p:par>
                          <p:cTn id="28" fill="hold" nodeType="withGroup">
                            <p:stCondLst>
                              <p:cond delay="0"/>
                            </p:stCondLst>
                            <p:childTnLst>
                              <p:par>
                                <p:cTn id="29" presetID="1" presetClass="entr" presetSubtype="0" fill="hold" grpId="0" nodeType="clickEffect">
                                  <p:stCondLst>
                                    <p:cond delay="0"/>
                                  </p:stCondLst>
                                  <p:childTnLst>
                                    <p:set>
                                      <p:cBhvr>
                                        <p:cTn id="30" dur="1" fill="hold">
                                          <p:stCondLst>
                                            <p:cond delay="499"/>
                                          </p:stCondLst>
                                        </p:cTn>
                                        <p:tgtEl>
                                          <p:spTgt spid="45060">
                                            <p:txEl>
                                              <p:pRg st="6" end="6"/>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5060" grpId="0" build="p" autoUpdateAnimBg="0"/>
    </p:bld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314" name="Rectangle 2"/>
          <p:cNvSpPr>
            <a:spLocks noGrp="1" noChangeArrowheads="1"/>
          </p:cNvSpPr>
          <p:nvPr>
            <p:ph type="title"/>
          </p:nvPr>
        </p:nvSpPr>
        <p:spPr>
          <a:xfrm>
            <a:off x="0" y="228600"/>
            <a:ext cx="9144000" cy="1143000"/>
          </a:xfrm>
        </p:spPr>
        <p:txBody>
          <a:bodyPr/>
          <a:lstStyle/>
          <a:p>
            <a:r>
              <a:rPr lang="en-US" b="1">
                <a:solidFill>
                  <a:srgbClr val="0000FF"/>
                </a:solidFill>
              </a:rPr>
              <a:t>Sources of Pollution: U.S. Energy Consumption by Source (1998)</a:t>
            </a:r>
          </a:p>
        </p:txBody>
      </p:sp>
      <p:sp>
        <p:nvSpPr>
          <p:cNvPr id="13315" name="Text Box 3"/>
          <p:cNvSpPr txBox="1">
            <a:spLocks noChangeArrowheads="1"/>
          </p:cNvSpPr>
          <p:nvPr/>
        </p:nvSpPr>
        <p:spPr bwMode="auto">
          <a:xfrm>
            <a:off x="7464425" y="6256338"/>
            <a:ext cx="1436688" cy="457200"/>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blurRad="63500" dist="38099" dir="2700000" algn="ctr" rotWithShape="0">
                    <a:schemeClr val="bg2">
                      <a:alpha val="74998"/>
                    </a:schemeClr>
                  </a:outerShdw>
                </a:effectLst>
              </a14:hiddenEffects>
            </a:ext>
          </a:extLst>
        </p:spPr>
        <p:txBody>
          <a:bodyPr wrap="none">
            <a:spAutoFit/>
          </a:bodyPr>
          <a:lstStyle/>
          <a:p>
            <a:pPr algn="ctr"/>
            <a:r>
              <a:rPr lang="en-US">
                <a:solidFill>
                  <a:srgbClr val="990E0C"/>
                </a:solidFill>
              </a:rPr>
              <a:t>Figure 8.3</a:t>
            </a:r>
            <a:endParaRPr lang="en-US" sz="1800">
              <a:solidFill>
                <a:srgbClr val="990E0C"/>
              </a:solidFill>
            </a:endParaRPr>
          </a:p>
        </p:txBody>
      </p:sp>
      <p:graphicFrame>
        <p:nvGraphicFramePr>
          <p:cNvPr id="13318" name="Object 6"/>
          <p:cNvGraphicFramePr>
            <a:graphicFrameLocks noGrp="1" noChangeAspect="1"/>
          </p:cNvGraphicFramePr>
          <p:nvPr>
            <p:ph type="clipArt" sz="half" idx="2"/>
          </p:nvPr>
        </p:nvGraphicFramePr>
        <p:xfrm>
          <a:off x="152400" y="1447800"/>
          <a:ext cx="8574088" cy="4919663"/>
        </p:xfrm>
        <a:graphic>
          <a:graphicData uri="http://schemas.openxmlformats.org/presentationml/2006/ole">
            <mc:AlternateContent xmlns:mc="http://schemas.openxmlformats.org/markup-compatibility/2006">
              <mc:Choice xmlns:v="urn:schemas-microsoft-com:vml" Requires="v">
                <p:oleObj spid="_x0000_s13324" name="Document" r:id="rId3" imgW="4291584" imgH="2462784" progId="Word.Document.8">
                  <p:embed/>
                </p:oleObj>
              </mc:Choice>
              <mc:Fallback>
                <p:oleObj name="Document" r:id="rId3" imgW="4291584" imgH="2462784" progId="Word.Document.8">
                  <p:embed/>
                  <p:pic>
                    <p:nvPicPr>
                      <p:cNvPr id="0" name="Object 6"/>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152400" y="1447800"/>
                        <a:ext cx="8574088" cy="4919663"/>
                      </a:xfrm>
                      <a:prstGeom prst="rect">
                        <a:avLst/>
                      </a:prstGeom>
                    </p:spPr>
                  </p:pic>
                </p:oleObj>
              </mc:Fallback>
            </mc:AlternateContent>
          </a:graphicData>
        </a:graphic>
      </p:graphicFrame>
      <p:sp>
        <p:nvSpPr>
          <p:cNvPr id="13319" name="Rectangle 7"/>
          <p:cNvSpPr>
            <a:spLocks noChangeArrowheads="1"/>
          </p:cNvSpPr>
          <p:nvPr/>
        </p:nvSpPr>
        <p:spPr bwMode="auto">
          <a:xfrm>
            <a:off x="423863" y="2081213"/>
            <a:ext cx="304800" cy="2968625"/>
          </a:xfrm>
          <a:prstGeom prst="rect">
            <a:avLst/>
          </a:prstGeom>
          <a:solidFill>
            <a:schemeClr val="bg1"/>
          </a:solidFill>
          <a:ln w="9525">
            <a:solidFill>
              <a:schemeClr val="bg1"/>
            </a:solidFill>
            <a:miter lim="800000"/>
            <a:headEnd/>
            <a:tailEnd/>
          </a:ln>
          <a:effectLst/>
          <a:extLst>
            <a:ext uri="{AF507438-7753-43e0-B8FC-AC1667EBCBE1}">
              <a14:hiddenEffects xmlns:a14="http://schemas.microsoft.com/office/drawing/2010/main" xmlns="">
                <a:effectLst>
                  <a:outerShdw blurRad="63500" dist="38099" dir="2700000" algn="ctr" rotWithShape="0">
                    <a:schemeClr val="bg2">
                      <a:alpha val="74998"/>
                    </a:schemeClr>
                  </a:outerShdw>
                </a:effectLst>
              </a14:hiddenEffects>
            </a:ext>
          </a:extLst>
        </p:spPr>
        <p:txBody>
          <a:bodyPr wrap="none" anchor="ctr"/>
          <a:lstStyle/>
          <a:p>
            <a:endParaRPr lang="en-US"/>
          </a:p>
        </p:txBody>
      </p:sp>
      <p:sp>
        <p:nvSpPr>
          <p:cNvPr id="13320" name="Text Box 8"/>
          <p:cNvSpPr txBox="1">
            <a:spLocks noChangeArrowheads="1"/>
          </p:cNvSpPr>
          <p:nvPr/>
        </p:nvSpPr>
        <p:spPr bwMode="auto">
          <a:xfrm rot="-5400000">
            <a:off x="-675482" y="3383757"/>
            <a:ext cx="2265363" cy="457200"/>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blurRad="63500" dist="38099" dir="2700000" algn="ctr" rotWithShape="0">
                    <a:schemeClr val="bg2">
                      <a:alpha val="74998"/>
                    </a:schemeClr>
                  </a:outerShdw>
                </a:effectLst>
              </a14:hiddenEffects>
            </a:ext>
          </a:extLst>
        </p:spPr>
        <p:txBody>
          <a:bodyPr wrap="none">
            <a:spAutoFit/>
          </a:bodyPr>
          <a:lstStyle/>
          <a:p>
            <a:pPr algn="ctr"/>
            <a:r>
              <a:rPr lang="en-US">
                <a:solidFill>
                  <a:srgbClr val="FF070B"/>
                </a:solidFill>
              </a:rPr>
              <a:t>Source of energy</a:t>
            </a:r>
            <a:endParaRPr lang="en-US" sz="1600">
              <a:solidFill>
                <a:srgbClr val="FF070B"/>
              </a:solidFill>
            </a:endParaRPr>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434" name="Rectangle 2"/>
          <p:cNvSpPr>
            <a:spLocks noGrp="1" noChangeArrowheads="1"/>
          </p:cNvSpPr>
          <p:nvPr>
            <p:ph type="title"/>
          </p:nvPr>
        </p:nvSpPr>
        <p:spPr>
          <a:xfrm>
            <a:off x="685800" y="152400"/>
            <a:ext cx="7772400" cy="1143000"/>
          </a:xfrm>
        </p:spPr>
        <p:txBody>
          <a:bodyPr/>
          <a:lstStyle/>
          <a:p>
            <a:r>
              <a:rPr lang="en-US" sz="4000" b="1">
                <a:solidFill>
                  <a:srgbClr val="0000FF"/>
                </a:solidFill>
              </a:rPr>
              <a:t>Solar One (Barstow, California)</a:t>
            </a:r>
            <a:endParaRPr lang="en-US" b="1">
              <a:solidFill>
                <a:srgbClr val="0000FF"/>
              </a:solidFill>
            </a:endParaRPr>
          </a:p>
        </p:txBody>
      </p:sp>
      <p:graphicFrame>
        <p:nvGraphicFramePr>
          <p:cNvPr id="18436" name="Object 4"/>
          <p:cNvGraphicFramePr>
            <a:graphicFrameLocks noGrp="1" noChangeAspect="1"/>
          </p:cNvGraphicFramePr>
          <p:nvPr>
            <p:ph type="clipArt" sz="half" idx="2"/>
          </p:nvPr>
        </p:nvGraphicFramePr>
        <p:xfrm>
          <a:off x="1676400" y="1219200"/>
          <a:ext cx="5584825" cy="4438650"/>
        </p:xfrm>
        <a:graphic>
          <a:graphicData uri="http://schemas.openxmlformats.org/presentationml/2006/ole">
            <mc:AlternateContent xmlns:mc="http://schemas.openxmlformats.org/markup-compatibility/2006">
              <mc:Choice xmlns:v="urn:schemas-microsoft-com:vml" Requires="v">
                <p:oleObj spid="_x0000_s18441" name="Document" r:id="rId3" imgW="5081016" imgH="4038600" progId="Word.Document.8">
                  <p:embed/>
                </p:oleObj>
              </mc:Choice>
              <mc:Fallback>
                <p:oleObj name="Document" r:id="rId3" imgW="5081016" imgH="4038600" progId="Word.Document.8">
                  <p:embed/>
                  <p:pic>
                    <p:nvPicPr>
                      <p:cNvPr id="0" name="Object 4"/>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1676400" y="1219200"/>
                        <a:ext cx="5584825" cy="4438650"/>
                      </a:xfrm>
                      <a:prstGeom prst="rect">
                        <a:avLst/>
                      </a:prstGeom>
                    </p:spPr>
                  </p:pic>
                </p:oleObj>
              </mc:Fallback>
            </mc:AlternateContent>
          </a:graphicData>
        </a:graphic>
      </p:graphicFrame>
      <p:sp>
        <p:nvSpPr>
          <p:cNvPr id="18437" name="Text Box 5"/>
          <p:cNvSpPr txBox="1">
            <a:spLocks noChangeArrowheads="1"/>
          </p:cNvSpPr>
          <p:nvPr/>
        </p:nvSpPr>
        <p:spPr bwMode="auto">
          <a:xfrm>
            <a:off x="1219200" y="5867400"/>
            <a:ext cx="6515100" cy="641350"/>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blurRad="63500" dist="38099" dir="2700000" algn="ctr" rotWithShape="0">
                    <a:schemeClr val="bg2">
                      <a:alpha val="74998"/>
                    </a:schemeClr>
                  </a:outerShdw>
                </a:effectLst>
              </a14:hiddenEffects>
            </a:ext>
          </a:extLst>
        </p:spPr>
        <p:txBody>
          <a:bodyPr wrap="none">
            <a:spAutoFit/>
          </a:bodyPr>
          <a:lstStyle/>
          <a:p>
            <a:pPr algn="ctr"/>
            <a:r>
              <a:rPr lang="en-US" sz="1800">
                <a:solidFill>
                  <a:srgbClr val="993366"/>
                </a:solidFill>
              </a:rPr>
              <a:t>Sandia National Laboratory, available from</a:t>
            </a:r>
          </a:p>
          <a:p>
            <a:pPr algn="ctr"/>
            <a:r>
              <a:rPr lang="en-US" sz="1800">
                <a:solidFill>
                  <a:srgbClr val="993366"/>
                </a:solidFill>
              </a:rPr>
              <a:t> National Renewable Energy Laboratory, U.S. Department of Energy</a:t>
            </a:r>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482" name="Rectangle 2"/>
          <p:cNvSpPr>
            <a:spLocks noGrp="1" noChangeArrowheads="1"/>
          </p:cNvSpPr>
          <p:nvPr>
            <p:ph type="title"/>
          </p:nvPr>
        </p:nvSpPr>
        <p:spPr>
          <a:xfrm>
            <a:off x="228600" y="228600"/>
            <a:ext cx="8915400" cy="1143000"/>
          </a:xfrm>
        </p:spPr>
        <p:txBody>
          <a:bodyPr/>
          <a:lstStyle/>
          <a:p>
            <a:r>
              <a:rPr lang="en-US" b="1">
                <a:solidFill>
                  <a:srgbClr val="0000FF"/>
                </a:solidFill>
              </a:rPr>
              <a:t>Wind Turbines (Palm Springs, California)</a:t>
            </a:r>
          </a:p>
        </p:txBody>
      </p:sp>
      <p:sp>
        <p:nvSpPr>
          <p:cNvPr id="20484" name="Text Box 4"/>
          <p:cNvSpPr txBox="1">
            <a:spLocks noChangeArrowheads="1"/>
          </p:cNvSpPr>
          <p:nvPr/>
        </p:nvSpPr>
        <p:spPr bwMode="auto">
          <a:xfrm>
            <a:off x="1066800" y="6172200"/>
            <a:ext cx="6584950" cy="366713"/>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blurRad="63500" dist="38099" dir="2700000" algn="ctr" rotWithShape="0">
                    <a:schemeClr val="bg2">
                      <a:alpha val="74998"/>
                    </a:schemeClr>
                  </a:outerShdw>
                </a:effectLst>
              </a14:hiddenEffects>
            </a:ext>
          </a:extLst>
        </p:spPr>
        <p:txBody>
          <a:bodyPr wrap="none">
            <a:spAutoFit/>
          </a:bodyPr>
          <a:lstStyle/>
          <a:p>
            <a:pPr algn="ctr"/>
            <a:r>
              <a:rPr lang="en-US" sz="1800">
                <a:solidFill>
                  <a:srgbClr val="993366"/>
                </a:solidFill>
              </a:rPr>
              <a:t>Warren Gretz, available from National Renewable Energy Laboratory</a:t>
            </a:r>
            <a:endParaRPr lang="en-US">
              <a:solidFill>
                <a:srgbClr val="993366"/>
              </a:solidFill>
            </a:endParaRPr>
          </a:p>
        </p:txBody>
      </p:sp>
      <p:pic>
        <p:nvPicPr>
          <p:cNvPr id="20487" name="Picture 7" descr="windmills_0001a.png                                            0003DB3FMacintosh HD                   ABA78158:"/>
          <p:cNvPicPr>
            <a:picLocks noGrp="1" noChangeAspect="1" noChangeArrowheads="1"/>
          </p:cNvPicPr>
          <p:nvPr>
            <p:ph type="clipArt" sz="half" idx="2"/>
          </p:nvPr>
        </p:nvPicPr>
        <p:blipFill>
          <a:blip r:embed="rId2">
            <a:extLst>
              <a:ext uri="{28A0092B-C50C-407E-A947-70E740481C1C}">
                <a14:useLocalDpi xmlns:a14="http://schemas.microsoft.com/office/drawing/2010/main" val="0"/>
              </a:ext>
            </a:extLst>
          </a:blip>
          <a:srcRect/>
          <a:stretch>
            <a:fillRect/>
          </a:stretch>
        </p:blipFill>
        <p:spPr>
          <a:xfrm>
            <a:off x="1600200" y="1524000"/>
            <a:ext cx="5722938" cy="4573588"/>
          </a:xfrm>
        </p:spPr>
      </p:pic>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506" name="Rectangle 2"/>
          <p:cNvSpPr>
            <a:spLocks noGrp="1" noChangeArrowheads="1"/>
          </p:cNvSpPr>
          <p:nvPr>
            <p:ph type="title"/>
          </p:nvPr>
        </p:nvSpPr>
        <p:spPr>
          <a:xfrm>
            <a:off x="533400" y="0"/>
            <a:ext cx="8153400" cy="1143000"/>
          </a:xfrm>
        </p:spPr>
        <p:txBody>
          <a:bodyPr/>
          <a:lstStyle/>
          <a:p>
            <a:r>
              <a:rPr lang="en-US" sz="3200" b="1">
                <a:solidFill>
                  <a:srgbClr val="0000FF"/>
                </a:solidFill>
              </a:rPr>
              <a:t>Solar Photovoltaics Co-Located With Nuclear Power Plant (Sacramento, California)</a:t>
            </a:r>
            <a:endParaRPr lang="en-US" b="1">
              <a:solidFill>
                <a:srgbClr val="0000FF"/>
              </a:solidFill>
            </a:endParaRPr>
          </a:p>
        </p:txBody>
      </p:sp>
      <p:graphicFrame>
        <p:nvGraphicFramePr>
          <p:cNvPr id="21507" name="Object 3"/>
          <p:cNvGraphicFramePr>
            <a:graphicFrameLocks noGrp="1" noChangeAspect="1"/>
          </p:cNvGraphicFramePr>
          <p:nvPr>
            <p:ph type="clipArt" sz="half" idx="2"/>
          </p:nvPr>
        </p:nvGraphicFramePr>
        <p:xfrm>
          <a:off x="1676400" y="1295400"/>
          <a:ext cx="5594350" cy="4473575"/>
        </p:xfrm>
        <a:graphic>
          <a:graphicData uri="http://schemas.openxmlformats.org/presentationml/2006/ole">
            <mc:AlternateContent xmlns:mc="http://schemas.openxmlformats.org/markup-compatibility/2006">
              <mc:Choice xmlns:v="urn:schemas-microsoft-com:vml" Requires="v">
                <p:oleObj spid="_x0000_s21512" name="Document" r:id="rId3" imgW="5081016" imgH="4062984" progId="Word.Document.8">
                  <p:embed/>
                </p:oleObj>
              </mc:Choice>
              <mc:Fallback>
                <p:oleObj name="Document" r:id="rId3" imgW="5081016" imgH="4062984" progId="Word.Document.8">
                  <p:embed/>
                  <p:pic>
                    <p:nvPicPr>
                      <p:cNvPr id="0" name="Object 3"/>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1676400" y="1295400"/>
                        <a:ext cx="5594350" cy="4473575"/>
                      </a:xfrm>
                      <a:prstGeom prst="rect">
                        <a:avLst/>
                      </a:prstGeom>
                    </p:spPr>
                  </p:pic>
                </p:oleObj>
              </mc:Fallback>
            </mc:AlternateContent>
          </a:graphicData>
        </a:graphic>
      </p:graphicFrame>
      <p:sp>
        <p:nvSpPr>
          <p:cNvPr id="21508" name="Text Box 4"/>
          <p:cNvSpPr txBox="1">
            <a:spLocks noChangeArrowheads="1"/>
          </p:cNvSpPr>
          <p:nvPr/>
        </p:nvSpPr>
        <p:spPr bwMode="auto">
          <a:xfrm>
            <a:off x="1219200" y="6019800"/>
            <a:ext cx="6584950" cy="366713"/>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blurRad="63500" dist="38099" dir="2700000" algn="ctr" rotWithShape="0">
                    <a:schemeClr val="bg2">
                      <a:alpha val="74998"/>
                    </a:schemeClr>
                  </a:outerShdw>
                </a:effectLst>
              </a14:hiddenEffects>
            </a:ext>
          </a:extLst>
        </p:spPr>
        <p:txBody>
          <a:bodyPr wrap="none">
            <a:spAutoFit/>
          </a:bodyPr>
          <a:lstStyle/>
          <a:p>
            <a:pPr algn="ctr"/>
            <a:r>
              <a:rPr lang="en-US" sz="1800">
                <a:solidFill>
                  <a:srgbClr val="993366"/>
                </a:solidFill>
              </a:rPr>
              <a:t>Warren Gretz, available from National Renewable Energy Laboratory</a:t>
            </a:r>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50178" name="Rectangle 2"/>
          <p:cNvSpPr>
            <a:spLocks noGrp="1" noChangeArrowheads="1"/>
          </p:cNvSpPr>
          <p:nvPr>
            <p:ph type="title"/>
          </p:nvPr>
        </p:nvSpPr>
        <p:spPr>
          <a:xfrm>
            <a:off x="685800" y="152400"/>
            <a:ext cx="7772400" cy="1143000"/>
          </a:xfrm>
        </p:spPr>
        <p:txBody>
          <a:bodyPr/>
          <a:lstStyle/>
          <a:p>
            <a:r>
              <a:rPr lang="en-US" b="1">
                <a:solidFill>
                  <a:srgbClr val="0000FF"/>
                </a:solidFill>
              </a:rPr>
              <a:t>Health Effects of Air Pollution</a:t>
            </a:r>
          </a:p>
        </p:txBody>
      </p:sp>
      <p:sp>
        <p:nvSpPr>
          <p:cNvPr id="50179" name="Rectangle 3"/>
          <p:cNvSpPr>
            <a:spLocks noGrp="1" noChangeArrowheads="1"/>
          </p:cNvSpPr>
          <p:nvPr>
            <p:ph type="body" idx="1"/>
          </p:nvPr>
        </p:nvSpPr>
        <p:spPr>
          <a:xfrm>
            <a:off x="609600" y="1447800"/>
            <a:ext cx="8229600" cy="4114800"/>
          </a:xfrm>
        </p:spPr>
        <p:txBody>
          <a:bodyPr/>
          <a:lstStyle/>
          <a:p>
            <a:pPr marL="685800" indent="-685800">
              <a:lnSpc>
                <a:spcPct val="90000"/>
              </a:lnSpc>
              <a:buFontTx/>
              <a:buNone/>
              <a:tabLst>
                <a:tab pos="342900" algn="l"/>
              </a:tabLst>
            </a:pPr>
            <a:r>
              <a:rPr lang="en-US" sz="2400">
                <a:solidFill>
                  <a:srgbClr val="187534"/>
                </a:solidFill>
              </a:rPr>
              <a:t>Los Angeles</a:t>
            </a:r>
            <a:endParaRPr lang="en-US" sz="2400">
              <a:solidFill>
                <a:srgbClr val="FF0000"/>
              </a:solidFill>
            </a:endParaRPr>
          </a:p>
          <a:p>
            <a:pPr marL="685800" indent="-685800">
              <a:lnSpc>
                <a:spcPct val="90000"/>
              </a:lnSpc>
              <a:buFontTx/>
              <a:buNone/>
              <a:tabLst>
                <a:tab pos="342900" algn="l"/>
              </a:tabLst>
            </a:pPr>
            <a:r>
              <a:rPr lang="en-US" sz="2400">
                <a:solidFill>
                  <a:srgbClr val="FF0000"/>
                </a:solidFill>
              </a:rPr>
              <a:t>	1600 premature deaths per year</a:t>
            </a:r>
          </a:p>
          <a:p>
            <a:pPr marL="685800" indent="-685800">
              <a:lnSpc>
                <a:spcPct val="90000"/>
              </a:lnSpc>
              <a:buFontTx/>
              <a:buNone/>
              <a:tabLst>
                <a:tab pos="342900" algn="l"/>
              </a:tabLst>
            </a:pPr>
            <a:r>
              <a:rPr lang="en-US" sz="2400">
                <a:solidFill>
                  <a:srgbClr val="FF0000"/>
                </a:solidFill>
              </a:rPr>
              <a:t>	Children have 10-15% lower lung function</a:t>
            </a:r>
          </a:p>
          <a:p>
            <a:pPr marL="685800" indent="-685800">
              <a:lnSpc>
                <a:spcPct val="90000"/>
              </a:lnSpc>
              <a:buFontTx/>
              <a:buNone/>
              <a:tabLst>
                <a:tab pos="342900" algn="l"/>
              </a:tabLst>
            </a:pPr>
            <a:r>
              <a:rPr lang="en-US" sz="2400">
                <a:solidFill>
                  <a:srgbClr val="FF0000"/>
                </a:solidFill>
              </a:rPr>
              <a:t>	Exposure to particles in exceedence of NAAQS &gt; 42 days/yr</a:t>
            </a:r>
          </a:p>
          <a:p>
            <a:pPr marL="685800" indent="-685800">
              <a:lnSpc>
                <a:spcPct val="90000"/>
              </a:lnSpc>
              <a:buFontTx/>
              <a:buNone/>
              <a:tabLst>
                <a:tab pos="342900" algn="l"/>
              </a:tabLst>
            </a:pPr>
            <a:r>
              <a:rPr lang="en-US" sz="2400">
                <a:solidFill>
                  <a:srgbClr val="FF0000"/>
                </a:solidFill>
              </a:rPr>
              <a:t>		--&gt; 33% greater risk of bronchitis</a:t>
            </a:r>
          </a:p>
          <a:p>
            <a:pPr marL="685800" indent="-685800">
              <a:lnSpc>
                <a:spcPct val="90000"/>
              </a:lnSpc>
              <a:buFontTx/>
              <a:buNone/>
              <a:tabLst>
                <a:tab pos="342900" algn="l"/>
              </a:tabLst>
            </a:pPr>
            <a:r>
              <a:rPr lang="en-US" sz="2400">
                <a:solidFill>
                  <a:srgbClr val="FF0000"/>
                </a:solidFill>
              </a:rPr>
              <a:t>		--&gt; 74% greater risk of asthma</a:t>
            </a:r>
          </a:p>
          <a:p>
            <a:pPr marL="685800" indent="-685800">
              <a:lnSpc>
                <a:spcPct val="90000"/>
              </a:lnSpc>
              <a:buFontTx/>
              <a:buNone/>
              <a:tabLst>
                <a:tab pos="342900" algn="l"/>
              </a:tabLst>
            </a:pPr>
            <a:r>
              <a:rPr lang="en-US" sz="2400">
                <a:solidFill>
                  <a:srgbClr val="FF0000"/>
                </a:solidFill>
              </a:rPr>
              <a:t>		--&gt; 37% greater risk of cancer</a:t>
            </a:r>
          </a:p>
          <a:p>
            <a:pPr marL="685800" indent="-685800">
              <a:lnSpc>
                <a:spcPct val="90000"/>
              </a:lnSpc>
              <a:buFontTx/>
              <a:buNone/>
              <a:tabLst>
                <a:tab pos="342900" algn="l"/>
              </a:tabLst>
            </a:pPr>
            <a:r>
              <a:rPr lang="en-US" sz="2400">
                <a:solidFill>
                  <a:srgbClr val="FF0000"/>
                </a:solidFill>
              </a:rPr>
              <a:t>	75% of young people who died had airspace inflammation</a:t>
            </a:r>
          </a:p>
          <a:p>
            <a:pPr marL="685800" indent="-685800">
              <a:lnSpc>
                <a:spcPct val="90000"/>
              </a:lnSpc>
              <a:buFontTx/>
              <a:buNone/>
              <a:tabLst>
                <a:tab pos="342900" algn="l"/>
              </a:tabLst>
            </a:pPr>
            <a:r>
              <a:rPr lang="en-US" sz="2400">
                <a:solidFill>
                  <a:srgbClr val="FF0000"/>
                </a:solidFill>
              </a:rPr>
              <a:t>	27% had severe lung damage</a:t>
            </a:r>
          </a:p>
          <a:p>
            <a:pPr marL="685800" indent="-685800">
              <a:lnSpc>
                <a:spcPct val="90000"/>
              </a:lnSpc>
              <a:buFontTx/>
              <a:buNone/>
              <a:tabLst>
                <a:tab pos="342900" algn="l"/>
              </a:tabLst>
            </a:pPr>
            <a:r>
              <a:rPr lang="en-US" sz="2400">
                <a:solidFill>
                  <a:srgbClr val="FF0000"/>
                </a:solidFill>
              </a:rPr>
              <a:t>	39% had severe illness to bronchial glands</a:t>
            </a:r>
            <a:endParaRPr lang="en-US" sz="2000">
              <a:solidFill>
                <a:srgbClr val="FF0000"/>
              </a:solidFill>
            </a:endParaRPr>
          </a:p>
          <a:p>
            <a:pPr marL="685800" indent="-685800">
              <a:lnSpc>
                <a:spcPct val="90000"/>
              </a:lnSpc>
              <a:buFontTx/>
              <a:buNone/>
              <a:tabLst>
                <a:tab pos="342900" algn="l"/>
              </a:tabLst>
            </a:pPr>
            <a:endParaRPr lang="en-US" sz="2000">
              <a:solidFill>
                <a:srgbClr val="FF0000"/>
              </a:solidFill>
            </a:endParaRPr>
          </a:p>
        </p:txBody>
      </p:sp>
    </p:spTree>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 presetClass="entr" presetSubtype="0" fill="hold" grpId="0" nodeType="clickEffect">
                                  <p:stCondLst>
                                    <p:cond delay="0"/>
                                  </p:stCondLst>
                                  <p:childTnLst>
                                    <p:set>
                                      <p:cBhvr>
                                        <p:cTn id="6" dur="1" fill="hold">
                                          <p:stCondLst>
                                            <p:cond delay="499"/>
                                          </p:stCondLst>
                                        </p:cTn>
                                        <p:tgtEl>
                                          <p:spTgt spid="50179">
                                            <p:txEl>
                                              <p:pRg st="0" end="0"/>
                                            </p:txEl>
                                          </p:spTgt>
                                        </p:tgtEl>
                                        <p:attrNameLst>
                                          <p:attrName>style.visibility</p:attrName>
                                        </p:attrNameLst>
                                      </p:cBhvr>
                                      <p:to>
                                        <p:strVal val="visible"/>
                                      </p:to>
                                    </p:set>
                                  </p:childTnLst>
                                </p:cTn>
                              </p:par>
                            </p:childTnLst>
                          </p:cTn>
                        </p:par>
                      </p:childTnLst>
                    </p:cTn>
                  </p:par>
                  <p:par>
                    <p:cTn id="7" fill="hold" nodeType="clickPar">
                      <p:stCondLst>
                        <p:cond delay="indefinite"/>
                      </p:stCondLst>
                      <p:childTnLst>
                        <p:par>
                          <p:cTn id="8" fill="hold" nodeType="withGroup">
                            <p:stCondLst>
                              <p:cond delay="0"/>
                            </p:stCondLst>
                            <p:childTnLst>
                              <p:par>
                                <p:cTn id="9" presetID="1" presetClass="entr" presetSubtype="0" fill="hold" grpId="0" nodeType="clickEffect">
                                  <p:stCondLst>
                                    <p:cond delay="0"/>
                                  </p:stCondLst>
                                  <p:childTnLst>
                                    <p:set>
                                      <p:cBhvr>
                                        <p:cTn id="10" dur="1" fill="hold">
                                          <p:stCondLst>
                                            <p:cond delay="499"/>
                                          </p:stCondLst>
                                        </p:cTn>
                                        <p:tgtEl>
                                          <p:spTgt spid="50179">
                                            <p:txEl>
                                              <p:pRg st="1" end="1"/>
                                            </p:txEl>
                                          </p:spTgt>
                                        </p:tgtEl>
                                        <p:attrNameLst>
                                          <p:attrName>style.visibility</p:attrName>
                                        </p:attrNameLst>
                                      </p:cBhvr>
                                      <p:to>
                                        <p:strVal val="visible"/>
                                      </p:to>
                                    </p:set>
                                  </p:childTnLst>
                                </p:cTn>
                              </p:par>
                            </p:childTnLst>
                          </p:cTn>
                        </p:par>
                      </p:childTnLst>
                    </p:cTn>
                  </p:par>
                  <p:par>
                    <p:cTn id="11" fill="hold" nodeType="clickPar">
                      <p:stCondLst>
                        <p:cond delay="indefinite"/>
                      </p:stCondLst>
                      <p:childTnLst>
                        <p:par>
                          <p:cTn id="12" fill="hold" nodeType="withGroup">
                            <p:stCondLst>
                              <p:cond delay="0"/>
                            </p:stCondLst>
                            <p:childTnLst>
                              <p:par>
                                <p:cTn id="13" presetID="1" presetClass="entr" presetSubtype="0" fill="hold" grpId="0" nodeType="clickEffect">
                                  <p:stCondLst>
                                    <p:cond delay="0"/>
                                  </p:stCondLst>
                                  <p:childTnLst>
                                    <p:set>
                                      <p:cBhvr>
                                        <p:cTn id="14" dur="1" fill="hold">
                                          <p:stCondLst>
                                            <p:cond delay="499"/>
                                          </p:stCondLst>
                                        </p:cTn>
                                        <p:tgtEl>
                                          <p:spTgt spid="50179">
                                            <p:txEl>
                                              <p:pRg st="2" end="2"/>
                                            </p:txEl>
                                          </p:spTgt>
                                        </p:tgtEl>
                                        <p:attrNameLst>
                                          <p:attrName>style.visibility</p:attrName>
                                        </p:attrNameLst>
                                      </p:cBhvr>
                                      <p:to>
                                        <p:strVal val="visible"/>
                                      </p:to>
                                    </p:set>
                                  </p:childTnLst>
                                </p:cTn>
                              </p:par>
                            </p:childTnLst>
                          </p:cTn>
                        </p:par>
                      </p:childTnLst>
                    </p:cTn>
                  </p:par>
                  <p:par>
                    <p:cTn id="15" fill="hold" nodeType="clickPar">
                      <p:stCondLst>
                        <p:cond delay="indefinite"/>
                      </p:stCondLst>
                      <p:childTnLst>
                        <p:par>
                          <p:cTn id="16" fill="hold" nodeType="withGroup">
                            <p:stCondLst>
                              <p:cond delay="0"/>
                            </p:stCondLst>
                            <p:childTnLst>
                              <p:par>
                                <p:cTn id="17" presetID="1" presetClass="entr" presetSubtype="0" fill="hold" grpId="0" nodeType="clickEffect">
                                  <p:stCondLst>
                                    <p:cond delay="0"/>
                                  </p:stCondLst>
                                  <p:childTnLst>
                                    <p:set>
                                      <p:cBhvr>
                                        <p:cTn id="18" dur="1" fill="hold">
                                          <p:stCondLst>
                                            <p:cond delay="499"/>
                                          </p:stCondLst>
                                        </p:cTn>
                                        <p:tgtEl>
                                          <p:spTgt spid="50179">
                                            <p:txEl>
                                              <p:pRg st="3" end="3"/>
                                            </p:txEl>
                                          </p:spTgt>
                                        </p:tgtEl>
                                        <p:attrNameLst>
                                          <p:attrName>style.visibility</p:attrName>
                                        </p:attrNameLst>
                                      </p:cBhvr>
                                      <p:to>
                                        <p:strVal val="visible"/>
                                      </p:to>
                                    </p:set>
                                  </p:childTnLst>
                                </p:cTn>
                              </p:par>
                            </p:childTnLst>
                          </p:cTn>
                        </p:par>
                      </p:childTnLst>
                    </p:cTn>
                  </p:par>
                  <p:par>
                    <p:cTn id="19" fill="hold" nodeType="clickPar">
                      <p:stCondLst>
                        <p:cond delay="indefinite"/>
                      </p:stCondLst>
                      <p:childTnLst>
                        <p:par>
                          <p:cTn id="20" fill="hold" nodeType="withGroup">
                            <p:stCondLst>
                              <p:cond delay="0"/>
                            </p:stCondLst>
                            <p:childTnLst>
                              <p:par>
                                <p:cTn id="21" presetID="1" presetClass="entr" presetSubtype="0" fill="hold" grpId="0" nodeType="clickEffect">
                                  <p:stCondLst>
                                    <p:cond delay="0"/>
                                  </p:stCondLst>
                                  <p:childTnLst>
                                    <p:set>
                                      <p:cBhvr>
                                        <p:cTn id="22" dur="1" fill="hold">
                                          <p:stCondLst>
                                            <p:cond delay="499"/>
                                          </p:stCondLst>
                                        </p:cTn>
                                        <p:tgtEl>
                                          <p:spTgt spid="50179">
                                            <p:txEl>
                                              <p:pRg st="4" end="4"/>
                                            </p:txEl>
                                          </p:spTgt>
                                        </p:tgtEl>
                                        <p:attrNameLst>
                                          <p:attrName>style.visibility</p:attrName>
                                        </p:attrNameLst>
                                      </p:cBhvr>
                                      <p:to>
                                        <p:strVal val="visible"/>
                                      </p:to>
                                    </p:set>
                                  </p:childTnLst>
                                </p:cTn>
                              </p:par>
                            </p:childTnLst>
                          </p:cTn>
                        </p:par>
                      </p:childTnLst>
                    </p:cTn>
                  </p:par>
                  <p:par>
                    <p:cTn id="23" fill="hold" nodeType="clickPar">
                      <p:stCondLst>
                        <p:cond delay="indefinite"/>
                      </p:stCondLst>
                      <p:childTnLst>
                        <p:par>
                          <p:cTn id="24" fill="hold" nodeType="withGroup">
                            <p:stCondLst>
                              <p:cond delay="0"/>
                            </p:stCondLst>
                            <p:childTnLst>
                              <p:par>
                                <p:cTn id="25" presetID="1" presetClass="entr" presetSubtype="0" fill="hold" grpId="0" nodeType="clickEffect">
                                  <p:stCondLst>
                                    <p:cond delay="0"/>
                                  </p:stCondLst>
                                  <p:childTnLst>
                                    <p:set>
                                      <p:cBhvr>
                                        <p:cTn id="26" dur="1" fill="hold">
                                          <p:stCondLst>
                                            <p:cond delay="499"/>
                                          </p:stCondLst>
                                        </p:cTn>
                                        <p:tgtEl>
                                          <p:spTgt spid="50179">
                                            <p:txEl>
                                              <p:pRg st="5" end="5"/>
                                            </p:txEl>
                                          </p:spTgt>
                                        </p:tgtEl>
                                        <p:attrNameLst>
                                          <p:attrName>style.visibility</p:attrName>
                                        </p:attrNameLst>
                                      </p:cBhvr>
                                      <p:to>
                                        <p:strVal val="visible"/>
                                      </p:to>
                                    </p:set>
                                  </p:childTnLst>
                                </p:cTn>
                              </p:par>
                            </p:childTnLst>
                          </p:cTn>
                        </p:par>
                      </p:childTnLst>
                    </p:cTn>
                  </p:par>
                  <p:par>
                    <p:cTn id="27" fill="hold" nodeType="clickPar">
                      <p:stCondLst>
                        <p:cond delay="indefinite"/>
                      </p:stCondLst>
                      <p:childTnLst>
                        <p:par>
                          <p:cTn id="28" fill="hold" nodeType="withGroup">
                            <p:stCondLst>
                              <p:cond delay="0"/>
                            </p:stCondLst>
                            <p:childTnLst>
                              <p:par>
                                <p:cTn id="29" presetID="1" presetClass="entr" presetSubtype="0" fill="hold" grpId="0" nodeType="clickEffect">
                                  <p:stCondLst>
                                    <p:cond delay="0"/>
                                  </p:stCondLst>
                                  <p:childTnLst>
                                    <p:set>
                                      <p:cBhvr>
                                        <p:cTn id="30" dur="1" fill="hold">
                                          <p:stCondLst>
                                            <p:cond delay="499"/>
                                          </p:stCondLst>
                                        </p:cTn>
                                        <p:tgtEl>
                                          <p:spTgt spid="50179">
                                            <p:txEl>
                                              <p:pRg st="6" end="6"/>
                                            </p:txEl>
                                          </p:spTgt>
                                        </p:tgtEl>
                                        <p:attrNameLst>
                                          <p:attrName>style.visibility</p:attrName>
                                        </p:attrNameLst>
                                      </p:cBhvr>
                                      <p:to>
                                        <p:strVal val="visible"/>
                                      </p:to>
                                    </p:set>
                                  </p:childTnLst>
                                </p:cTn>
                              </p:par>
                            </p:childTnLst>
                          </p:cTn>
                        </p:par>
                      </p:childTnLst>
                    </p:cTn>
                  </p:par>
                  <p:par>
                    <p:cTn id="31" fill="hold" nodeType="clickPar">
                      <p:stCondLst>
                        <p:cond delay="indefinite"/>
                      </p:stCondLst>
                      <p:childTnLst>
                        <p:par>
                          <p:cTn id="32" fill="hold" nodeType="withGroup">
                            <p:stCondLst>
                              <p:cond delay="0"/>
                            </p:stCondLst>
                            <p:childTnLst>
                              <p:par>
                                <p:cTn id="33" presetID="1" presetClass="entr" presetSubtype="0" fill="hold" grpId="0" nodeType="clickEffect">
                                  <p:stCondLst>
                                    <p:cond delay="0"/>
                                  </p:stCondLst>
                                  <p:childTnLst>
                                    <p:set>
                                      <p:cBhvr>
                                        <p:cTn id="34" dur="1" fill="hold">
                                          <p:stCondLst>
                                            <p:cond delay="499"/>
                                          </p:stCondLst>
                                        </p:cTn>
                                        <p:tgtEl>
                                          <p:spTgt spid="50179">
                                            <p:txEl>
                                              <p:pRg st="7" end="7"/>
                                            </p:txEl>
                                          </p:spTgt>
                                        </p:tgtEl>
                                        <p:attrNameLst>
                                          <p:attrName>style.visibility</p:attrName>
                                        </p:attrNameLst>
                                      </p:cBhvr>
                                      <p:to>
                                        <p:strVal val="visible"/>
                                      </p:to>
                                    </p:set>
                                  </p:childTnLst>
                                </p:cTn>
                              </p:par>
                            </p:childTnLst>
                          </p:cTn>
                        </p:par>
                      </p:childTnLst>
                    </p:cTn>
                  </p:par>
                  <p:par>
                    <p:cTn id="35" fill="hold" nodeType="clickPar">
                      <p:stCondLst>
                        <p:cond delay="indefinite"/>
                      </p:stCondLst>
                      <p:childTnLst>
                        <p:par>
                          <p:cTn id="36" fill="hold" nodeType="withGroup">
                            <p:stCondLst>
                              <p:cond delay="0"/>
                            </p:stCondLst>
                            <p:childTnLst>
                              <p:par>
                                <p:cTn id="37" presetID="1" presetClass="entr" presetSubtype="0" fill="hold" grpId="0" nodeType="clickEffect">
                                  <p:stCondLst>
                                    <p:cond delay="0"/>
                                  </p:stCondLst>
                                  <p:childTnLst>
                                    <p:set>
                                      <p:cBhvr>
                                        <p:cTn id="38" dur="1" fill="hold">
                                          <p:stCondLst>
                                            <p:cond delay="499"/>
                                          </p:stCondLst>
                                        </p:cTn>
                                        <p:tgtEl>
                                          <p:spTgt spid="50179">
                                            <p:txEl>
                                              <p:pRg st="8" end="8"/>
                                            </p:txEl>
                                          </p:spTgt>
                                        </p:tgtEl>
                                        <p:attrNameLst>
                                          <p:attrName>style.visibility</p:attrName>
                                        </p:attrNameLst>
                                      </p:cBhvr>
                                      <p:to>
                                        <p:strVal val="visible"/>
                                      </p:to>
                                    </p:set>
                                  </p:childTnLst>
                                </p:cTn>
                              </p:par>
                            </p:childTnLst>
                          </p:cTn>
                        </p:par>
                      </p:childTnLst>
                    </p:cTn>
                  </p:par>
                  <p:par>
                    <p:cTn id="39" fill="hold" nodeType="clickPar">
                      <p:stCondLst>
                        <p:cond delay="indefinite"/>
                      </p:stCondLst>
                      <p:childTnLst>
                        <p:par>
                          <p:cTn id="40" fill="hold" nodeType="withGroup">
                            <p:stCondLst>
                              <p:cond delay="0"/>
                            </p:stCondLst>
                            <p:childTnLst>
                              <p:par>
                                <p:cTn id="41" presetID="1" presetClass="entr" presetSubtype="0" fill="hold" grpId="0" nodeType="clickEffect">
                                  <p:stCondLst>
                                    <p:cond delay="0"/>
                                  </p:stCondLst>
                                  <p:childTnLst>
                                    <p:set>
                                      <p:cBhvr>
                                        <p:cTn id="42" dur="1" fill="hold">
                                          <p:stCondLst>
                                            <p:cond delay="499"/>
                                          </p:stCondLst>
                                        </p:cTn>
                                        <p:tgtEl>
                                          <p:spTgt spid="50179">
                                            <p:txEl>
                                              <p:pRg st="9" end="9"/>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0179" grpId="0" build="p" autoUpdateAnimBg="0"/>
    </p:bldLst>
  </p:timing>
</p:sld>
</file>

<file path=ppt/slides/slide26.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49154" name="Rectangle 2"/>
          <p:cNvSpPr>
            <a:spLocks noGrp="1" noChangeArrowheads="1"/>
          </p:cNvSpPr>
          <p:nvPr>
            <p:ph type="title"/>
          </p:nvPr>
        </p:nvSpPr>
        <p:spPr>
          <a:xfrm>
            <a:off x="0" y="152400"/>
            <a:ext cx="9144000" cy="1143000"/>
          </a:xfrm>
        </p:spPr>
        <p:txBody>
          <a:bodyPr/>
          <a:lstStyle/>
          <a:p>
            <a:r>
              <a:rPr lang="en-US" b="1">
                <a:solidFill>
                  <a:srgbClr val="0000FF"/>
                </a:solidFill>
              </a:rPr>
              <a:t>Worldwide Mortality From Pollution, Some Other Sources</a:t>
            </a:r>
          </a:p>
        </p:txBody>
      </p:sp>
      <p:sp>
        <p:nvSpPr>
          <p:cNvPr id="49155" name="Rectangle 3"/>
          <p:cNvSpPr>
            <a:spLocks noGrp="1" noChangeArrowheads="1"/>
          </p:cNvSpPr>
          <p:nvPr>
            <p:ph type="body" idx="1"/>
          </p:nvPr>
        </p:nvSpPr>
        <p:spPr>
          <a:xfrm>
            <a:off x="685800" y="1828800"/>
            <a:ext cx="7924800" cy="4114800"/>
          </a:xfrm>
        </p:spPr>
        <p:txBody>
          <a:bodyPr/>
          <a:lstStyle/>
          <a:p>
            <a:pPr marL="685800" indent="-685800">
              <a:lnSpc>
                <a:spcPct val="90000"/>
              </a:lnSpc>
              <a:buFontTx/>
              <a:buNone/>
              <a:tabLst>
                <a:tab pos="342900" algn="l"/>
              </a:tabLst>
            </a:pPr>
            <a:r>
              <a:rPr lang="en-US" sz="2400">
                <a:solidFill>
                  <a:srgbClr val="FF0000"/>
                </a:solidFill>
              </a:rPr>
              <a:t>World Health Organization (2002)</a:t>
            </a:r>
          </a:p>
          <a:p>
            <a:pPr marL="685800" indent="-685800">
              <a:lnSpc>
                <a:spcPct val="90000"/>
              </a:lnSpc>
              <a:buFontTx/>
              <a:buNone/>
              <a:tabLst>
                <a:tab pos="342900" algn="l"/>
              </a:tabLst>
            </a:pPr>
            <a:r>
              <a:rPr lang="en-US" sz="2400">
                <a:solidFill>
                  <a:srgbClr val="FF0000"/>
                </a:solidFill>
              </a:rPr>
              <a:t>	</a:t>
            </a:r>
            <a:r>
              <a:rPr lang="en-US" sz="2400">
                <a:solidFill>
                  <a:srgbClr val="6C18B0"/>
                </a:solidFill>
              </a:rPr>
              <a:t>Indoor air pollution		1.62 million deaths/year</a:t>
            </a:r>
          </a:p>
          <a:p>
            <a:pPr marL="685800" indent="-685800">
              <a:lnSpc>
                <a:spcPct val="90000"/>
              </a:lnSpc>
              <a:buFontTx/>
              <a:buNone/>
              <a:tabLst>
                <a:tab pos="342900" algn="l"/>
              </a:tabLst>
            </a:pPr>
            <a:r>
              <a:rPr lang="en-US" sz="2400">
                <a:solidFill>
                  <a:srgbClr val="6C18B0"/>
                </a:solidFill>
              </a:rPr>
              <a:t>	Outdoor air pollution	0.80</a:t>
            </a:r>
          </a:p>
          <a:p>
            <a:pPr marL="685800" indent="-685800">
              <a:lnSpc>
                <a:spcPct val="90000"/>
              </a:lnSpc>
              <a:buFontTx/>
              <a:buNone/>
              <a:tabLst>
                <a:tab pos="342900" algn="l"/>
              </a:tabLst>
            </a:pPr>
            <a:r>
              <a:rPr lang="en-US" sz="2400">
                <a:solidFill>
                  <a:srgbClr val="6C18B0"/>
                </a:solidFill>
              </a:rPr>
              <a:t>	Climate change		0.15 (disease, heat stress)</a:t>
            </a:r>
          </a:p>
          <a:p>
            <a:pPr marL="685800" indent="-685800">
              <a:lnSpc>
                <a:spcPct val="90000"/>
              </a:lnSpc>
              <a:buFontTx/>
              <a:buNone/>
              <a:tabLst>
                <a:tab pos="342900" algn="l"/>
              </a:tabLst>
            </a:pPr>
            <a:r>
              <a:rPr lang="en-US" sz="2400">
                <a:solidFill>
                  <a:srgbClr val="6C18B0"/>
                </a:solidFill>
              </a:rPr>
              <a:t>	Tobacco smoke		4.91</a:t>
            </a:r>
          </a:p>
          <a:p>
            <a:pPr marL="685800" indent="-685800">
              <a:lnSpc>
                <a:spcPct val="90000"/>
              </a:lnSpc>
              <a:buFontTx/>
              <a:buNone/>
              <a:tabLst>
                <a:tab pos="342900" algn="l"/>
              </a:tabLst>
            </a:pPr>
            <a:r>
              <a:rPr lang="en-US" sz="2400">
                <a:solidFill>
                  <a:srgbClr val="6C18B0"/>
                </a:solidFill>
              </a:rPr>
              <a:t>	Water pollution		1.73</a:t>
            </a:r>
          </a:p>
          <a:p>
            <a:pPr marL="685800" indent="-685800">
              <a:lnSpc>
                <a:spcPct val="90000"/>
              </a:lnSpc>
              <a:buFontTx/>
              <a:buNone/>
              <a:tabLst>
                <a:tab pos="342900" algn="l"/>
              </a:tabLst>
            </a:pPr>
            <a:r>
              <a:rPr lang="en-US" sz="2400">
                <a:solidFill>
                  <a:srgbClr val="6C18B0"/>
                </a:solidFill>
              </a:rPr>
              <a:t>	Malnutrition		3.75</a:t>
            </a:r>
          </a:p>
          <a:p>
            <a:pPr marL="685800" indent="-685800">
              <a:lnSpc>
                <a:spcPct val="90000"/>
              </a:lnSpc>
              <a:buFontTx/>
              <a:buNone/>
              <a:tabLst>
                <a:tab pos="342900" algn="l"/>
              </a:tabLst>
            </a:pPr>
            <a:r>
              <a:rPr lang="en-US" sz="2400">
                <a:solidFill>
                  <a:srgbClr val="6C18B0"/>
                </a:solidFill>
              </a:rPr>
              <a:t>	High blood pressure	7.14</a:t>
            </a:r>
            <a:endParaRPr lang="en-US" sz="2400">
              <a:solidFill>
                <a:srgbClr val="FF0000"/>
              </a:solidFill>
            </a:endParaRPr>
          </a:p>
        </p:txBody>
      </p:sp>
    </p:spTree>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 presetClass="entr" presetSubtype="0" fill="hold" grpId="0" nodeType="clickEffect">
                                  <p:stCondLst>
                                    <p:cond delay="0"/>
                                  </p:stCondLst>
                                  <p:childTnLst>
                                    <p:set>
                                      <p:cBhvr>
                                        <p:cTn id="6" dur="1" fill="hold">
                                          <p:stCondLst>
                                            <p:cond delay="499"/>
                                          </p:stCondLst>
                                        </p:cTn>
                                        <p:tgtEl>
                                          <p:spTgt spid="49155">
                                            <p:txEl>
                                              <p:pRg st="0" end="0"/>
                                            </p:txEl>
                                          </p:spTgt>
                                        </p:tgtEl>
                                        <p:attrNameLst>
                                          <p:attrName>style.visibility</p:attrName>
                                        </p:attrNameLst>
                                      </p:cBhvr>
                                      <p:to>
                                        <p:strVal val="visible"/>
                                      </p:to>
                                    </p:set>
                                  </p:childTnLst>
                                </p:cTn>
                              </p:par>
                            </p:childTnLst>
                          </p:cTn>
                        </p:par>
                      </p:childTnLst>
                    </p:cTn>
                  </p:par>
                  <p:par>
                    <p:cTn id="7" fill="hold" nodeType="clickPar">
                      <p:stCondLst>
                        <p:cond delay="indefinite"/>
                      </p:stCondLst>
                      <p:childTnLst>
                        <p:par>
                          <p:cTn id="8" fill="hold" nodeType="withGroup">
                            <p:stCondLst>
                              <p:cond delay="0"/>
                            </p:stCondLst>
                            <p:childTnLst>
                              <p:par>
                                <p:cTn id="9" presetID="1" presetClass="entr" presetSubtype="0" fill="hold" grpId="0" nodeType="clickEffect">
                                  <p:stCondLst>
                                    <p:cond delay="0"/>
                                  </p:stCondLst>
                                  <p:childTnLst>
                                    <p:set>
                                      <p:cBhvr>
                                        <p:cTn id="10" dur="1" fill="hold">
                                          <p:stCondLst>
                                            <p:cond delay="499"/>
                                          </p:stCondLst>
                                        </p:cTn>
                                        <p:tgtEl>
                                          <p:spTgt spid="49155">
                                            <p:txEl>
                                              <p:pRg st="1" end="1"/>
                                            </p:txEl>
                                          </p:spTgt>
                                        </p:tgtEl>
                                        <p:attrNameLst>
                                          <p:attrName>style.visibility</p:attrName>
                                        </p:attrNameLst>
                                      </p:cBhvr>
                                      <p:to>
                                        <p:strVal val="visible"/>
                                      </p:to>
                                    </p:set>
                                  </p:childTnLst>
                                </p:cTn>
                              </p:par>
                            </p:childTnLst>
                          </p:cTn>
                        </p:par>
                      </p:childTnLst>
                    </p:cTn>
                  </p:par>
                  <p:par>
                    <p:cTn id="11" fill="hold" nodeType="clickPar">
                      <p:stCondLst>
                        <p:cond delay="indefinite"/>
                      </p:stCondLst>
                      <p:childTnLst>
                        <p:par>
                          <p:cTn id="12" fill="hold" nodeType="withGroup">
                            <p:stCondLst>
                              <p:cond delay="0"/>
                            </p:stCondLst>
                            <p:childTnLst>
                              <p:par>
                                <p:cTn id="13" presetID="1" presetClass="entr" presetSubtype="0" fill="hold" grpId="0" nodeType="clickEffect">
                                  <p:stCondLst>
                                    <p:cond delay="0"/>
                                  </p:stCondLst>
                                  <p:childTnLst>
                                    <p:set>
                                      <p:cBhvr>
                                        <p:cTn id="14" dur="1" fill="hold">
                                          <p:stCondLst>
                                            <p:cond delay="499"/>
                                          </p:stCondLst>
                                        </p:cTn>
                                        <p:tgtEl>
                                          <p:spTgt spid="49155">
                                            <p:txEl>
                                              <p:pRg st="2" end="2"/>
                                            </p:txEl>
                                          </p:spTgt>
                                        </p:tgtEl>
                                        <p:attrNameLst>
                                          <p:attrName>style.visibility</p:attrName>
                                        </p:attrNameLst>
                                      </p:cBhvr>
                                      <p:to>
                                        <p:strVal val="visible"/>
                                      </p:to>
                                    </p:set>
                                  </p:childTnLst>
                                </p:cTn>
                              </p:par>
                            </p:childTnLst>
                          </p:cTn>
                        </p:par>
                      </p:childTnLst>
                    </p:cTn>
                  </p:par>
                  <p:par>
                    <p:cTn id="15" fill="hold" nodeType="clickPar">
                      <p:stCondLst>
                        <p:cond delay="indefinite"/>
                      </p:stCondLst>
                      <p:childTnLst>
                        <p:par>
                          <p:cTn id="16" fill="hold" nodeType="withGroup">
                            <p:stCondLst>
                              <p:cond delay="0"/>
                            </p:stCondLst>
                            <p:childTnLst>
                              <p:par>
                                <p:cTn id="17" presetID="1" presetClass="entr" presetSubtype="0" fill="hold" grpId="0" nodeType="clickEffect">
                                  <p:stCondLst>
                                    <p:cond delay="0"/>
                                  </p:stCondLst>
                                  <p:childTnLst>
                                    <p:set>
                                      <p:cBhvr>
                                        <p:cTn id="18" dur="1" fill="hold">
                                          <p:stCondLst>
                                            <p:cond delay="499"/>
                                          </p:stCondLst>
                                        </p:cTn>
                                        <p:tgtEl>
                                          <p:spTgt spid="49155">
                                            <p:txEl>
                                              <p:pRg st="3" end="3"/>
                                            </p:txEl>
                                          </p:spTgt>
                                        </p:tgtEl>
                                        <p:attrNameLst>
                                          <p:attrName>style.visibility</p:attrName>
                                        </p:attrNameLst>
                                      </p:cBhvr>
                                      <p:to>
                                        <p:strVal val="visible"/>
                                      </p:to>
                                    </p:set>
                                  </p:childTnLst>
                                </p:cTn>
                              </p:par>
                            </p:childTnLst>
                          </p:cTn>
                        </p:par>
                      </p:childTnLst>
                    </p:cTn>
                  </p:par>
                  <p:par>
                    <p:cTn id="19" fill="hold" nodeType="clickPar">
                      <p:stCondLst>
                        <p:cond delay="indefinite"/>
                      </p:stCondLst>
                      <p:childTnLst>
                        <p:par>
                          <p:cTn id="20" fill="hold" nodeType="withGroup">
                            <p:stCondLst>
                              <p:cond delay="0"/>
                            </p:stCondLst>
                            <p:childTnLst>
                              <p:par>
                                <p:cTn id="21" presetID="1" presetClass="entr" presetSubtype="0" fill="hold" grpId="0" nodeType="clickEffect">
                                  <p:stCondLst>
                                    <p:cond delay="0"/>
                                  </p:stCondLst>
                                  <p:childTnLst>
                                    <p:set>
                                      <p:cBhvr>
                                        <p:cTn id="22" dur="1" fill="hold">
                                          <p:stCondLst>
                                            <p:cond delay="499"/>
                                          </p:stCondLst>
                                        </p:cTn>
                                        <p:tgtEl>
                                          <p:spTgt spid="49155">
                                            <p:txEl>
                                              <p:pRg st="4" end="4"/>
                                            </p:txEl>
                                          </p:spTgt>
                                        </p:tgtEl>
                                        <p:attrNameLst>
                                          <p:attrName>style.visibility</p:attrName>
                                        </p:attrNameLst>
                                      </p:cBhvr>
                                      <p:to>
                                        <p:strVal val="visible"/>
                                      </p:to>
                                    </p:set>
                                  </p:childTnLst>
                                </p:cTn>
                              </p:par>
                            </p:childTnLst>
                          </p:cTn>
                        </p:par>
                      </p:childTnLst>
                    </p:cTn>
                  </p:par>
                  <p:par>
                    <p:cTn id="23" fill="hold" nodeType="clickPar">
                      <p:stCondLst>
                        <p:cond delay="indefinite"/>
                      </p:stCondLst>
                      <p:childTnLst>
                        <p:par>
                          <p:cTn id="24" fill="hold" nodeType="withGroup">
                            <p:stCondLst>
                              <p:cond delay="0"/>
                            </p:stCondLst>
                            <p:childTnLst>
                              <p:par>
                                <p:cTn id="25" presetID="1" presetClass="entr" presetSubtype="0" fill="hold" grpId="0" nodeType="clickEffect">
                                  <p:stCondLst>
                                    <p:cond delay="0"/>
                                  </p:stCondLst>
                                  <p:childTnLst>
                                    <p:set>
                                      <p:cBhvr>
                                        <p:cTn id="26" dur="1" fill="hold">
                                          <p:stCondLst>
                                            <p:cond delay="499"/>
                                          </p:stCondLst>
                                        </p:cTn>
                                        <p:tgtEl>
                                          <p:spTgt spid="49155">
                                            <p:txEl>
                                              <p:pRg st="5" end="5"/>
                                            </p:txEl>
                                          </p:spTgt>
                                        </p:tgtEl>
                                        <p:attrNameLst>
                                          <p:attrName>style.visibility</p:attrName>
                                        </p:attrNameLst>
                                      </p:cBhvr>
                                      <p:to>
                                        <p:strVal val="visible"/>
                                      </p:to>
                                    </p:set>
                                  </p:childTnLst>
                                </p:cTn>
                              </p:par>
                            </p:childTnLst>
                          </p:cTn>
                        </p:par>
                      </p:childTnLst>
                    </p:cTn>
                  </p:par>
                  <p:par>
                    <p:cTn id="27" fill="hold" nodeType="clickPar">
                      <p:stCondLst>
                        <p:cond delay="indefinite"/>
                      </p:stCondLst>
                      <p:childTnLst>
                        <p:par>
                          <p:cTn id="28" fill="hold" nodeType="withGroup">
                            <p:stCondLst>
                              <p:cond delay="0"/>
                            </p:stCondLst>
                            <p:childTnLst>
                              <p:par>
                                <p:cTn id="29" presetID="1" presetClass="entr" presetSubtype="0" fill="hold" grpId="0" nodeType="clickEffect">
                                  <p:stCondLst>
                                    <p:cond delay="0"/>
                                  </p:stCondLst>
                                  <p:childTnLst>
                                    <p:set>
                                      <p:cBhvr>
                                        <p:cTn id="30" dur="1" fill="hold">
                                          <p:stCondLst>
                                            <p:cond delay="499"/>
                                          </p:stCondLst>
                                        </p:cTn>
                                        <p:tgtEl>
                                          <p:spTgt spid="49155">
                                            <p:txEl>
                                              <p:pRg st="6" end="6"/>
                                            </p:txEl>
                                          </p:spTgt>
                                        </p:tgtEl>
                                        <p:attrNameLst>
                                          <p:attrName>style.visibility</p:attrName>
                                        </p:attrNameLst>
                                      </p:cBhvr>
                                      <p:to>
                                        <p:strVal val="visible"/>
                                      </p:to>
                                    </p:set>
                                  </p:childTnLst>
                                </p:cTn>
                              </p:par>
                            </p:childTnLst>
                          </p:cTn>
                        </p:par>
                      </p:childTnLst>
                    </p:cTn>
                  </p:par>
                  <p:par>
                    <p:cTn id="31" fill="hold" nodeType="clickPar">
                      <p:stCondLst>
                        <p:cond delay="indefinite"/>
                      </p:stCondLst>
                      <p:childTnLst>
                        <p:par>
                          <p:cTn id="32" fill="hold" nodeType="withGroup">
                            <p:stCondLst>
                              <p:cond delay="0"/>
                            </p:stCondLst>
                            <p:childTnLst>
                              <p:par>
                                <p:cTn id="33" presetID="1" presetClass="entr" presetSubtype="0" fill="hold" grpId="0" nodeType="clickEffect">
                                  <p:stCondLst>
                                    <p:cond delay="0"/>
                                  </p:stCondLst>
                                  <p:childTnLst>
                                    <p:set>
                                      <p:cBhvr>
                                        <p:cTn id="34" dur="1" fill="hold">
                                          <p:stCondLst>
                                            <p:cond delay="499"/>
                                          </p:stCondLst>
                                        </p:cTn>
                                        <p:tgtEl>
                                          <p:spTgt spid="49155">
                                            <p:txEl>
                                              <p:pRg st="7" end="7"/>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9155" grpId="0" build="p" autoUpdateAnimBg="0"/>
    </p:bld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602" name="Rectangle 2"/>
          <p:cNvSpPr>
            <a:spLocks noGrp="1" noChangeArrowheads="1"/>
          </p:cNvSpPr>
          <p:nvPr>
            <p:ph type="title"/>
          </p:nvPr>
        </p:nvSpPr>
        <p:spPr>
          <a:xfrm>
            <a:off x="0" y="228600"/>
            <a:ext cx="9144000" cy="1143000"/>
          </a:xfrm>
        </p:spPr>
        <p:txBody>
          <a:bodyPr/>
          <a:lstStyle/>
          <a:p>
            <a:r>
              <a:rPr lang="en-US" b="1">
                <a:solidFill>
                  <a:srgbClr val="0000FF"/>
                </a:solidFill>
              </a:rPr>
              <a:t>Worldwide Pollution Trends/Control</a:t>
            </a:r>
          </a:p>
        </p:txBody>
      </p:sp>
      <p:sp>
        <p:nvSpPr>
          <p:cNvPr id="25604" name="Rectangle 4"/>
          <p:cNvSpPr>
            <a:spLocks noChangeArrowheads="1"/>
          </p:cNvSpPr>
          <p:nvPr/>
        </p:nvSpPr>
        <p:spPr bwMode="auto">
          <a:xfrm>
            <a:off x="457200" y="1676400"/>
            <a:ext cx="8382000" cy="2362200"/>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blurRad="63500" dist="38099" dir="2700000" algn="ctr" rotWithShape="0">
                    <a:schemeClr val="bg2">
                      <a:alpha val="74998"/>
                    </a:schemeClr>
                  </a:outerShdw>
                </a:effectLst>
              </a14:hiddenEffects>
            </a:ext>
          </a:extLst>
        </p:spPr>
        <p:txBody>
          <a:bodyPr/>
          <a:lstStyle/>
          <a:p>
            <a:pPr marL="593725" indent="-533400" eaLnBrk="1" hangingPunct="1">
              <a:lnSpc>
                <a:spcPct val="90000"/>
              </a:lnSpc>
            </a:pPr>
            <a:r>
              <a:rPr lang="en-US">
                <a:solidFill>
                  <a:srgbClr val="FF070B"/>
                </a:solidFill>
              </a:rPr>
              <a:t>Canada</a:t>
            </a:r>
          </a:p>
          <a:p>
            <a:pPr marL="593725" indent="-533400" eaLnBrk="1" hangingPunct="1">
              <a:lnSpc>
                <a:spcPct val="90000"/>
              </a:lnSpc>
            </a:pPr>
            <a:r>
              <a:rPr lang="en-US">
                <a:solidFill>
                  <a:srgbClr val="FF070B"/>
                </a:solidFill>
              </a:rPr>
              <a:t>	</a:t>
            </a:r>
            <a:r>
              <a:rPr lang="en-US">
                <a:solidFill>
                  <a:srgbClr val="187534"/>
                </a:solidFill>
              </a:rPr>
              <a:t>Regulations routinely imposed through Environment Canada. Acid deposition a problem in east.</a:t>
            </a:r>
            <a:endParaRPr lang="en-US">
              <a:solidFill>
                <a:srgbClr val="FF070B"/>
              </a:solidFill>
            </a:endParaRPr>
          </a:p>
          <a:p>
            <a:pPr marL="593725" indent="-533400" eaLnBrk="1" hangingPunct="1">
              <a:lnSpc>
                <a:spcPct val="90000"/>
              </a:lnSpc>
            </a:pPr>
            <a:endParaRPr lang="en-US">
              <a:solidFill>
                <a:srgbClr val="FF070B"/>
              </a:solidFill>
            </a:endParaRPr>
          </a:p>
          <a:p>
            <a:pPr marL="593725" indent="-533400" eaLnBrk="1" hangingPunct="1">
              <a:lnSpc>
                <a:spcPct val="90000"/>
              </a:lnSpc>
            </a:pPr>
            <a:r>
              <a:rPr lang="en-US">
                <a:solidFill>
                  <a:srgbClr val="FF070B"/>
                </a:solidFill>
              </a:rPr>
              <a:t>Mexico</a:t>
            </a:r>
          </a:p>
          <a:p>
            <a:pPr marL="593725" indent="-533400" eaLnBrk="1" hangingPunct="1">
              <a:lnSpc>
                <a:spcPct val="90000"/>
              </a:lnSpc>
            </a:pPr>
            <a:r>
              <a:rPr lang="en-US">
                <a:solidFill>
                  <a:srgbClr val="FF070B"/>
                </a:solidFill>
              </a:rPr>
              <a:t>	</a:t>
            </a:r>
            <a:r>
              <a:rPr lang="en-US">
                <a:solidFill>
                  <a:srgbClr val="187534"/>
                </a:solidFill>
              </a:rPr>
              <a:t>Mexico City the most populous city worldwide and most dangerous for children in terms of air pollution. City surrounded by mountains and under high pressure.</a:t>
            </a:r>
            <a:endParaRPr lang="en-US">
              <a:solidFill>
                <a:srgbClr val="FF070B"/>
              </a:solidFill>
            </a:endParaRPr>
          </a:p>
          <a:p>
            <a:pPr marL="593725" indent="-533400" eaLnBrk="1" hangingPunct="1">
              <a:lnSpc>
                <a:spcPct val="90000"/>
              </a:lnSpc>
            </a:pPr>
            <a:endParaRPr lang="en-US">
              <a:solidFill>
                <a:srgbClr val="FF070B"/>
              </a:solidFill>
            </a:endParaRPr>
          </a:p>
          <a:p>
            <a:pPr marL="593725" indent="-533400" eaLnBrk="1" hangingPunct="1">
              <a:lnSpc>
                <a:spcPct val="90000"/>
              </a:lnSpc>
            </a:pPr>
            <a:r>
              <a:rPr lang="en-US">
                <a:solidFill>
                  <a:srgbClr val="FF070B"/>
                </a:solidFill>
              </a:rPr>
              <a:t>Brazil</a:t>
            </a:r>
          </a:p>
          <a:p>
            <a:pPr marL="593725" indent="-533400" eaLnBrk="1" hangingPunct="1">
              <a:lnSpc>
                <a:spcPct val="90000"/>
              </a:lnSpc>
            </a:pPr>
            <a:r>
              <a:rPr lang="en-US">
                <a:solidFill>
                  <a:srgbClr val="FF070B"/>
                </a:solidFill>
              </a:rPr>
              <a:t>	</a:t>
            </a:r>
            <a:r>
              <a:rPr lang="en-US">
                <a:solidFill>
                  <a:srgbClr val="187534"/>
                </a:solidFill>
              </a:rPr>
              <a:t>Ethanol fuel program since 1973 --&gt; PAN problems</a:t>
            </a:r>
            <a:endParaRPr lang="en-US">
              <a:solidFill>
                <a:srgbClr val="FF070B"/>
              </a:solidFill>
            </a:endParaRPr>
          </a:p>
          <a:p>
            <a:pPr marL="593725" indent="-533400" eaLnBrk="1" hangingPunct="1">
              <a:lnSpc>
                <a:spcPct val="90000"/>
              </a:lnSpc>
            </a:pPr>
            <a:endParaRPr lang="en-US">
              <a:solidFill>
                <a:srgbClr val="FF070B"/>
              </a:solidFill>
            </a:endParaRPr>
          </a:p>
          <a:p>
            <a:pPr marL="593725" indent="-533400" eaLnBrk="1" hangingPunct="1">
              <a:lnSpc>
                <a:spcPct val="90000"/>
              </a:lnSpc>
            </a:pPr>
            <a:r>
              <a:rPr lang="en-US">
                <a:solidFill>
                  <a:srgbClr val="FF070B"/>
                </a:solidFill>
              </a:rPr>
              <a:t>Chile</a:t>
            </a:r>
          </a:p>
          <a:p>
            <a:pPr marL="593725" indent="-533400" eaLnBrk="1" hangingPunct="1">
              <a:lnSpc>
                <a:spcPct val="90000"/>
              </a:lnSpc>
            </a:pPr>
            <a:r>
              <a:rPr lang="en-US">
                <a:solidFill>
                  <a:srgbClr val="FF070B"/>
                </a:solidFill>
              </a:rPr>
              <a:t>	</a:t>
            </a:r>
            <a:r>
              <a:rPr lang="en-US">
                <a:solidFill>
                  <a:srgbClr val="187534"/>
                </a:solidFill>
              </a:rPr>
              <a:t>Santiago has high particle concentrations</a:t>
            </a:r>
            <a:endParaRPr lang="en-US">
              <a:solidFill>
                <a:srgbClr val="FF070B"/>
              </a:solidFill>
            </a:endParaRPr>
          </a:p>
        </p:txBody>
      </p:sp>
    </p:spTree>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 presetClass="entr" presetSubtype="0" fill="hold" grpId="0" nodeType="clickEffect">
                                  <p:stCondLst>
                                    <p:cond delay="0"/>
                                  </p:stCondLst>
                                  <p:childTnLst>
                                    <p:set>
                                      <p:cBhvr>
                                        <p:cTn id="6" dur="1" fill="hold">
                                          <p:stCondLst>
                                            <p:cond delay="499"/>
                                          </p:stCondLst>
                                        </p:cTn>
                                        <p:tgtEl>
                                          <p:spTgt spid="25604">
                                            <p:txEl>
                                              <p:pRg st="0" end="0"/>
                                            </p:txEl>
                                          </p:spTgt>
                                        </p:tgtEl>
                                        <p:attrNameLst>
                                          <p:attrName>style.visibility</p:attrName>
                                        </p:attrNameLst>
                                      </p:cBhvr>
                                      <p:to>
                                        <p:strVal val="visible"/>
                                      </p:to>
                                    </p:set>
                                  </p:childTnLst>
                                </p:cTn>
                              </p:par>
                            </p:childTnLst>
                          </p:cTn>
                        </p:par>
                      </p:childTnLst>
                    </p:cTn>
                  </p:par>
                  <p:par>
                    <p:cTn id="7" fill="hold" nodeType="clickPar">
                      <p:stCondLst>
                        <p:cond delay="indefinite"/>
                      </p:stCondLst>
                      <p:childTnLst>
                        <p:par>
                          <p:cTn id="8" fill="hold" nodeType="withGroup">
                            <p:stCondLst>
                              <p:cond delay="0"/>
                            </p:stCondLst>
                            <p:childTnLst>
                              <p:par>
                                <p:cTn id="9" presetID="1" presetClass="entr" presetSubtype="0" fill="hold" grpId="0" nodeType="clickEffect">
                                  <p:stCondLst>
                                    <p:cond delay="0"/>
                                  </p:stCondLst>
                                  <p:childTnLst>
                                    <p:set>
                                      <p:cBhvr>
                                        <p:cTn id="10" dur="1" fill="hold">
                                          <p:stCondLst>
                                            <p:cond delay="499"/>
                                          </p:stCondLst>
                                        </p:cTn>
                                        <p:tgtEl>
                                          <p:spTgt spid="25604">
                                            <p:txEl>
                                              <p:pRg st="1" end="1"/>
                                            </p:txEl>
                                          </p:spTgt>
                                        </p:tgtEl>
                                        <p:attrNameLst>
                                          <p:attrName>style.visibility</p:attrName>
                                        </p:attrNameLst>
                                      </p:cBhvr>
                                      <p:to>
                                        <p:strVal val="visible"/>
                                      </p:to>
                                    </p:set>
                                  </p:childTnLst>
                                </p:cTn>
                              </p:par>
                            </p:childTnLst>
                          </p:cTn>
                        </p:par>
                      </p:childTnLst>
                    </p:cTn>
                  </p:par>
                  <p:par>
                    <p:cTn id="11" fill="hold" nodeType="clickPar">
                      <p:stCondLst>
                        <p:cond delay="indefinite"/>
                      </p:stCondLst>
                      <p:childTnLst>
                        <p:par>
                          <p:cTn id="12" fill="hold" nodeType="withGroup">
                            <p:stCondLst>
                              <p:cond delay="0"/>
                            </p:stCondLst>
                            <p:childTnLst>
                              <p:par>
                                <p:cTn id="13" presetID="1" presetClass="entr" presetSubtype="0" fill="hold" grpId="0" nodeType="clickEffect">
                                  <p:stCondLst>
                                    <p:cond delay="0"/>
                                  </p:stCondLst>
                                  <p:childTnLst>
                                    <p:set>
                                      <p:cBhvr>
                                        <p:cTn id="14" dur="1" fill="hold">
                                          <p:stCondLst>
                                            <p:cond delay="499"/>
                                          </p:stCondLst>
                                        </p:cTn>
                                        <p:tgtEl>
                                          <p:spTgt spid="25604">
                                            <p:txEl>
                                              <p:pRg st="3" end="3"/>
                                            </p:txEl>
                                          </p:spTgt>
                                        </p:tgtEl>
                                        <p:attrNameLst>
                                          <p:attrName>style.visibility</p:attrName>
                                        </p:attrNameLst>
                                      </p:cBhvr>
                                      <p:to>
                                        <p:strVal val="visible"/>
                                      </p:to>
                                    </p:set>
                                  </p:childTnLst>
                                </p:cTn>
                              </p:par>
                            </p:childTnLst>
                          </p:cTn>
                        </p:par>
                      </p:childTnLst>
                    </p:cTn>
                  </p:par>
                  <p:par>
                    <p:cTn id="15" fill="hold" nodeType="clickPar">
                      <p:stCondLst>
                        <p:cond delay="indefinite"/>
                      </p:stCondLst>
                      <p:childTnLst>
                        <p:par>
                          <p:cTn id="16" fill="hold" nodeType="withGroup">
                            <p:stCondLst>
                              <p:cond delay="0"/>
                            </p:stCondLst>
                            <p:childTnLst>
                              <p:par>
                                <p:cTn id="17" presetID="1" presetClass="entr" presetSubtype="0" fill="hold" grpId="0" nodeType="clickEffect">
                                  <p:stCondLst>
                                    <p:cond delay="0"/>
                                  </p:stCondLst>
                                  <p:childTnLst>
                                    <p:set>
                                      <p:cBhvr>
                                        <p:cTn id="18" dur="1" fill="hold">
                                          <p:stCondLst>
                                            <p:cond delay="499"/>
                                          </p:stCondLst>
                                        </p:cTn>
                                        <p:tgtEl>
                                          <p:spTgt spid="25604">
                                            <p:txEl>
                                              <p:pRg st="4" end="4"/>
                                            </p:txEl>
                                          </p:spTgt>
                                        </p:tgtEl>
                                        <p:attrNameLst>
                                          <p:attrName>style.visibility</p:attrName>
                                        </p:attrNameLst>
                                      </p:cBhvr>
                                      <p:to>
                                        <p:strVal val="visible"/>
                                      </p:to>
                                    </p:set>
                                  </p:childTnLst>
                                </p:cTn>
                              </p:par>
                            </p:childTnLst>
                          </p:cTn>
                        </p:par>
                      </p:childTnLst>
                    </p:cTn>
                  </p:par>
                  <p:par>
                    <p:cTn id="19" fill="hold" nodeType="clickPar">
                      <p:stCondLst>
                        <p:cond delay="indefinite"/>
                      </p:stCondLst>
                      <p:childTnLst>
                        <p:par>
                          <p:cTn id="20" fill="hold" nodeType="withGroup">
                            <p:stCondLst>
                              <p:cond delay="0"/>
                            </p:stCondLst>
                            <p:childTnLst>
                              <p:par>
                                <p:cTn id="21" presetID="1" presetClass="entr" presetSubtype="0" fill="hold" grpId="0" nodeType="clickEffect">
                                  <p:stCondLst>
                                    <p:cond delay="0"/>
                                  </p:stCondLst>
                                  <p:childTnLst>
                                    <p:set>
                                      <p:cBhvr>
                                        <p:cTn id="22" dur="1" fill="hold">
                                          <p:stCondLst>
                                            <p:cond delay="499"/>
                                          </p:stCondLst>
                                        </p:cTn>
                                        <p:tgtEl>
                                          <p:spTgt spid="25604">
                                            <p:txEl>
                                              <p:pRg st="6" end="6"/>
                                            </p:txEl>
                                          </p:spTgt>
                                        </p:tgtEl>
                                        <p:attrNameLst>
                                          <p:attrName>style.visibility</p:attrName>
                                        </p:attrNameLst>
                                      </p:cBhvr>
                                      <p:to>
                                        <p:strVal val="visible"/>
                                      </p:to>
                                    </p:set>
                                  </p:childTnLst>
                                </p:cTn>
                              </p:par>
                            </p:childTnLst>
                          </p:cTn>
                        </p:par>
                      </p:childTnLst>
                    </p:cTn>
                  </p:par>
                  <p:par>
                    <p:cTn id="23" fill="hold" nodeType="clickPar">
                      <p:stCondLst>
                        <p:cond delay="indefinite"/>
                      </p:stCondLst>
                      <p:childTnLst>
                        <p:par>
                          <p:cTn id="24" fill="hold" nodeType="withGroup">
                            <p:stCondLst>
                              <p:cond delay="0"/>
                            </p:stCondLst>
                            <p:childTnLst>
                              <p:par>
                                <p:cTn id="25" presetID="1" presetClass="entr" presetSubtype="0" fill="hold" grpId="0" nodeType="clickEffect">
                                  <p:stCondLst>
                                    <p:cond delay="0"/>
                                  </p:stCondLst>
                                  <p:childTnLst>
                                    <p:set>
                                      <p:cBhvr>
                                        <p:cTn id="26" dur="1" fill="hold">
                                          <p:stCondLst>
                                            <p:cond delay="499"/>
                                          </p:stCondLst>
                                        </p:cTn>
                                        <p:tgtEl>
                                          <p:spTgt spid="25604">
                                            <p:txEl>
                                              <p:pRg st="7" end="7"/>
                                            </p:txEl>
                                          </p:spTgt>
                                        </p:tgtEl>
                                        <p:attrNameLst>
                                          <p:attrName>style.visibility</p:attrName>
                                        </p:attrNameLst>
                                      </p:cBhvr>
                                      <p:to>
                                        <p:strVal val="visible"/>
                                      </p:to>
                                    </p:set>
                                  </p:childTnLst>
                                </p:cTn>
                              </p:par>
                            </p:childTnLst>
                          </p:cTn>
                        </p:par>
                      </p:childTnLst>
                    </p:cTn>
                  </p:par>
                  <p:par>
                    <p:cTn id="27" fill="hold" nodeType="clickPar">
                      <p:stCondLst>
                        <p:cond delay="indefinite"/>
                      </p:stCondLst>
                      <p:childTnLst>
                        <p:par>
                          <p:cTn id="28" fill="hold" nodeType="withGroup">
                            <p:stCondLst>
                              <p:cond delay="0"/>
                            </p:stCondLst>
                            <p:childTnLst>
                              <p:par>
                                <p:cTn id="29" presetID="1" presetClass="entr" presetSubtype="0" fill="hold" grpId="0" nodeType="clickEffect">
                                  <p:stCondLst>
                                    <p:cond delay="0"/>
                                  </p:stCondLst>
                                  <p:childTnLst>
                                    <p:set>
                                      <p:cBhvr>
                                        <p:cTn id="30" dur="1" fill="hold">
                                          <p:stCondLst>
                                            <p:cond delay="499"/>
                                          </p:stCondLst>
                                        </p:cTn>
                                        <p:tgtEl>
                                          <p:spTgt spid="25604">
                                            <p:txEl>
                                              <p:pRg st="9" end="9"/>
                                            </p:txEl>
                                          </p:spTgt>
                                        </p:tgtEl>
                                        <p:attrNameLst>
                                          <p:attrName>style.visibility</p:attrName>
                                        </p:attrNameLst>
                                      </p:cBhvr>
                                      <p:to>
                                        <p:strVal val="visible"/>
                                      </p:to>
                                    </p:set>
                                  </p:childTnLst>
                                </p:cTn>
                              </p:par>
                            </p:childTnLst>
                          </p:cTn>
                        </p:par>
                      </p:childTnLst>
                    </p:cTn>
                  </p:par>
                  <p:par>
                    <p:cTn id="31" fill="hold" nodeType="clickPar">
                      <p:stCondLst>
                        <p:cond delay="indefinite"/>
                      </p:stCondLst>
                      <p:childTnLst>
                        <p:par>
                          <p:cTn id="32" fill="hold" nodeType="withGroup">
                            <p:stCondLst>
                              <p:cond delay="0"/>
                            </p:stCondLst>
                            <p:childTnLst>
                              <p:par>
                                <p:cTn id="33" presetID="1" presetClass="entr" presetSubtype="0" fill="hold" grpId="0" nodeType="clickEffect">
                                  <p:stCondLst>
                                    <p:cond delay="0"/>
                                  </p:stCondLst>
                                  <p:childTnLst>
                                    <p:set>
                                      <p:cBhvr>
                                        <p:cTn id="34" dur="1" fill="hold">
                                          <p:stCondLst>
                                            <p:cond delay="499"/>
                                          </p:stCondLst>
                                        </p:cTn>
                                        <p:tgtEl>
                                          <p:spTgt spid="25604">
                                            <p:txEl>
                                              <p:pRg st="10" end="10"/>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5604" grpId="0" build="p" autoUpdateAnimBg="0"/>
    </p:bld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6866" name="Rectangle 2"/>
          <p:cNvSpPr>
            <a:spLocks noGrp="1" noChangeArrowheads="1"/>
          </p:cNvSpPr>
          <p:nvPr>
            <p:ph type="title"/>
          </p:nvPr>
        </p:nvSpPr>
        <p:spPr>
          <a:xfrm>
            <a:off x="0" y="228600"/>
            <a:ext cx="9144000" cy="1143000"/>
          </a:xfrm>
        </p:spPr>
        <p:txBody>
          <a:bodyPr/>
          <a:lstStyle/>
          <a:p>
            <a:r>
              <a:rPr lang="en-US" b="1">
                <a:solidFill>
                  <a:srgbClr val="0000FF"/>
                </a:solidFill>
              </a:rPr>
              <a:t>Worldwide Pollution Trends/Control</a:t>
            </a:r>
          </a:p>
        </p:txBody>
      </p:sp>
      <p:sp>
        <p:nvSpPr>
          <p:cNvPr id="36867" name="Rectangle 3"/>
          <p:cNvSpPr>
            <a:spLocks noChangeArrowheads="1"/>
          </p:cNvSpPr>
          <p:nvPr/>
        </p:nvSpPr>
        <p:spPr bwMode="auto">
          <a:xfrm>
            <a:off x="381000" y="1447800"/>
            <a:ext cx="8382000" cy="2362200"/>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blurRad="63500" dist="38099" dir="2700000" algn="ctr" rotWithShape="0">
                    <a:schemeClr val="bg2">
                      <a:alpha val="74998"/>
                    </a:schemeClr>
                  </a:outerShdw>
                </a:effectLst>
              </a14:hiddenEffects>
            </a:ext>
          </a:extLst>
        </p:spPr>
        <p:txBody>
          <a:bodyPr/>
          <a:lstStyle/>
          <a:p>
            <a:pPr marL="857250" indent="-857250" eaLnBrk="1" hangingPunct="1">
              <a:lnSpc>
                <a:spcPct val="90000"/>
              </a:lnSpc>
              <a:tabLst>
                <a:tab pos="342900" algn="l"/>
              </a:tabLst>
            </a:pPr>
            <a:r>
              <a:rPr lang="en-US">
                <a:solidFill>
                  <a:srgbClr val="FF070B"/>
                </a:solidFill>
              </a:rPr>
              <a:t>European Union (originally European Community in 1957)</a:t>
            </a:r>
            <a:endParaRPr lang="en-US">
              <a:solidFill>
                <a:srgbClr val="187534"/>
              </a:solidFill>
            </a:endParaRPr>
          </a:p>
          <a:p>
            <a:pPr marL="857250" indent="-857250" eaLnBrk="1" hangingPunct="1">
              <a:lnSpc>
                <a:spcPct val="90000"/>
              </a:lnSpc>
              <a:tabLst>
                <a:tab pos="342900" algn="l"/>
              </a:tabLst>
            </a:pPr>
            <a:r>
              <a:rPr lang="en-US">
                <a:solidFill>
                  <a:srgbClr val="FF070B"/>
                </a:solidFill>
              </a:rPr>
              <a:t>	</a:t>
            </a:r>
            <a:r>
              <a:rPr lang="en-US">
                <a:solidFill>
                  <a:srgbClr val="6C18B0"/>
                </a:solidFill>
              </a:rPr>
              <a:t>Directive</a:t>
            </a:r>
            <a:endParaRPr lang="en-US">
              <a:solidFill>
                <a:srgbClr val="187534"/>
              </a:solidFill>
            </a:endParaRPr>
          </a:p>
          <a:p>
            <a:pPr marL="857250" indent="-857250" eaLnBrk="1" hangingPunct="1">
              <a:lnSpc>
                <a:spcPct val="90000"/>
              </a:lnSpc>
              <a:tabLst>
                <a:tab pos="342900" algn="l"/>
              </a:tabLst>
            </a:pPr>
            <a:r>
              <a:rPr lang="en-US">
                <a:solidFill>
                  <a:srgbClr val="187534"/>
                </a:solidFill>
              </a:rPr>
              <a:t>		Pollution regulation binding on all member nations but takes into account needs of specific country. </a:t>
            </a:r>
          </a:p>
          <a:p>
            <a:pPr marL="857250" indent="-857250" eaLnBrk="1" hangingPunct="1">
              <a:lnSpc>
                <a:spcPct val="90000"/>
              </a:lnSpc>
              <a:tabLst>
                <a:tab pos="342900" algn="l"/>
              </a:tabLst>
            </a:pPr>
            <a:r>
              <a:rPr lang="en-US">
                <a:solidFill>
                  <a:srgbClr val="FF070B"/>
                </a:solidFill>
              </a:rPr>
              <a:t>	</a:t>
            </a:r>
            <a:r>
              <a:rPr lang="en-US">
                <a:solidFill>
                  <a:srgbClr val="6C18B0"/>
                </a:solidFill>
              </a:rPr>
              <a:t>Regulation</a:t>
            </a:r>
            <a:endParaRPr lang="en-US">
              <a:solidFill>
                <a:srgbClr val="187534"/>
              </a:solidFill>
            </a:endParaRPr>
          </a:p>
          <a:p>
            <a:pPr marL="857250" indent="-857250" eaLnBrk="1" hangingPunct="1">
              <a:lnSpc>
                <a:spcPct val="90000"/>
              </a:lnSpc>
              <a:tabLst>
                <a:tab pos="342900" algn="l"/>
              </a:tabLst>
            </a:pPr>
            <a:r>
              <a:rPr lang="en-US">
                <a:solidFill>
                  <a:srgbClr val="187534"/>
                </a:solidFill>
              </a:rPr>
              <a:t>		Law applied uniformly to all member nations</a:t>
            </a:r>
          </a:p>
          <a:p>
            <a:pPr marL="857250" indent="-857250" eaLnBrk="1" hangingPunct="1">
              <a:lnSpc>
                <a:spcPct val="90000"/>
              </a:lnSpc>
              <a:tabLst>
                <a:tab pos="342900" algn="l"/>
              </a:tabLst>
            </a:pPr>
            <a:r>
              <a:rPr lang="en-US">
                <a:solidFill>
                  <a:srgbClr val="187534"/>
                </a:solidFill>
              </a:rPr>
              <a:t>	</a:t>
            </a:r>
            <a:r>
              <a:rPr lang="en-US">
                <a:solidFill>
                  <a:srgbClr val="6C18B0"/>
                </a:solidFill>
              </a:rPr>
              <a:t>Decision</a:t>
            </a:r>
            <a:endParaRPr lang="en-US">
              <a:solidFill>
                <a:srgbClr val="187534"/>
              </a:solidFill>
            </a:endParaRPr>
          </a:p>
          <a:p>
            <a:pPr marL="857250" indent="-857250" eaLnBrk="1" hangingPunct="1">
              <a:lnSpc>
                <a:spcPct val="90000"/>
              </a:lnSpc>
              <a:tabLst>
                <a:tab pos="342900" algn="l"/>
              </a:tabLst>
            </a:pPr>
            <a:r>
              <a:rPr lang="en-US">
                <a:solidFill>
                  <a:srgbClr val="187534"/>
                </a:solidFill>
              </a:rPr>
              <a:t>		Direction for specific member nation</a:t>
            </a:r>
            <a:endParaRPr lang="en-US">
              <a:solidFill>
                <a:srgbClr val="FF070B"/>
              </a:solidFill>
            </a:endParaRPr>
          </a:p>
          <a:p>
            <a:pPr marL="857250" indent="-857250" eaLnBrk="1" hangingPunct="1">
              <a:lnSpc>
                <a:spcPct val="90000"/>
              </a:lnSpc>
              <a:tabLst>
                <a:tab pos="342900" algn="l"/>
              </a:tabLst>
            </a:pPr>
            <a:endParaRPr lang="en-US">
              <a:solidFill>
                <a:srgbClr val="FF070B"/>
              </a:solidFill>
            </a:endParaRPr>
          </a:p>
          <a:p>
            <a:pPr marL="857250" indent="-857250" eaLnBrk="1" hangingPunct="1">
              <a:lnSpc>
                <a:spcPct val="90000"/>
              </a:lnSpc>
              <a:tabLst>
                <a:tab pos="342900" algn="l"/>
              </a:tabLst>
            </a:pPr>
            <a:r>
              <a:rPr lang="en-US">
                <a:solidFill>
                  <a:srgbClr val="FF070B"/>
                </a:solidFill>
              </a:rPr>
              <a:t>United Kingdom</a:t>
            </a:r>
          </a:p>
          <a:p>
            <a:pPr marL="857250" indent="-857250" eaLnBrk="1" hangingPunct="1">
              <a:lnSpc>
                <a:spcPct val="90000"/>
              </a:lnSpc>
              <a:tabLst>
                <a:tab pos="342900" algn="l"/>
              </a:tabLst>
            </a:pPr>
            <a:r>
              <a:rPr lang="en-US">
                <a:solidFill>
                  <a:srgbClr val="FF070B"/>
                </a:solidFill>
              </a:rPr>
              <a:t>	</a:t>
            </a:r>
            <a:r>
              <a:rPr lang="en-US">
                <a:solidFill>
                  <a:srgbClr val="6C18B0"/>
                </a:solidFill>
              </a:rPr>
              <a:t>1956 United Kingdom Clean Air Act</a:t>
            </a:r>
            <a:endParaRPr lang="en-US">
              <a:solidFill>
                <a:srgbClr val="187534"/>
              </a:solidFill>
            </a:endParaRPr>
          </a:p>
          <a:p>
            <a:pPr marL="857250" indent="-857250" eaLnBrk="1" hangingPunct="1">
              <a:lnSpc>
                <a:spcPct val="90000"/>
              </a:lnSpc>
              <a:tabLst>
                <a:tab pos="342900" algn="l"/>
              </a:tabLst>
            </a:pPr>
            <a:r>
              <a:rPr lang="en-US">
                <a:solidFill>
                  <a:srgbClr val="187534"/>
                </a:solidFill>
              </a:rPr>
              <a:t>		Reduced dark smoke in London</a:t>
            </a:r>
          </a:p>
          <a:p>
            <a:pPr marL="857250" indent="-857250" eaLnBrk="1" hangingPunct="1">
              <a:lnSpc>
                <a:spcPct val="90000"/>
              </a:lnSpc>
              <a:tabLst>
                <a:tab pos="342900" algn="l"/>
              </a:tabLst>
            </a:pPr>
            <a:r>
              <a:rPr lang="en-US">
                <a:solidFill>
                  <a:srgbClr val="187534"/>
                </a:solidFill>
              </a:rPr>
              <a:t>	</a:t>
            </a:r>
            <a:r>
              <a:rPr lang="en-US">
                <a:solidFill>
                  <a:srgbClr val="6C18B0"/>
                </a:solidFill>
              </a:rPr>
              <a:t>1968 United Kingdom Clean Air Act</a:t>
            </a:r>
            <a:endParaRPr lang="en-US">
              <a:solidFill>
                <a:srgbClr val="187534"/>
              </a:solidFill>
            </a:endParaRPr>
          </a:p>
          <a:p>
            <a:pPr marL="857250" indent="-857250" eaLnBrk="1" hangingPunct="1">
              <a:lnSpc>
                <a:spcPct val="90000"/>
              </a:lnSpc>
              <a:tabLst>
                <a:tab pos="342900" algn="l"/>
              </a:tabLst>
            </a:pPr>
            <a:r>
              <a:rPr lang="en-US">
                <a:solidFill>
                  <a:srgbClr val="187534"/>
                </a:solidFill>
              </a:rPr>
              <a:t>		Required tall chimneys for industry</a:t>
            </a:r>
          </a:p>
          <a:p>
            <a:pPr marL="857250" indent="-857250" eaLnBrk="1" hangingPunct="1">
              <a:lnSpc>
                <a:spcPct val="90000"/>
              </a:lnSpc>
              <a:tabLst>
                <a:tab pos="342900" algn="l"/>
              </a:tabLst>
            </a:pPr>
            <a:r>
              <a:rPr lang="en-US">
                <a:solidFill>
                  <a:srgbClr val="187534"/>
                </a:solidFill>
              </a:rPr>
              <a:t>	</a:t>
            </a:r>
            <a:r>
              <a:rPr lang="en-US">
                <a:solidFill>
                  <a:srgbClr val="6C18B0"/>
                </a:solidFill>
              </a:rPr>
              <a:t>1972. Joined European Union</a:t>
            </a:r>
            <a:endParaRPr lang="en-US">
              <a:solidFill>
                <a:srgbClr val="FF070B"/>
              </a:solidFill>
            </a:endParaRPr>
          </a:p>
        </p:txBody>
      </p:sp>
    </p:spTree>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 presetClass="entr" presetSubtype="0" fill="hold" grpId="0" nodeType="clickEffect">
                                  <p:stCondLst>
                                    <p:cond delay="0"/>
                                  </p:stCondLst>
                                  <p:childTnLst>
                                    <p:set>
                                      <p:cBhvr>
                                        <p:cTn id="6" dur="1" fill="hold">
                                          <p:stCondLst>
                                            <p:cond delay="499"/>
                                          </p:stCondLst>
                                        </p:cTn>
                                        <p:tgtEl>
                                          <p:spTgt spid="36867">
                                            <p:txEl>
                                              <p:pRg st="0" end="0"/>
                                            </p:txEl>
                                          </p:spTgt>
                                        </p:tgtEl>
                                        <p:attrNameLst>
                                          <p:attrName>style.visibility</p:attrName>
                                        </p:attrNameLst>
                                      </p:cBhvr>
                                      <p:to>
                                        <p:strVal val="visible"/>
                                      </p:to>
                                    </p:set>
                                  </p:childTnLst>
                                </p:cTn>
                              </p:par>
                            </p:childTnLst>
                          </p:cTn>
                        </p:par>
                      </p:childTnLst>
                    </p:cTn>
                  </p:par>
                  <p:par>
                    <p:cTn id="7" fill="hold" nodeType="clickPar">
                      <p:stCondLst>
                        <p:cond delay="indefinite"/>
                      </p:stCondLst>
                      <p:childTnLst>
                        <p:par>
                          <p:cTn id="8" fill="hold" nodeType="withGroup">
                            <p:stCondLst>
                              <p:cond delay="0"/>
                            </p:stCondLst>
                            <p:childTnLst>
                              <p:par>
                                <p:cTn id="9" presetID="1" presetClass="entr" presetSubtype="0" fill="hold" grpId="0" nodeType="clickEffect">
                                  <p:stCondLst>
                                    <p:cond delay="0"/>
                                  </p:stCondLst>
                                  <p:childTnLst>
                                    <p:set>
                                      <p:cBhvr>
                                        <p:cTn id="10" dur="1" fill="hold">
                                          <p:stCondLst>
                                            <p:cond delay="499"/>
                                          </p:stCondLst>
                                        </p:cTn>
                                        <p:tgtEl>
                                          <p:spTgt spid="36867">
                                            <p:txEl>
                                              <p:pRg st="1" end="1"/>
                                            </p:txEl>
                                          </p:spTgt>
                                        </p:tgtEl>
                                        <p:attrNameLst>
                                          <p:attrName>style.visibility</p:attrName>
                                        </p:attrNameLst>
                                      </p:cBhvr>
                                      <p:to>
                                        <p:strVal val="visible"/>
                                      </p:to>
                                    </p:set>
                                  </p:childTnLst>
                                </p:cTn>
                              </p:par>
                            </p:childTnLst>
                          </p:cTn>
                        </p:par>
                      </p:childTnLst>
                    </p:cTn>
                  </p:par>
                  <p:par>
                    <p:cTn id="11" fill="hold" nodeType="clickPar">
                      <p:stCondLst>
                        <p:cond delay="indefinite"/>
                      </p:stCondLst>
                      <p:childTnLst>
                        <p:par>
                          <p:cTn id="12" fill="hold" nodeType="withGroup">
                            <p:stCondLst>
                              <p:cond delay="0"/>
                            </p:stCondLst>
                            <p:childTnLst>
                              <p:par>
                                <p:cTn id="13" presetID="1" presetClass="entr" presetSubtype="0" fill="hold" grpId="0" nodeType="clickEffect">
                                  <p:stCondLst>
                                    <p:cond delay="0"/>
                                  </p:stCondLst>
                                  <p:childTnLst>
                                    <p:set>
                                      <p:cBhvr>
                                        <p:cTn id="14" dur="1" fill="hold">
                                          <p:stCondLst>
                                            <p:cond delay="499"/>
                                          </p:stCondLst>
                                        </p:cTn>
                                        <p:tgtEl>
                                          <p:spTgt spid="36867">
                                            <p:txEl>
                                              <p:pRg st="2" end="2"/>
                                            </p:txEl>
                                          </p:spTgt>
                                        </p:tgtEl>
                                        <p:attrNameLst>
                                          <p:attrName>style.visibility</p:attrName>
                                        </p:attrNameLst>
                                      </p:cBhvr>
                                      <p:to>
                                        <p:strVal val="visible"/>
                                      </p:to>
                                    </p:set>
                                  </p:childTnLst>
                                </p:cTn>
                              </p:par>
                            </p:childTnLst>
                          </p:cTn>
                        </p:par>
                      </p:childTnLst>
                    </p:cTn>
                  </p:par>
                  <p:par>
                    <p:cTn id="15" fill="hold" nodeType="clickPar">
                      <p:stCondLst>
                        <p:cond delay="indefinite"/>
                      </p:stCondLst>
                      <p:childTnLst>
                        <p:par>
                          <p:cTn id="16" fill="hold" nodeType="withGroup">
                            <p:stCondLst>
                              <p:cond delay="0"/>
                            </p:stCondLst>
                            <p:childTnLst>
                              <p:par>
                                <p:cTn id="17" presetID="1" presetClass="entr" presetSubtype="0" fill="hold" grpId="0" nodeType="clickEffect">
                                  <p:stCondLst>
                                    <p:cond delay="0"/>
                                  </p:stCondLst>
                                  <p:childTnLst>
                                    <p:set>
                                      <p:cBhvr>
                                        <p:cTn id="18" dur="1" fill="hold">
                                          <p:stCondLst>
                                            <p:cond delay="499"/>
                                          </p:stCondLst>
                                        </p:cTn>
                                        <p:tgtEl>
                                          <p:spTgt spid="36867">
                                            <p:txEl>
                                              <p:pRg st="3" end="3"/>
                                            </p:txEl>
                                          </p:spTgt>
                                        </p:tgtEl>
                                        <p:attrNameLst>
                                          <p:attrName>style.visibility</p:attrName>
                                        </p:attrNameLst>
                                      </p:cBhvr>
                                      <p:to>
                                        <p:strVal val="visible"/>
                                      </p:to>
                                    </p:set>
                                  </p:childTnLst>
                                </p:cTn>
                              </p:par>
                            </p:childTnLst>
                          </p:cTn>
                        </p:par>
                      </p:childTnLst>
                    </p:cTn>
                  </p:par>
                  <p:par>
                    <p:cTn id="19" fill="hold" nodeType="clickPar">
                      <p:stCondLst>
                        <p:cond delay="indefinite"/>
                      </p:stCondLst>
                      <p:childTnLst>
                        <p:par>
                          <p:cTn id="20" fill="hold" nodeType="withGroup">
                            <p:stCondLst>
                              <p:cond delay="0"/>
                            </p:stCondLst>
                            <p:childTnLst>
                              <p:par>
                                <p:cTn id="21" presetID="1" presetClass="entr" presetSubtype="0" fill="hold" grpId="0" nodeType="clickEffect">
                                  <p:stCondLst>
                                    <p:cond delay="0"/>
                                  </p:stCondLst>
                                  <p:childTnLst>
                                    <p:set>
                                      <p:cBhvr>
                                        <p:cTn id="22" dur="1" fill="hold">
                                          <p:stCondLst>
                                            <p:cond delay="499"/>
                                          </p:stCondLst>
                                        </p:cTn>
                                        <p:tgtEl>
                                          <p:spTgt spid="36867">
                                            <p:txEl>
                                              <p:pRg st="4" end="4"/>
                                            </p:txEl>
                                          </p:spTgt>
                                        </p:tgtEl>
                                        <p:attrNameLst>
                                          <p:attrName>style.visibility</p:attrName>
                                        </p:attrNameLst>
                                      </p:cBhvr>
                                      <p:to>
                                        <p:strVal val="visible"/>
                                      </p:to>
                                    </p:set>
                                  </p:childTnLst>
                                </p:cTn>
                              </p:par>
                            </p:childTnLst>
                          </p:cTn>
                        </p:par>
                      </p:childTnLst>
                    </p:cTn>
                  </p:par>
                  <p:par>
                    <p:cTn id="23" fill="hold" nodeType="clickPar">
                      <p:stCondLst>
                        <p:cond delay="indefinite"/>
                      </p:stCondLst>
                      <p:childTnLst>
                        <p:par>
                          <p:cTn id="24" fill="hold" nodeType="withGroup">
                            <p:stCondLst>
                              <p:cond delay="0"/>
                            </p:stCondLst>
                            <p:childTnLst>
                              <p:par>
                                <p:cTn id="25" presetID="1" presetClass="entr" presetSubtype="0" fill="hold" grpId="0" nodeType="clickEffect">
                                  <p:stCondLst>
                                    <p:cond delay="0"/>
                                  </p:stCondLst>
                                  <p:childTnLst>
                                    <p:set>
                                      <p:cBhvr>
                                        <p:cTn id="26" dur="1" fill="hold">
                                          <p:stCondLst>
                                            <p:cond delay="499"/>
                                          </p:stCondLst>
                                        </p:cTn>
                                        <p:tgtEl>
                                          <p:spTgt spid="36867">
                                            <p:txEl>
                                              <p:pRg st="5" end="5"/>
                                            </p:txEl>
                                          </p:spTgt>
                                        </p:tgtEl>
                                        <p:attrNameLst>
                                          <p:attrName>style.visibility</p:attrName>
                                        </p:attrNameLst>
                                      </p:cBhvr>
                                      <p:to>
                                        <p:strVal val="visible"/>
                                      </p:to>
                                    </p:set>
                                  </p:childTnLst>
                                </p:cTn>
                              </p:par>
                            </p:childTnLst>
                          </p:cTn>
                        </p:par>
                      </p:childTnLst>
                    </p:cTn>
                  </p:par>
                  <p:par>
                    <p:cTn id="27" fill="hold" nodeType="clickPar">
                      <p:stCondLst>
                        <p:cond delay="indefinite"/>
                      </p:stCondLst>
                      <p:childTnLst>
                        <p:par>
                          <p:cTn id="28" fill="hold" nodeType="withGroup">
                            <p:stCondLst>
                              <p:cond delay="0"/>
                            </p:stCondLst>
                            <p:childTnLst>
                              <p:par>
                                <p:cTn id="29" presetID="1" presetClass="entr" presetSubtype="0" fill="hold" grpId="0" nodeType="clickEffect">
                                  <p:stCondLst>
                                    <p:cond delay="0"/>
                                  </p:stCondLst>
                                  <p:childTnLst>
                                    <p:set>
                                      <p:cBhvr>
                                        <p:cTn id="30" dur="1" fill="hold">
                                          <p:stCondLst>
                                            <p:cond delay="499"/>
                                          </p:stCondLst>
                                        </p:cTn>
                                        <p:tgtEl>
                                          <p:spTgt spid="36867">
                                            <p:txEl>
                                              <p:pRg st="6" end="6"/>
                                            </p:txEl>
                                          </p:spTgt>
                                        </p:tgtEl>
                                        <p:attrNameLst>
                                          <p:attrName>style.visibility</p:attrName>
                                        </p:attrNameLst>
                                      </p:cBhvr>
                                      <p:to>
                                        <p:strVal val="visible"/>
                                      </p:to>
                                    </p:set>
                                  </p:childTnLst>
                                </p:cTn>
                              </p:par>
                            </p:childTnLst>
                          </p:cTn>
                        </p:par>
                      </p:childTnLst>
                    </p:cTn>
                  </p:par>
                  <p:par>
                    <p:cTn id="31" fill="hold" nodeType="clickPar">
                      <p:stCondLst>
                        <p:cond delay="indefinite"/>
                      </p:stCondLst>
                      <p:childTnLst>
                        <p:par>
                          <p:cTn id="32" fill="hold" nodeType="withGroup">
                            <p:stCondLst>
                              <p:cond delay="0"/>
                            </p:stCondLst>
                            <p:childTnLst>
                              <p:par>
                                <p:cTn id="33" presetID="1" presetClass="entr" presetSubtype="0" fill="hold" grpId="0" nodeType="clickEffect">
                                  <p:stCondLst>
                                    <p:cond delay="0"/>
                                  </p:stCondLst>
                                  <p:childTnLst>
                                    <p:set>
                                      <p:cBhvr>
                                        <p:cTn id="34" dur="1" fill="hold">
                                          <p:stCondLst>
                                            <p:cond delay="499"/>
                                          </p:stCondLst>
                                        </p:cTn>
                                        <p:tgtEl>
                                          <p:spTgt spid="36867">
                                            <p:txEl>
                                              <p:pRg st="8" end="8"/>
                                            </p:txEl>
                                          </p:spTgt>
                                        </p:tgtEl>
                                        <p:attrNameLst>
                                          <p:attrName>style.visibility</p:attrName>
                                        </p:attrNameLst>
                                      </p:cBhvr>
                                      <p:to>
                                        <p:strVal val="visible"/>
                                      </p:to>
                                    </p:set>
                                  </p:childTnLst>
                                </p:cTn>
                              </p:par>
                            </p:childTnLst>
                          </p:cTn>
                        </p:par>
                      </p:childTnLst>
                    </p:cTn>
                  </p:par>
                  <p:par>
                    <p:cTn id="35" fill="hold" nodeType="clickPar">
                      <p:stCondLst>
                        <p:cond delay="indefinite"/>
                      </p:stCondLst>
                      <p:childTnLst>
                        <p:par>
                          <p:cTn id="36" fill="hold" nodeType="withGroup">
                            <p:stCondLst>
                              <p:cond delay="0"/>
                            </p:stCondLst>
                            <p:childTnLst>
                              <p:par>
                                <p:cTn id="37" presetID="1" presetClass="entr" presetSubtype="0" fill="hold" grpId="0" nodeType="clickEffect">
                                  <p:stCondLst>
                                    <p:cond delay="0"/>
                                  </p:stCondLst>
                                  <p:childTnLst>
                                    <p:set>
                                      <p:cBhvr>
                                        <p:cTn id="38" dur="1" fill="hold">
                                          <p:stCondLst>
                                            <p:cond delay="499"/>
                                          </p:stCondLst>
                                        </p:cTn>
                                        <p:tgtEl>
                                          <p:spTgt spid="36867">
                                            <p:txEl>
                                              <p:pRg st="9" end="9"/>
                                            </p:txEl>
                                          </p:spTgt>
                                        </p:tgtEl>
                                        <p:attrNameLst>
                                          <p:attrName>style.visibility</p:attrName>
                                        </p:attrNameLst>
                                      </p:cBhvr>
                                      <p:to>
                                        <p:strVal val="visible"/>
                                      </p:to>
                                    </p:set>
                                  </p:childTnLst>
                                </p:cTn>
                              </p:par>
                            </p:childTnLst>
                          </p:cTn>
                        </p:par>
                      </p:childTnLst>
                    </p:cTn>
                  </p:par>
                  <p:par>
                    <p:cTn id="39" fill="hold" nodeType="clickPar">
                      <p:stCondLst>
                        <p:cond delay="indefinite"/>
                      </p:stCondLst>
                      <p:childTnLst>
                        <p:par>
                          <p:cTn id="40" fill="hold" nodeType="withGroup">
                            <p:stCondLst>
                              <p:cond delay="0"/>
                            </p:stCondLst>
                            <p:childTnLst>
                              <p:par>
                                <p:cTn id="41" presetID="1" presetClass="entr" presetSubtype="0" fill="hold" grpId="0" nodeType="clickEffect">
                                  <p:stCondLst>
                                    <p:cond delay="0"/>
                                  </p:stCondLst>
                                  <p:childTnLst>
                                    <p:set>
                                      <p:cBhvr>
                                        <p:cTn id="42" dur="1" fill="hold">
                                          <p:stCondLst>
                                            <p:cond delay="499"/>
                                          </p:stCondLst>
                                        </p:cTn>
                                        <p:tgtEl>
                                          <p:spTgt spid="36867">
                                            <p:txEl>
                                              <p:pRg st="10" end="10"/>
                                            </p:txEl>
                                          </p:spTgt>
                                        </p:tgtEl>
                                        <p:attrNameLst>
                                          <p:attrName>style.visibility</p:attrName>
                                        </p:attrNameLst>
                                      </p:cBhvr>
                                      <p:to>
                                        <p:strVal val="visible"/>
                                      </p:to>
                                    </p:set>
                                  </p:childTnLst>
                                </p:cTn>
                              </p:par>
                            </p:childTnLst>
                          </p:cTn>
                        </p:par>
                      </p:childTnLst>
                    </p:cTn>
                  </p:par>
                  <p:par>
                    <p:cTn id="43" fill="hold" nodeType="clickPar">
                      <p:stCondLst>
                        <p:cond delay="indefinite"/>
                      </p:stCondLst>
                      <p:childTnLst>
                        <p:par>
                          <p:cTn id="44" fill="hold" nodeType="withGroup">
                            <p:stCondLst>
                              <p:cond delay="0"/>
                            </p:stCondLst>
                            <p:childTnLst>
                              <p:par>
                                <p:cTn id="45" presetID="1" presetClass="entr" presetSubtype="0" fill="hold" grpId="0" nodeType="clickEffect">
                                  <p:stCondLst>
                                    <p:cond delay="0"/>
                                  </p:stCondLst>
                                  <p:childTnLst>
                                    <p:set>
                                      <p:cBhvr>
                                        <p:cTn id="46" dur="1" fill="hold">
                                          <p:stCondLst>
                                            <p:cond delay="499"/>
                                          </p:stCondLst>
                                        </p:cTn>
                                        <p:tgtEl>
                                          <p:spTgt spid="36867">
                                            <p:txEl>
                                              <p:pRg st="11" end="11"/>
                                            </p:txEl>
                                          </p:spTgt>
                                        </p:tgtEl>
                                        <p:attrNameLst>
                                          <p:attrName>style.visibility</p:attrName>
                                        </p:attrNameLst>
                                      </p:cBhvr>
                                      <p:to>
                                        <p:strVal val="visible"/>
                                      </p:to>
                                    </p:set>
                                  </p:childTnLst>
                                </p:cTn>
                              </p:par>
                            </p:childTnLst>
                          </p:cTn>
                        </p:par>
                      </p:childTnLst>
                    </p:cTn>
                  </p:par>
                  <p:par>
                    <p:cTn id="47" fill="hold" nodeType="clickPar">
                      <p:stCondLst>
                        <p:cond delay="indefinite"/>
                      </p:stCondLst>
                      <p:childTnLst>
                        <p:par>
                          <p:cTn id="48" fill="hold" nodeType="withGroup">
                            <p:stCondLst>
                              <p:cond delay="0"/>
                            </p:stCondLst>
                            <p:childTnLst>
                              <p:par>
                                <p:cTn id="49" presetID="1" presetClass="entr" presetSubtype="0" fill="hold" grpId="0" nodeType="clickEffect">
                                  <p:stCondLst>
                                    <p:cond delay="0"/>
                                  </p:stCondLst>
                                  <p:childTnLst>
                                    <p:set>
                                      <p:cBhvr>
                                        <p:cTn id="50" dur="1" fill="hold">
                                          <p:stCondLst>
                                            <p:cond delay="499"/>
                                          </p:stCondLst>
                                        </p:cTn>
                                        <p:tgtEl>
                                          <p:spTgt spid="36867">
                                            <p:txEl>
                                              <p:pRg st="12" end="12"/>
                                            </p:txEl>
                                          </p:spTgt>
                                        </p:tgtEl>
                                        <p:attrNameLst>
                                          <p:attrName>style.visibility</p:attrName>
                                        </p:attrNameLst>
                                      </p:cBhvr>
                                      <p:to>
                                        <p:strVal val="visible"/>
                                      </p:to>
                                    </p:set>
                                  </p:childTnLst>
                                </p:cTn>
                              </p:par>
                            </p:childTnLst>
                          </p:cTn>
                        </p:par>
                      </p:childTnLst>
                    </p:cTn>
                  </p:par>
                  <p:par>
                    <p:cTn id="51" fill="hold" nodeType="clickPar">
                      <p:stCondLst>
                        <p:cond delay="indefinite"/>
                      </p:stCondLst>
                      <p:childTnLst>
                        <p:par>
                          <p:cTn id="52" fill="hold" nodeType="withGroup">
                            <p:stCondLst>
                              <p:cond delay="0"/>
                            </p:stCondLst>
                            <p:childTnLst>
                              <p:par>
                                <p:cTn id="53" presetID="1" presetClass="entr" presetSubtype="0" fill="hold" grpId="0" nodeType="clickEffect">
                                  <p:stCondLst>
                                    <p:cond delay="0"/>
                                  </p:stCondLst>
                                  <p:childTnLst>
                                    <p:set>
                                      <p:cBhvr>
                                        <p:cTn id="54" dur="1" fill="hold">
                                          <p:stCondLst>
                                            <p:cond delay="499"/>
                                          </p:stCondLst>
                                        </p:cTn>
                                        <p:tgtEl>
                                          <p:spTgt spid="36867">
                                            <p:txEl>
                                              <p:pRg st="13" end="13"/>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6867" grpId="0" build="p" autoUpdateAnimBg="0"/>
    </p:bld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7890" name="Rectangle 2"/>
          <p:cNvSpPr>
            <a:spLocks noGrp="1" noChangeArrowheads="1"/>
          </p:cNvSpPr>
          <p:nvPr>
            <p:ph type="title"/>
          </p:nvPr>
        </p:nvSpPr>
        <p:spPr>
          <a:xfrm>
            <a:off x="0" y="0"/>
            <a:ext cx="9144000" cy="1143000"/>
          </a:xfrm>
        </p:spPr>
        <p:txBody>
          <a:bodyPr/>
          <a:lstStyle/>
          <a:p>
            <a:r>
              <a:rPr lang="en-US" b="1">
                <a:solidFill>
                  <a:srgbClr val="0000FF"/>
                </a:solidFill>
              </a:rPr>
              <a:t>Worldwide Pollution Trends/Control</a:t>
            </a:r>
          </a:p>
        </p:txBody>
      </p:sp>
      <p:sp>
        <p:nvSpPr>
          <p:cNvPr id="37891" name="Rectangle 3"/>
          <p:cNvSpPr>
            <a:spLocks noChangeArrowheads="1"/>
          </p:cNvSpPr>
          <p:nvPr/>
        </p:nvSpPr>
        <p:spPr bwMode="auto">
          <a:xfrm>
            <a:off x="533400" y="1066800"/>
            <a:ext cx="8382000" cy="2362200"/>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blurRad="63500" dist="38099" dir="2700000" algn="ctr" rotWithShape="0">
                    <a:schemeClr val="bg2">
                      <a:alpha val="74998"/>
                    </a:schemeClr>
                  </a:outerShdw>
                </a:effectLst>
              </a14:hiddenEffects>
            </a:ext>
          </a:extLst>
        </p:spPr>
        <p:txBody>
          <a:bodyPr/>
          <a:lstStyle/>
          <a:p>
            <a:pPr marL="857250" indent="-857250" eaLnBrk="1" hangingPunct="1">
              <a:lnSpc>
                <a:spcPct val="90000"/>
              </a:lnSpc>
              <a:tabLst>
                <a:tab pos="342900" algn="l"/>
              </a:tabLst>
            </a:pPr>
            <a:r>
              <a:rPr lang="en-US">
                <a:solidFill>
                  <a:srgbClr val="FF070B"/>
                </a:solidFill>
              </a:rPr>
              <a:t>France</a:t>
            </a:r>
            <a:endParaRPr lang="en-US">
              <a:solidFill>
                <a:srgbClr val="187534"/>
              </a:solidFill>
            </a:endParaRPr>
          </a:p>
          <a:p>
            <a:pPr marL="857250" indent="-857250" eaLnBrk="1" hangingPunct="1">
              <a:lnSpc>
                <a:spcPct val="90000"/>
              </a:lnSpc>
              <a:tabLst>
                <a:tab pos="342900" algn="l"/>
              </a:tabLst>
            </a:pPr>
            <a:r>
              <a:rPr lang="en-US">
                <a:solidFill>
                  <a:srgbClr val="FF070B"/>
                </a:solidFill>
              </a:rPr>
              <a:t>	</a:t>
            </a:r>
            <a:r>
              <a:rPr lang="en-US">
                <a:solidFill>
                  <a:srgbClr val="187534"/>
                </a:solidFill>
              </a:rPr>
              <a:t>Air pollution monitoring beginning in 1956</a:t>
            </a:r>
          </a:p>
          <a:p>
            <a:pPr marL="857250" indent="-857250" eaLnBrk="1" hangingPunct="1">
              <a:lnSpc>
                <a:spcPct val="90000"/>
              </a:lnSpc>
              <a:tabLst>
                <a:tab pos="342900" algn="l"/>
              </a:tabLst>
            </a:pPr>
            <a:r>
              <a:rPr lang="en-US">
                <a:solidFill>
                  <a:srgbClr val="187534"/>
                </a:solidFill>
              </a:rPr>
              <a:t>	Heavy reliance on nuclear power</a:t>
            </a:r>
          </a:p>
          <a:p>
            <a:pPr marL="857250" indent="-857250" eaLnBrk="1" hangingPunct="1">
              <a:lnSpc>
                <a:spcPct val="90000"/>
              </a:lnSpc>
              <a:tabLst>
                <a:tab pos="342900" algn="l"/>
              </a:tabLst>
            </a:pPr>
            <a:r>
              <a:rPr lang="en-US">
                <a:solidFill>
                  <a:srgbClr val="187534"/>
                </a:solidFill>
              </a:rPr>
              <a:t>	</a:t>
            </a:r>
            <a:endParaRPr lang="en-US">
              <a:solidFill>
                <a:srgbClr val="FF070B"/>
              </a:solidFill>
            </a:endParaRPr>
          </a:p>
          <a:p>
            <a:pPr marL="857250" indent="-857250" eaLnBrk="1" hangingPunct="1">
              <a:lnSpc>
                <a:spcPct val="90000"/>
              </a:lnSpc>
              <a:tabLst>
                <a:tab pos="342900" algn="l"/>
              </a:tabLst>
            </a:pPr>
            <a:r>
              <a:rPr lang="en-US">
                <a:solidFill>
                  <a:srgbClr val="FF070B"/>
                </a:solidFill>
              </a:rPr>
              <a:t>Spain</a:t>
            </a:r>
          </a:p>
          <a:p>
            <a:pPr marL="857250" indent="-857250" eaLnBrk="1" hangingPunct="1">
              <a:lnSpc>
                <a:spcPct val="90000"/>
              </a:lnSpc>
              <a:tabLst>
                <a:tab pos="342900" algn="l"/>
              </a:tabLst>
            </a:pPr>
            <a:r>
              <a:rPr lang="en-US">
                <a:solidFill>
                  <a:srgbClr val="FF070B"/>
                </a:solidFill>
              </a:rPr>
              <a:t>	</a:t>
            </a:r>
            <a:r>
              <a:rPr lang="en-US">
                <a:solidFill>
                  <a:srgbClr val="187534"/>
                </a:solidFill>
              </a:rPr>
              <a:t>Vehicles a large source of pollution</a:t>
            </a:r>
          </a:p>
          <a:p>
            <a:pPr marL="857250" indent="-857250" eaLnBrk="1" hangingPunct="1">
              <a:lnSpc>
                <a:spcPct val="90000"/>
              </a:lnSpc>
              <a:tabLst>
                <a:tab pos="342900" algn="l"/>
              </a:tabLst>
            </a:pPr>
            <a:r>
              <a:rPr lang="en-US">
                <a:solidFill>
                  <a:srgbClr val="187534"/>
                </a:solidFill>
              </a:rPr>
              <a:t>	Heavy reliance on fossil energy</a:t>
            </a:r>
            <a:endParaRPr lang="en-US">
              <a:solidFill>
                <a:srgbClr val="FF070B"/>
              </a:solidFill>
            </a:endParaRPr>
          </a:p>
          <a:p>
            <a:pPr marL="857250" indent="-857250" eaLnBrk="1" hangingPunct="1">
              <a:lnSpc>
                <a:spcPct val="90000"/>
              </a:lnSpc>
              <a:tabLst>
                <a:tab pos="342900" algn="l"/>
              </a:tabLst>
            </a:pPr>
            <a:endParaRPr lang="en-US">
              <a:solidFill>
                <a:srgbClr val="FF070B"/>
              </a:solidFill>
            </a:endParaRPr>
          </a:p>
          <a:p>
            <a:pPr marL="857250" indent="-857250" eaLnBrk="1" hangingPunct="1">
              <a:lnSpc>
                <a:spcPct val="90000"/>
              </a:lnSpc>
              <a:tabLst>
                <a:tab pos="342900" algn="l"/>
              </a:tabLst>
            </a:pPr>
            <a:r>
              <a:rPr lang="en-US">
                <a:solidFill>
                  <a:srgbClr val="FF070B"/>
                </a:solidFill>
              </a:rPr>
              <a:t>Germany</a:t>
            </a:r>
          </a:p>
          <a:p>
            <a:pPr marL="857250" indent="-857250" eaLnBrk="1" hangingPunct="1">
              <a:lnSpc>
                <a:spcPct val="90000"/>
              </a:lnSpc>
              <a:tabLst>
                <a:tab pos="342900" algn="l"/>
              </a:tabLst>
            </a:pPr>
            <a:r>
              <a:rPr lang="en-US">
                <a:solidFill>
                  <a:srgbClr val="FF070B"/>
                </a:solidFill>
              </a:rPr>
              <a:t>	</a:t>
            </a:r>
            <a:r>
              <a:rPr lang="en-US">
                <a:solidFill>
                  <a:srgbClr val="187534"/>
                </a:solidFill>
              </a:rPr>
              <a:t>1800s to 1980s, coal the largest source of energy in Germany</a:t>
            </a:r>
          </a:p>
          <a:p>
            <a:pPr marL="857250" indent="-857250" eaLnBrk="1" hangingPunct="1">
              <a:lnSpc>
                <a:spcPct val="90000"/>
              </a:lnSpc>
              <a:tabLst>
                <a:tab pos="342900" algn="l"/>
              </a:tabLst>
            </a:pPr>
            <a:r>
              <a:rPr lang="en-US">
                <a:solidFill>
                  <a:srgbClr val="187534"/>
                </a:solidFill>
              </a:rPr>
              <a:t>	Coal from Ruhr region (high in sulfur)</a:t>
            </a:r>
          </a:p>
          <a:p>
            <a:pPr marL="857250" indent="-857250" eaLnBrk="1" hangingPunct="1">
              <a:lnSpc>
                <a:spcPct val="90000"/>
              </a:lnSpc>
              <a:tabLst>
                <a:tab pos="342900" algn="l"/>
              </a:tabLst>
            </a:pPr>
            <a:r>
              <a:rPr lang="en-US">
                <a:solidFill>
                  <a:srgbClr val="187534"/>
                </a:solidFill>
              </a:rPr>
              <a:t>	Coal burning in 1920s-1980s caused significant pollution</a:t>
            </a:r>
          </a:p>
          <a:p>
            <a:pPr marL="857250" indent="-857250" eaLnBrk="1" hangingPunct="1">
              <a:lnSpc>
                <a:spcPct val="90000"/>
              </a:lnSpc>
              <a:tabLst>
                <a:tab pos="342900" algn="l"/>
              </a:tabLst>
            </a:pPr>
            <a:r>
              <a:rPr lang="en-US">
                <a:solidFill>
                  <a:srgbClr val="187534"/>
                </a:solidFill>
              </a:rPr>
              <a:t>	East Germany, lignite burned.</a:t>
            </a:r>
          </a:p>
          <a:p>
            <a:pPr marL="857250" indent="-857250" eaLnBrk="1" hangingPunct="1">
              <a:lnSpc>
                <a:spcPct val="90000"/>
              </a:lnSpc>
              <a:tabLst>
                <a:tab pos="342900" algn="l"/>
              </a:tabLst>
            </a:pPr>
            <a:r>
              <a:rPr lang="en-US">
                <a:solidFill>
                  <a:srgbClr val="187534"/>
                </a:solidFill>
              </a:rPr>
              <a:t>	Sulfur triangle between Dresden, Prague, Krakow</a:t>
            </a:r>
          </a:p>
          <a:p>
            <a:pPr marL="857250" indent="-857250" eaLnBrk="1" hangingPunct="1">
              <a:lnSpc>
                <a:spcPct val="90000"/>
              </a:lnSpc>
              <a:tabLst>
                <a:tab pos="342900" algn="l"/>
              </a:tabLst>
            </a:pPr>
            <a:r>
              <a:rPr lang="en-US">
                <a:solidFill>
                  <a:srgbClr val="187534"/>
                </a:solidFill>
              </a:rPr>
              <a:t>	7000 deaths/year in mid 1970s due to air pollution in triangle</a:t>
            </a:r>
          </a:p>
          <a:p>
            <a:pPr marL="857250" indent="-857250" eaLnBrk="1" hangingPunct="1">
              <a:lnSpc>
                <a:spcPct val="90000"/>
              </a:lnSpc>
              <a:tabLst>
                <a:tab pos="342900" algn="l"/>
              </a:tabLst>
            </a:pPr>
            <a:r>
              <a:rPr lang="en-US">
                <a:solidFill>
                  <a:srgbClr val="187534"/>
                </a:solidFill>
              </a:rPr>
              <a:t>	Reunification --&gt; lignite mines/plants shut down</a:t>
            </a:r>
          </a:p>
          <a:p>
            <a:pPr marL="857250" indent="-857250" eaLnBrk="1" hangingPunct="1">
              <a:lnSpc>
                <a:spcPct val="90000"/>
              </a:lnSpc>
              <a:tabLst>
                <a:tab pos="342900" algn="l"/>
              </a:tabLst>
            </a:pPr>
            <a:r>
              <a:rPr lang="en-US">
                <a:solidFill>
                  <a:srgbClr val="187534"/>
                </a:solidFill>
              </a:rPr>
              <a:t>	Today, strong wind industry </a:t>
            </a:r>
          </a:p>
        </p:txBody>
      </p:sp>
    </p:spTree>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 presetClass="entr" presetSubtype="0" fill="hold" grpId="0" nodeType="clickEffect">
                                  <p:stCondLst>
                                    <p:cond delay="0"/>
                                  </p:stCondLst>
                                  <p:childTnLst>
                                    <p:set>
                                      <p:cBhvr>
                                        <p:cTn id="6" dur="1" fill="hold">
                                          <p:stCondLst>
                                            <p:cond delay="499"/>
                                          </p:stCondLst>
                                        </p:cTn>
                                        <p:tgtEl>
                                          <p:spTgt spid="37891">
                                            <p:txEl>
                                              <p:pRg st="0" end="0"/>
                                            </p:txEl>
                                          </p:spTgt>
                                        </p:tgtEl>
                                        <p:attrNameLst>
                                          <p:attrName>style.visibility</p:attrName>
                                        </p:attrNameLst>
                                      </p:cBhvr>
                                      <p:to>
                                        <p:strVal val="visible"/>
                                      </p:to>
                                    </p:set>
                                  </p:childTnLst>
                                </p:cTn>
                              </p:par>
                            </p:childTnLst>
                          </p:cTn>
                        </p:par>
                      </p:childTnLst>
                    </p:cTn>
                  </p:par>
                  <p:par>
                    <p:cTn id="7" fill="hold" nodeType="clickPar">
                      <p:stCondLst>
                        <p:cond delay="indefinite"/>
                      </p:stCondLst>
                      <p:childTnLst>
                        <p:par>
                          <p:cTn id="8" fill="hold" nodeType="withGroup">
                            <p:stCondLst>
                              <p:cond delay="0"/>
                            </p:stCondLst>
                            <p:childTnLst>
                              <p:par>
                                <p:cTn id="9" presetID="1" presetClass="entr" presetSubtype="0" fill="hold" grpId="0" nodeType="clickEffect">
                                  <p:stCondLst>
                                    <p:cond delay="0"/>
                                  </p:stCondLst>
                                  <p:childTnLst>
                                    <p:set>
                                      <p:cBhvr>
                                        <p:cTn id="10" dur="1" fill="hold">
                                          <p:stCondLst>
                                            <p:cond delay="499"/>
                                          </p:stCondLst>
                                        </p:cTn>
                                        <p:tgtEl>
                                          <p:spTgt spid="37891">
                                            <p:txEl>
                                              <p:pRg st="1" end="1"/>
                                            </p:txEl>
                                          </p:spTgt>
                                        </p:tgtEl>
                                        <p:attrNameLst>
                                          <p:attrName>style.visibility</p:attrName>
                                        </p:attrNameLst>
                                      </p:cBhvr>
                                      <p:to>
                                        <p:strVal val="visible"/>
                                      </p:to>
                                    </p:set>
                                  </p:childTnLst>
                                </p:cTn>
                              </p:par>
                            </p:childTnLst>
                          </p:cTn>
                        </p:par>
                      </p:childTnLst>
                    </p:cTn>
                  </p:par>
                  <p:par>
                    <p:cTn id="11" fill="hold" nodeType="clickPar">
                      <p:stCondLst>
                        <p:cond delay="indefinite"/>
                      </p:stCondLst>
                      <p:childTnLst>
                        <p:par>
                          <p:cTn id="12" fill="hold" nodeType="withGroup">
                            <p:stCondLst>
                              <p:cond delay="0"/>
                            </p:stCondLst>
                            <p:childTnLst>
                              <p:par>
                                <p:cTn id="13" presetID="1" presetClass="entr" presetSubtype="0" fill="hold" grpId="0" nodeType="clickEffect">
                                  <p:stCondLst>
                                    <p:cond delay="0"/>
                                  </p:stCondLst>
                                  <p:childTnLst>
                                    <p:set>
                                      <p:cBhvr>
                                        <p:cTn id="14" dur="1" fill="hold">
                                          <p:stCondLst>
                                            <p:cond delay="499"/>
                                          </p:stCondLst>
                                        </p:cTn>
                                        <p:tgtEl>
                                          <p:spTgt spid="37891">
                                            <p:txEl>
                                              <p:pRg st="2" end="2"/>
                                            </p:txEl>
                                          </p:spTgt>
                                        </p:tgtEl>
                                        <p:attrNameLst>
                                          <p:attrName>style.visibility</p:attrName>
                                        </p:attrNameLst>
                                      </p:cBhvr>
                                      <p:to>
                                        <p:strVal val="visible"/>
                                      </p:to>
                                    </p:set>
                                  </p:childTnLst>
                                </p:cTn>
                              </p:par>
                            </p:childTnLst>
                          </p:cTn>
                        </p:par>
                      </p:childTnLst>
                    </p:cTn>
                  </p:par>
                  <p:par>
                    <p:cTn id="15" fill="hold" nodeType="clickPar">
                      <p:stCondLst>
                        <p:cond delay="indefinite"/>
                      </p:stCondLst>
                      <p:childTnLst>
                        <p:par>
                          <p:cTn id="16" fill="hold" nodeType="withGroup">
                            <p:stCondLst>
                              <p:cond delay="0"/>
                            </p:stCondLst>
                            <p:childTnLst>
                              <p:par>
                                <p:cTn id="17" presetID="1" presetClass="entr" presetSubtype="0" fill="hold" grpId="0" nodeType="clickEffect">
                                  <p:stCondLst>
                                    <p:cond delay="0"/>
                                  </p:stCondLst>
                                  <p:childTnLst>
                                    <p:set>
                                      <p:cBhvr>
                                        <p:cTn id="18" dur="1" fill="hold">
                                          <p:stCondLst>
                                            <p:cond delay="499"/>
                                          </p:stCondLst>
                                        </p:cTn>
                                        <p:tgtEl>
                                          <p:spTgt spid="37891">
                                            <p:txEl>
                                              <p:pRg st="3" end="3"/>
                                            </p:txEl>
                                          </p:spTgt>
                                        </p:tgtEl>
                                        <p:attrNameLst>
                                          <p:attrName>style.visibility</p:attrName>
                                        </p:attrNameLst>
                                      </p:cBhvr>
                                      <p:to>
                                        <p:strVal val="visible"/>
                                      </p:to>
                                    </p:set>
                                  </p:childTnLst>
                                </p:cTn>
                              </p:par>
                            </p:childTnLst>
                          </p:cTn>
                        </p:par>
                      </p:childTnLst>
                    </p:cTn>
                  </p:par>
                  <p:par>
                    <p:cTn id="19" fill="hold" nodeType="clickPar">
                      <p:stCondLst>
                        <p:cond delay="indefinite"/>
                      </p:stCondLst>
                      <p:childTnLst>
                        <p:par>
                          <p:cTn id="20" fill="hold" nodeType="withGroup">
                            <p:stCondLst>
                              <p:cond delay="0"/>
                            </p:stCondLst>
                            <p:childTnLst>
                              <p:par>
                                <p:cTn id="21" presetID="1" presetClass="entr" presetSubtype="0" fill="hold" grpId="0" nodeType="clickEffect">
                                  <p:stCondLst>
                                    <p:cond delay="0"/>
                                  </p:stCondLst>
                                  <p:childTnLst>
                                    <p:set>
                                      <p:cBhvr>
                                        <p:cTn id="22" dur="1" fill="hold">
                                          <p:stCondLst>
                                            <p:cond delay="499"/>
                                          </p:stCondLst>
                                        </p:cTn>
                                        <p:tgtEl>
                                          <p:spTgt spid="37891">
                                            <p:txEl>
                                              <p:pRg st="4" end="4"/>
                                            </p:txEl>
                                          </p:spTgt>
                                        </p:tgtEl>
                                        <p:attrNameLst>
                                          <p:attrName>style.visibility</p:attrName>
                                        </p:attrNameLst>
                                      </p:cBhvr>
                                      <p:to>
                                        <p:strVal val="visible"/>
                                      </p:to>
                                    </p:set>
                                  </p:childTnLst>
                                </p:cTn>
                              </p:par>
                            </p:childTnLst>
                          </p:cTn>
                        </p:par>
                      </p:childTnLst>
                    </p:cTn>
                  </p:par>
                  <p:par>
                    <p:cTn id="23" fill="hold" nodeType="clickPar">
                      <p:stCondLst>
                        <p:cond delay="indefinite"/>
                      </p:stCondLst>
                      <p:childTnLst>
                        <p:par>
                          <p:cTn id="24" fill="hold" nodeType="withGroup">
                            <p:stCondLst>
                              <p:cond delay="0"/>
                            </p:stCondLst>
                            <p:childTnLst>
                              <p:par>
                                <p:cTn id="25" presetID="1" presetClass="entr" presetSubtype="0" fill="hold" grpId="0" nodeType="clickEffect">
                                  <p:stCondLst>
                                    <p:cond delay="0"/>
                                  </p:stCondLst>
                                  <p:childTnLst>
                                    <p:set>
                                      <p:cBhvr>
                                        <p:cTn id="26" dur="1" fill="hold">
                                          <p:stCondLst>
                                            <p:cond delay="499"/>
                                          </p:stCondLst>
                                        </p:cTn>
                                        <p:tgtEl>
                                          <p:spTgt spid="37891">
                                            <p:txEl>
                                              <p:pRg st="5" end="5"/>
                                            </p:txEl>
                                          </p:spTgt>
                                        </p:tgtEl>
                                        <p:attrNameLst>
                                          <p:attrName>style.visibility</p:attrName>
                                        </p:attrNameLst>
                                      </p:cBhvr>
                                      <p:to>
                                        <p:strVal val="visible"/>
                                      </p:to>
                                    </p:set>
                                  </p:childTnLst>
                                </p:cTn>
                              </p:par>
                            </p:childTnLst>
                          </p:cTn>
                        </p:par>
                      </p:childTnLst>
                    </p:cTn>
                  </p:par>
                  <p:par>
                    <p:cTn id="27" fill="hold" nodeType="clickPar">
                      <p:stCondLst>
                        <p:cond delay="indefinite"/>
                      </p:stCondLst>
                      <p:childTnLst>
                        <p:par>
                          <p:cTn id="28" fill="hold" nodeType="withGroup">
                            <p:stCondLst>
                              <p:cond delay="0"/>
                            </p:stCondLst>
                            <p:childTnLst>
                              <p:par>
                                <p:cTn id="29" presetID="1" presetClass="entr" presetSubtype="0" fill="hold" grpId="0" nodeType="clickEffect">
                                  <p:stCondLst>
                                    <p:cond delay="0"/>
                                  </p:stCondLst>
                                  <p:childTnLst>
                                    <p:set>
                                      <p:cBhvr>
                                        <p:cTn id="30" dur="1" fill="hold">
                                          <p:stCondLst>
                                            <p:cond delay="499"/>
                                          </p:stCondLst>
                                        </p:cTn>
                                        <p:tgtEl>
                                          <p:spTgt spid="37891">
                                            <p:txEl>
                                              <p:pRg st="6" end="6"/>
                                            </p:txEl>
                                          </p:spTgt>
                                        </p:tgtEl>
                                        <p:attrNameLst>
                                          <p:attrName>style.visibility</p:attrName>
                                        </p:attrNameLst>
                                      </p:cBhvr>
                                      <p:to>
                                        <p:strVal val="visible"/>
                                      </p:to>
                                    </p:set>
                                  </p:childTnLst>
                                </p:cTn>
                              </p:par>
                            </p:childTnLst>
                          </p:cTn>
                        </p:par>
                      </p:childTnLst>
                    </p:cTn>
                  </p:par>
                  <p:par>
                    <p:cTn id="31" fill="hold" nodeType="clickPar">
                      <p:stCondLst>
                        <p:cond delay="indefinite"/>
                      </p:stCondLst>
                      <p:childTnLst>
                        <p:par>
                          <p:cTn id="32" fill="hold" nodeType="withGroup">
                            <p:stCondLst>
                              <p:cond delay="0"/>
                            </p:stCondLst>
                            <p:childTnLst>
                              <p:par>
                                <p:cTn id="33" presetID="1" presetClass="entr" presetSubtype="0" fill="hold" grpId="0" nodeType="clickEffect">
                                  <p:stCondLst>
                                    <p:cond delay="0"/>
                                  </p:stCondLst>
                                  <p:childTnLst>
                                    <p:set>
                                      <p:cBhvr>
                                        <p:cTn id="34" dur="1" fill="hold">
                                          <p:stCondLst>
                                            <p:cond delay="499"/>
                                          </p:stCondLst>
                                        </p:cTn>
                                        <p:tgtEl>
                                          <p:spTgt spid="37891">
                                            <p:txEl>
                                              <p:pRg st="8" end="8"/>
                                            </p:txEl>
                                          </p:spTgt>
                                        </p:tgtEl>
                                        <p:attrNameLst>
                                          <p:attrName>style.visibility</p:attrName>
                                        </p:attrNameLst>
                                      </p:cBhvr>
                                      <p:to>
                                        <p:strVal val="visible"/>
                                      </p:to>
                                    </p:set>
                                  </p:childTnLst>
                                </p:cTn>
                              </p:par>
                            </p:childTnLst>
                          </p:cTn>
                        </p:par>
                      </p:childTnLst>
                    </p:cTn>
                  </p:par>
                  <p:par>
                    <p:cTn id="35" fill="hold" nodeType="clickPar">
                      <p:stCondLst>
                        <p:cond delay="indefinite"/>
                      </p:stCondLst>
                      <p:childTnLst>
                        <p:par>
                          <p:cTn id="36" fill="hold" nodeType="withGroup">
                            <p:stCondLst>
                              <p:cond delay="0"/>
                            </p:stCondLst>
                            <p:childTnLst>
                              <p:par>
                                <p:cTn id="37" presetID="1" presetClass="entr" presetSubtype="0" fill="hold" grpId="0" nodeType="clickEffect">
                                  <p:stCondLst>
                                    <p:cond delay="0"/>
                                  </p:stCondLst>
                                  <p:childTnLst>
                                    <p:set>
                                      <p:cBhvr>
                                        <p:cTn id="38" dur="1" fill="hold">
                                          <p:stCondLst>
                                            <p:cond delay="499"/>
                                          </p:stCondLst>
                                        </p:cTn>
                                        <p:tgtEl>
                                          <p:spTgt spid="37891">
                                            <p:txEl>
                                              <p:pRg st="9" end="9"/>
                                            </p:txEl>
                                          </p:spTgt>
                                        </p:tgtEl>
                                        <p:attrNameLst>
                                          <p:attrName>style.visibility</p:attrName>
                                        </p:attrNameLst>
                                      </p:cBhvr>
                                      <p:to>
                                        <p:strVal val="visible"/>
                                      </p:to>
                                    </p:set>
                                  </p:childTnLst>
                                </p:cTn>
                              </p:par>
                            </p:childTnLst>
                          </p:cTn>
                        </p:par>
                      </p:childTnLst>
                    </p:cTn>
                  </p:par>
                  <p:par>
                    <p:cTn id="39" fill="hold" nodeType="clickPar">
                      <p:stCondLst>
                        <p:cond delay="indefinite"/>
                      </p:stCondLst>
                      <p:childTnLst>
                        <p:par>
                          <p:cTn id="40" fill="hold" nodeType="withGroup">
                            <p:stCondLst>
                              <p:cond delay="0"/>
                            </p:stCondLst>
                            <p:childTnLst>
                              <p:par>
                                <p:cTn id="41" presetID="1" presetClass="entr" presetSubtype="0" fill="hold" grpId="0" nodeType="clickEffect">
                                  <p:stCondLst>
                                    <p:cond delay="0"/>
                                  </p:stCondLst>
                                  <p:childTnLst>
                                    <p:set>
                                      <p:cBhvr>
                                        <p:cTn id="42" dur="1" fill="hold">
                                          <p:stCondLst>
                                            <p:cond delay="499"/>
                                          </p:stCondLst>
                                        </p:cTn>
                                        <p:tgtEl>
                                          <p:spTgt spid="37891">
                                            <p:txEl>
                                              <p:pRg st="10" end="10"/>
                                            </p:txEl>
                                          </p:spTgt>
                                        </p:tgtEl>
                                        <p:attrNameLst>
                                          <p:attrName>style.visibility</p:attrName>
                                        </p:attrNameLst>
                                      </p:cBhvr>
                                      <p:to>
                                        <p:strVal val="visible"/>
                                      </p:to>
                                    </p:set>
                                  </p:childTnLst>
                                </p:cTn>
                              </p:par>
                            </p:childTnLst>
                          </p:cTn>
                        </p:par>
                      </p:childTnLst>
                    </p:cTn>
                  </p:par>
                  <p:par>
                    <p:cTn id="43" fill="hold" nodeType="clickPar">
                      <p:stCondLst>
                        <p:cond delay="indefinite"/>
                      </p:stCondLst>
                      <p:childTnLst>
                        <p:par>
                          <p:cTn id="44" fill="hold" nodeType="withGroup">
                            <p:stCondLst>
                              <p:cond delay="0"/>
                            </p:stCondLst>
                            <p:childTnLst>
                              <p:par>
                                <p:cTn id="45" presetID="1" presetClass="entr" presetSubtype="0" fill="hold" grpId="0" nodeType="clickEffect">
                                  <p:stCondLst>
                                    <p:cond delay="0"/>
                                  </p:stCondLst>
                                  <p:childTnLst>
                                    <p:set>
                                      <p:cBhvr>
                                        <p:cTn id="46" dur="1" fill="hold">
                                          <p:stCondLst>
                                            <p:cond delay="499"/>
                                          </p:stCondLst>
                                        </p:cTn>
                                        <p:tgtEl>
                                          <p:spTgt spid="37891">
                                            <p:txEl>
                                              <p:pRg st="11" end="11"/>
                                            </p:txEl>
                                          </p:spTgt>
                                        </p:tgtEl>
                                        <p:attrNameLst>
                                          <p:attrName>style.visibility</p:attrName>
                                        </p:attrNameLst>
                                      </p:cBhvr>
                                      <p:to>
                                        <p:strVal val="visible"/>
                                      </p:to>
                                    </p:set>
                                  </p:childTnLst>
                                </p:cTn>
                              </p:par>
                            </p:childTnLst>
                          </p:cTn>
                        </p:par>
                      </p:childTnLst>
                    </p:cTn>
                  </p:par>
                  <p:par>
                    <p:cTn id="47" fill="hold" nodeType="clickPar">
                      <p:stCondLst>
                        <p:cond delay="indefinite"/>
                      </p:stCondLst>
                      <p:childTnLst>
                        <p:par>
                          <p:cTn id="48" fill="hold" nodeType="withGroup">
                            <p:stCondLst>
                              <p:cond delay="0"/>
                            </p:stCondLst>
                            <p:childTnLst>
                              <p:par>
                                <p:cTn id="49" presetID="1" presetClass="entr" presetSubtype="0" fill="hold" grpId="0" nodeType="clickEffect">
                                  <p:stCondLst>
                                    <p:cond delay="0"/>
                                  </p:stCondLst>
                                  <p:childTnLst>
                                    <p:set>
                                      <p:cBhvr>
                                        <p:cTn id="50" dur="1" fill="hold">
                                          <p:stCondLst>
                                            <p:cond delay="499"/>
                                          </p:stCondLst>
                                        </p:cTn>
                                        <p:tgtEl>
                                          <p:spTgt spid="37891">
                                            <p:txEl>
                                              <p:pRg st="12" end="12"/>
                                            </p:txEl>
                                          </p:spTgt>
                                        </p:tgtEl>
                                        <p:attrNameLst>
                                          <p:attrName>style.visibility</p:attrName>
                                        </p:attrNameLst>
                                      </p:cBhvr>
                                      <p:to>
                                        <p:strVal val="visible"/>
                                      </p:to>
                                    </p:set>
                                  </p:childTnLst>
                                </p:cTn>
                              </p:par>
                            </p:childTnLst>
                          </p:cTn>
                        </p:par>
                      </p:childTnLst>
                    </p:cTn>
                  </p:par>
                  <p:par>
                    <p:cTn id="51" fill="hold" nodeType="clickPar">
                      <p:stCondLst>
                        <p:cond delay="indefinite"/>
                      </p:stCondLst>
                      <p:childTnLst>
                        <p:par>
                          <p:cTn id="52" fill="hold" nodeType="withGroup">
                            <p:stCondLst>
                              <p:cond delay="0"/>
                            </p:stCondLst>
                            <p:childTnLst>
                              <p:par>
                                <p:cTn id="53" presetID="1" presetClass="entr" presetSubtype="0" fill="hold" grpId="0" nodeType="clickEffect">
                                  <p:stCondLst>
                                    <p:cond delay="0"/>
                                  </p:stCondLst>
                                  <p:childTnLst>
                                    <p:set>
                                      <p:cBhvr>
                                        <p:cTn id="54" dur="1" fill="hold">
                                          <p:stCondLst>
                                            <p:cond delay="499"/>
                                          </p:stCondLst>
                                        </p:cTn>
                                        <p:tgtEl>
                                          <p:spTgt spid="37891">
                                            <p:txEl>
                                              <p:pRg st="13" end="13"/>
                                            </p:txEl>
                                          </p:spTgt>
                                        </p:tgtEl>
                                        <p:attrNameLst>
                                          <p:attrName>style.visibility</p:attrName>
                                        </p:attrNameLst>
                                      </p:cBhvr>
                                      <p:to>
                                        <p:strVal val="visible"/>
                                      </p:to>
                                    </p:set>
                                  </p:childTnLst>
                                </p:cTn>
                              </p:par>
                            </p:childTnLst>
                          </p:cTn>
                        </p:par>
                      </p:childTnLst>
                    </p:cTn>
                  </p:par>
                  <p:par>
                    <p:cTn id="55" fill="hold" nodeType="clickPar">
                      <p:stCondLst>
                        <p:cond delay="indefinite"/>
                      </p:stCondLst>
                      <p:childTnLst>
                        <p:par>
                          <p:cTn id="56" fill="hold" nodeType="withGroup">
                            <p:stCondLst>
                              <p:cond delay="0"/>
                            </p:stCondLst>
                            <p:childTnLst>
                              <p:par>
                                <p:cTn id="57" presetID="1" presetClass="entr" presetSubtype="0" fill="hold" grpId="0" nodeType="clickEffect">
                                  <p:stCondLst>
                                    <p:cond delay="0"/>
                                  </p:stCondLst>
                                  <p:childTnLst>
                                    <p:set>
                                      <p:cBhvr>
                                        <p:cTn id="58" dur="1" fill="hold">
                                          <p:stCondLst>
                                            <p:cond delay="499"/>
                                          </p:stCondLst>
                                        </p:cTn>
                                        <p:tgtEl>
                                          <p:spTgt spid="37891">
                                            <p:txEl>
                                              <p:pRg st="14" end="14"/>
                                            </p:txEl>
                                          </p:spTgt>
                                        </p:tgtEl>
                                        <p:attrNameLst>
                                          <p:attrName>style.visibility</p:attrName>
                                        </p:attrNameLst>
                                      </p:cBhvr>
                                      <p:to>
                                        <p:strVal val="visible"/>
                                      </p:to>
                                    </p:set>
                                  </p:childTnLst>
                                </p:cTn>
                              </p:par>
                            </p:childTnLst>
                          </p:cTn>
                        </p:par>
                      </p:childTnLst>
                    </p:cTn>
                  </p:par>
                  <p:par>
                    <p:cTn id="59" fill="hold" nodeType="clickPar">
                      <p:stCondLst>
                        <p:cond delay="indefinite"/>
                      </p:stCondLst>
                      <p:childTnLst>
                        <p:par>
                          <p:cTn id="60" fill="hold" nodeType="withGroup">
                            <p:stCondLst>
                              <p:cond delay="0"/>
                            </p:stCondLst>
                            <p:childTnLst>
                              <p:par>
                                <p:cTn id="61" presetID="1" presetClass="entr" presetSubtype="0" fill="hold" grpId="0" nodeType="clickEffect">
                                  <p:stCondLst>
                                    <p:cond delay="0"/>
                                  </p:stCondLst>
                                  <p:childTnLst>
                                    <p:set>
                                      <p:cBhvr>
                                        <p:cTn id="62" dur="1" fill="hold">
                                          <p:stCondLst>
                                            <p:cond delay="499"/>
                                          </p:stCondLst>
                                        </p:cTn>
                                        <p:tgtEl>
                                          <p:spTgt spid="37891">
                                            <p:txEl>
                                              <p:pRg st="15" end="15"/>
                                            </p:txEl>
                                          </p:spTgt>
                                        </p:tgtEl>
                                        <p:attrNameLst>
                                          <p:attrName>style.visibility</p:attrName>
                                        </p:attrNameLst>
                                      </p:cBhvr>
                                      <p:to>
                                        <p:strVal val="visible"/>
                                      </p:to>
                                    </p:set>
                                  </p:childTnLst>
                                </p:cTn>
                              </p:par>
                            </p:childTnLst>
                          </p:cTn>
                        </p:par>
                      </p:childTnLst>
                    </p:cTn>
                  </p:par>
                  <p:par>
                    <p:cTn id="63" fill="hold" nodeType="clickPar">
                      <p:stCondLst>
                        <p:cond delay="indefinite"/>
                      </p:stCondLst>
                      <p:childTnLst>
                        <p:par>
                          <p:cTn id="64" fill="hold" nodeType="withGroup">
                            <p:stCondLst>
                              <p:cond delay="0"/>
                            </p:stCondLst>
                            <p:childTnLst>
                              <p:par>
                                <p:cTn id="65" presetID="1" presetClass="entr" presetSubtype="0" fill="hold" grpId="0" nodeType="clickEffect">
                                  <p:stCondLst>
                                    <p:cond delay="0"/>
                                  </p:stCondLst>
                                  <p:childTnLst>
                                    <p:set>
                                      <p:cBhvr>
                                        <p:cTn id="66" dur="1" fill="hold">
                                          <p:stCondLst>
                                            <p:cond delay="499"/>
                                          </p:stCondLst>
                                        </p:cTn>
                                        <p:tgtEl>
                                          <p:spTgt spid="37891">
                                            <p:txEl>
                                              <p:pRg st="16" end="16"/>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7891" grpId="0" build="p" autoUpdateAnimBg="0"/>
    </p:bld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6082" name="Rectangle 2"/>
          <p:cNvSpPr>
            <a:spLocks noGrp="1" noChangeArrowheads="1"/>
          </p:cNvSpPr>
          <p:nvPr>
            <p:ph type="title"/>
          </p:nvPr>
        </p:nvSpPr>
        <p:spPr>
          <a:xfrm>
            <a:off x="838200" y="228600"/>
            <a:ext cx="7772400" cy="1143000"/>
          </a:xfrm>
        </p:spPr>
        <p:txBody>
          <a:bodyPr/>
          <a:lstStyle/>
          <a:p>
            <a:r>
              <a:rPr lang="en-US" b="1">
                <a:solidFill>
                  <a:srgbClr val="0000FF"/>
                </a:solidFill>
              </a:rPr>
              <a:t>Wind-Energy Capacity by Country (2000)</a:t>
            </a:r>
          </a:p>
        </p:txBody>
      </p:sp>
      <p:sp>
        <p:nvSpPr>
          <p:cNvPr id="46083" name="Text Box 3"/>
          <p:cNvSpPr txBox="1">
            <a:spLocks noChangeArrowheads="1"/>
          </p:cNvSpPr>
          <p:nvPr/>
        </p:nvSpPr>
        <p:spPr bwMode="auto">
          <a:xfrm>
            <a:off x="7162800" y="6248400"/>
            <a:ext cx="1436688" cy="457200"/>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blurRad="63500" dist="38099" dir="2700000" algn="ctr" rotWithShape="0">
                    <a:schemeClr val="bg2">
                      <a:alpha val="74998"/>
                    </a:schemeClr>
                  </a:outerShdw>
                </a:effectLst>
              </a14:hiddenEffects>
            </a:ext>
          </a:extLst>
        </p:spPr>
        <p:txBody>
          <a:bodyPr wrap="none">
            <a:spAutoFit/>
          </a:bodyPr>
          <a:lstStyle/>
          <a:p>
            <a:pPr algn="ctr"/>
            <a:r>
              <a:rPr lang="en-US">
                <a:solidFill>
                  <a:srgbClr val="990E0C"/>
                </a:solidFill>
              </a:rPr>
              <a:t>Figure 8.7</a:t>
            </a:r>
            <a:endParaRPr lang="en-US" sz="1800">
              <a:solidFill>
                <a:srgbClr val="990E0C"/>
              </a:solidFill>
            </a:endParaRPr>
          </a:p>
        </p:txBody>
      </p:sp>
      <p:graphicFrame>
        <p:nvGraphicFramePr>
          <p:cNvPr id="46084" name="Object 4"/>
          <p:cNvGraphicFramePr>
            <a:graphicFrameLocks noGrp="1" noChangeAspect="1"/>
          </p:cNvGraphicFramePr>
          <p:nvPr>
            <p:ph type="clipArt" sz="half" idx="2"/>
          </p:nvPr>
        </p:nvGraphicFramePr>
        <p:xfrm>
          <a:off x="152400" y="1371600"/>
          <a:ext cx="8305800" cy="4865688"/>
        </p:xfrm>
        <a:graphic>
          <a:graphicData uri="http://schemas.openxmlformats.org/presentationml/2006/ole">
            <mc:AlternateContent xmlns:mc="http://schemas.openxmlformats.org/markup-compatibility/2006">
              <mc:Choice xmlns:v="urn:schemas-microsoft-com:vml" Requires="v">
                <p:oleObj spid="_x0000_s46088" name="Document" r:id="rId3" imgW="4203192" imgH="2462784" progId="Word.Document.8">
                  <p:embed/>
                </p:oleObj>
              </mc:Choice>
              <mc:Fallback>
                <p:oleObj name="Document" r:id="rId3" imgW="4203192" imgH="2462784" progId="Word.Document.8">
                  <p:embed/>
                  <p:pic>
                    <p:nvPicPr>
                      <p:cNvPr id="0" name="Object 4"/>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152400" y="1371600"/>
                        <a:ext cx="8305800" cy="4865688"/>
                      </a:xfrm>
                      <a:prstGeom prst="rect">
                        <a:avLst/>
                      </a:prstGeom>
                    </p:spPr>
                  </p:pic>
                </p:oleObj>
              </mc:Fallback>
            </mc:AlternateContent>
          </a:graphicData>
        </a:graphic>
      </p:graphicFrame>
    </p:spTree>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5842" name="Rectangle 2"/>
          <p:cNvSpPr>
            <a:spLocks noGrp="1" noChangeArrowheads="1"/>
          </p:cNvSpPr>
          <p:nvPr>
            <p:ph type="title"/>
          </p:nvPr>
        </p:nvSpPr>
        <p:spPr>
          <a:xfrm>
            <a:off x="0" y="228600"/>
            <a:ext cx="9144000" cy="1143000"/>
          </a:xfrm>
        </p:spPr>
        <p:txBody>
          <a:bodyPr/>
          <a:lstStyle/>
          <a:p>
            <a:r>
              <a:rPr lang="en-US" b="1">
                <a:solidFill>
                  <a:srgbClr val="0000FF"/>
                </a:solidFill>
              </a:rPr>
              <a:t>Worldwide Pollution Trends/Control</a:t>
            </a:r>
          </a:p>
        </p:txBody>
      </p:sp>
      <p:sp>
        <p:nvSpPr>
          <p:cNvPr id="35844" name="Rectangle 4"/>
          <p:cNvSpPr>
            <a:spLocks noChangeArrowheads="1"/>
          </p:cNvSpPr>
          <p:nvPr/>
        </p:nvSpPr>
        <p:spPr bwMode="auto">
          <a:xfrm>
            <a:off x="304800" y="1600200"/>
            <a:ext cx="8534400" cy="2362200"/>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blurRad="63500" dist="38099" dir="2700000" algn="ctr" rotWithShape="0">
                    <a:schemeClr val="bg2">
                      <a:alpha val="74998"/>
                    </a:schemeClr>
                  </a:outerShdw>
                </a:effectLst>
              </a14:hiddenEffects>
            </a:ext>
          </a:extLst>
        </p:spPr>
        <p:txBody>
          <a:bodyPr/>
          <a:lstStyle/>
          <a:p>
            <a:pPr marL="593725" indent="-533400" eaLnBrk="1" hangingPunct="1">
              <a:lnSpc>
                <a:spcPct val="90000"/>
              </a:lnSpc>
              <a:tabLst>
                <a:tab pos="463550" algn="l"/>
              </a:tabLst>
            </a:pPr>
            <a:r>
              <a:rPr lang="en-US">
                <a:solidFill>
                  <a:srgbClr val="FF070B"/>
                </a:solidFill>
              </a:rPr>
              <a:t>Russia</a:t>
            </a:r>
          </a:p>
          <a:p>
            <a:pPr marL="593725" indent="-533400" eaLnBrk="1" hangingPunct="1">
              <a:lnSpc>
                <a:spcPct val="90000"/>
              </a:lnSpc>
              <a:tabLst>
                <a:tab pos="463550" algn="l"/>
              </a:tabLst>
            </a:pPr>
            <a:r>
              <a:rPr lang="en-US">
                <a:solidFill>
                  <a:srgbClr val="FF070B"/>
                </a:solidFill>
              </a:rPr>
              <a:t>	</a:t>
            </a:r>
            <a:r>
              <a:rPr lang="en-US">
                <a:solidFill>
                  <a:srgbClr val="187534"/>
                </a:solidFill>
              </a:rPr>
              <a:t>Air pollution levels exceed standards for more than 65 million</a:t>
            </a:r>
          </a:p>
          <a:p>
            <a:pPr marL="593725" indent="-533400" eaLnBrk="1" hangingPunct="1">
              <a:lnSpc>
                <a:spcPct val="90000"/>
              </a:lnSpc>
              <a:tabLst>
                <a:tab pos="463550" algn="l"/>
              </a:tabLst>
            </a:pPr>
            <a:r>
              <a:rPr lang="en-US">
                <a:solidFill>
                  <a:srgbClr val="187534"/>
                </a:solidFill>
              </a:rPr>
              <a:t>	About 14,000 deaths in 1999 due to pollution</a:t>
            </a:r>
          </a:p>
          <a:p>
            <a:pPr marL="593725" indent="-533400" eaLnBrk="1" hangingPunct="1">
              <a:lnSpc>
                <a:spcPct val="90000"/>
              </a:lnSpc>
              <a:tabLst>
                <a:tab pos="463550" algn="l"/>
              </a:tabLst>
            </a:pPr>
            <a:r>
              <a:rPr lang="en-US">
                <a:solidFill>
                  <a:srgbClr val="187534"/>
                </a:solidFill>
              </a:rPr>
              <a:t>	15% of Russian territory </a:t>
            </a:r>
            <a:r>
              <a:rPr lang="ja-JP" altLang="en-US">
                <a:solidFill>
                  <a:srgbClr val="187534"/>
                </a:solidFill>
                <a:latin typeface="Arial"/>
              </a:rPr>
              <a:t>“</a:t>
            </a:r>
            <a:r>
              <a:rPr lang="en-US">
                <a:solidFill>
                  <a:srgbClr val="187534"/>
                </a:solidFill>
              </a:rPr>
              <a:t>ecologically unfavorable</a:t>
            </a:r>
            <a:r>
              <a:rPr lang="ja-JP" altLang="en-US">
                <a:solidFill>
                  <a:srgbClr val="187534"/>
                </a:solidFill>
                <a:latin typeface="Arial"/>
              </a:rPr>
              <a:t>”</a:t>
            </a:r>
            <a:r>
              <a:rPr lang="en-US">
                <a:solidFill>
                  <a:srgbClr val="6C18B0"/>
                </a:solidFill>
              </a:rPr>
              <a:t> </a:t>
            </a:r>
            <a:endParaRPr lang="en-US">
              <a:solidFill>
                <a:srgbClr val="FF070B"/>
              </a:solidFill>
            </a:endParaRPr>
          </a:p>
          <a:p>
            <a:pPr marL="593725" indent="-533400" eaLnBrk="1" hangingPunct="1">
              <a:lnSpc>
                <a:spcPct val="90000"/>
              </a:lnSpc>
              <a:tabLst>
                <a:tab pos="463550" algn="l"/>
              </a:tabLst>
            </a:pPr>
            <a:r>
              <a:rPr lang="en-US">
                <a:solidFill>
                  <a:srgbClr val="FF070B"/>
                </a:solidFill>
              </a:rPr>
              <a:t>Israel</a:t>
            </a:r>
          </a:p>
          <a:p>
            <a:pPr marL="593725" indent="-533400" eaLnBrk="1" hangingPunct="1">
              <a:lnSpc>
                <a:spcPct val="90000"/>
              </a:lnSpc>
              <a:tabLst>
                <a:tab pos="463550" algn="l"/>
              </a:tabLst>
            </a:pPr>
            <a:r>
              <a:rPr lang="en-US">
                <a:solidFill>
                  <a:srgbClr val="FF070B"/>
                </a:solidFill>
              </a:rPr>
              <a:t>	</a:t>
            </a:r>
            <a:r>
              <a:rPr lang="en-US">
                <a:solidFill>
                  <a:srgbClr val="187534"/>
                </a:solidFill>
              </a:rPr>
              <a:t>Sets standards similar to to E.U. standards</a:t>
            </a:r>
          </a:p>
          <a:p>
            <a:pPr marL="593725" indent="-533400" eaLnBrk="1" hangingPunct="1">
              <a:lnSpc>
                <a:spcPct val="90000"/>
              </a:lnSpc>
              <a:tabLst>
                <a:tab pos="463550" algn="l"/>
              </a:tabLst>
            </a:pPr>
            <a:r>
              <a:rPr lang="en-US">
                <a:solidFill>
                  <a:srgbClr val="FF070B"/>
                </a:solidFill>
              </a:rPr>
              <a:t>Egypt</a:t>
            </a:r>
          </a:p>
          <a:p>
            <a:pPr marL="593725" indent="-533400" eaLnBrk="1" hangingPunct="1">
              <a:lnSpc>
                <a:spcPct val="90000"/>
              </a:lnSpc>
              <a:tabLst>
                <a:tab pos="463550" algn="l"/>
              </a:tabLst>
            </a:pPr>
            <a:r>
              <a:rPr lang="en-US">
                <a:solidFill>
                  <a:srgbClr val="FF070B"/>
                </a:solidFill>
              </a:rPr>
              <a:t>	</a:t>
            </a:r>
            <a:r>
              <a:rPr lang="en-US">
                <a:solidFill>
                  <a:srgbClr val="187534"/>
                </a:solidFill>
              </a:rPr>
              <a:t>Lead contamination a problem in Cairo</a:t>
            </a:r>
          </a:p>
          <a:p>
            <a:pPr marL="593725" indent="-533400" eaLnBrk="1" hangingPunct="1">
              <a:lnSpc>
                <a:spcPct val="90000"/>
              </a:lnSpc>
              <a:tabLst>
                <a:tab pos="463550" algn="l"/>
              </a:tabLst>
            </a:pPr>
            <a:r>
              <a:rPr lang="en-US">
                <a:solidFill>
                  <a:srgbClr val="FF070B"/>
                </a:solidFill>
              </a:rPr>
              <a:t>Iran</a:t>
            </a:r>
          </a:p>
          <a:p>
            <a:pPr marL="593725" indent="-533400" eaLnBrk="1" hangingPunct="1">
              <a:lnSpc>
                <a:spcPct val="90000"/>
              </a:lnSpc>
              <a:tabLst>
                <a:tab pos="463550" algn="l"/>
              </a:tabLst>
            </a:pPr>
            <a:r>
              <a:rPr lang="en-US">
                <a:solidFill>
                  <a:srgbClr val="FF070B"/>
                </a:solidFill>
              </a:rPr>
              <a:t>	</a:t>
            </a:r>
            <a:r>
              <a:rPr lang="en-US">
                <a:solidFill>
                  <a:srgbClr val="187534"/>
                </a:solidFill>
              </a:rPr>
              <a:t>Tehran among most polluted cities worldwide</a:t>
            </a:r>
            <a:r>
              <a:rPr lang="en-US">
                <a:solidFill>
                  <a:srgbClr val="6C18B0"/>
                </a:solidFill>
              </a:rPr>
              <a:t> </a:t>
            </a:r>
            <a:r>
              <a:rPr lang="en-US">
                <a:solidFill>
                  <a:srgbClr val="FF070B"/>
                </a:solidFill>
              </a:rPr>
              <a:t> </a:t>
            </a:r>
          </a:p>
          <a:p>
            <a:pPr marL="593725" indent="-533400" eaLnBrk="1" hangingPunct="1">
              <a:lnSpc>
                <a:spcPct val="90000"/>
              </a:lnSpc>
              <a:tabLst>
                <a:tab pos="463550" algn="l"/>
              </a:tabLst>
            </a:pPr>
            <a:r>
              <a:rPr lang="en-US">
                <a:solidFill>
                  <a:srgbClr val="FF070B"/>
                </a:solidFill>
              </a:rPr>
              <a:t>India</a:t>
            </a:r>
          </a:p>
          <a:p>
            <a:pPr marL="593725" indent="-533400" eaLnBrk="1" hangingPunct="1">
              <a:lnSpc>
                <a:spcPct val="90000"/>
              </a:lnSpc>
              <a:tabLst>
                <a:tab pos="463550" algn="l"/>
              </a:tabLst>
            </a:pPr>
            <a:r>
              <a:rPr lang="en-US">
                <a:solidFill>
                  <a:srgbClr val="FF070B"/>
                </a:solidFill>
              </a:rPr>
              <a:t>	</a:t>
            </a:r>
            <a:r>
              <a:rPr lang="en-US">
                <a:solidFill>
                  <a:srgbClr val="187534"/>
                </a:solidFill>
              </a:rPr>
              <a:t>1880s to today, Calcutta (near coal fields) most polluted city. </a:t>
            </a:r>
          </a:p>
          <a:p>
            <a:pPr marL="593725" indent="-533400" eaLnBrk="1" hangingPunct="1">
              <a:lnSpc>
                <a:spcPct val="90000"/>
              </a:lnSpc>
              <a:tabLst>
                <a:tab pos="463550" algn="l"/>
              </a:tabLst>
            </a:pPr>
            <a:r>
              <a:rPr lang="en-US">
                <a:solidFill>
                  <a:srgbClr val="187534"/>
                </a:solidFill>
              </a:rPr>
              <a:t>	Colonial regulation reduced smoke emission 1910s-1950s</a:t>
            </a:r>
          </a:p>
          <a:p>
            <a:pPr marL="593725" indent="-533400" eaLnBrk="1" hangingPunct="1">
              <a:lnSpc>
                <a:spcPct val="90000"/>
              </a:lnSpc>
              <a:tabLst>
                <a:tab pos="463550" algn="l"/>
              </a:tabLst>
            </a:pPr>
            <a:r>
              <a:rPr lang="en-US">
                <a:solidFill>
                  <a:srgbClr val="187534"/>
                </a:solidFill>
              </a:rPr>
              <a:t>	Today, New Delhi and Calcutta significantly polluted</a:t>
            </a:r>
          </a:p>
          <a:p>
            <a:pPr marL="593725" indent="-533400" eaLnBrk="1" hangingPunct="1">
              <a:lnSpc>
                <a:spcPct val="90000"/>
              </a:lnSpc>
              <a:tabLst>
                <a:tab pos="463550" algn="l"/>
              </a:tabLst>
            </a:pPr>
            <a:r>
              <a:rPr lang="en-US">
                <a:solidFill>
                  <a:srgbClr val="187534"/>
                </a:solidFill>
              </a:rPr>
              <a:t>	Indoor burning of biomass and coal a major problem</a:t>
            </a:r>
            <a:endParaRPr lang="en-US">
              <a:solidFill>
                <a:srgbClr val="FF070B"/>
              </a:solidFill>
            </a:endParaRPr>
          </a:p>
        </p:txBody>
      </p:sp>
    </p:spTree>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 presetClass="entr" presetSubtype="0" fill="hold" grpId="0" nodeType="clickEffect">
                                  <p:stCondLst>
                                    <p:cond delay="0"/>
                                  </p:stCondLst>
                                  <p:childTnLst>
                                    <p:set>
                                      <p:cBhvr>
                                        <p:cTn id="6" dur="1" fill="hold">
                                          <p:stCondLst>
                                            <p:cond delay="499"/>
                                          </p:stCondLst>
                                        </p:cTn>
                                        <p:tgtEl>
                                          <p:spTgt spid="35844">
                                            <p:txEl>
                                              <p:pRg st="0" end="0"/>
                                            </p:txEl>
                                          </p:spTgt>
                                        </p:tgtEl>
                                        <p:attrNameLst>
                                          <p:attrName>style.visibility</p:attrName>
                                        </p:attrNameLst>
                                      </p:cBhvr>
                                      <p:to>
                                        <p:strVal val="visible"/>
                                      </p:to>
                                    </p:set>
                                  </p:childTnLst>
                                </p:cTn>
                              </p:par>
                            </p:childTnLst>
                          </p:cTn>
                        </p:par>
                      </p:childTnLst>
                    </p:cTn>
                  </p:par>
                  <p:par>
                    <p:cTn id="7" fill="hold" nodeType="clickPar">
                      <p:stCondLst>
                        <p:cond delay="indefinite"/>
                      </p:stCondLst>
                      <p:childTnLst>
                        <p:par>
                          <p:cTn id="8" fill="hold" nodeType="withGroup">
                            <p:stCondLst>
                              <p:cond delay="0"/>
                            </p:stCondLst>
                            <p:childTnLst>
                              <p:par>
                                <p:cTn id="9" presetID="1" presetClass="entr" presetSubtype="0" fill="hold" grpId="0" nodeType="clickEffect">
                                  <p:stCondLst>
                                    <p:cond delay="0"/>
                                  </p:stCondLst>
                                  <p:childTnLst>
                                    <p:set>
                                      <p:cBhvr>
                                        <p:cTn id="10" dur="1" fill="hold">
                                          <p:stCondLst>
                                            <p:cond delay="499"/>
                                          </p:stCondLst>
                                        </p:cTn>
                                        <p:tgtEl>
                                          <p:spTgt spid="35844">
                                            <p:txEl>
                                              <p:pRg st="1" end="1"/>
                                            </p:txEl>
                                          </p:spTgt>
                                        </p:tgtEl>
                                        <p:attrNameLst>
                                          <p:attrName>style.visibility</p:attrName>
                                        </p:attrNameLst>
                                      </p:cBhvr>
                                      <p:to>
                                        <p:strVal val="visible"/>
                                      </p:to>
                                    </p:set>
                                  </p:childTnLst>
                                </p:cTn>
                              </p:par>
                            </p:childTnLst>
                          </p:cTn>
                        </p:par>
                      </p:childTnLst>
                    </p:cTn>
                  </p:par>
                  <p:par>
                    <p:cTn id="11" fill="hold" nodeType="clickPar">
                      <p:stCondLst>
                        <p:cond delay="indefinite"/>
                      </p:stCondLst>
                      <p:childTnLst>
                        <p:par>
                          <p:cTn id="12" fill="hold" nodeType="withGroup">
                            <p:stCondLst>
                              <p:cond delay="0"/>
                            </p:stCondLst>
                            <p:childTnLst>
                              <p:par>
                                <p:cTn id="13" presetID="1" presetClass="entr" presetSubtype="0" fill="hold" grpId="0" nodeType="clickEffect">
                                  <p:stCondLst>
                                    <p:cond delay="0"/>
                                  </p:stCondLst>
                                  <p:childTnLst>
                                    <p:set>
                                      <p:cBhvr>
                                        <p:cTn id="14" dur="1" fill="hold">
                                          <p:stCondLst>
                                            <p:cond delay="499"/>
                                          </p:stCondLst>
                                        </p:cTn>
                                        <p:tgtEl>
                                          <p:spTgt spid="35844">
                                            <p:txEl>
                                              <p:pRg st="2" end="2"/>
                                            </p:txEl>
                                          </p:spTgt>
                                        </p:tgtEl>
                                        <p:attrNameLst>
                                          <p:attrName>style.visibility</p:attrName>
                                        </p:attrNameLst>
                                      </p:cBhvr>
                                      <p:to>
                                        <p:strVal val="visible"/>
                                      </p:to>
                                    </p:set>
                                  </p:childTnLst>
                                </p:cTn>
                              </p:par>
                            </p:childTnLst>
                          </p:cTn>
                        </p:par>
                      </p:childTnLst>
                    </p:cTn>
                  </p:par>
                  <p:par>
                    <p:cTn id="15" fill="hold" nodeType="clickPar">
                      <p:stCondLst>
                        <p:cond delay="indefinite"/>
                      </p:stCondLst>
                      <p:childTnLst>
                        <p:par>
                          <p:cTn id="16" fill="hold" nodeType="withGroup">
                            <p:stCondLst>
                              <p:cond delay="0"/>
                            </p:stCondLst>
                            <p:childTnLst>
                              <p:par>
                                <p:cTn id="17" presetID="1" presetClass="entr" presetSubtype="0" fill="hold" grpId="0" nodeType="clickEffect">
                                  <p:stCondLst>
                                    <p:cond delay="0"/>
                                  </p:stCondLst>
                                  <p:childTnLst>
                                    <p:set>
                                      <p:cBhvr>
                                        <p:cTn id="18" dur="1" fill="hold">
                                          <p:stCondLst>
                                            <p:cond delay="499"/>
                                          </p:stCondLst>
                                        </p:cTn>
                                        <p:tgtEl>
                                          <p:spTgt spid="35844">
                                            <p:txEl>
                                              <p:pRg st="3" end="3"/>
                                            </p:txEl>
                                          </p:spTgt>
                                        </p:tgtEl>
                                        <p:attrNameLst>
                                          <p:attrName>style.visibility</p:attrName>
                                        </p:attrNameLst>
                                      </p:cBhvr>
                                      <p:to>
                                        <p:strVal val="visible"/>
                                      </p:to>
                                    </p:set>
                                  </p:childTnLst>
                                </p:cTn>
                              </p:par>
                            </p:childTnLst>
                          </p:cTn>
                        </p:par>
                      </p:childTnLst>
                    </p:cTn>
                  </p:par>
                  <p:par>
                    <p:cTn id="19" fill="hold" nodeType="clickPar">
                      <p:stCondLst>
                        <p:cond delay="indefinite"/>
                      </p:stCondLst>
                      <p:childTnLst>
                        <p:par>
                          <p:cTn id="20" fill="hold" nodeType="withGroup">
                            <p:stCondLst>
                              <p:cond delay="0"/>
                            </p:stCondLst>
                            <p:childTnLst>
                              <p:par>
                                <p:cTn id="21" presetID="1" presetClass="entr" presetSubtype="0" fill="hold" grpId="0" nodeType="clickEffect">
                                  <p:stCondLst>
                                    <p:cond delay="0"/>
                                  </p:stCondLst>
                                  <p:childTnLst>
                                    <p:set>
                                      <p:cBhvr>
                                        <p:cTn id="22" dur="1" fill="hold">
                                          <p:stCondLst>
                                            <p:cond delay="499"/>
                                          </p:stCondLst>
                                        </p:cTn>
                                        <p:tgtEl>
                                          <p:spTgt spid="35844">
                                            <p:txEl>
                                              <p:pRg st="4" end="4"/>
                                            </p:txEl>
                                          </p:spTgt>
                                        </p:tgtEl>
                                        <p:attrNameLst>
                                          <p:attrName>style.visibility</p:attrName>
                                        </p:attrNameLst>
                                      </p:cBhvr>
                                      <p:to>
                                        <p:strVal val="visible"/>
                                      </p:to>
                                    </p:set>
                                  </p:childTnLst>
                                </p:cTn>
                              </p:par>
                            </p:childTnLst>
                          </p:cTn>
                        </p:par>
                      </p:childTnLst>
                    </p:cTn>
                  </p:par>
                  <p:par>
                    <p:cTn id="23" fill="hold" nodeType="clickPar">
                      <p:stCondLst>
                        <p:cond delay="indefinite"/>
                      </p:stCondLst>
                      <p:childTnLst>
                        <p:par>
                          <p:cTn id="24" fill="hold" nodeType="withGroup">
                            <p:stCondLst>
                              <p:cond delay="0"/>
                            </p:stCondLst>
                            <p:childTnLst>
                              <p:par>
                                <p:cTn id="25" presetID="1" presetClass="entr" presetSubtype="0" fill="hold" grpId="0" nodeType="clickEffect">
                                  <p:stCondLst>
                                    <p:cond delay="0"/>
                                  </p:stCondLst>
                                  <p:childTnLst>
                                    <p:set>
                                      <p:cBhvr>
                                        <p:cTn id="26" dur="1" fill="hold">
                                          <p:stCondLst>
                                            <p:cond delay="499"/>
                                          </p:stCondLst>
                                        </p:cTn>
                                        <p:tgtEl>
                                          <p:spTgt spid="35844">
                                            <p:txEl>
                                              <p:pRg st="5" end="5"/>
                                            </p:txEl>
                                          </p:spTgt>
                                        </p:tgtEl>
                                        <p:attrNameLst>
                                          <p:attrName>style.visibility</p:attrName>
                                        </p:attrNameLst>
                                      </p:cBhvr>
                                      <p:to>
                                        <p:strVal val="visible"/>
                                      </p:to>
                                    </p:set>
                                  </p:childTnLst>
                                </p:cTn>
                              </p:par>
                            </p:childTnLst>
                          </p:cTn>
                        </p:par>
                      </p:childTnLst>
                    </p:cTn>
                  </p:par>
                  <p:par>
                    <p:cTn id="27" fill="hold" nodeType="clickPar">
                      <p:stCondLst>
                        <p:cond delay="indefinite"/>
                      </p:stCondLst>
                      <p:childTnLst>
                        <p:par>
                          <p:cTn id="28" fill="hold" nodeType="withGroup">
                            <p:stCondLst>
                              <p:cond delay="0"/>
                            </p:stCondLst>
                            <p:childTnLst>
                              <p:par>
                                <p:cTn id="29" presetID="1" presetClass="entr" presetSubtype="0" fill="hold" grpId="0" nodeType="clickEffect">
                                  <p:stCondLst>
                                    <p:cond delay="0"/>
                                  </p:stCondLst>
                                  <p:childTnLst>
                                    <p:set>
                                      <p:cBhvr>
                                        <p:cTn id="30" dur="1" fill="hold">
                                          <p:stCondLst>
                                            <p:cond delay="499"/>
                                          </p:stCondLst>
                                        </p:cTn>
                                        <p:tgtEl>
                                          <p:spTgt spid="35844">
                                            <p:txEl>
                                              <p:pRg st="6" end="6"/>
                                            </p:txEl>
                                          </p:spTgt>
                                        </p:tgtEl>
                                        <p:attrNameLst>
                                          <p:attrName>style.visibility</p:attrName>
                                        </p:attrNameLst>
                                      </p:cBhvr>
                                      <p:to>
                                        <p:strVal val="visible"/>
                                      </p:to>
                                    </p:set>
                                  </p:childTnLst>
                                </p:cTn>
                              </p:par>
                            </p:childTnLst>
                          </p:cTn>
                        </p:par>
                      </p:childTnLst>
                    </p:cTn>
                  </p:par>
                  <p:par>
                    <p:cTn id="31" fill="hold" nodeType="clickPar">
                      <p:stCondLst>
                        <p:cond delay="indefinite"/>
                      </p:stCondLst>
                      <p:childTnLst>
                        <p:par>
                          <p:cTn id="32" fill="hold" nodeType="withGroup">
                            <p:stCondLst>
                              <p:cond delay="0"/>
                            </p:stCondLst>
                            <p:childTnLst>
                              <p:par>
                                <p:cTn id="33" presetID="1" presetClass="entr" presetSubtype="0" fill="hold" grpId="0" nodeType="clickEffect">
                                  <p:stCondLst>
                                    <p:cond delay="0"/>
                                  </p:stCondLst>
                                  <p:childTnLst>
                                    <p:set>
                                      <p:cBhvr>
                                        <p:cTn id="34" dur="1" fill="hold">
                                          <p:stCondLst>
                                            <p:cond delay="499"/>
                                          </p:stCondLst>
                                        </p:cTn>
                                        <p:tgtEl>
                                          <p:spTgt spid="35844">
                                            <p:txEl>
                                              <p:pRg st="7" end="7"/>
                                            </p:txEl>
                                          </p:spTgt>
                                        </p:tgtEl>
                                        <p:attrNameLst>
                                          <p:attrName>style.visibility</p:attrName>
                                        </p:attrNameLst>
                                      </p:cBhvr>
                                      <p:to>
                                        <p:strVal val="visible"/>
                                      </p:to>
                                    </p:set>
                                  </p:childTnLst>
                                </p:cTn>
                              </p:par>
                            </p:childTnLst>
                          </p:cTn>
                        </p:par>
                      </p:childTnLst>
                    </p:cTn>
                  </p:par>
                  <p:par>
                    <p:cTn id="35" fill="hold" nodeType="clickPar">
                      <p:stCondLst>
                        <p:cond delay="indefinite"/>
                      </p:stCondLst>
                      <p:childTnLst>
                        <p:par>
                          <p:cTn id="36" fill="hold" nodeType="withGroup">
                            <p:stCondLst>
                              <p:cond delay="0"/>
                            </p:stCondLst>
                            <p:childTnLst>
                              <p:par>
                                <p:cTn id="37" presetID="1" presetClass="entr" presetSubtype="0" fill="hold" grpId="0" nodeType="clickEffect">
                                  <p:stCondLst>
                                    <p:cond delay="0"/>
                                  </p:stCondLst>
                                  <p:childTnLst>
                                    <p:set>
                                      <p:cBhvr>
                                        <p:cTn id="38" dur="1" fill="hold">
                                          <p:stCondLst>
                                            <p:cond delay="499"/>
                                          </p:stCondLst>
                                        </p:cTn>
                                        <p:tgtEl>
                                          <p:spTgt spid="35844">
                                            <p:txEl>
                                              <p:pRg st="8" end="8"/>
                                            </p:txEl>
                                          </p:spTgt>
                                        </p:tgtEl>
                                        <p:attrNameLst>
                                          <p:attrName>style.visibility</p:attrName>
                                        </p:attrNameLst>
                                      </p:cBhvr>
                                      <p:to>
                                        <p:strVal val="visible"/>
                                      </p:to>
                                    </p:set>
                                  </p:childTnLst>
                                </p:cTn>
                              </p:par>
                            </p:childTnLst>
                          </p:cTn>
                        </p:par>
                      </p:childTnLst>
                    </p:cTn>
                  </p:par>
                  <p:par>
                    <p:cTn id="39" fill="hold" nodeType="clickPar">
                      <p:stCondLst>
                        <p:cond delay="indefinite"/>
                      </p:stCondLst>
                      <p:childTnLst>
                        <p:par>
                          <p:cTn id="40" fill="hold" nodeType="withGroup">
                            <p:stCondLst>
                              <p:cond delay="0"/>
                            </p:stCondLst>
                            <p:childTnLst>
                              <p:par>
                                <p:cTn id="41" presetID="1" presetClass="entr" presetSubtype="0" fill="hold" grpId="0" nodeType="clickEffect">
                                  <p:stCondLst>
                                    <p:cond delay="0"/>
                                  </p:stCondLst>
                                  <p:childTnLst>
                                    <p:set>
                                      <p:cBhvr>
                                        <p:cTn id="42" dur="1" fill="hold">
                                          <p:stCondLst>
                                            <p:cond delay="499"/>
                                          </p:stCondLst>
                                        </p:cTn>
                                        <p:tgtEl>
                                          <p:spTgt spid="35844">
                                            <p:txEl>
                                              <p:pRg st="9" end="9"/>
                                            </p:txEl>
                                          </p:spTgt>
                                        </p:tgtEl>
                                        <p:attrNameLst>
                                          <p:attrName>style.visibility</p:attrName>
                                        </p:attrNameLst>
                                      </p:cBhvr>
                                      <p:to>
                                        <p:strVal val="visible"/>
                                      </p:to>
                                    </p:set>
                                  </p:childTnLst>
                                </p:cTn>
                              </p:par>
                            </p:childTnLst>
                          </p:cTn>
                        </p:par>
                      </p:childTnLst>
                    </p:cTn>
                  </p:par>
                  <p:par>
                    <p:cTn id="43" fill="hold" nodeType="clickPar">
                      <p:stCondLst>
                        <p:cond delay="indefinite"/>
                      </p:stCondLst>
                      <p:childTnLst>
                        <p:par>
                          <p:cTn id="44" fill="hold" nodeType="withGroup">
                            <p:stCondLst>
                              <p:cond delay="0"/>
                            </p:stCondLst>
                            <p:childTnLst>
                              <p:par>
                                <p:cTn id="45" presetID="1" presetClass="entr" presetSubtype="0" fill="hold" grpId="0" nodeType="clickEffect">
                                  <p:stCondLst>
                                    <p:cond delay="0"/>
                                  </p:stCondLst>
                                  <p:childTnLst>
                                    <p:set>
                                      <p:cBhvr>
                                        <p:cTn id="46" dur="1" fill="hold">
                                          <p:stCondLst>
                                            <p:cond delay="499"/>
                                          </p:stCondLst>
                                        </p:cTn>
                                        <p:tgtEl>
                                          <p:spTgt spid="35844">
                                            <p:txEl>
                                              <p:pRg st="10" end="10"/>
                                            </p:txEl>
                                          </p:spTgt>
                                        </p:tgtEl>
                                        <p:attrNameLst>
                                          <p:attrName>style.visibility</p:attrName>
                                        </p:attrNameLst>
                                      </p:cBhvr>
                                      <p:to>
                                        <p:strVal val="visible"/>
                                      </p:to>
                                    </p:set>
                                  </p:childTnLst>
                                </p:cTn>
                              </p:par>
                            </p:childTnLst>
                          </p:cTn>
                        </p:par>
                      </p:childTnLst>
                    </p:cTn>
                  </p:par>
                  <p:par>
                    <p:cTn id="47" fill="hold" nodeType="clickPar">
                      <p:stCondLst>
                        <p:cond delay="indefinite"/>
                      </p:stCondLst>
                      <p:childTnLst>
                        <p:par>
                          <p:cTn id="48" fill="hold" nodeType="withGroup">
                            <p:stCondLst>
                              <p:cond delay="0"/>
                            </p:stCondLst>
                            <p:childTnLst>
                              <p:par>
                                <p:cTn id="49" presetID="1" presetClass="entr" presetSubtype="0" fill="hold" grpId="0" nodeType="clickEffect">
                                  <p:stCondLst>
                                    <p:cond delay="0"/>
                                  </p:stCondLst>
                                  <p:childTnLst>
                                    <p:set>
                                      <p:cBhvr>
                                        <p:cTn id="50" dur="1" fill="hold">
                                          <p:stCondLst>
                                            <p:cond delay="499"/>
                                          </p:stCondLst>
                                        </p:cTn>
                                        <p:tgtEl>
                                          <p:spTgt spid="35844">
                                            <p:txEl>
                                              <p:pRg st="11" end="11"/>
                                            </p:txEl>
                                          </p:spTgt>
                                        </p:tgtEl>
                                        <p:attrNameLst>
                                          <p:attrName>style.visibility</p:attrName>
                                        </p:attrNameLst>
                                      </p:cBhvr>
                                      <p:to>
                                        <p:strVal val="visible"/>
                                      </p:to>
                                    </p:set>
                                  </p:childTnLst>
                                </p:cTn>
                              </p:par>
                            </p:childTnLst>
                          </p:cTn>
                        </p:par>
                      </p:childTnLst>
                    </p:cTn>
                  </p:par>
                  <p:par>
                    <p:cTn id="51" fill="hold" nodeType="clickPar">
                      <p:stCondLst>
                        <p:cond delay="indefinite"/>
                      </p:stCondLst>
                      <p:childTnLst>
                        <p:par>
                          <p:cTn id="52" fill="hold" nodeType="withGroup">
                            <p:stCondLst>
                              <p:cond delay="0"/>
                            </p:stCondLst>
                            <p:childTnLst>
                              <p:par>
                                <p:cTn id="53" presetID="1" presetClass="entr" presetSubtype="0" fill="hold" grpId="0" nodeType="clickEffect">
                                  <p:stCondLst>
                                    <p:cond delay="0"/>
                                  </p:stCondLst>
                                  <p:childTnLst>
                                    <p:set>
                                      <p:cBhvr>
                                        <p:cTn id="54" dur="1" fill="hold">
                                          <p:stCondLst>
                                            <p:cond delay="499"/>
                                          </p:stCondLst>
                                        </p:cTn>
                                        <p:tgtEl>
                                          <p:spTgt spid="35844">
                                            <p:txEl>
                                              <p:pRg st="12" end="12"/>
                                            </p:txEl>
                                          </p:spTgt>
                                        </p:tgtEl>
                                        <p:attrNameLst>
                                          <p:attrName>style.visibility</p:attrName>
                                        </p:attrNameLst>
                                      </p:cBhvr>
                                      <p:to>
                                        <p:strVal val="visible"/>
                                      </p:to>
                                    </p:set>
                                  </p:childTnLst>
                                </p:cTn>
                              </p:par>
                            </p:childTnLst>
                          </p:cTn>
                        </p:par>
                      </p:childTnLst>
                    </p:cTn>
                  </p:par>
                  <p:par>
                    <p:cTn id="55" fill="hold" nodeType="clickPar">
                      <p:stCondLst>
                        <p:cond delay="indefinite"/>
                      </p:stCondLst>
                      <p:childTnLst>
                        <p:par>
                          <p:cTn id="56" fill="hold" nodeType="withGroup">
                            <p:stCondLst>
                              <p:cond delay="0"/>
                            </p:stCondLst>
                            <p:childTnLst>
                              <p:par>
                                <p:cTn id="57" presetID="1" presetClass="entr" presetSubtype="0" fill="hold" grpId="0" nodeType="clickEffect">
                                  <p:stCondLst>
                                    <p:cond delay="0"/>
                                  </p:stCondLst>
                                  <p:childTnLst>
                                    <p:set>
                                      <p:cBhvr>
                                        <p:cTn id="58" dur="1" fill="hold">
                                          <p:stCondLst>
                                            <p:cond delay="499"/>
                                          </p:stCondLst>
                                        </p:cTn>
                                        <p:tgtEl>
                                          <p:spTgt spid="35844">
                                            <p:txEl>
                                              <p:pRg st="13" end="13"/>
                                            </p:txEl>
                                          </p:spTgt>
                                        </p:tgtEl>
                                        <p:attrNameLst>
                                          <p:attrName>style.visibility</p:attrName>
                                        </p:attrNameLst>
                                      </p:cBhvr>
                                      <p:to>
                                        <p:strVal val="visible"/>
                                      </p:to>
                                    </p:set>
                                  </p:childTnLst>
                                </p:cTn>
                              </p:par>
                            </p:childTnLst>
                          </p:cTn>
                        </p:par>
                      </p:childTnLst>
                    </p:cTn>
                  </p:par>
                  <p:par>
                    <p:cTn id="59" fill="hold" nodeType="clickPar">
                      <p:stCondLst>
                        <p:cond delay="indefinite"/>
                      </p:stCondLst>
                      <p:childTnLst>
                        <p:par>
                          <p:cTn id="60" fill="hold" nodeType="withGroup">
                            <p:stCondLst>
                              <p:cond delay="0"/>
                            </p:stCondLst>
                            <p:childTnLst>
                              <p:par>
                                <p:cTn id="61" presetID="1" presetClass="entr" presetSubtype="0" fill="hold" grpId="0" nodeType="clickEffect">
                                  <p:stCondLst>
                                    <p:cond delay="0"/>
                                  </p:stCondLst>
                                  <p:childTnLst>
                                    <p:set>
                                      <p:cBhvr>
                                        <p:cTn id="62" dur="1" fill="hold">
                                          <p:stCondLst>
                                            <p:cond delay="499"/>
                                          </p:stCondLst>
                                        </p:cTn>
                                        <p:tgtEl>
                                          <p:spTgt spid="35844">
                                            <p:txEl>
                                              <p:pRg st="14" end="14"/>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5844" grpId="0" build="p" autoUpdateAnimBg="0"/>
    </p:bldLst>
  </p:timing>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530" name="Rectangle 2"/>
          <p:cNvSpPr>
            <a:spLocks noGrp="1" noChangeArrowheads="1"/>
          </p:cNvSpPr>
          <p:nvPr>
            <p:ph type="title"/>
          </p:nvPr>
        </p:nvSpPr>
        <p:spPr>
          <a:xfrm>
            <a:off x="685800" y="228600"/>
            <a:ext cx="7772400" cy="1143000"/>
          </a:xfrm>
        </p:spPr>
        <p:txBody>
          <a:bodyPr/>
          <a:lstStyle/>
          <a:p>
            <a:r>
              <a:rPr lang="en-US" b="1">
                <a:solidFill>
                  <a:srgbClr val="0000FF"/>
                </a:solidFill>
              </a:rPr>
              <a:t>Power Plant Emissions in Moscow (1984)</a:t>
            </a:r>
          </a:p>
        </p:txBody>
      </p:sp>
      <p:sp>
        <p:nvSpPr>
          <p:cNvPr id="22533" name="Text Box 5"/>
          <p:cNvSpPr txBox="1">
            <a:spLocks noChangeArrowheads="1"/>
          </p:cNvSpPr>
          <p:nvPr/>
        </p:nvSpPr>
        <p:spPr bwMode="auto">
          <a:xfrm>
            <a:off x="1295400" y="6096000"/>
            <a:ext cx="6559550" cy="366713"/>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blurRad="63500" dist="38099" dir="2700000" algn="ctr" rotWithShape="0">
                    <a:schemeClr val="bg2">
                      <a:alpha val="74998"/>
                    </a:schemeClr>
                  </a:outerShdw>
                </a:effectLst>
              </a14:hiddenEffects>
            </a:ext>
          </a:extLst>
        </p:spPr>
        <p:txBody>
          <a:bodyPr wrap="none">
            <a:spAutoFit/>
          </a:bodyPr>
          <a:lstStyle/>
          <a:p>
            <a:pPr algn="ctr"/>
            <a:r>
              <a:rPr lang="en-US" sz="1800">
                <a:solidFill>
                  <a:srgbClr val="993366"/>
                </a:solidFill>
              </a:rPr>
              <a:t>Roger Taylor, available from National Renewable Energy Laboratory</a:t>
            </a:r>
          </a:p>
        </p:txBody>
      </p:sp>
      <p:pic>
        <p:nvPicPr>
          <p:cNvPr id="22538" name="Picture 10" descr="moscow_0001.png                                                0003DB3FMacintosh HD                   ABA78158:"/>
          <p:cNvPicPr>
            <a:picLocks noGrp="1" noChangeAspect="1" noChangeArrowheads="1"/>
          </p:cNvPicPr>
          <p:nvPr>
            <p:ph type="clipArt" sz="half" idx="2"/>
          </p:nvPr>
        </p:nvPicPr>
        <p:blipFill>
          <a:blip r:embed="rId2">
            <a:extLst>
              <a:ext uri="{28A0092B-C50C-407E-A947-70E740481C1C}">
                <a14:useLocalDpi xmlns:a14="http://schemas.microsoft.com/office/drawing/2010/main" val="0"/>
              </a:ext>
            </a:extLst>
          </a:blip>
          <a:srcRect/>
          <a:stretch>
            <a:fillRect/>
          </a:stretch>
        </p:blipFill>
        <p:spPr>
          <a:xfrm>
            <a:off x="1371600" y="1600200"/>
            <a:ext cx="6472238" cy="4373563"/>
          </a:xfrm>
        </p:spPr>
      </p:pic>
    </p:spTree>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9938" name="Rectangle 2"/>
          <p:cNvSpPr>
            <a:spLocks noGrp="1" noChangeArrowheads="1"/>
          </p:cNvSpPr>
          <p:nvPr>
            <p:ph type="title"/>
          </p:nvPr>
        </p:nvSpPr>
        <p:spPr>
          <a:xfrm>
            <a:off x="0" y="0"/>
            <a:ext cx="9144000" cy="1143000"/>
          </a:xfrm>
        </p:spPr>
        <p:txBody>
          <a:bodyPr/>
          <a:lstStyle/>
          <a:p>
            <a:r>
              <a:rPr lang="en-US" b="1">
                <a:solidFill>
                  <a:srgbClr val="0000FF"/>
                </a:solidFill>
              </a:rPr>
              <a:t>Worldwide Pollution Trends/Control</a:t>
            </a:r>
          </a:p>
        </p:txBody>
      </p:sp>
      <p:sp>
        <p:nvSpPr>
          <p:cNvPr id="39939" name="Rectangle 3"/>
          <p:cNvSpPr>
            <a:spLocks noChangeArrowheads="1"/>
          </p:cNvSpPr>
          <p:nvPr/>
        </p:nvSpPr>
        <p:spPr bwMode="auto">
          <a:xfrm>
            <a:off x="304800" y="1066800"/>
            <a:ext cx="8534400" cy="2362200"/>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blurRad="63500" dist="38099" dir="2700000" algn="ctr" rotWithShape="0">
                    <a:schemeClr val="bg2">
                      <a:alpha val="74998"/>
                    </a:schemeClr>
                  </a:outerShdw>
                </a:effectLst>
              </a14:hiddenEffects>
            </a:ext>
          </a:extLst>
        </p:spPr>
        <p:txBody>
          <a:bodyPr/>
          <a:lstStyle/>
          <a:p>
            <a:pPr marL="593725" indent="-533400" eaLnBrk="1" hangingPunct="1">
              <a:lnSpc>
                <a:spcPct val="90000"/>
              </a:lnSpc>
              <a:tabLst>
                <a:tab pos="463550" algn="l"/>
              </a:tabLst>
            </a:pPr>
            <a:r>
              <a:rPr lang="en-US">
                <a:solidFill>
                  <a:srgbClr val="FF070B"/>
                </a:solidFill>
              </a:rPr>
              <a:t>China</a:t>
            </a:r>
          </a:p>
          <a:p>
            <a:pPr marL="593725" indent="-533400" eaLnBrk="1" hangingPunct="1">
              <a:lnSpc>
                <a:spcPct val="90000"/>
              </a:lnSpc>
              <a:tabLst>
                <a:tab pos="463550" algn="l"/>
              </a:tabLst>
            </a:pPr>
            <a:r>
              <a:rPr lang="en-US">
                <a:solidFill>
                  <a:srgbClr val="FF070B"/>
                </a:solidFill>
              </a:rPr>
              <a:t>	</a:t>
            </a:r>
            <a:r>
              <a:rPr lang="en-US">
                <a:solidFill>
                  <a:srgbClr val="187534"/>
                </a:solidFill>
              </a:rPr>
              <a:t>Contains 7 out of 10 most polluted cities worldwide</a:t>
            </a:r>
          </a:p>
          <a:p>
            <a:pPr marL="593725" indent="-533400" eaLnBrk="1" hangingPunct="1">
              <a:lnSpc>
                <a:spcPct val="90000"/>
              </a:lnSpc>
              <a:tabLst>
                <a:tab pos="463550" algn="l"/>
              </a:tabLst>
            </a:pPr>
            <a:r>
              <a:rPr lang="en-US">
                <a:solidFill>
                  <a:srgbClr val="187534"/>
                </a:solidFill>
              </a:rPr>
              <a:t>	Two-thirds of 338 cities monitored are polluted</a:t>
            </a:r>
          </a:p>
          <a:p>
            <a:pPr marL="593725" indent="-533400" eaLnBrk="1" hangingPunct="1">
              <a:lnSpc>
                <a:spcPct val="90000"/>
              </a:lnSpc>
              <a:tabLst>
                <a:tab pos="463550" algn="l"/>
              </a:tabLst>
            </a:pPr>
            <a:r>
              <a:rPr lang="en-US">
                <a:solidFill>
                  <a:srgbClr val="187534"/>
                </a:solidFill>
              </a:rPr>
              <a:t>	Largest producer/consumer of coal</a:t>
            </a:r>
          </a:p>
          <a:p>
            <a:pPr marL="593725" indent="-533400" eaLnBrk="1" hangingPunct="1">
              <a:lnSpc>
                <a:spcPct val="90000"/>
              </a:lnSpc>
              <a:tabLst>
                <a:tab pos="463550" algn="l"/>
              </a:tabLst>
            </a:pPr>
            <a:r>
              <a:rPr lang="en-US">
                <a:solidFill>
                  <a:srgbClr val="187534"/>
                </a:solidFill>
              </a:rPr>
              <a:t>	Dust from Gobi Desert a problem - reaches U.S. in April</a:t>
            </a:r>
          </a:p>
          <a:p>
            <a:pPr marL="593725" indent="-533400" eaLnBrk="1" hangingPunct="1">
              <a:lnSpc>
                <a:spcPct val="90000"/>
              </a:lnSpc>
              <a:tabLst>
                <a:tab pos="463550" algn="l"/>
              </a:tabLst>
            </a:pPr>
            <a:r>
              <a:rPr lang="en-US">
                <a:solidFill>
                  <a:srgbClr val="187534"/>
                </a:solidFill>
              </a:rPr>
              <a:t>	Indoor burning of coal and biomass a major problem</a:t>
            </a:r>
          </a:p>
          <a:p>
            <a:pPr marL="593725" indent="-533400" eaLnBrk="1" hangingPunct="1">
              <a:lnSpc>
                <a:spcPct val="90000"/>
              </a:lnSpc>
              <a:tabLst>
                <a:tab pos="463550" algn="l"/>
              </a:tabLst>
            </a:pPr>
            <a:r>
              <a:rPr lang="en-US">
                <a:solidFill>
                  <a:srgbClr val="187534"/>
                </a:solidFill>
              </a:rPr>
              <a:t>	Air pollution regulations in 1987, 1995, 2000</a:t>
            </a:r>
          </a:p>
          <a:p>
            <a:pPr marL="593725" indent="-533400" eaLnBrk="1" hangingPunct="1">
              <a:lnSpc>
                <a:spcPct val="90000"/>
              </a:lnSpc>
              <a:tabLst>
                <a:tab pos="463550" algn="l"/>
              </a:tabLst>
            </a:pPr>
            <a:r>
              <a:rPr lang="en-US">
                <a:solidFill>
                  <a:srgbClr val="FF070B"/>
                </a:solidFill>
              </a:rPr>
              <a:t>Japan</a:t>
            </a:r>
          </a:p>
          <a:p>
            <a:pPr marL="593725" indent="-533400" eaLnBrk="1" hangingPunct="1">
              <a:lnSpc>
                <a:spcPct val="90000"/>
              </a:lnSpc>
              <a:tabLst>
                <a:tab pos="463550" algn="l"/>
              </a:tabLst>
            </a:pPr>
            <a:r>
              <a:rPr lang="en-US">
                <a:solidFill>
                  <a:srgbClr val="FF070B"/>
                </a:solidFill>
              </a:rPr>
              <a:t>	</a:t>
            </a:r>
            <a:r>
              <a:rPr lang="en-US">
                <a:solidFill>
                  <a:srgbClr val="187534"/>
                </a:solidFill>
              </a:rPr>
              <a:t>17</a:t>
            </a:r>
            <a:r>
              <a:rPr lang="en-US" baseline="30000">
                <a:solidFill>
                  <a:srgbClr val="187534"/>
                </a:solidFill>
              </a:rPr>
              <a:t>th</a:t>
            </a:r>
            <a:r>
              <a:rPr lang="en-US">
                <a:solidFill>
                  <a:srgbClr val="187534"/>
                </a:solidFill>
              </a:rPr>
              <a:t> century to 1925, copper mining pollution Shikoku Island</a:t>
            </a:r>
          </a:p>
          <a:p>
            <a:pPr marL="593725" indent="-533400" eaLnBrk="1" hangingPunct="1">
              <a:lnSpc>
                <a:spcPct val="90000"/>
              </a:lnSpc>
              <a:tabLst>
                <a:tab pos="463550" algn="l"/>
              </a:tabLst>
            </a:pPr>
            <a:r>
              <a:rPr lang="en-US">
                <a:solidFill>
                  <a:srgbClr val="187534"/>
                </a:solidFill>
              </a:rPr>
              <a:t>	Early 1900s expansion of industry --&gt; coal pollution Osaka</a:t>
            </a:r>
          </a:p>
          <a:p>
            <a:pPr marL="593725" indent="-533400" eaLnBrk="1" hangingPunct="1">
              <a:lnSpc>
                <a:spcPct val="90000"/>
              </a:lnSpc>
              <a:tabLst>
                <a:tab pos="463550" algn="l"/>
              </a:tabLst>
            </a:pPr>
            <a:r>
              <a:rPr lang="en-US">
                <a:solidFill>
                  <a:srgbClr val="187534"/>
                </a:solidFill>
              </a:rPr>
              <a:t>	1970s, Osaka, Kobe, Kyoto, Tokyo very polluted</a:t>
            </a:r>
          </a:p>
          <a:p>
            <a:pPr marL="593725" indent="-533400" eaLnBrk="1" hangingPunct="1">
              <a:lnSpc>
                <a:spcPct val="90000"/>
              </a:lnSpc>
              <a:tabLst>
                <a:tab pos="463550" algn="l"/>
              </a:tabLst>
            </a:pPr>
            <a:r>
              <a:rPr lang="en-US">
                <a:solidFill>
                  <a:srgbClr val="187534"/>
                </a:solidFill>
              </a:rPr>
              <a:t>	Regulations became stronger starting in 1980s </a:t>
            </a:r>
          </a:p>
          <a:p>
            <a:pPr marL="593725" indent="-533400" eaLnBrk="1" hangingPunct="1">
              <a:lnSpc>
                <a:spcPct val="90000"/>
              </a:lnSpc>
              <a:tabLst>
                <a:tab pos="463550" algn="l"/>
              </a:tabLst>
            </a:pPr>
            <a:r>
              <a:rPr lang="en-US">
                <a:solidFill>
                  <a:srgbClr val="FF070B"/>
                </a:solidFill>
              </a:rPr>
              <a:t>South Africa</a:t>
            </a:r>
          </a:p>
          <a:p>
            <a:pPr marL="593725" indent="-533400" eaLnBrk="1" hangingPunct="1">
              <a:lnSpc>
                <a:spcPct val="90000"/>
              </a:lnSpc>
              <a:tabLst>
                <a:tab pos="463550" algn="l"/>
              </a:tabLst>
            </a:pPr>
            <a:r>
              <a:rPr lang="en-US">
                <a:solidFill>
                  <a:srgbClr val="FF070B"/>
                </a:solidFill>
              </a:rPr>
              <a:t>	</a:t>
            </a:r>
            <a:r>
              <a:rPr lang="en-US">
                <a:solidFill>
                  <a:srgbClr val="187534"/>
                </a:solidFill>
              </a:rPr>
              <a:t>Significant coal production, biomass burning</a:t>
            </a:r>
          </a:p>
          <a:p>
            <a:pPr marL="593725" indent="-533400" eaLnBrk="1" hangingPunct="1">
              <a:lnSpc>
                <a:spcPct val="90000"/>
              </a:lnSpc>
              <a:tabLst>
                <a:tab pos="463550" algn="l"/>
              </a:tabLst>
            </a:pPr>
            <a:r>
              <a:rPr lang="en-US">
                <a:solidFill>
                  <a:srgbClr val="187534"/>
                </a:solidFill>
              </a:rPr>
              <a:t>	Constitution guarantees right to healthy environment</a:t>
            </a:r>
            <a:endParaRPr lang="en-US">
              <a:solidFill>
                <a:srgbClr val="FF070B"/>
              </a:solidFill>
            </a:endParaRPr>
          </a:p>
          <a:p>
            <a:pPr marL="593725" indent="-533400" eaLnBrk="1" hangingPunct="1">
              <a:lnSpc>
                <a:spcPct val="90000"/>
              </a:lnSpc>
              <a:tabLst>
                <a:tab pos="463550" algn="l"/>
              </a:tabLst>
            </a:pPr>
            <a:r>
              <a:rPr lang="en-US">
                <a:solidFill>
                  <a:srgbClr val="FF070B"/>
                </a:solidFill>
              </a:rPr>
              <a:t>Australia</a:t>
            </a:r>
          </a:p>
          <a:p>
            <a:pPr marL="593725" indent="-533400" eaLnBrk="1" hangingPunct="1">
              <a:lnSpc>
                <a:spcPct val="90000"/>
              </a:lnSpc>
              <a:tabLst>
                <a:tab pos="463550" algn="l"/>
              </a:tabLst>
            </a:pPr>
            <a:r>
              <a:rPr lang="en-US">
                <a:solidFill>
                  <a:srgbClr val="FF070B"/>
                </a:solidFill>
              </a:rPr>
              <a:t>	</a:t>
            </a:r>
            <a:r>
              <a:rPr lang="en-US">
                <a:solidFill>
                  <a:srgbClr val="187534"/>
                </a:solidFill>
              </a:rPr>
              <a:t>Coal burning, but relatively clean due to low population</a:t>
            </a:r>
            <a:endParaRPr lang="en-US">
              <a:solidFill>
                <a:srgbClr val="6C18B0"/>
              </a:solidFill>
            </a:endParaRPr>
          </a:p>
        </p:txBody>
      </p:sp>
    </p:spTree>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 presetClass="entr" presetSubtype="0" fill="hold" grpId="0" nodeType="clickEffect">
                                  <p:stCondLst>
                                    <p:cond delay="0"/>
                                  </p:stCondLst>
                                  <p:childTnLst>
                                    <p:set>
                                      <p:cBhvr>
                                        <p:cTn id="6" dur="1" fill="hold">
                                          <p:stCondLst>
                                            <p:cond delay="499"/>
                                          </p:stCondLst>
                                        </p:cTn>
                                        <p:tgtEl>
                                          <p:spTgt spid="39939">
                                            <p:txEl>
                                              <p:pRg st="0" end="0"/>
                                            </p:txEl>
                                          </p:spTgt>
                                        </p:tgtEl>
                                        <p:attrNameLst>
                                          <p:attrName>style.visibility</p:attrName>
                                        </p:attrNameLst>
                                      </p:cBhvr>
                                      <p:to>
                                        <p:strVal val="visible"/>
                                      </p:to>
                                    </p:set>
                                  </p:childTnLst>
                                </p:cTn>
                              </p:par>
                            </p:childTnLst>
                          </p:cTn>
                        </p:par>
                      </p:childTnLst>
                    </p:cTn>
                  </p:par>
                  <p:par>
                    <p:cTn id="7" fill="hold" nodeType="clickPar">
                      <p:stCondLst>
                        <p:cond delay="indefinite"/>
                      </p:stCondLst>
                      <p:childTnLst>
                        <p:par>
                          <p:cTn id="8" fill="hold" nodeType="withGroup">
                            <p:stCondLst>
                              <p:cond delay="0"/>
                            </p:stCondLst>
                            <p:childTnLst>
                              <p:par>
                                <p:cTn id="9" presetID="1" presetClass="entr" presetSubtype="0" fill="hold" grpId="0" nodeType="clickEffect">
                                  <p:stCondLst>
                                    <p:cond delay="0"/>
                                  </p:stCondLst>
                                  <p:childTnLst>
                                    <p:set>
                                      <p:cBhvr>
                                        <p:cTn id="10" dur="1" fill="hold">
                                          <p:stCondLst>
                                            <p:cond delay="499"/>
                                          </p:stCondLst>
                                        </p:cTn>
                                        <p:tgtEl>
                                          <p:spTgt spid="39939">
                                            <p:txEl>
                                              <p:pRg st="1" end="1"/>
                                            </p:txEl>
                                          </p:spTgt>
                                        </p:tgtEl>
                                        <p:attrNameLst>
                                          <p:attrName>style.visibility</p:attrName>
                                        </p:attrNameLst>
                                      </p:cBhvr>
                                      <p:to>
                                        <p:strVal val="visible"/>
                                      </p:to>
                                    </p:set>
                                  </p:childTnLst>
                                </p:cTn>
                              </p:par>
                            </p:childTnLst>
                          </p:cTn>
                        </p:par>
                      </p:childTnLst>
                    </p:cTn>
                  </p:par>
                  <p:par>
                    <p:cTn id="11" fill="hold" nodeType="clickPar">
                      <p:stCondLst>
                        <p:cond delay="indefinite"/>
                      </p:stCondLst>
                      <p:childTnLst>
                        <p:par>
                          <p:cTn id="12" fill="hold" nodeType="withGroup">
                            <p:stCondLst>
                              <p:cond delay="0"/>
                            </p:stCondLst>
                            <p:childTnLst>
                              <p:par>
                                <p:cTn id="13" presetID="1" presetClass="entr" presetSubtype="0" fill="hold" grpId="0" nodeType="clickEffect">
                                  <p:stCondLst>
                                    <p:cond delay="0"/>
                                  </p:stCondLst>
                                  <p:childTnLst>
                                    <p:set>
                                      <p:cBhvr>
                                        <p:cTn id="14" dur="1" fill="hold">
                                          <p:stCondLst>
                                            <p:cond delay="499"/>
                                          </p:stCondLst>
                                        </p:cTn>
                                        <p:tgtEl>
                                          <p:spTgt spid="39939">
                                            <p:txEl>
                                              <p:pRg st="2" end="2"/>
                                            </p:txEl>
                                          </p:spTgt>
                                        </p:tgtEl>
                                        <p:attrNameLst>
                                          <p:attrName>style.visibility</p:attrName>
                                        </p:attrNameLst>
                                      </p:cBhvr>
                                      <p:to>
                                        <p:strVal val="visible"/>
                                      </p:to>
                                    </p:set>
                                  </p:childTnLst>
                                </p:cTn>
                              </p:par>
                            </p:childTnLst>
                          </p:cTn>
                        </p:par>
                      </p:childTnLst>
                    </p:cTn>
                  </p:par>
                  <p:par>
                    <p:cTn id="15" fill="hold" nodeType="clickPar">
                      <p:stCondLst>
                        <p:cond delay="indefinite"/>
                      </p:stCondLst>
                      <p:childTnLst>
                        <p:par>
                          <p:cTn id="16" fill="hold" nodeType="withGroup">
                            <p:stCondLst>
                              <p:cond delay="0"/>
                            </p:stCondLst>
                            <p:childTnLst>
                              <p:par>
                                <p:cTn id="17" presetID="1" presetClass="entr" presetSubtype="0" fill="hold" grpId="0" nodeType="clickEffect">
                                  <p:stCondLst>
                                    <p:cond delay="0"/>
                                  </p:stCondLst>
                                  <p:childTnLst>
                                    <p:set>
                                      <p:cBhvr>
                                        <p:cTn id="18" dur="1" fill="hold">
                                          <p:stCondLst>
                                            <p:cond delay="499"/>
                                          </p:stCondLst>
                                        </p:cTn>
                                        <p:tgtEl>
                                          <p:spTgt spid="39939">
                                            <p:txEl>
                                              <p:pRg st="3" end="3"/>
                                            </p:txEl>
                                          </p:spTgt>
                                        </p:tgtEl>
                                        <p:attrNameLst>
                                          <p:attrName>style.visibility</p:attrName>
                                        </p:attrNameLst>
                                      </p:cBhvr>
                                      <p:to>
                                        <p:strVal val="visible"/>
                                      </p:to>
                                    </p:set>
                                  </p:childTnLst>
                                </p:cTn>
                              </p:par>
                            </p:childTnLst>
                          </p:cTn>
                        </p:par>
                      </p:childTnLst>
                    </p:cTn>
                  </p:par>
                  <p:par>
                    <p:cTn id="19" fill="hold" nodeType="clickPar">
                      <p:stCondLst>
                        <p:cond delay="indefinite"/>
                      </p:stCondLst>
                      <p:childTnLst>
                        <p:par>
                          <p:cTn id="20" fill="hold" nodeType="withGroup">
                            <p:stCondLst>
                              <p:cond delay="0"/>
                            </p:stCondLst>
                            <p:childTnLst>
                              <p:par>
                                <p:cTn id="21" presetID="1" presetClass="entr" presetSubtype="0" fill="hold" grpId="0" nodeType="clickEffect">
                                  <p:stCondLst>
                                    <p:cond delay="0"/>
                                  </p:stCondLst>
                                  <p:childTnLst>
                                    <p:set>
                                      <p:cBhvr>
                                        <p:cTn id="22" dur="1" fill="hold">
                                          <p:stCondLst>
                                            <p:cond delay="499"/>
                                          </p:stCondLst>
                                        </p:cTn>
                                        <p:tgtEl>
                                          <p:spTgt spid="39939">
                                            <p:txEl>
                                              <p:pRg st="4" end="4"/>
                                            </p:txEl>
                                          </p:spTgt>
                                        </p:tgtEl>
                                        <p:attrNameLst>
                                          <p:attrName>style.visibility</p:attrName>
                                        </p:attrNameLst>
                                      </p:cBhvr>
                                      <p:to>
                                        <p:strVal val="visible"/>
                                      </p:to>
                                    </p:set>
                                  </p:childTnLst>
                                </p:cTn>
                              </p:par>
                            </p:childTnLst>
                          </p:cTn>
                        </p:par>
                      </p:childTnLst>
                    </p:cTn>
                  </p:par>
                  <p:par>
                    <p:cTn id="23" fill="hold" nodeType="clickPar">
                      <p:stCondLst>
                        <p:cond delay="indefinite"/>
                      </p:stCondLst>
                      <p:childTnLst>
                        <p:par>
                          <p:cTn id="24" fill="hold" nodeType="withGroup">
                            <p:stCondLst>
                              <p:cond delay="0"/>
                            </p:stCondLst>
                            <p:childTnLst>
                              <p:par>
                                <p:cTn id="25" presetID="1" presetClass="entr" presetSubtype="0" fill="hold" grpId="0" nodeType="clickEffect">
                                  <p:stCondLst>
                                    <p:cond delay="0"/>
                                  </p:stCondLst>
                                  <p:childTnLst>
                                    <p:set>
                                      <p:cBhvr>
                                        <p:cTn id="26" dur="1" fill="hold">
                                          <p:stCondLst>
                                            <p:cond delay="499"/>
                                          </p:stCondLst>
                                        </p:cTn>
                                        <p:tgtEl>
                                          <p:spTgt spid="39939">
                                            <p:txEl>
                                              <p:pRg st="5" end="5"/>
                                            </p:txEl>
                                          </p:spTgt>
                                        </p:tgtEl>
                                        <p:attrNameLst>
                                          <p:attrName>style.visibility</p:attrName>
                                        </p:attrNameLst>
                                      </p:cBhvr>
                                      <p:to>
                                        <p:strVal val="visible"/>
                                      </p:to>
                                    </p:set>
                                  </p:childTnLst>
                                </p:cTn>
                              </p:par>
                            </p:childTnLst>
                          </p:cTn>
                        </p:par>
                      </p:childTnLst>
                    </p:cTn>
                  </p:par>
                  <p:par>
                    <p:cTn id="27" fill="hold" nodeType="clickPar">
                      <p:stCondLst>
                        <p:cond delay="indefinite"/>
                      </p:stCondLst>
                      <p:childTnLst>
                        <p:par>
                          <p:cTn id="28" fill="hold" nodeType="withGroup">
                            <p:stCondLst>
                              <p:cond delay="0"/>
                            </p:stCondLst>
                            <p:childTnLst>
                              <p:par>
                                <p:cTn id="29" presetID="1" presetClass="entr" presetSubtype="0" fill="hold" grpId="0" nodeType="clickEffect">
                                  <p:stCondLst>
                                    <p:cond delay="0"/>
                                  </p:stCondLst>
                                  <p:childTnLst>
                                    <p:set>
                                      <p:cBhvr>
                                        <p:cTn id="30" dur="1" fill="hold">
                                          <p:stCondLst>
                                            <p:cond delay="499"/>
                                          </p:stCondLst>
                                        </p:cTn>
                                        <p:tgtEl>
                                          <p:spTgt spid="39939">
                                            <p:txEl>
                                              <p:pRg st="6" end="6"/>
                                            </p:txEl>
                                          </p:spTgt>
                                        </p:tgtEl>
                                        <p:attrNameLst>
                                          <p:attrName>style.visibility</p:attrName>
                                        </p:attrNameLst>
                                      </p:cBhvr>
                                      <p:to>
                                        <p:strVal val="visible"/>
                                      </p:to>
                                    </p:set>
                                  </p:childTnLst>
                                </p:cTn>
                              </p:par>
                            </p:childTnLst>
                          </p:cTn>
                        </p:par>
                      </p:childTnLst>
                    </p:cTn>
                  </p:par>
                  <p:par>
                    <p:cTn id="31" fill="hold" nodeType="clickPar">
                      <p:stCondLst>
                        <p:cond delay="indefinite"/>
                      </p:stCondLst>
                      <p:childTnLst>
                        <p:par>
                          <p:cTn id="32" fill="hold" nodeType="withGroup">
                            <p:stCondLst>
                              <p:cond delay="0"/>
                            </p:stCondLst>
                            <p:childTnLst>
                              <p:par>
                                <p:cTn id="33" presetID="1" presetClass="entr" presetSubtype="0" fill="hold" grpId="0" nodeType="clickEffect">
                                  <p:stCondLst>
                                    <p:cond delay="0"/>
                                  </p:stCondLst>
                                  <p:childTnLst>
                                    <p:set>
                                      <p:cBhvr>
                                        <p:cTn id="34" dur="1" fill="hold">
                                          <p:stCondLst>
                                            <p:cond delay="499"/>
                                          </p:stCondLst>
                                        </p:cTn>
                                        <p:tgtEl>
                                          <p:spTgt spid="39939">
                                            <p:txEl>
                                              <p:pRg st="7" end="7"/>
                                            </p:txEl>
                                          </p:spTgt>
                                        </p:tgtEl>
                                        <p:attrNameLst>
                                          <p:attrName>style.visibility</p:attrName>
                                        </p:attrNameLst>
                                      </p:cBhvr>
                                      <p:to>
                                        <p:strVal val="visible"/>
                                      </p:to>
                                    </p:set>
                                  </p:childTnLst>
                                </p:cTn>
                              </p:par>
                            </p:childTnLst>
                          </p:cTn>
                        </p:par>
                      </p:childTnLst>
                    </p:cTn>
                  </p:par>
                  <p:par>
                    <p:cTn id="35" fill="hold" nodeType="clickPar">
                      <p:stCondLst>
                        <p:cond delay="indefinite"/>
                      </p:stCondLst>
                      <p:childTnLst>
                        <p:par>
                          <p:cTn id="36" fill="hold" nodeType="withGroup">
                            <p:stCondLst>
                              <p:cond delay="0"/>
                            </p:stCondLst>
                            <p:childTnLst>
                              <p:par>
                                <p:cTn id="37" presetID="1" presetClass="entr" presetSubtype="0" fill="hold" grpId="0" nodeType="clickEffect">
                                  <p:stCondLst>
                                    <p:cond delay="0"/>
                                  </p:stCondLst>
                                  <p:childTnLst>
                                    <p:set>
                                      <p:cBhvr>
                                        <p:cTn id="38" dur="1" fill="hold">
                                          <p:stCondLst>
                                            <p:cond delay="499"/>
                                          </p:stCondLst>
                                        </p:cTn>
                                        <p:tgtEl>
                                          <p:spTgt spid="39939">
                                            <p:txEl>
                                              <p:pRg st="8" end="8"/>
                                            </p:txEl>
                                          </p:spTgt>
                                        </p:tgtEl>
                                        <p:attrNameLst>
                                          <p:attrName>style.visibility</p:attrName>
                                        </p:attrNameLst>
                                      </p:cBhvr>
                                      <p:to>
                                        <p:strVal val="visible"/>
                                      </p:to>
                                    </p:set>
                                  </p:childTnLst>
                                </p:cTn>
                              </p:par>
                            </p:childTnLst>
                          </p:cTn>
                        </p:par>
                      </p:childTnLst>
                    </p:cTn>
                  </p:par>
                  <p:par>
                    <p:cTn id="39" fill="hold" nodeType="clickPar">
                      <p:stCondLst>
                        <p:cond delay="indefinite"/>
                      </p:stCondLst>
                      <p:childTnLst>
                        <p:par>
                          <p:cTn id="40" fill="hold" nodeType="withGroup">
                            <p:stCondLst>
                              <p:cond delay="0"/>
                            </p:stCondLst>
                            <p:childTnLst>
                              <p:par>
                                <p:cTn id="41" presetID="1" presetClass="entr" presetSubtype="0" fill="hold" grpId="0" nodeType="clickEffect">
                                  <p:stCondLst>
                                    <p:cond delay="0"/>
                                  </p:stCondLst>
                                  <p:childTnLst>
                                    <p:set>
                                      <p:cBhvr>
                                        <p:cTn id="42" dur="1" fill="hold">
                                          <p:stCondLst>
                                            <p:cond delay="499"/>
                                          </p:stCondLst>
                                        </p:cTn>
                                        <p:tgtEl>
                                          <p:spTgt spid="39939">
                                            <p:txEl>
                                              <p:pRg st="9" end="9"/>
                                            </p:txEl>
                                          </p:spTgt>
                                        </p:tgtEl>
                                        <p:attrNameLst>
                                          <p:attrName>style.visibility</p:attrName>
                                        </p:attrNameLst>
                                      </p:cBhvr>
                                      <p:to>
                                        <p:strVal val="visible"/>
                                      </p:to>
                                    </p:set>
                                  </p:childTnLst>
                                </p:cTn>
                              </p:par>
                            </p:childTnLst>
                          </p:cTn>
                        </p:par>
                      </p:childTnLst>
                    </p:cTn>
                  </p:par>
                  <p:par>
                    <p:cTn id="43" fill="hold" nodeType="clickPar">
                      <p:stCondLst>
                        <p:cond delay="indefinite"/>
                      </p:stCondLst>
                      <p:childTnLst>
                        <p:par>
                          <p:cTn id="44" fill="hold" nodeType="withGroup">
                            <p:stCondLst>
                              <p:cond delay="0"/>
                            </p:stCondLst>
                            <p:childTnLst>
                              <p:par>
                                <p:cTn id="45" presetID="1" presetClass="entr" presetSubtype="0" fill="hold" grpId="0" nodeType="clickEffect">
                                  <p:stCondLst>
                                    <p:cond delay="0"/>
                                  </p:stCondLst>
                                  <p:childTnLst>
                                    <p:set>
                                      <p:cBhvr>
                                        <p:cTn id="46" dur="1" fill="hold">
                                          <p:stCondLst>
                                            <p:cond delay="499"/>
                                          </p:stCondLst>
                                        </p:cTn>
                                        <p:tgtEl>
                                          <p:spTgt spid="39939">
                                            <p:txEl>
                                              <p:pRg st="10" end="10"/>
                                            </p:txEl>
                                          </p:spTgt>
                                        </p:tgtEl>
                                        <p:attrNameLst>
                                          <p:attrName>style.visibility</p:attrName>
                                        </p:attrNameLst>
                                      </p:cBhvr>
                                      <p:to>
                                        <p:strVal val="visible"/>
                                      </p:to>
                                    </p:set>
                                  </p:childTnLst>
                                </p:cTn>
                              </p:par>
                            </p:childTnLst>
                          </p:cTn>
                        </p:par>
                      </p:childTnLst>
                    </p:cTn>
                  </p:par>
                  <p:par>
                    <p:cTn id="47" fill="hold" nodeType="clickPar">
                      <p:stCondLst>
                        <p:cond delay="indefinite"/>
                      </p:stCondLst>
                      <p:childTnLst>
                        <p:par>
                          <p:cTn id="48" fill="hold" nodeType="withGroup">
                            <p:stCondLst>
                              <p:cond delay="0"/>
                            </p:stCondLst>
                            <p:childTnLst>
                              <p:par>
                                <p:cTn id="49" presetID="1" presetClass="entr" presetSubtype="0" fill="hold" grpId="0" nodeType="clickEffect">
                                  <p:stCondLst>
                                    <p:cond delay="0"/>
                                  </p:stCondLst>
                                  <p:childTnLst>
                                    <p:set>
                                      <p:cBhvr>
                                        <p:cTn id="50" dur="1" fill="hold">
                                          <p:stCondLst>
                                            <p:cond delay="499"/>
                                          </p:stCondLst>
                                        </p:cTn>
                                        <p:tgtEl>
                                          <p:spTgt spid="39939">
                                            <p:txEl>
                                              <p:pRg st="11" end="11"/>
                                            </p:txEl>
                                          </p:spTgt>
                                        </p:tgtEl>
                                        <p:attrNameLst>
                                          <p:attrName>style.visibility</p:attrName>
                                        </p:attrNameLst>
                                      </p:cBhvr>
                                      <p:to>
                                        <p:strVal val="visible"/>
                                      </p:to>
                                    </p:set>
                                  </p:childTnLst>
                                </p:cTn>
                              </p:par>
                            </p:childTnLst>
                          </p:cTn>
                        </p:par>
                      </p:childTnLst>
                    </p:cTn>
                  </p:par>
                  <p:par>
                    <p:cTn id="51" fill="hold" nodeType="clickPar">
                      <p:stCondLst>
                        <p:cond delay="indefinite"/>
                      </p:stCondLst>
                      <p:childTnLst>
                        <p:par>
                          <p:cTn id="52" fill="hold" nodeType="withGroup">
                            <p:stCondLst>
                              <p:cond delay="0"/>
                            </p:stCondLst>
                            <p:childTnLst>
                              <p:par>
                                <p:cTn id="53" presetID="1" presetClass="entr" presetSubtype="0" fill="hold" grpId="0" nodeType="clickEffect">
                                  <p:stCondLst>
                                    <p:cond delay="0"/>
                                  </p:stCondLst>
                                  <p:childTnLst>
                                    <p:set>
                                      <p:cBhvr>
                                        <p:cTn id="54" dur="1" fill="hold">
                                          <p:stCondLst>
                                            <p:cond delay="499"/>
                                          </p:stCondLst>
                                        </p:cTn>
                                        <p:tgtEl>
                                          <p:spTgt spid="39939">
                                            <p:txEl>
                                              <p:pRg st="12" end="12"/>
                                            </p:txEl>
                                          </p:spTgt>
                                        </p:tgtEl>
                                        <p:attrNameLst>
                                          <p:attrName>style.visibility</p:attrName>
                                        </p:attrNameLst>
                                      </p:cBhvr>
                                      <p:to>
                                        <p:strVal val="visible"/>
                                      </p:to>
                                    </p:set>
                                  </p:childTnLst>
                                </p:cTn>
                              </p:par>
                            </p:childTnLst>
                          </p:cTn>
                        </p:par>
                      </p:childTnLst>
                    </p:cTn>
                  </p:par>
                  <p:par>
                    <p:cTn id="55" fill="hold" nodeType="clickPar">
                      <p:stCondLst>
                        <p:cond delay="indefinite"/>
                      </p:stCondLst>
                      <p:childTnLst>
                        <p:par>
                          <p:cTn id="56" fill="hold" nodeType="withGroup">
                            <p:stCondLst>
                              <p:cond delay="0"/>
                            </p:stCondLst>
                            <p:childTnLst>
                              <p:par>
                                <p:cTn id="57" presetID="1" presetClass="entr" presetSubtype="0" fill="hold" grpId="0" nodeType="clickEffect">
                                  <p:stCondLst>
                                    <p:cond delay="0"/>
                                  </p:stCondLst>
                                  <p:childTnLst>
                                    <p:set>
                                      <p:cBhvr>
                                        <p:cTn id="58" dur="1" fill="hold">
                                          <p:stCondLst>
                                            <p:cond delay="499"/>
                                          </p:stCondLst>
                                        </p:cTn>
                                        <p:tgtEl>
                                          <p:spTgt spid="39939">
                                            <p:txEl>
                                              <p:pRg st="13" end="13"/>
                                            </p:txEl>
                                          </p:spTgt>
                                        </p:tgtEl>
                                        <p:attrNameLst>
                                          <p:attrName>style.visibility</p:attrName>
                                        </p:attrNameLst>
                                      </p:cBhvr>
                                      <p:to>
                                        <p:strVal val="visible"/>
                                      </p:to>
                                    </p:set>
                                  </p:childTnLst>
                                </p:cTn>
                              </p:par>
                            </p:childTnLst>
                          </p:cTn>
                        </p:par>
                      </p:childTnLst>
                    </p:cTn>
                  </p:par>
                  <p:par>
                    <p:cTn id="59" fill="hold" nodeType="clickPar">
                      <p:stCondLst>
                        <p:cond delay="indefinite"/>
                      </p:stCondLst>
                      <p:childTnLst>
                        <p:par>
                          <p:cTn id="60" fill="hold" nodeType="withGroup">
                            <p:stCondLst>
                              <p:cond delay="0"/>
                            </p:stCondLst>
                            <p:childTnLst>
                              <p:par>
                                <p:cTn id="61" presetID="1" presetClass="entr" presetSubtype="0" fill="hold" grpId="0" nodeType="clickEffect">
                                  <p:stCondLst>
                                    <p:cond delay="0"/>
                                  </p:stCondLst>
                                  <p:childTnLst>
                                    <p:set>
                                      <p:cBhvr>
                                        <p:cTn id="62" dur="1" fill="hold">
                                          <p:stCondLst>
                                            <p:cond delay="499"/>
                                          </p:stCondLst>
                                        </p:cTn>
                                        <p:tgtEl>
                                          <p:spTgt spid="39939">
                                            <p:txEl>
                                              <p:pRg st="14" end="14"/>
                                            </p:txEl>
                                          </p:spTgt>
                                        </p:tgtEl>
                                        <p:attrNameLst>
                                          <p:attrName>style.visibility</p:attrName>
                                        </p:attrNameLst>
                                      </p:cBhvr>
                                      <p:to>
                                        <p:strVal val="visible"/>
                                      </p:to>
                                    </p:set>
                                  </p:childTnLst>
                                </p:cTn>
                              </p:par>
                            </p:childTnLst>
                          </p:cTn>
                        </p:par>
                      </p:childTnLst>
                    </p:cTn>
                  </p:par>
                  <p:par>
                    <p:cTn id="63" fill="hold" nodeType="clickPar">
                      <p:stCondLst>
                        <p:cond delay="indefinite"/>
                      </p:stCondLst>
                      <p:childTnLst>
                        <p:par>
                          <p:cTn id="64" fill="hold" nodeType="withGroup">
                            <p:stCondLst>
                              <p:cond delay="0"/>
                            </p:stCondLst>
                            <p:childTnLst>
                              <p:par>
                                <p:cTn id="65" presetID="1" presetClass="entr" presetSubtype="0" fill="hold" grpId="0" nodeType="clickEffect">
                                  <p:stCondLst>
                                    <p:cond delay="0"/>
                                  </p:stCondLst>
                                  <p:childTnLst>
                                    <p:set>
                                      <p:cBhvr>
                                        <p:cTn id="66" dur="1" fill="hold">
                                          <p:stCondLst>
                                            <p:cond delay="499"/>
                                          </p:stCondLst>
                                        </p:cTn>
                                        <p:tgtEl>
                                          <p:spTgt spid="39939">
                                            <p:txEl>
                                              <p:pRg st="15" end="15"/>
                                            </p:txEl>
                                          </p:spTgt>
                                        </p:tgtEl>
                                        <p:attrNameLst>
                                          <p:attrName>style.visibility</p:attrName>
                                        </p:attrNameLst>
                                      </p:cBhvr>
                                      <p:to>
                                        <p:strVal val="visible"/>
                                      </p:to>
                                    </p:set>
                                  </p:childTnLst>
                                </p:cTn>
                              </p:par>
                            </p:childTnLst>
                          </p:cTn>
                        </p:par>
                      </p:childTnLst>
                    </p:cTn>
                  </p:par>
                  <p:par>
                    <p:cTn id="67" fill="hold" nodeType="clickPar">
                      <p:stCondLst>
                        <p:cond delay="indefinite"/>
                      </p:stCondLst>
                      <p:childTnLst>
                        <p:par>
                          <p:cTn id="68" fill="hold" nodeType="withGroup">
                            <p:stCondLst>
                              <p:cond delay="0"/>
                            </p:stCondLst>
                            <p:childTnLst>
                              <p:par>
                                <p:cTn id="69" presetID="1" presetClass="entr" presetSubtype="0" fill="hold" grpId="0" nodeType="clickEffect">
                                  <p:stCondLst>
                                    <p:cond delay="0"/>
                                  </p:stCondLst>
                                  <p:childTnLst>
                                    <p:set>
                                      <p:cBhvr>
                                        <p:cTn id="70" dur="1" fill="hold">
                                          <p:stCondLst>
                                            <p:cond delay="499"/>
                                          </p:stCondLst>
                                        </p:cTn>
                                        <p:tgtEl>
                                          <p:spTgt spid="39939">
                                            <p:txEl>
                                              <p:pRg st="16" end="16"/>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9939" grpId="0" build="p" autoUpdateAnimBg="0"/>
    </p:bldLst>
  </p:timing>
</p:sld>
</file>

<file path=ppt/theme/theme1.xml><?xml version="1.0" encoding="utf-8"?>
<a:theme xmlns:a="http://schemas.openxmlformats.org/drawingml/2006/main" name="Blank">
  <a:themeElements>
    <a:clrScheme name="Blank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Blank">
      <a:majorFont>
        <a:latin typeface="Times"/>
        <a:ea typeface="ＭＳ Ｐゴシック"/>
        <a:cs typeface=""/>
      </a:majorFont>
      <a:minorFont>
        <a:latin typeface="Times"/>
        <a:ea typeface="ＭＳ Ｐゴシック"/>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effectLst/>
        <a:extLst>
          <a:ext uri="{AF507438-7753-43e0-B8FC-AC1667EBCBE1}">
            <a14:hiddenEffects xmlns:a14="http://schemas.microsoft.com/office/drawing/2010/main" xmlns="">
              <a:effectLst>
                <a:outerShdw blurRad="63500" dist="38099" dir="2700000" algn="ctr" rotWithShape="0">
                  <a:schemeClr val="bg2">
                    <a:alpha val="74998"/>
                  </a:schemeClr>
                </a:outerShdw>
              </a:effectLst>
            </a14:hiddenEffects>
          </a:ext>
        </a:extLst>
      </a:spPr>
      <a:bodyPr vert="horz" wrap="square" lIns="91440" tIns="45720" rIns="91440" bIns="45720" numCol="1" anchor="t" anchorCtr="0" compatLnSpc="1">
        <a:prstTxWarp prst="textNoShape">
          <a:avLst/>
        </a:prstTxWarp>
      </a:bodyPr>
      <a:lstStyle>
        <a:defPPr marL="0" marR="0" indent="0" algn="l" defTabSz="914400" rtl="0" eaLnBrk="0" fontAlgn="base" latinLnBrk="0" hangingPunct="0">
          <a:lnSpc>
            <a:spcPct val="100000"/>
          </a:lnSpc>
          <a:spcBef>
            <a:spcPct val="0"/>
          </a:spcBef>
          <a:spcAft>
            <a:spcPct val="0"/>
          </a:spcAft>
          <a:buClrTx/>
          <a:buSzTx/>
          <a:buFontTx/>
          <a:buNone/>
          <a:tabLst/>
          <a:defRPr kumimoji="0" lang="en-US" sz="2400" b="0" i="0" u="none" strike="noStrike" cap="none" normalizeH="0" baseline="0">
            <a:ln>
              <a:noFill/>
            </a:ln>
            <a:solidFill>
              <a:srgbClr val="000000"/>
            </a:solidFill>
            <a:effectLst/>
            <a:latin typeface="Times" charset="0"/>
            <a:ea typeface="ＭＳ Ｐゴシック" charset="0"/>
          </a:defRPr>
        </a:defPPr>
      </a:lstStyle>
    </a:spDef>
    <a:ln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effectLst/>
        <a:extLst>
          <a:ext uri="{AF507438-7753-43e0-B8FC-AC1667EBCBE1}">
            <a14:hiddenEffects xmlns:a14="http://schemas.microsoft.com/office/drawing/2010/main" xmlns="">
              <a:effectLst>
                <a:outerShdw blurRad="63500" dist="38099" dir="2700000" algn="ctr" rotWithShape="0">
                  <a:schemeClr val="bg2">
                    <a:alpha val="74998"/>
                  </a:schemeClr>
                </a:outerShdw>
              </a:effectLst>
            </a14:hiddenEffects>
          </a:ext>
        </a:extLst>
      </a:spPr>
      <a:bodyPr vert="horz" wrap="square" lIns="91440" tIns="45720" rIns="91440" bIns="45720" numCol="1" anchor="t" anchorCtr="0" compatLnSpc="1">
        <a:prstTxWarp prst="textNoShape">
          <a:avLst/>
        </a:prstTxWarp>
      </a:bodyPr>
      <a:lstStyle>
        <a:defPPr marL="0" marR="0" indent="0" algn="l" defTabSz="914400" rtl="0" eaLnBrk="0" fontAlgn="base" latinLnBrk="0" hangingPunct="0">
          <a:lnSpc>
            <a:spcPct val="100000"/>
          </a:lnSpc>
          <a:spcBef>
            <a:spcPct val="0"/>
          </a:spcBef>
          <a:spcAft>
            <a:spcPct val="0"/>
          </a:spcAft>
          <a:buClrTx/>
          <a:buSzTx/>
          <a:buFontTx/>
          <a:buNone/>
          <a:tabLst/>
          <a:defRPr kumimoji="0" lang="en-US" sz="2400" b="0" i="0" u="none" strike="noStrike" cap="none" normalizeH="0" baseline="0">
            <a:ln>
              <a:noFill/>
            </a:ln>
            <a:solidFill>
              <a:srgbClr val="000000"/>
            </a:solidFill>
            <a:effectLst/>
            <a:latin typeface="Times" charset="0"/>
            <a:ea typeface="ＭＳ Ｐゴシック" charset="0"/>
          </a:defRPr>
        </a:defPPr>
      </a:lstStyle>
    </a:lnDef>
  </a:objectDefaults>
  <a:extraClrSchemeLst>
    <a:extraClrScheme>
      <a:clrScheme name="Blank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clrMap bg1="lt1" tx1="dk1" bg2="lt2" tx2="dk2" accent1="accent1" accent2="accent2" accent3="accent3" accent4="accent4" accent5="accent5" accent6="accent6" hlink="hlink" folHlink="folHlink"/>
    </a:extraClrScheme>
    <a:extraClrScheme>
      <a:clrScheme name="Blank 2">
        <a:dk1>
          <a:srgbClr val="000000"/>
        </a:dk1>
        <a:lt1>
          <a:srgbClr val="FFFFFF"/>
        </a:lt1>
        <a:dk2>
          <a:srgbClr val="000000"/>
        </a:dk2>
        <a:lt2>
          <a:srgbClr val="969696"/>
        </a:lt2>
        <a:accent1>
          <a:srgbClr val="FBDF53"/>
        </a:accent1>
        <a:accent2>
          <a:srgbClr val="FF9966"/>
        </a:accent2>
        <a:accent3>
          <a:srgbClr val="FFFFFF"/>
        </a:accent3>
        <a:accent4>
          <a:srgbClr val="000000"/>
        </a:accent4>
        <a:accent5>
          <a:srgbClr val="FDECB3"/>
        </a:accent5>
        <a:accent6>
          <a:srgbClr val="E78A5C"/>
        </a:accent6>
        <a:hlink>
          <a:srgbClr val="CC3300"/>
        </a:hlink>
        <a:folHlink>
          <a:srgbClr val="996600"/>
        </a:folHlink>
      </a:clrScheme>
      <a:clrMap bg1="lt1" tx1="dk1" bg2="lt2" tx2="dk2" accent1="accent1" accent2="accent2" accent3="accent3" accent4="accent4" accent5="accent5" accent6="accent6" hlink="hlink" folHlink="folHlink"/>
    </a:extraClrScheme>
    <a:extraClrScheme>
      <a:clrScheme name="Blank 3">
        <a:dk1>
          <a:srgbClr val="000000"/>
        </a:dk1>
        <a:lt1>
          <a:srgbClr val="FFFFFF"/>
        </a:lt1>
        <a:dk2>
          <a:srgbClr val="000000"/>
        </a:dk2>
        <a:lt2>
          <a:srgbClr val="808080"/>
        </a:lt2>
        <a:accent1>
          <a:srgbClr val="99CCFF"/>
        </a:accent1>
        <a:accent2>
          <a:srgbClr val="CCCCFF"/>
        </a:accent2>
        <a:accent3>
          <a:srgbClr val="FFFFFF"/>
        </a:accent3>
        <a:accent4>
          <a:srgbClr val="000000"/>
        </a:accent4>
        <a:accent5>
          <a:srgbClr val="CAE2FF"/>
        </a:accent5>
        <a:accent6>
          <a:srgbClr val="B9B9E7"/>
        </a:accent6>
        <a:hlink>
          <a:srgbClr val="3333CC"/>
        </a:hlink>
        <a:folHlink>
          <a:srgbClr val="AF67FF"/>
        </a:folHlink>
      </a:clrScheme>
      <a:clrMap bg1="lt1" tx1="dk1" bg2="lt2" tx2="dk2" accent1="accent1" accent2="accent2" accent3="accent3" accent4="accent4" accent5="accent5" accent6="accent6" hlink="hlink" folHlink="folHlink"/>
    </a:extraClrScheme>
    <a:extraClrScheme>
      <a:clrScheme name="Blank 4">
        <a:dk1>
          <a:srgbClr val="000000"/>
        </a:dk1>
        <a:lt1>
          <a:srgbClr val="DEF6F1"/>
        </a:lt1>
        <a:dk2>
          <a:srgbClr val="000000"/>
        </a:dk2>
        <a:lt2>
          <a:srgbClr val="969696"/>
        </a:lt2>
        <a:accent1>
          <a:srgbClr val="FFFFFF"/>
        </a:accent1>
        <a:accent2>
          <a:srgbClr val="8DC6FF"/>
        </a:accent2>
        <a:accent3>
          <a:srgbClr val="ECFAF7"/>
        </a:accent3>
        <a:accent4>
          <a:srgbClr val="000000"/>
        </a:accent4>
        <a:accent5>
          <a:srgbClr val="FFFFFF"/>
        </a:accent5>
        <a:accent6>
          <a:srgbClr val="7FB3E7"/>
        </a:accent6>
        <a:hlink>
          <a:srgbClr val="0066CC"/>
        </a:hlink>
        <a:folHlink>
          <a:srgbClr val="00A800"/>
        </a:folHlink>
      </a:clrScheme>
      <a:clrMap bg1="lt1" tx1="dk1" bg2="lt2" tx2="dk2" accent1="accent1" accent2="accent2" accent3="accent3" accent4="accent4" accent5="accent5" accent6="accent6" hlink="hlink" folHlink="folHlink"/>
    </a:extraClrScheme>
    <a:extraClrScheme>
      <a:clrScheme name="Blank 5">
        <a:dk1>
          <a:srgbClr val="000000"/>
        </a:dk1>
        <a:lt1>
          <a:srgbClr val="FFFFD9"/>
        </a:lt1>
        <a:dk2>
          <a:srgbClr val="000000"/>
        </a:dk2>
        <a:lt2>
          <a:srgbClr val="777777"/>
        </a:lt2>
        <a:accent1>
          <a:srgbClr val="FFFFF7"/>
        </a:accent1>
        <a:accent2>
          <a:srgbClr val="33CCCC"/>
        </a:accent2>
        <a:accent3>
          <a:srgbClr val="FFFFE9"/>
        </a:accent3>
        <a:accent4>
          <a:srgbClr val="000000"/>
        </a:accent4>
        <a:accent5>
          <a:srgbClr val="FFFFFA"/>
        </a:accent5>
        <a:accent6>
          <a:srgbClr val="2DB9B9"/>
        </a:accent6>
        <a:hlink>
          <a:srgbClr val="FF5050"/>
        </a:hlink>
        <a:folHlink>
          <a:srgbClr val="FF9900"/>
        </a:folHlink>
      </a:clrScheme>
      <a:clrMap bg1="lt1" tx1="dk1" bg2="lt2" tx2="dk2" accent1="accent1" accent2="accent2" accent3="accent3" accent4="accent4" accent5="accent5" accent6="accent6" hlink="hlink" folHlink="folHlink"/>
    </a:extraClrScheme>
    <a:extraClrScheme>
      <a:clrScheme name="Blank 6">
        <a:dk1>
          <a:srgbClr val="005A58"/>
        </a:dk1>
        <a:lt1>
          <a:srgbClr val="FFFFFF"/>
        </a:lt1>
        <a:dk2>
          <a:srgbClr val="008080"/>
        </a:dk2>
        <a:lt2>
          <a:srgbClr val="FFFF99"/>
        </a:lt2>
        <a:accent1>
          <a:srgbClr val="006462"/>
        </a:accent1>
        <a:accent2>
          <a:srgbClr val="6D6FC7"/>
        </a:accent2>
        <a:accent3>
          <a:srgbClr val="AAC0C0"/>
        </a:accent3>
        <a:accent4>
          <a:srgbClr val="DADADA"/>
        </a:accent4>
        <a:accent5>
          <a:srgbClr val="AAB8B7"/>
        </a:accent5>
        <a:accent6>
          <a:srgbClr val="6264B4"/>
        </a:accent6>
        <a:hlink>
          <a:srgbClr val="00FFFF"/>
        </a:hlink>
        <a:folHlink>
          <a:srgbClr val="00FF00"/>
        </a:folHlink>
      </a:clrScheme>
      <a:clrMap bg1="dk2" tx1="lt1" bg2="dk1" tx2="lt2" accent1="accent1" accent2="accent2" accent3="accent3" accent4="accent4" accent5="accent5" accent6="accent6" hlink="hlink" folHlink="folHlink"/>
    </a:extraClrScheme>
    <a:extraClrScheme>
      <a:clrScheme name="Blank 7">
        <a:dk1>
          <a:srgbClr val="5C1F00"/>
        </a:dk1>
        <a:lt1>
          <a:srgbClr val="FFFFFF"/>
        </a:lt1>
        <a:dk2>
          <a:srgbClr val="800000"/>
        </a:dk2>
        <a:lt2>
          <a:srgbClr val="DFD293"/>
        </a:lt2>
        <a:accent1>
          <a:srgbClr val="713E39"/>
        </a:accent1>
        <a:accent2>
          <a:srgbClr val="BE7960"/>
        </a:accent2>
        <a:accent3>
          <a:srgbClr val="C0AAAA"/>
        </a:accent3>
        <a:accent4>
          <a:srgbClr val="DADADA"/>
        </a:accent4>
        <a:accent5>
          <a:srgbClr val="BBAFAE"/>
        </a:accent5>
        <a:accent6>
          <a:srgbClr val="AC6D56"/>
        </a:accent6>
        <a:hlink>
          <a:srgbClr val="FFFF99"/>
        </a:hlink>
        <a:folHlink>
          <a:srgbClr val="D3A219"/>
        </a:folHlink>
      </a:clrScheme>
      <a:clrMap bg1="dk2" tx1="lt1" bg2="dk1" tx2="lt2" accent1="accent1" accent2="accent2" accent3="accent3" accent4="accent4" accent5="accent5" accent6="accent6" hlink="hlink" folHlink="folHlink"/>
    </a:extraClrScheme>
    <a:extraClrScheme>
      <a:clrScheme name="Blank 8">
        <a:dk1>
          <a:srgbClr val="003366"/>
        </a:dk1>
        <a:lt1>
          <a:srgbClr val="FFFFFF"/>
        </a:lt1>
        <a:dk2>
          <a:srgbClr val="000099"/>
        </a:dk2>
        <a:lt2>
          <a:srgbClr val="CCFFFF"/>
        </a:lt2>
        <a:accent1>
          <a:srgbClr val="3366CC"/>
        </a:accent1>
        <a:accent2>
          <a:srgbClr val="00B000"/>
        </a:accent2>
        <a:accent3>
          <a:srgbClr val="AAAACA"/>
        </a:accent3>
        <a:accent4>
          <a:srgbClr val="DADADA"/>
        </a:accent4>
        <a:accent5>
          <a:srgbClr val="ADB8E2"/>
        </a:accent5>
        <a:accent6>
          <a:srgbClr val="009F00"/>
        </a:accent6>
        <a:hlink>
          <a:srgbClr val="66CCFF"/>
        </a:hlink>
        <a:folHlink>
          <a:srgbClr val="FFE701"/>
        </a:folHlink>
      </a:clrScheme>
      <a:clrMap bg1="dk2" tx1="lt1" bg2="dk1" tx2="lt2" accent1="accent1" accent2="accent2" accent3="accent3" accent4="accent4" accent5="accent5" accent6="accent6" hlink="hlink" folHlink="folHlink"/>
    </a:extraClrScheme>
    <a:extraClrScheme>
      <a:clrScheme name="Blank 9">
        <a:dk1>
          <a:srgbClr val="336699"/>
        </a:dk1>
        <a:lt1>
          <a:srgbClr val="FFFFFF"/>
        </a:lt1>
        <a:dk2>
          <a:srgbClr val="000000"/>
        </a:dk2>
        <a:lt2>
          <a:srgbClr val="E3EBF1"/>
        </a:lt2>
        <a:accent1>
          <a:srgbClr val="003399"/>
        </a:accent1>
        <a:accent2>
          <a:srgbClr val="468A4B"/>
        </a:accent2>
        <a:accent3>
          <a:srgbClr val="AAAAAA"/>
        </a:accent3>
        <a:accent4>
          <a:srgbClr val="DADADA"/>
        </a:accent4>
        <a:accent5>
          <a:srgbClr val="AAADCA"/>
        </a:accent5>
        <a:accent6>
          <a:srgbClr val="3F7D43"/>
        </a:accent6>
        <a:hlink>
          <a:srgbClr val="66CCFF"/>
        </a:hlink>
        <a:folHlink>
          <a:srgbClr val="F0E500"/>
        </a:folHlink>
      </a:clrScheme>
      <a:clrMap bg1="dk2" tx1="lt1" bg2="dk1" tx2="lt2" accent1="accent1" accent2="accent2" accent3="accent3" accent4="accent4" accent5="accent5" accent6="accent6" hlink="hlink" folHlink="folHlink"/>
    </a:extraClrScheme>
    <a:extraClrScheme>
      <a:clrScheme name="Blank 10">
        <a:dk1>
          <a:srgbClr val="777777"/>
        </a:dk1>
        <a:lt1>
          <a:srgbClr val="FFFFFF"/>
        </a:lt1>
        <a:dk2>
          <a:srgbClr val="686B5D"/>
        </a:dk2>
        <a:lt2>
          <a:srgbClr val="D1D1CB"/>
        </a:lt2>
        <a:accent1>
          <a:srgbClr val="909082"/>
        </a:accent1>
        <a:accent2>
          <a:srgbClr val="809EA8"/>
        </a:accent2>
        <a:accent3>
          <a:srgbClr val="B9BAB6"/>
        </a:accent3>
        <a:accent4>
          <a:srgbClr val="DADADA"/>
        </a:accent4>
        <a:accent5>
          <a:srgbClr val="C6C6C1"/>
        </a:accent5>
        <a:accent6>
          <a:srgbClr val="738F98"/>
        </a:accent6>
        <a:hlink>
          <a:srgbClr val="FFCC66"/>
        </a:hlink>
        <a:folHlink>
          <a:srgbClr val="E9DCB9"/>
        </a:folHlink>
      </a:clrScheme>
      <a:clrMap bg1="dk2" tx1="lt1" bg2="dk1" tx2="lt2" accent1="accent1" accent2="accent2" accent3="accent3" accent4="accent4" accent5="accent5" accent6="accent6" hlink="hlink" folHlink="folHlink"/>
    </a:extraClrScheme>
    <a:extraClrScheme>
      <a:clrScheme name="Blank 11">
        <a:dk1>
          <a:srgbClr val="3E3E5C"/>
        </a:dk1>
        <a:lt1>
          <a:srgbClr val="FFFFFF"/>
        </a:lt1>
        <a:dk2>
          <a:srgbClr val="666699"/>
        </a:dk2>
        <a:lt2>
          <a:srgbClr val="FFFFFF"/>
        </a:lt2>
        <a:accent1>
          <a:srgbClr val="60597B"/>
        </a:accent1>
        <a:accent2>
          <a:srgbClr val="6666FF"/>
        </a:accent2>
        <a:accent3>
          <a:srgbClr val="B8B8CA"/>
        </a:accent3>
        <a:accent4>
          <a:srgbClr val="DADADA"/>
        </a:accent4>
        <a:accent5>
          <a:srgbClr val="B6B5BF"/>
        </a:accent5>
        <a:accent6>
          <a:srgbClr val="5C5CE7"/>
        </a:accent6>
        <a:hlink>
          <a:srgbClr val="99CCFF"/>
        </a:hlink>
        <a:folHlink>
          <a:srgbClr val="FFFF99"/>
        </a:folHlink>
      </a:clrScheme>
      <a:clrMap bg1="dk2" tx1="lt1" bg2="dk1" tx2="lt2" accent1="accent1" accent2="accent2" accent3="accent3" accent4="accent4" accent5="accent5" accent6="accent6" hlink="hlink" folHlink="folHlink"/>
    </a:extraClrScheme>
    <a:extraClrScheme>
      <a:clrScheme name="Blank 12">
        <a:dk1>
          <a:srgbClr val="2D2015"/>
        </a:dk1>
        <a:lt1>
          <a:srgbClr val="FFFFFF"/>
        </a:lt1>
        <a:dk2>
          <a:srgbClr val="523E26"/>
        </a:dk2>
        <a:lt2>
          <a:srgbClr val="DFC08D"/>
        </a:lt2>
        <a:accent1>
          <a:srgbClr val="8C7B70"/>
        </a:accent1>
        <a:accent2>
          <a:srgbClr val="8F5F2F"/>
        </a:accent2>
        <a:accent3>
          <a:srgbClr val="B3AFAC"/>
        </a:accent3>
        <a:accent4>
          <a:srgbClr val="DADADA"/>
        </a:accent4>
        <a:accent5>
          <a:srgbClr val="C5BFBB"/>
        </a:accent5>
        <a:accent6>
          <a:srgbClr val="81552A"/>
        </a:accent6>
        <a:hlink>
          <a:srgbClr val="CCB400"/>
        </a:hlink>
        <a:folHlink>
          <a:srgbClr val="8C9EA0"/>
        </a:folHlink>
      </a:clrScheme>
      <a:clrMap bg1="dk2" tx1="lt1" bg2="dk1" tx2="lt2" accent1="accent1" accent2="accent2" accent3="accent3" accent4="accent4" accent5="accent5" accent6="accent6" hlink="hlink" folHlink="folHlink"/>
    </a:extraClrScheme>
  </a:extraClrSchemeLst>
</a:theme>
</file>

<file path=docProps/app.xml><?xml version="1.0" encoding="utf-8"?>
<Properties xmlns="http://schemas.openxmlformats.org/officeDocument/2006/extended-properties" xmlns:vt="http://schemas.openxmlformats.org/officeDocument/2006/docPropsVTypes">
  <TotalTime>292</TotalTime>
  <Words>2741</Words>
  <Application>Microsoft Macintosh PowerPoint</Application>
  <PresentationFormat>On-screen Show (4:3)</PresentationFormat>
  <Paragraphs>340</Paragraphs>
  <Slides>33</Slides>
  <Notes>0</Notes>
  <HiddenSlides>0</HiddenSlides>
  <MMClips>0</MMClips>
  <ScaleCrop>false</ScaleCrop>
  <HeadingPairs>
    <vt:vector size="8" baseType="variant">
      <vt:variant>
        <vt:lpstr>Fonts Used</vt:lpstr>
      </vt:variant>
      <vt:variant>
        <vt:i4>3</vt:i4>
      </vt:variant>
      <vt:variant>
        <vt:lpstr>Theme</vt:lpstr>
      </vt:variant>
      <vt:variant>
        <vt:i4>1</vt:i4>
      </vt:variant>
      <vt:variant>
        <vt:lpstr>Embedded OLE Servers</vt:lpstr>
      </vt:variant>
      <vt:variant>
        <vt:i4>1</vt:i4>
      </vt:variant>
      <vt:variant>
        <vt:lpstr>Slide Titles</vt:lpstr>
      </vt:variant>
      <vt:variant>
        <vt:i4>33</vt:i4>
      </vt:variant>
    </vt:vector>
  </HeadingPairs>
  <TitlesOfParts>
    <vt:vector size="38" baseType="lpstr">
      <vt:lpstr>Arial</vt:lpstr>
      <vt:lpstr>Symbol</vt:lpstr>
      <vt:lpstr>Times</vt:lpstr>
      <vt:lpstr>Blank</vt:lpstr>
      <vt:lpstr>Document</vt:lpstr>
      <vt:lpstr>Presentation Slides for  Atmospheric Pollution: History, Science, and Regulation  Chapter 8: International Regulation of Urban Smog Since the 1940s    By Mark Z. Jacobson Cambridge University Press, 399 pp. (2002)   Last update: March 30, 2005</vt:lpstr>
      <vt:lpstr>Air Pollution Review 1940s, 1950s</vt:lpstr>
      <vt:lpstr>Air Pollution Laws 1950s</vt:lpstr>
      <vt:lpstr>U. S. Air Pollution Laws</vt:lpstr>
      <vt:lpstr>U. S. Air Pollution Laws</vt:lpstr>
      <vt:lpstr>Clean Air Act Amendments of 1970</vt:lpstr>
      <vt:lpstr>Clean Air Act Amendments of 1970</vt:lpstr>
      <vt:lpstr>Catalytic Converter</vt:lpstr>
      <vt:lpstr>Clean Air Act Amendments of 1977</vt:lpstr>
      <vt:lpstr>Clean Air Act Amendments of 1990</vt:lpstr>
      <vt:lpstr>Clean Air Act Revision of 1997</vt:lpstr>
      <vt:lpstr>Federal U.S. Emission Standards for Light-Duty Vehicles</vt:lpstr>
      <vt:lpstr>California, U.S. Ambient Standards</vt:lpstr>
      <vt:lpstr>California, U.S. Ambient Standards</vt:lpstr>
      <vt:lpstr>Smog Alerts</vt:lpstr>
      <vt:lpstr>People Exposed to at Least One U.S. NAAQS violation 1996</vt:lpstr>
      <vt:lpstr>Days per Year that Ozone in Los Angeles Exceeded Given Standard</vt:lpstr>
      <vt:lpstr>Changes in Ambient Standard Exceedences and Emissions</vt:lpstr>
      <vt:lpstr>Visibility-Standard Exceedences in Los Angeles</vt:lpstr>
      <vt:lpstr>Contributions of Pollutant Particles to Visibility Reduction</vt:lpstr>
      <vt:lpstr>Sources of Pollution: U.S. Energy Consumption by Source (1998)</vt:lpstr>
      <vt:lpstr>Solar One (Barstow, California)</vt:lpstr>
      <vt:lpstr>Wind Turbines (Palm Springs, California)</vt:lpstr>
      <vt:lpstr>Solar Photovoltaics Co-Located With Nuclear Power Plant (Sacramento, California)</vt:lpstr>
      <vt:lpstr>Health Effects of Air Pollution</vt:lpstr>
      <vt:lpstr>Worldwide Mortality From Pollution, Some Other Sources</vt:lpstr>
      <vt:lpstr>Worldwide Pollution Trends/Control</vt:lpstr>
      <vt:lpstr>Worldwide Pollution Trends/Control</vt:lpstr>
      <vt:lpstr>Worldwide Pollution Trends/Control</vt:lpstr>
      <vt:lpstr>Wind-Energy Capacity by Country (2000)</vt:lpstr>
      <vt:lpstr>Worldwide Pollution Trends/Control</vt:lpstr>
      <vt:lpstr>Power Plant Emissions in Moscow (1984)</vt:lpstr>
      <vt:lpstr>Worldwide Pollution Trends/Control</vt:lpstr>
    </vt:vector>
  </TitlesOfParts>
  <Company>Stanford University</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Mark Z. Jacobson</dc:creator>
  <cp:lastModifiedBy>Mark Z Jacobson</cp:lastModifiedBy>
  <cp:revision>66</cp:revision>
  <dcterms:created xsi:type="dcterms:W3CDTF">2003-02-18T18:08:41Z</dcterms:created>
  <dcterms:modified xsi:type="dcterms:W3CDTF">2022-05-06T07:17:04Z</dcterms:modified>
</cp:coreProperties>
</file>